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ml" ContentType="application/xml"/>
  <Default Extension="gif" ContentType="image/gif"/>
  <Default Extension="bmp" ContentType="image/bmp"/>
  <Default Extension="emf" ContentType="image/x-emf"/>
  <Default Extension="wmf" ContentType="image/x-wmf"/>
  <Default Extension="tiff" ContentType="image/tiff"/>
  <Default Extension="jpg" ContentType="application/octet-stream"/>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p:sldMasterIdLst>
    <p:sldMasterId id="2147483666" r:id="rId1"/>
    <p:sldMasterId id="2147483789" r:id="rId2"/>
  </p:sldMasterIdLst>
  <p:notesMasterIdLst>
    <p:notesMasterId r:id="rId3"/>
  </p:notesMasterIdLst>
  <p:sldIdLst xmlns:a="http://schemas.openxmlformats.org/drawingml/2006/main" xmlns:r="http://schemas.openxmlformats.org/officeDocument/2006/relationships" xmlns:p="http://schemas.openxmlformats.org/presentationml/2006/main">
    <p:sldId id="256" r:id="rId22"/>
    <p:sldId id="257" r:id="rId23"/>
    <p:sldId id="258" r:id="rId24"/>
    <p:sldId id="259" r:id="rId25"/>
    <p:sldId id="260" r:id="rId26"/>
    <p:sldId id="261" r:id="rId27"/>
    <p:sldId id="262" r:id="rId28"/>
    <p:sldId id="263" r:id="rId29"/>
    <p:sldId id="264" r:id="rId30"/>
    <p:sldId id="265" r:id="rId31"/>
    <p:sldId id="266" r:id="rId32"/>
    <p:sldId id="267" r:id="rId33"/>
    <p:sldId id="268" r:id="rId34"/>
    <p:sldId id="269" r:id="rId35"/>
    <p:sldId id="270" r:id="rId36"/>
    <p:sldId id="271" r:id="rId37"/>
    <p:sldId id="272" r:id="rId38"/>
    <p:sldId id="273" r:id="rId39"/>
    <p:sldId id="274" r:id="rId40"/>
    <p:sldId id="275" r:id="rId41"/>
    <p:sldId id="276" r:id="rId42"/>
    <p:sldId id="277" r:id="rId43"/>
    <p:sldId id="278" r:id="rId44"/>
    <p:sldId id="279" r:id="rId45"/>
    <p:sldId id="280" r:id="rId46"/>
    <p:sldId id="281" r:id="rId47"/>
    <p:sldId id="282" r:id="rId48"/>
    <p:sldId id="283" r:id="rId49"/>
    <p:sldId id="284" r:id="rId50"/>
    <p:sldId id="285" r:id="rId51"/>
    <p:sldId id="286" r:id="rId52"/>
    <p:sldId id="287" r:id="rId53"/>
    <p:sldId id="288" r:id="rId54"/>
    <p:sldId id="289" r:id="rId55"/>
    <p:sldId id="290" r:id="rId56"/>
    <p:sldId id="291" r:id="rId57"/>
    <p:sldId id="292" r:id="rId58"/>
    <p:sldId id="293" r:id="rId59"/>
    <p:sldId id="294" r:id="rId60"/>
    <p:sldId id="295" r:id="rId61"/>
    <p:sldId id="296" r:id="rId62"/>
    <p:sldId id="297" r:id="rId63"/>
    <p:sldId id="298" r:id="rId64"/>
    <p:sldId id="299" r:id="rId65"/>
    <p:sldId id="300" r:id="rId66"/>
    <p:sldId id="301" r:id="rId67"/>
    <p:sldId id="302" r:id="rId68"/>
    <p:sldId id="303" r:id="rId69"/>
    <p:sldId id="304" r:id="rId70"/>
    <p:sldId id="305" r:id="rId71"/>
    <p:sldId id="306" r:id="rId72"/>
    <p:sldId id="307" r:id="rId73"/>
    <p:sldId id="308" r:id="rId74"/>
    <p:sldId id="309" r:id="rId75"/>
    <p:sldId id="310" r:id="rId76"/>
    <p:sldId id="311" r:id="rId77"/>
    <p:sldId id="312" r:id="rId78"/>
    <p:sldId id="313" r:id="rId79"/>
    <p:sldId id="314" r:id="rId80"/>
    <p:sldId id="315" r:id="rId81"/>
    <p:sldId id="316" r:id="rId82"/>
    <p:sldId id="317" r:id="rId83"/>
    <p:sldId id="318" r:id="rId84"/>
    <p:sldId id="319" r:id="rId85"/>
    <p:sldId id="320" r:id="rId86"/>
    <p:sldId id="321" r:id="rId87"/>
    <p:sldId id="322" r:id="rId88"/>
    <p:sldId id="323" r:id="rId89"/>
    <p:sldId id="324" r:id="rId90"/>
    <p:sldId id="325" r:id="rId91"/>
    <p:sldId id="326" r:id="rId92"/>
    <p:sldId id="327" r:id="rId93"/>
    <p:sldId id="328" r:id="rId94"/>
    <p:sldId id="329" r:id="rId95"/>
    <p:sldId id="330" r:id="rId96"/>
    <p:sldId id="331" r:id="rId97"/>
    <p:sldId id="332" r:id="rId98"/>
    <p:sldId id="333" r:id="rId99"/>
    <p:sldId id="334" r:id="rId100"/>
    <p:sldId id="335" r:id="rId101"/>
    <p:sldId id="336" r:id="rId102"/>
    <p:sldId id="337" r:id="rId103"/>
    <p:sldId id="338" r:id="rId104"/>
    <p:sldId id="339" r:id="rId105"/>
    <p:sldId id="340" r:id="rId106"/>
    <p:sldId id="341" r:id="rId107"/>
    <p:sldId id="342" r:id="rId108"/>
    <p:sldId id="343" r:id="rId109"/>
    <p:sldId id="344" r:id="rId110"/>
    <p:sldId id="345" r:id="rId111"/>
    <p:sldId id="346" r:id="rId112"/>
    <p:sldId id="347" r:id="rId113"/>
    <p:sldId id="348" r:id="rId114"/>
    <p:sldId id="349" r:id="rId115"/>
    <p:sldId id="350" r:id="rId116"/>
    <p:sldId id="351" r:id="rId117"/>
    <p:sldId id="352" r:id="rId118"/>
    <p:sldId id="353" r:id="rId119"/>
    <p:sldId id="354" r:id="rId120"/>
    <p:sldId id="355" r:id="rId121"/>
    <p:sldId id="356" r:id="rId122"/>
    <p:sldId id="357" r:id="rId123"/>
    <p:sldId id="358" r:id="rId124"/>
    <p:sldId id="359" r:id="rId125"/>
    <p:sldId id="360" r:id="rId126"/>
    <p:sldId id="361" r:id="rId127"/>
    <p:sldId id="362" r:id="rId128"/>
    <p:sldId id="363" r:id="rId129"/>
    <p:sldId id="364" r:id="rId130"/>
    <p:sldId id="365" r:id="rId131"/>
    <p:sldId id="366" r:id="rId132"/>
    <p:sldId id="367" r:id="rId133"/>
    <p:sldId id="368" r:id="rId134"/>
    <p:sldId id="369" r:id="rId135"/>
    <p:sldId id="370" r:id="rId136"/>
    <p:sldId id="371" r:id="rId137"/>
    <p:sldId id="372" r:id="rId138"/>
    <p:sldId id="373" r:id="rId139"/>
    <p:sldId id="374" r:id="rId140"/>
    <p:sldId id="375" r:id="rId141"/>
    <p:sldId id="376" r:id="rId142"/>
    <p:sldId id="377" r:id="rId143"/>
    <p:sldId id="378" r:id="rId144"/>
    <p:sldId id="379" r:id="rId145"/>
    <p:sldId id="380" r:id="rId146"/>
    <p:sldId id="381" r:id="rId147"/>
    <p:sldId id="382" r:id="rId148"/>
    <p:sldId id="383" r:id="rId149"/>
    <p:sldId id="384" r:id="rId150"/>
    <p:sldId id="385" r:id="rId151"/>
    <p:sldId id="386" r:id="rId152"/>
    <p:sldId id="387" r:id="rId153"/>
    <p:sldId id="388" r:id="rId154"/>
    <p:sldId id="389" r:id="rId155"/>
    <p:sldId id="390" r:id="rId156"/>
    <p:sldId id="391" r:id="rId157"/>
    <p:sldId id="392" r:id="rId158"/>
    <p:sldId id="393" r:id="rId159"/>
    <p:sldId id="394" r:id="rId160"/>
    <p:sldId id="395" r:id="rId161"/>
    <p:sldId id="396" r:id="rId162"/>
    <p:sldId id="397" r:id="rId163"/>
    <p:sldId id="398" r:id="rId164"/>
    <p:sldId id="399" r:id="rId165"/>
    <p:sldId id="400" r:id="rId166"/>
    <p:sldId id="401" r:id="rId167"/>
    <p:sldId id="402" r:id="rId168"/>
    <p:sldId id="403" r:id="rId169"/>
    <p:sldId id="404" r:id="rId170"/>
    <p:sldId id="405" r:id="rId171"/>
    <p:sldId id="406" r:id="rId172"/>
    <p:sldId id="407" r:id="rId173"/>
    <p:sldId id="408" r:id="rId174"/>
    <p:sldId id="409" r:id="rId175"/>
    <p:sldId id="410" r:id="rId176"/>
    <p:sldId id="411" r:id="rId177"/>
    <p:sldId id="412" r:id="rId178"/>
    <p:sldId id="413" r:id="rId179"/>
    <p:sldId id="414" r:id="rId180"/>
    <p:sldId id="415" r:id="rId181"/>
    <p:sldId id="416" r:id="rId182"/>
    <p:sldId id="417" r:id="rId183"/>
    <p:sldId id="418" r:id="rId184"/>
    <p:sldId id="419" r:id="rId185"/>
    <p:sldId id="420" r:id="rId186"/>
    <p:sldId id="421" r:id="rId187"/>
    <p:sldId id="422" r:id="rId188"/>
    <p:sldId id="423" r:id="rId189"/>
    <p:sldId id="424" r:id="rId190"/>
    <p:sldId id="425" r:id="rId191"/>
    <p:sldId id="426" r:id="rId192"/>
    <p:sldId id="427" r:id="rId193"/>
    <p:sldId id="428" r:id="rId194"/>
    <p:sldId id="429" r:id="rId195"/>
    <p:sldId id="430" r:id="rId196"/>
    <p:sldId id="431" r:id="rId197"/>
    <p:sldId id="432" r:id="rId198"/>
    <p:sldId id="433" r:id="rId199"/>
    <p:sldId id="434" r:id="rId200"/>
    <p:sldId id="435" r:id="rId201"/>
    <p:sldId id="436" r:id="rId202"/>
    <p:sldId id="437" r:id="rId203"/>
  </p:sldIdLst>
  <p:sldSz cx="20104100" cy="11309350"/>
  <p:notesSz cx="20104100" cy="11309350"/>
  <p:embeddedFontLst>
    <p:embeddedFont>
      <p:font typeface="Century Gothic" panose="020B0502020202020204" pitchFamily="34" charset="0"/>
      <p:regular r:id="rId4"/>
      <p:bold r:id="rId5"/>
      <p:italic r:id="rId6"/>
      <p:boldItalic r:id="rId7"/>
    </p:embeddedFont>
    <p:embeddedFont>
      <p:font typeface="Poppins" panose="00000500000000000000" pitchFamily="2" charset="0"/>
      <p:regular r:id="rId8"/>
      <p:bold r:id="rId9"/>
      <p:italic r:id="rId10"/>
      <p:boldItalic r:id="rId11"/>
    </p:embeddedFont>
    <p:embeddedFont>
      <p:font typeface="Poppins Medium" panose="00000600000000000000" pitchFamily="2" charset="0"/>
      <p:regular r:id="rId12"/>
      <p:italic r:id="rId13"/>
    </p:embeddedFont>
    <p:embeddedFont>
      <p:font typeface="Poppins SemiBold" panose="00000700000000000000" pitchFamily="2" charset="0"/>
      <p:regular r:id="rId14"/>
      <p:bold r:id="rId15"/>
      <p:italic r:id="rId16"/>
      <p:boldItalic r:id="rId17"/>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userDrawn="1">
          <p15:clr>
            <a:srgbClr val="A4A3A4"/>
          </p15:clr>
        </p15:guide>
        <p15:guide id="2" pos="633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61A2D"/>
    <a:srgbClr val="D80A12"/>
    <a:srgbClr val="FA9A00"/>
    <a:srgbClr val="F1E21A"/>
    <a:srgbClr val="00785A"/>
    <a:srgbClr val="00C871"/>
    <a:srgbClr val="C10077"/>
    <a:srgbClr val="FFFFFF"/>
    <a:srgbClr val="F3F2F1"/>
    <a:srgbClr val="7F4300"/>
  </p:clrMru>
  <p:extLst>
    <p:ext uri="{E76CE94A-603C-4142-B9EB-6D1370010A27}">
      <p14:discardImageEditData xmlns:p14="http://schemas.microsoft.com/office/powerpoint/2010/main" val="0"/>
    </p:ext>
    <p:ext uri="{D31A062A-798A-4329-ABDD-BBA856620510}">
      <p14:defaultImageDpi xmlns:p14="http://schemas.microsoft.com/office/powerpoint/2010/main" val="15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987" autoAdjust="0"/>
    <p:restoredTop sz="96357" autoAdjust="0"/>
  </p:normalViewPr>
  <p:slideViewPr>
    <p:cSldViewPr>
      <p:cViewPr varScale="1">
        <p:scale>
          <a:sx n="65" d="100"/>
          <a:sy n="65" d="100"/>
        </p:scale>
        <p:origin x="684" y="84"/>
      </p:cViewPr>
      <p:guideLst>
        <p:guide orient="horz" pos="2880"/>
        <p:guide pos="6332"/>
      </p:guideLst>
    </p:cSldViewPr>
  </p:slideViewPr>
  <p:outlineViewPr>
    <p:cViewPr>
      <p:scale>
        <a:sx n="33" d="100"/>
        <a:sy n="33" d="100"/>
      </p:scale>
      <p:origin x="0" y="0"/>
    </p:cViewPr>
  </p:outlineViewPr>
  <p:notesTextViewPr>
    <p:cViewPr>
      <p:scale>
        <a:sx n="3" d="2"/>
        <a:sy n="3" d="2"/>
      </p:scale>
      <p:origin x="0" y="0"/>
    </p:cViewPr>
  </p:notesTextViewPr>
  <p:sorterViewPr>
    <p:cViewPr>
      <p:scale>
        <a:sx n="66" d="100"/>
        <a:sy n="66" d="100"/>
      </p:scale>
      <p:origin x="0" y="-21699"/>
    </p:cViewPr>
  </p:sorterViewPr>
  <p:gridSpacing cx="72008" cy="72008"/>
</p:viewPr>
</file>

<file path=ppt/_rels/presentation.xml.rels><?xml version="1.0" encoding="UTF-8" standalone="yes"?>

<Relationships  xmlns="http://schemas.openxmlformats.org/package/2006/relationships">
<Relationship Id="rId8" Type="http://schemas.openxmlformats.org/officeDocument/2006/relationships/font" Target="fonts/font5.fntdata"/>
<Relationship Id="rId13" Type="http://schemas.openxmlformats.org/officeDocument/2006/relationships/font" Target="fonts/font10.fntdata"/>
<Relationship Id="rId18" Type="http://schemas.openxmlformats.org/officeDocument/2006/relationships/presProps" Target="presProps.xml"/>
<Relationship Id="rId3" Type="http://schemas.openxmlformats.org/officeDocument/2006/relationships/notesMaster" Target="notesMasters/notesMaster1.xml"/>
<Relationship Id="rId21" Type="http://schemas.openxmlformats.org/officeDocument/2006/relationships/tableStyles" Target="tableStyles.xml"/>
<Relationship Id="rId7" Type="http://schemas.openxmlformats.org/officeDocument/2006/relationships/font" Target="fonts/font4.fntdata"/>
<Relationship Id="rId12" Type="http://schemas.openxmlformats.org/officeDocument/2006/relationships/font" Target="fonts/font9.fntdata"/>
<Relationship Id="rId17" Type="http://schemas.openxmlformats.org/officeDocument/2006/relationships/font" Target="fonts/font14.fntdata"/>
<Relationship Id="rId2" Type="http://schemas.openxmlformats.org/officeDocument/2006/relationships/slideMaster" Target="slideMasters/slideMaster2.xml"/>
<Relationship Id="rId16" Type="http://schemas.openxmlformats.org/officeDocument/2006/relationships/font" Target="fonts/font13.fntdata"/>
<Relationship Id="rId20" Type="http://schemas.openxmlformats.org/officeDocument/2006/relationships/theme" Target="theme/theme1.xml"/>
<Relationship Id="rId1" Type="http://schemas.openxmlformats.org/officeDocument/2006/relationships/slideMaster" Target="slideMasters/slideMaster1.xml"/>
<Relationship Id="rId6" Type="http://schemas.openxmlformats.org/officeDocument/2006/relationships/font" Target="fonts/font3.fntdata"/>
<Relationship Id="rId11" Type="http://schemas.openxmlformats.org/officeDocument/2006/relationships/font" Target="fonts/font8.fntdata"/>
<Relationship Id="rId5" Type="http://schemas.openxmlformats.org/officeDocument/2006/relationships/font" Target="fonts/font2.fntdata"/>
<Relationship Id="rId15" Type="http://schemas.openxmlformats.org/officeDocument/2006/relationships/font" Target="fonts/font12.fntdata"/>
<Relationship Id="rId10" Type="http://schemas.openxmlformats.org/officeDocument/2006/relationships/font" Target="fonts/font7.fntdata"/>
<Relationship Id="rId19" Type="http://schemas.openxmlformats.org/officeDocument/2006/relationships/viewProps" Target="viewProps.xml"/>
<Relationship Id="rId4" Type="http://schemas.openxmlformats.org/officeDocument/2006/relationships/font" Target="fonts/font1.fntdata"/>
<Relationship Id="rId9" Type="http://schemas.openxmlformats.org/officeDocument/2006/relationships/font" Target="fonts/font6.fntdata"/>
<Relationship Id="rId14" Type="http://schemas.openxmlformats.org/officeDocument/2006/relationships/font" Target="fonts/font11.fntdata"/>
<Relationship Id="rId22" Type="http://schemas.openxmlformats.org/officeDocument/2006/relationships/slide" Target="slides/slide1.xml"/>
<Relationship Id="rId23" Type="http://schemas.openxmlformats.org/officeDocument/2006/relationships/slide" Target="slides/slide2.xml"/>
<Relationship Id="rId24" Type="http://schemas.openxmlformats.org/officeDocument/2006/relationships/slide" Target="slides/slide3.xml"/>
<Relationship Id="rId25" Type="http://schemas.openxmlformats.org/officeDocument/2006/relationships/slide" Target="slides/slide4.xml"/>
<Relationship Id="rId26" Type="http://schemas.openxmlformats.org/officeDocument/2006/relationships/slide" Target="slides/slide5.xml"/>
<Relationship Id="rId27" Type="http://schemas.openxmlformats.org/officeDocument/2006/relationships/slide" Target="slides/slide6.xml"/>
<Relationship Id="rId28" Type="http://schemas.openxmlformats.org/officeDocument/2006/relationships/slide" Target="slides/slide7.xml"/>
<Relationship Id="rId29" Type="http://schemas.openxmlformats.org/officeDocument/2006/relationships/slide" Target="slides/slide8.xml"/>
<Relationship Id="rId30" Type="http://schemas.openxmlformats.org/officeDocument/2006/relationships/slide" Target="slides/slide9.xml"/>
<Relationship Id="rId31" Type="http://schemas.openxmlformats.org/officeDocument/2006/relationships/slide" Target="slides/slide10.xml"/>
<Relationship Id="rId32" Type="http://schemas.openxmlformats.org/officeDocument/2006/relationships/slide" Target="slides/slide11.xml"/>
<Relationship Id="rId33" Type="http://schemas.openxmlformats.org/officeDocument/2006/relationships/slide" Target="slides/slide12.xml"/>
<Relationship Id="rId34" Type="http://schemas.openxmlformats.org/officeDocument/2006/relationships/slide" Target="slides/slide13.xml"/>
<Relationship Id="rId35" Type="http://schemas.openxmlformats.org/officeDocument/2006/relationships/slide" Target="slides/slide14.xml"/>
<Relationship Id="rId36" Type="http://schemas.openxmlformats.org/officeDocument/2006/relationships/slide" Target="slides/slide15.xml"/>
<Relationship Id="rId37" Type="http://schemas.openxmlformats.org/officeDocument/2006/relationships/slide" Target="slides/slide16.xml"/>
<Relationship Id="rId38" Type="http://schemas.openxmlformats.org/officeDocument/2006/relationships/slide" Target="slides/slide17.xml"/>
<Relationship Id="rId39" Type="http://schemas.openxmlformats.org/officeDocument/2006/relationships/slide" Target="slides/slide18.xml"/>
<Relationship Id="rId40" Type="http://schemas.openxmlformats.org/officeDocument/2006/relationships/slide" Target="slides/slide19.xml"/>
<Relationship Id="rId41" Type="http://schemas.openxmlformats.org/officeDocument/2006/relationships/slide" Target="slides/slide20.xml"/>
<Relationship Id="rId42" Type="http://schemas.openxmlformats.org/officeDocument/2006/relationships/slide" Target="slides/slide21.xml"/>
<Relationship Id="rId43" Type="http://schemas.openxmlformats.org/officeDocument/2006/relationships/slide" Target="slides/slide22.xml"/>
<Relationship Id="rId44" Type="http://schemas.openxmlformats.org/officeDocument/2006/relationships/slide" Target="slides/slide23.xml"/>
<Relationship Id="rId45" Type="http://schemas.openxmlformats.org/officeDocument/2006/relationships/slide" Target="slides/slide24.xml"/>
<Relationship Id="rId46" Type="http://schemas.openxmlformats.org/officeDocument/2006/relationships/slide" Target="slides/slide25.xml"/>
<Relationship Id="rId47" Type="http://schemas.openxmlformats.org/officeDocument/2006/relationships/slide" Target="slides/slide26.xml"/>
<Relationship Id="rId48" Type="http://schemas.openxmlformats.org/officeDocument/2006/relationships/slide" Target="slides/slide27.xml"/>
<Relationship Id="rId49" Type="http://schemas.openxmlformats.org/officeDocument/2006/relationships/slide" Target="slides/slide28.xml"/>
<Relationship Id="rId50" Type="http://schemas.openxmlformats.org/officeDocument/2006/relationships/slide" Target="slides/slide29.xml"/>
<Relationship Id="rId51" Type="http://schemas.openxmlformats.org/officeDocument/2006/relationships/slide" Target="slides/slide30.xml"/>
<Relationship Id="rId52" Type="http://schemas.openxmlformats.org/officeDocument/2006/relationships/slide" Target="slides/slide31.xml"/>
<Relationship Id="rId53" Type="http://schemas.openxmlformats.org/officeDocument/2006/relationships/slide" Target="slides/slide32.xml"/>
<Relationship Id="rId54" Type="http://schemas.openxmlformats.org/officeDocument/2006/relationships/slide" Target="slides/slide33.xml"/>
<Relationship Id="rId55" Type="http://schemas.openxmlformats.org/officeDocument/2006/relationships/slide" Target="slides/slide34.xml"/>
<Relationship Id="rId56" Type="http://schemas.openxmlformats.org/officeDocument/2006/relationships/slide" Target="slides/slide35.xml"/>
<Relationship Id="rId57" Type="http://schemas.openxmlformats.org/officeDocument/2006/relationships/slide" Target="slides/slide36.xml"/>
<Relationship Id="rId58" Type="http://schemas.openxmlformats.org/officeDocument/2006/relationships/slide" Target="slides/slide37.xml"/>
<Relationship Id="rId59" Type="http://schemas.openxmlformats.org/officeDocument/2006/relationships/slide" Target="slides/slide38.xml"/>
<Relationship Id="rId60" Type="http://schemas.openxmlformats.org/officeDocument/2006/relationships/slide" Target="slides/slide39.xml"/>
<Relationship Id="rId61" Type="http://schemas.openxmlformats.org/officeDocument/2006/relationships/slide" Target="slides/slide40.xml"/>
<Relationship Id="rId62" Type="http://schemas.openxmlformats.org/officeDocument/2006/relationships/slide" Target="slides/slide41.xml"/>
<Relationship Id="rId63" Type="http://schemas.openxmlformats.org/officeDocument/2006/relationships/slide" Target="slides/slide42.xml"/>
<Relationship Id="rId64" Type="http://schemas.openxmlformats.org/officeDocument/2006/relationships/slide" Target="slides/slide43.xml"/>
<Relationship Id="rId65" Type="http://schemas.openxmlformats.org/officeDocument/2006/relationships/slide" Target="slides/slide44.xml"/>
<Relationship Id="rId66" Type="http://schemas.openxmlformats.org/officeDocument/2006/relationships/slide" Target="slides/slide45.xml"/>
<Relationship Id="rId67" Type="http://schemas.openxmlformats.org/officeDocument/2006/relationships/slide" Target="slides/slide46.xml"/>
<Relationship Id="rId68" Type="http://schemas.openxmlformats.org/officeDocument/2006/relationships/slide" Target="slides/slide47.xml"/>
<Relationship Id="rId69" Type="http://schemas.openxmlformats.org/officeDocument/2006/relationships/slide" Target="slides/slide48.xml"/>
<Relationship Id="rId70" Type="http://schemas.openxmlformats.org/officeDocument/2006/relationships/slide" Target="slides/slide49.xml"/>
<Relationship Id="rId71" Type="http://schemas.openxmlformats.org/officeDocument/2006/relationships/slide" Target="slides/slide50.xml"/>
<Relationship Id="rId72" Type="http://schemas.openxmlformats.org/officeDocument/2006/relationships/slide" Target="slides/slide51.xml"/>
<Relationship Id="rId73" Type="http://schemas.openxmlformats.org/officeDocument/2006/relationships/slide" Target="slides/slide52.xml"/>
<Relationship Id="rId74" Type="http://schemas.openxmlformats.org/officeDocument/2006/relationships/slide" Target="slides/slide53.xml"/>
<Relationship Id="rId75" Type="http://schemas.openxmlformats.org/officeDocument/2006/relationships/slide" Target="slides/slide54.xml"/>
<Relationship Id="rId76" Type="http://schemas.openxmlformats.org/officeDocument/2006/relationships/slide" Target="slides/slide55.xml"/>
<Relationship Id="rId77" Type="http://schemas.openxmlformats.org/officeDocument/2006/relationships/slide" Target="slides/slide56.xml"/>
<Relationship Id="rId78" Type="http://schemas.openxmlformats.org/officeDocument/2006/relationships/slide" Target="slides/slide57.xml"/>
<Relationship Id="rId79" Type="http://schemas.openxmlformats.org/officeDocument/2006/relationships/slide" Target="slides/slide58.xml"/>
<Relationship Id="rId80" Type="http://schemas.openxmlformats.org/officeDocument/2006/relationships/slide" Target="slides/slide59.xml"/>
<Relationship Id="rId81" Type="http://schemas.openxmlformats.org/officeDocument/2006/relationships/slide" Target="slides/slide60.xml"/>
<Relationship Id="rId82" Type="http://schemas.openxmlformats.org/officeDocument/2006/relationships/slide" Target="slides/slide61.xml"/>
<Relationship Id="rId83" Type="http://schemas.openxmlformats.org/officeDocument/2006/relationships/slide" Target="slides/slide62.xml"/>
<Relationship Id="rId84" Type="http://schemas.openxmlformats.org/officeDocument/2006/relationships/slide" Target="slides/slide63.xml"/>
<Relationship Id="rId85" Type="http://schemas.openxmlformats.org/officeDocument/2006/relationships/slide" Target="slides/slide64.xml"/>
<Relationship Id="rId86" Type="http://schemas.openxmlformats.org/officeDocument/2006/relationships/slide" Target="slides/slide65.xml"/>
<Relationship Id="rId87" Type="http://schemas.openxmlformats.org/officeDocument/2006/relationships/slide" Target="slides/slide66.xml"/>
<Relationship Id="rId88" Type="http://schemas.openxmlformats.org/officeDocument/2006/relationships/slide" Target="slides/slide67.xml"/>
<Relationship Id="rId89" Type="http://schemas.openxmlformats.org/officeDocument/2006/relationships/slide" Target="slides/slide68.xml"/>
<Relationship Id="rId90" Type="http://schemas.openxmlformats.org/officeDocument/2006/relationships/slide" Target="slides/slide69.xml"/>
<Relationship Id="rId91" Type="http://schemas.openxmlformats.org/officeDocument/2006/relationships/slide" Target="slides/slide70.xml"/>
<Relationship Id="rId92" Type="http://schemas.openxmlformats.org/officeDocument/2006/relationships/slide" Target="slides/slide71.xml"/>
<Relationship Id="rId93" Type="http://schemas.openxmlformats.org/officeDocument/2006/relationships/slide" Target="slides/slide72.xml"/>
<Relationship Id="rId94" Type="http://schemas.openxmlformats.org/officeDocument/2006/relationships/slide" Target="slides/slide73.xml"/>
<Relationship Id="rId95" Type="http://schemas.openxmlformats.org/officeDocument/2006/relationships/slide" Target="slides/slide74.xml"/>
<Relationship Id="rId96" Type="http://schemas.openxmlformats.org/officeDocument/2006/relationships/slide" Target="slides/slide75.xml"/>
<Relationship Id="rId97" Type="http://schemas.openxmlformats.org/officeDocument/2006/relationships/slide" Target="slides/slide76.xml"/>
<Relationship Id="rId98" Type="http://schemas.openxmlformats.org/officeDocument/2006/relationships/slide" Target="slides/slide77.xml"/>
<Relationship Id="rId99" Type="http://schemas.openxmlformats.org/officeDocument/2006/relationships/slide" Target="slides/slide78.xml"/>
<Relationship Id="rId100" Type="http://schemas.openxmlformats.org/officeDocument/2006/relationships/slide" Target="slides/slide79.xml"/>
<Relationship Id="rId101" Type="http://schemas.openxmlformats.org/officeDocument/2006/relationships/slide" Target="slides/slide80.xml"/>
<Relationship Id="rId102" Type="http://schemas.openxmlformats.org/officeDocument/2006/relationships/slide" Target="slides/slide81.xml"/>
<Relationship Id="rId103" Type="http://schemas.openxmlformats.org/officeDocument/2006/relationships/slide" Target="slides/slide82.xml"/>
<Relationship Id="rId104" Type="http://schemas.openxmlformats.org/officeDocument/2006/relationships/slide" Target="slides/slide83.xml"/>
<Relationship Id="rId105" Type="http://schemas.openxmlformats.org/officeDocument/2006/relationships/slide" Target="slides/slide84.xml"/>
<Relationship Id="rId106" Type="http://schemas.openxmlformats.org/officeDocument/2006/relationships/slide" Target="slides/slide85.xml"/>
<Relationship Id="rId107" Type="http://schemas.openxmlformats.org/officeDocument/2006/relationships/slide" Target="slides/slide86.xml"/>
<Relationship Id="rId108" Type="http://schemas.openxmlformats.org/officeDocument/2006/relationships/slide" Target="slides/slide87.xml"/>
<Relationship Id="rId109" Type="http://schemas.openxmlformats.org/officeDocument/2006/relationships/slide" Target="slides/slide88.xml"/>
<Relationship Id="rId110" Type="http://schemas.openxmlformats.org/officeDocument/2006/relationships/slide" Target="slides/slide89.xml"/>
<Relationship Id="rId111" Type="http://schemas.openxmlformats.org/officeDocument/2006/relationships/slide" Target="slides/slide90.xml"/>
<Relationship Id="rId112" Type="http://schemas.openxmlformats.org/officeDocument/2006/relationships/slide" Target="slides/slide91.xml"/>
<Relationship Id="rId113" Type="http://schemas.openxmlformats.org/officeDocument/2006/relationships/slide" Target="slides/slide92.xml"/>
<Relationship Id="rId114" Type="http://schemas.openxmlformats.org/officeDocument/2006/relationships/slide" Target="slides/slide93.xml"/>
<Relationship Id="rId115" Type="http://schemas.openxmlformats.org/officeDocument/2006/relationships/slide" Target="slides/slide94.xml"/>
<Relationship Id="rId116" Type="http://schemas.openxmlformats.org/officeDocument/2006/relationships/slide" Target="slides/slide95.xml"/>
<Relationship Id="rId117" Type="http://schemas.openxmlformats.org/officeDocument/2006/relationships/slide" Target="slides/slide96.xml"/>
<Relationship Id="rId118" Type="http://schemas.openxmlformats.org/officeDocument/2006/relationships/slide" Target="slides/slide97.xml"/>
<Relationship Id="rId119" Type="http://schemas.openxmlformats.org/officeDocument/2006/relationships/slide" Target="slides/slide98.xml"/>
<Relationship Id="rId120" Type="http://schemas.openxmlformats.org/officeDocument/2006/relationships/slide" Target="slides/slide99.xml"/>
<Relationship Id="rId121" Type="http://schemas.openxmlformats.org/officeDocument/2006/relationships/slide" Target="slides/slide100.xml"/>
<Relationship Id="rId122" Type="http://schemas.openxmlformats.org/officeDocument/2006/relationships/slide" Target="slides/slide101.xml"/>
<Relationship Id="rId123" Type="http://schemas.openxmlformats.org/officeDocument/2006/relationships/slide" Target="slides/slide102.xml"/>
<Relationship Id="rId124" Type="http://schemas.openxmlformats.org/officeDocument/2006/relationships/slide" Target="slides/slide103.xml"/>
<Relationship Id="rId125" Type="http://schemas.openxmlformats.org/officeDocument/2006/relationships/slide" Target="slides/slide104.xml"/>
<Relationship Id="rId126" Type="http://schemas.openxmlformats.org/officeDocument/2006/relationships/slide" Target="slides/slide105.xml"/>
<Relationship Id="rId127" Type="http://schemas.openxmlformats.org/officeDocument/2006/relationships/slide" Target="slides/slide106.xml"/>
<Relationship Id="rId128" Type="http://schemas.openxmlformats.org/officeDocument/2006/relationships/slide" Target="slides/slide107.xml"/>
<Relationship Id="rId129" Type="http://schemas.openxmlformats.org/officeDocument/2006/relationships/slide" Target="slides/slide108.xml"/>
<Relationship Id="rId130" Type="http://schemas.openxmlformats.org/officeDocument/2006/relationships/slide" Target="slides/slide109.xml"/>
<Relationship Id="rId131" Type="http://schemas.openxmlformats.org/officeDocument/2006/relationships/slide" Target="slides/slide110.xml"/>
<Relationship Id="rId132" Type="http://schemas.openxmlformats.org/officeDocument/2006/relationships/slide" Target="slides/slide111.xml"/>
<Relationship Id="rId133" Type="http://schemas.openxmlformats.org/officeDocument/2006/relationships/slide" Target="slides/slide112.xml"/>
<Relationship Id="rId134" Type="http://schemas.openxmlformats.org/officeDocument/2006/relationships/slide" Target="slides/slide113.xml"/>
<Relationship Id="rId135" Type="http://schemas.openxmlformats.org/officeDocument/2006/relationships/slide" Target="slides/slide114.xml"/>
<Relationship Id="rId136" Type="http://schemas.openxmlformats.org/officeDocument/2006/relationships/slide" Target="slides/slide115.xml"/>
<Relationship Id="rId137" Type="http://schemas.openxmlformats.org/officeDocument/2006/relationships/slide" Target="slides/slide116.xml"/>
<Relationship Id="rId138" Type="http://schemas.openxmlformats.org/officeDocument/2006/relationships/slide" Target="slides/slide117.xml"/>
<Relationship Id="rId139" Type="http://schemas.openxmlformats.org/officeDocument/2006/relationships/slide" Target="slides/slide118.xml"/>
<Relationship Id="rId140" Type="http://schemas.openxmlformats.org/officeDocument/2006/relationships/slide" Target="slides/slide119.xml"/>
<Relationship Id="rId141" Type="http://schemas.openxmlformats.org/officeDocument/2006/relationships/slide" Target="slides/slide120.xml"/>
<Relationship Id="rId142" Type="http://schemas.openxmlformats.org/officeDocument/2006/relationships/slide" Target="slides/slide121.xml"/>
<Relationship Id="rId143" Type="http://schemas.openxmlformats.org/officeDocument/2006/relationships/slide" Target="slides/slide122.xml"/>
<Relationship Id="rId144" Type="http://schemas.openxmlformats.org/officeDocument/2006/relationships/slide" Target="slides/slide123.xml"/>
<Relationship Id="rId145" Type="http://schemas.openxmlformats.org/officeDocument/2006/relationships/slide" Target="slides/slide124.xml"/>
<Relationship Id="rId146" Type="http://schemas.openxmlformats.org/officeDocument/2006/relationships/slide" Target="slides/slide125.xml"/>
<Relationship Id="rId147" Type="http://schemas.openxmlformats.org/officeDocument/2006/relationships/slide" Target="slides/slide126.xml"/>
<Relationship Id="rId148" Type="http://schemas.openxmlformats.org/officeDocument/2006/relationships/slide" Target="slides/slide127.xml"/>
<Relationship Id="rId149" Type="http://schemas.openxmlformats.org/officeDocument/2006/relationships/slide" Target="slides/slide128.xml"/>
<Relationship Id="rId150" Type="http://schemas.openxmlformats.org/officeDocument/2006/relationships/slide" Target="slides/slide129.xml"/>
<Relationship Id="rId151" Type="http://schemas.openxmlformats.org/officeDocument/2006/relationships/slide" Target="slides/slide130.xml"/>
<Relationship Id="rId152" Type="http://schemas.openxmlformats.org/officeDocument/2006/relationships/slide" Target="slides/slide131.xml"/>
<Relationship Id="rId153" Type="http://schemas.openxmlformats.org/officeDocument/2006/relationships/slide" Target="slides/slide132.xml"/>
<Relationship Id="rId154" Type="http://schemas.openxmlformats.org/officeDocument/2006/relationships/slide" Target="slides/slide133.xml"/>
<Relationship Id="rId155" Type="http://schemas.openxmlformats.org/officeDocument/2006/relationships/slide" Target="slides/slide134.xml"/>
<Relationship Id="rId156" Type="http://schemas.openxmlformats.org/officeDocument/2006/relationships/slide" Target="slides/slide135.xml"/>
<Relationship Id="rId157" Type="http://schemas.openxmlformats.org/officeDocument/2006/relationships/slide" Target="slides/slide136.xml"/>
<Relationship Id="rId158" Type="http://schemas.openxmlformats.org/officeDocument/2006/relationships/slide" Target="slides/slide137.xml"/>
<Relationship Id="rId159" Type="http://schemas.openxmlformats.org/officeDocument/2006/relationships/slide" Target="slides/slide138.xml"/>
<Relationship Id="rId160" Type="http://schemas.openxmlformats.org/officeDocument/2006/relationships/slide" Target="slides/slide139.xml"/>
<Relationship Id="rId161" Type="http://schemas.openxmlformats.org/officeDocument/2006/relationships/slide" Target="slides/slide140.xml"/>
<Relationship Id="rId162" Type="http://schemas.openxmlformats.org/officeDocument/2006/relationships/slide" Target="slides/slide141.xml"/>
<Relationship Id="rId163" Type="http://schemas.openxmlformats.org/officeDocument/2006/relationships/slide" Target="slides/slide142.xml"/>
<Relationship Id="rId164" Type="http://schemas.openxmlformats.org/officeDocument/2006/relationships/slide" Target="slides/slide143.xml"/>
<Relationship Id="rId165" Type="http://schemas.openxmlformats.org/officeDocument/2006/relationships/slide" Target="slides/slide144.xml"/>
<Relationship Id="rId166" Type="http://schemas.openxmlformats.org/officeDocument/2006/relationships/slide" Target="slides/slide145.xml"/>
<Relationship Id="rId167" Type="http://schemas.openxmlformats.org/officeDocument/2006/relationships/slide" Target="slides/slide146.xml"/>
<Relationship Id="rId168" Type="http://schemas.openxmlformats.org/officeDocument/2006/relationships/slide" Target="slides/slide147.xml"/>
<Relationship Id="rId169" Type="http://schemas.openxmlformats.org/officeDocument/2006/relationships/slide" Target="slides/slide148.xml"/>
<Relationship Id="rId170" Type="http://schemas.openxmlformats.org/officeDocument/2006/relationships/slide" Target="slides/slide149.xml"/>
<Relationship Id="rId171" Type="http://schemas.openxmlformats.org/officeDocument/2006/relationships/slide" Target="slides/slide150.xml"/>
<Relationship Id="rId172" Type="http://schemas.openxmlformats.org/officeDocument/2006/relationships/slide" Target="slides/slide151.xml"/>
<Relationship Id="rId173" Type="http://schemas.openxmlformats.org/officeDocument/2006/relationships/slide" Target="slides/slide152.xml"/>
<Relationship Id="rId174" Type="http://schemas.openxmlformats.org/officeDocument/2006/relationships/slide" Target="slides/slide153.xml"/>
<Relationship Id="rId175" Type="http://schemas.openxmlformats.org/officeDocument/2006/relationships/slide" Target="slides/slide154.xml"/>
<Relationship Id="rId176" Type="http://schemas.openxmlformats.org/officeDocument/2006/relationships/slide" Target="slides/slide155.xml"/>
<Relationship Id="rId177" Type="http://schemas.openxmlformats.org/officeDocument/2006/relationships/slide" Target="slides/slide156.xml"/>
<Relationship Id="rId178" Type="http://schemas.openxmlformats.org/officeDocument/2006/relationships/slide" Target="slides/slide157.xml"/>
<Relationship Id="rId179" Type="http://schemas.openxmlformats.org/officeDocument/2006/relationships/slide" Target="slides/slide158.xml"/>
<Relationship Id="rId180" Type="http://schemas.openxmlformats.org/officeDocument/2006/relationships/slide" Target="slides/slide159.xml"/>
<Relationship Id="rId181" Type="http://schemas.openxmlformats.org/officeDocument/2006/relationships/slide" Target="slides/slide160.xml"/>
<Relationship Id="rId182" Type="http://schemas.openxmlformats.org/officeDocument/2006/relationships/slide" Target="slides/slide161.xml"/>
<Relationship Id="rId183" Type="http://schemas.openxmlformats.org/officeDocument/2006/relationships/slide" Target="slides/slide162.xml"/>
<Relationship Id="rId184" Type="http://schemas.openxmlformats.org/officeDocument/2006/relationships/slide" Target="slides/slide163.xml"/>
<Relationship Id="rId185" Type="http://schemas.openxmlformats.org/officeDocument/2006/relationships/slide" Target="slides/slide164.xml"/>
<Relationship Id="rId186" Type="http://schemas.openxmlformats.org/officeDocument/2006/relationships/slide" Target="slides/slide165.xml"/>
<Relationship Id="rId187" Type="http://schemas.openxmlformats.org/officeDocument/2006/relationships/slide" Target="slides/slide166.xml"/>
<Relationship Id="rId188" Type="http://schemas.openxmlformats.org/officeDocument/2006/relationships/slide" Target="slides/slide167.xml"/>
<Relationship Id="rId189" Type="http://schemas.openxmlformats.org/officeDocument/2006/relationships/slide" Target="slides/slide168.xml"/>
<Relationship Id="rId190" Type="http://schemas.openxmlformats.org/officeDocument/2006/relationships/slide" Target="slides/slide169.xml"/>
<Relationship Id="rId191" Type="http://schemas.openxmlformats.org/officeDocument/2006/relationships/slide" Target="slides/slide170.xml"/>
<Relationship Id="rId192" Type="http://schemas.openxmlformats.org/officeDocument/2006/relationships/slide" Target="slides/slide171.xml"/>
<Relationship Id="rId193" Type="http://schemas.openxmlformats.org/officeDocument/2006/relationships/slide" Target="slides/slide172.xml"/>
<Relationship Id="rId194" Type="http://schemas.openxmlformats.org/officeDocument/2006/relationships/slide" Target="slides/slide173.xml"/>
<Relationship Id="rId195" Type="http://schemas.openxmlformats.org/officeDocument/2006/relationships/slide" Target="slides/slide174.xml"/>
<Relationship Id="rId196" Type="http://schemas.openxmlformats.org/officeDocument/2006/relationships/slide" Target="slides/slide175.xml"/>
<Relationship Id="rId197" Type="http://schemas.openxmlformats.org/officeDocument/2006/relationships/slide" Target="slides/slide176.xml"/>
<Relationship Id="rId198" Type="http://schemas.openxmlformats.org/officeDocument/2006/relationships/slide" Target="slides/slide177.xml"/>
<Relationship Id="rId199" Type="http://schemas.openxmlformats.org/officeDocument/2006/relationships/slide" Target="slides/slide178.xml"/>
<Relationship Id="rId200" Type="http://schemas.openxmlformats.org/officeDocument/2006/relationships/slide" Target="slides/slide179.xml"/>
<Relationship Id="rId201" Type="http://schemas.openxmlformats.org/officeDocument/2006/relationships/slide" Target="slides/slide180.xml"/>
<Relationship Id="rId202" Type="http://schemas.openxmlformats.org/officeDocument/2006/relationships/slide" Target="slides/slide181.xml"/>
<Relationship Id="rId203" Type="http://schemas.openxmlformats.org/officeDocument/2006/relationships/slide" Target="slides/slide182.xml"/>
</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atin typeface="Century Gothic" panose="020B0502020202020204" pitchFamily="34" charset="0"/>
              </a:defRPr>
            </a:lvl1pPr>
          </a:lstStyle>
          <a:p>
            <a:endParaRPr lang="en-GB" dirty="0"/>
          </a:p>
        </p:txBody>
      </p:sp>
      <p:sp>
        <p:nvSpPr>
          <p:cNvPr id="3" name="Date Placeholder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atin typeface="Century Gothic" panose="020B0502020202020204" pitchFamily="34" charset="0"/>
              </a:defRPr>
            </a:lvl1pPr>
          </a:lstStyle>
          <a:p>
            <a:fld id="{B9B4C758-F5EE-485E-880A-EA7ED550D5E3}" type="datetimeFigureOut">
              <a:rPr lang="en-GB" smtClean="0"/>
              <a:pPr/>
              <a:t>22/06/2026</a:t>
            </a:fld>
            <a:endParaRPr lang="en-GB" dirty="0"/>
          </a:p>
        </p:txBody>
      </p:sp>
      <p:sp>
        <p:nvSpPr>
          <p:cNvPr id="4" name="Slide Image Placeholder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atin typeface="Century Gothic" panose="020B0502020202020204" pitchFamily="34" charset="0"/>
              </a:defRPr>
            </a:lvl1pPr>
          </a:lstStyle>
          <a:p>
            <a:endParaRPr lang="en-GB" dirty="0"/>
          </a:p>
        </p:txBody>
      </p:sp>
      <p:sp>
        <p:nvSpPr>
          <p:cNvPr id="7" name="Slide Number Placeholder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atin typeface="Century Gothic" panose="020B0502020202020204" pitchFamily="34" charset="0"/>
              </a:defRPr>
            </a:lvl1pPr>
          </a:lstStyle>
          <a:p>
            <a:fld id="{32104A74-82BA-402E-9268-585387E7E727}" type="slidenum">
              <a:rPr lang="en-GB" smtClean="0"/>
              <a:pPr/>
              <a:t>‹#›</a:t>
            </a:fld>
            <a:endParaRPr lang="en-GB" dirty="0"/>
          </a:p>
        </p:txBody>
      </p:sp>
    </p:spTree>
    <p:extLst>
      <p:ext uri="{BB962C8B-B14F-4D97-AF65-F5344CB8AC3E}">
        <p14:creationId xmlns:p14="http://schemas.microsoft.com/office/powerpoint/2010/main" val="15776756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Century Gothic" panose="020B0502020202020204" pitchFamily="34" charset="0"/>
        <a:ea typeface="+mn-ea"/>
        <a:cs typeface="+mn-cs"/>
      </a:defRPr>
    </a:lvl1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1.xml"/><Relationship Id="rId5" Type="http://schemas.openxmlformats.org/officeDocument/2006/relationships/hyperlink" Target="https://apps.who.int/iris/handle/10665/366144"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svg"/><Relationship Id="rId1" Type="http://schemas.openxmlformats.org/officeDocument/2006/relationships/slideMaster" Target="../slideMasters/slideMaster1.xml"/><Relationship Id="rId4" Type="http://schemas.openxmlformats.org/officeDocument/2006/relationships/image" Target="../media/image10.sv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2.xml"/><Relationship Id="rId5" Type="http://schemas.openxmlformats.org/officeDocument/2006/relationships/hyperlink" Target="https://iris.who.int/items/1fc26151-8b10-476c-b8c6-02a76a12dbca"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Graph">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75439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4" name="Graphic 13">
            <a:extLst>
              <a:ext uri="{FF2B5EF4-FFF2-40B4-BE49-F238E27FC236}">
                <a16:creationId xmlns:a16="http://schemas.microsoft.com/office/drawing/2014/main" id="{90981E17-5695-435B-969A-5EECE710280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2809875" cy="1066800"/>
          </a:xfrm>
          <a:prstGeom prst="rect">
            <a:avLst/>
          </a:prstGeom>
        </p:spPr>
      </p:pic>
      <p:sp>
        <p:nvSpPr>
          <p:cNvPr id="16" name="Picture Placeholder 4">
            <a:extLst>
              <a:ext uri="{FF2B5EF4-FFF2-40B4-BE49-F238E27FC236}">
                <a16:creationId xmlns:a16="http://schemas.microsoft.com/office/drawing/2014/main" id="{523DD328-9428-4A62-9563-5F3EC36C1554}"/>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997017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7" name="Picture Placeholder 4">
            <a:extLst>
              <a:ext uri="{FF2B5EF4-FFF2-40B4-BE49-F238E27FC236}">
                <a16:creationId xmlns:a16="http://schemas.microsoft.com/office/drawing/2014/main" id="{3570D610-DA38-4B7D-93BE-2E443F0EE1A1}"/>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855240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
        <p:nvSpPr>
          <p:cNvPr id="14" name="Picture Placeholder 4">
            <a:extLst>
              <a:ext uri="{FF2B5EF4-FFF2-40B4-BE49-F238E27FC236}">
                <a16:creationId xmlns:a16="http://schemas.microsoft.com/office/drawing/2014/main" id="{F6DBB05F-4272-4D46-84A3-F2972EF1D505}"/>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1696520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454F6A8A-3C2B-480E-A8DA-BC1ADCD083A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456988" y="4573588"/>
            <a:ext cx="5724525" cy="2162175"/>
          </a:xfrm>
          <a:prstGeom prst="rect">
            <a:avLst/>
          </a:prstGeom>
        </p:spPr>
      </p:pic>
    </p:spTree>
    <p:extLst>
      <p:ext uri="{BB962C8B-B14F-4D97-AF65-F5344CB8AC3E}">
        <p14:creationId xmlns:p14="http://schemas.microsoft.com/office/powerpoint/2010/main" val="27353055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2608489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B7A0B47A-2C2A-47A3-B698-CA6A0FD6F06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2295188" y="3662412"/>
            <a:ext cx="4048125" cy="3000375"/>
          </a:xfrm>
          <a:prstGeom prst="rect">
            <a:avLst/>
          </a:prstGeom>
        </p:spPr>
      </p:pic>
    </p:spTree>
    <p:extLst>
      <p:ext uri="{BB962C8B-B14F-4D97-AF65-F5344CB8AC3E}">
        <p14:creationId xmlns:p14="http://schemas.microsoft.com/office/powerpoint/2010/main" val="508028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6" name="Picture Placeholder 4">
            <a:extLst>
              <a:ext uri="{FF2B5EF4-FFF2-40B4-BE49-F238E27FC236}">
                <a16:creationId xmlns:a16="http://schemas.microsoft.com/office/drawing/2014/main" id="{7E02C968-6D90-43B9-83B4-8DDD9D10A206}"/>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Tree>
    <p:extLst>
      <p:ext uri="{BB962C8B-B14F-4D97-AF65-F5344CB8AC3E}">
        <p14:creationId xmlns:p14="http://schemas.microsoft.com/office/powerpoint/2010/main" val="1874548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Title Slide (External)">
    <p:bg>
      <p:bgPr>
        <a:solidFill>
          <a:schemeClr val="bg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98059CA9-ADD3-48DF-ABCE-675068DD8B24}"/>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Tree>
    <p:extLst>
      <p:ext uri="{BB962C8B-B14F-4D97-AF65-F5344CB8AC3E}">
        <p14:creationId xmlns:p14="http://schemas.microsoft.com/office/powerpoint/2010/main" val="3065361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Divider">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90D3C3D-29CE-4901-8EEA-1345D2686975}"/>
              </a:ext>
            </a:extLst>
          </p:cNvPr>
          <p:cNvSpPr>
            <a:spLocks noGrp="1"/>
          </p:cNvSpPr>
          <p:nvPr>
            <p:ph type="pic" sz="quarter" idx="13"/>
          </p:nvPr>
        </p:nvSpPr>
        <p:spPr>
          <a:xfrm>
            <a:off x="8534400" y="0"/>
            <a:ext cx="11569699" cy="11309347"/>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 name="Footer Placeholder 4">
            <a:extLst>
              <a:ext uri="{FF2B5EF4-FFF2-40B4-BE49-F238E27FC236}">
                <a16:creationId xmlns:a16="http://schemas.microsoft.com/office/drawing/2014/main" id="{483911A5-606B-49B4-916C-45BA4954DFF3}"/>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974CFDB7-1FD8-48B9-B71F-E3DCBDCCD5F2}"/>
              </a:ext>
            </a:extLst>
          </p:cNvPr>
          <p:cNvSpPr>
            <a:spLocks noGrp="1"/>
          </p:cNvSpPr>
          <p:nvPr>
            <p:ph type="sldNum" sz="quarter" idx="12"/>
          </p:nvPr>
        </p:nvSpPr>
        <p:spPr/>
        <p:txBody>
          <a:bodyPr/>
          <a:lstStyle>
            <a:lvl1pPr>
              <a:defRPr>
                <a:solidFill>
                  <a:schemeClr val="tx2"/>
                </a:solidFill>
              </a:defRPr>
            </a:lvl1pPr>
          </a:lstStyle>
          <a:p>
            <a:fld id="{E2E31AFC-DF42-41A5-B57C-06A83BBA6616}" type="slidenum">
              <a:rPr lang="en-GB" smtClean="0"/>
              <a:pPr/>
              <a:t>‹#›</a:t>
            </a:fld>
            <a:endParaRPr lang="en-GB"/>
          </a:p>
        </p:txBody>
      </p:sp>
      <p:sp>
        <p:nvSpPr>
          <p:cNvPr id="14" name="object 14">
            <a:extLst>
              <a:ext uri="{FF2B5EF4-FFF2-40B4-BE49-F238E27FC236}">
                <a16:creationId xmlns:a16="http://schemas.microsoft.com/office/drawing/2014/main" id="{E8D1215B-902F-4676-BD97-07AB236AAB96}"/>
              </a:ext>
            </a:extLst>
          </p:cNvPr>
          <p:cNvSpPr/>
          <p:nvPr userDrawn="1"/>
        </p:nvSpPr>
        <p:spPr>
          <a:xfrm>
            <a:off x="959658" y="10550525"/>
            <a:ext cx="6615086" cy="72702"/>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itle 1">
            <a:extLst>
              <a:ext uri="{FF2B5EF4-FFF2-40B4-BE49-F238E27FC236}">
                <a16:creationId xmlns:a16="http://schemas.microsoft.com/office/drawing/2014/main" id="{1DC27864-4735-40D0-B2CD-C35B135ABB6F}"/>
              </a:ext>
            </a:extLst>
          </p:cNvPr>
          <p:cNvSpPr>
            <a:spLocks noGrp="1"/>
          </p:cNvSpPr>
          <p:nvPr>
            <p:ph type="ctrTitle"/>
          </p:nvPr>
        </p:nvSpPr>
        <p:spPr>
          <a:xfrm>
            <a:off x="952500" y="4862675"/>
            <a:ext cx="6867525" cy="1938992"/>
          </a:xfrm>
        </p:spPr>
        <p:txBody>
          <a:bodyPr lIns="0" tIns="0" rIns="0" bIns="0" anchor="t" anchorCtr="0"/>
          <a:lstStyle>
            <a:lvl1pPr algn="l">
              <a:defRPr sz="7000">
                <a:solidFill>
                  <a:schemeClr val="tx1"/>
                </a:solidFill>
              </a:defRPr>
            </a:lvl1pPr>
          </a:lstStyle>
          <a:p>
            <a:r>
              <a:rPr lang="en-US"/>
              <a:t>Click to edit Master title style</a:t>
            </a:r>
            <a:endParaRPr lang="en-GB" dirty="0"/>
          </a:p>
        </p:txBody>
      </p:sp>
      <p:sp>
        <p:nvSpPr>
          <p:cNvPr id="16" name="Subtitle 2">
            <a:extLst>
              <a:ext uri="{FF2B5EF4-FFF2-40B4-BE49-F238E27FC236}">
                <a16:creationId xmlns:a16="http://schemas.microsoft.com/office/drawing/2014/main" id="{39426BB5-24C1-4CC6-9847-26D952ABD95A}"/>
              </a:ext>
            </a:extLst>
          </p:cNvPr>
          <p:cNvSpPr>
            <a:spLocks noGrp="1"/>
          </p:cNvSpPr>
          <p:nvPr>
            <p:ph type="subTitle" idx="1"/>
          </p:nvPr>
        </p:nvSpPr>
        <p:spPr>
          <a:xfrm>
            <a:off x="959658" y="4040990"/>
            <a:ext cx="6867525" cy="534185"/>
          </a:xfrm>
        </p:spPr>
        <p:txBody>
          <a:bodyPr wrap="square" anchor="b" anchorCtr="0">
            <a:spAutoFit/>
          </a:bodyPr>
          <a:lstStyle>
            <a:lvl1pPr marL="0" indent="0" algn="l">
              <a:buNone/>
              <a:defRPr sz="32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Tree>
    <p:extLst>
      <p:ext uri="{BB962C8B-B14F-4D97-AF65-F5344CB8AC3E}">
        <p14:creationId xmlns:p14="http://schemas.microsoft.com/office/powerpoint/2010/main" val="80574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6"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 Imag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43917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3"/>
            <a:ext cx="18209260" cy="4959484"/>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16289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Agenda (with tim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12">
            <a:extLst>
              <a:ext uri="{FF2B5EF4-FFF2-40B4-BE49-F238E27FC236}">
                <a16:creationId xmlns:a16="http://schemas.microsoft.com/office/drawing/2014/main" id="{A335A19B-4A16-3443-B357-10DDCD6808F9}"/>
              </a:ext>
            </a:extLst>
          </p:cNvPr>
          <p:cNvSpPr>
            <a:spLocks noGrp="1"/>
          </p:cNvSpPr>
          <p:nvPr>
            <p:ph type="body" sz="quarter" idx="16" hasCustomPrompt="1"/>
          </p:nvPr>
        </p:nvSpPr>
        <p:spPr>
          <a:xfrm>
            <a:off x="942341" y="3326064"/>
            <a:ext cx="18219770" cy="6327635"/>
          </a:xfrm>
        </p:spPr>
        <p:txBody>
          <a:bodyPr wrap="square" numCol="2" spcCol="756000">
            <a:noAutofit/>
          </a:bodyPr>
          <a:lstStyle>
            <a:lvl1pPr marL="0" indent="0">
              <a:spcAft>
                <a:spcPts val="0"/>
              </a:spcAft>
              <a:buFont typeface="Arial" panose="020B0604020202020204" pitchFamily="34" charset="0"/>
              <a:buNone/>
              <a:defRPr sz="3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3200" b="0" i="0">
                <a:latin typeface="Poppins Medium" pitchFamily="2" charset="77"/>
                <a:cs typeface="Poppins Medium" pitchFamily="2" charset="77"/>
              </a:defRPr>
            </a:lvl2pPr>
            <a:lvl5pPr>
              <a:defRPr/>
            </a:lvl5pPr>
          </a:lstStyle>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Tree>
    <p:extLst>
      <p:ext uri="{BB962C8B-B14F-4D97-AF65-F5344CB8AC3E}">
        <p14:creationId xmlns:p14="http://schemas.microsoft.com/office/powerpoint/2010/main" val="15631382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Table of contents</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0" indent="0">
              <a:spcAft>
                <a:spcPts val="0"/>
              </a:spcAft>
              <a:buFont typeface="Arial" panose="020B0604020202020204" pitchFamily="34" charset="0"/>
              <a:buNone/>
              <a:defRPr sz="2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2200" b="0" i="0">
                <a:latin typeface="Poppins Medium" pitchFamily="2" charset="77"/>
                <a:cs typeface="Poppins Medium" pitchFamily="2" charset="77"/>
              </a:defRPr>
            </a:lvl2pPr>
            <a:lvl5pPr>
              <a:defRPr/>
            </a:lvl5pPr>
          </a:lstStyle>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084606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am / Speaker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1" name="Title 1">
            <a:extLst>
              <a:ext uri="{FF2B5EF4-FFF2-40B4-BE49-F238E27FC236}">
                <a16:creationId xmlns:a16="http://schemas.microsoft.com/office/drawing/2014/main" id="{F0E35ECD-3ED9-473D-9E17-FF1C83FE9F09}"/>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a:t>
            </a:r>
            <a:endParaRPr lang="en-GB" dirty="0"/>
          </a:p>
        </p:txBody>
      </p:sp>
      <p:sp>
        <p:nvSpPr>
          <p:cNvPr id="52" name="Text Placeholder 12">
            <a:extLst>
              <a:ext uri="{FF2B5EF4-FFF2-40B4-BE49-F238E27FC236}">
                <a16:creationId xmlns:a16="http://schemas.microsoft.com/office/drawing/2014/main" id="{67EAA926-4051-4F98-B128-E26790C1A9B3}"/>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3" name="Picture Placeholder 7">
            <a:extLst>
              <a:ext uri="{FF2B5EF4-FFF2-40B4-BE49-F238E27FC236}">
                <a16:creationId xmlns:a16="http://schemas.microsoft.com/office/drawing/2014/main" id="{3BD0D2FB-1A7B-44AF-BA4E-FD97B0B714D9}"/>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4" name="Text Placeholder 12">
            <a:extLst>
              <a:ext uri="{FF2B5EF4-FFF2-40B4-BE49-F238E27FC236}">
                <a16:creationId xmlns:a16="http://schemas.microsoft.com/office/drawing/2014/main" id="{4A124E16-FB5A-4A88-A515-FC70FA255448}"/>
              </a:ext>
            </a:extLst>
          </p:cNvPr>
          <p:cNvSpPr>
            <a:spLocks noGrp="1"/>
          </p:cNvSpPr>
          <p:nvPr>
            <p:ph type="body" sz="quarter" idx="16" hasCustomPrompt="1"/>
          </p:nvPr>
        </p:nvSpPr>
        <p:spPr>
          <a:xfrm>
            <a:off x="3976394"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5" name="Picture Placeholder 7">
            <a:extLst>
              <a:ext uri="{FF2B5EF4-FFF2-40B4-BE49-F238E27FC236}">
                <a16:creationId xmlns:a16="http://schemas.microsoft.com/office/drawing/2014/main" id="{88D60E5C-AB30-4F0B-8773-F30DB3E8A6AD}"/>
              </a:ext>
            </a:extLst>
          </p:cNvPr>
          <p:cNvSpPr>
            <a:spLocks noGrp="1"/>
          </p:cNvSpPr>
          <p:nvPr>
            <p:ph type="pic" sz="quarter" idx="17"/>
          </p:nvPr>
        </p:nvSpPr>
        <p:spPr>
          <a:xfrm>
            <a:off x="908050"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6" name="Text Placeholder 12">
            <a:extLst>
              <a:ext uri="{FF2B5EF4-FFF2-40B4-BE49-F238E27FC236}">
                <a16:creationId xmlns:a16="http://schemas.microsoft.com/office/drawing/2014/main" id="{2C60DE2D-43F7-4A13-BE4E-B64A383DE8CE}"/>
              </a:ext>
            </a:extLst>
          </p:cNvPr>
          <p:cNvSpPr>
            <a:spLocks noGrp="1"/>
          </p:cNvSpPr>
          <p:nvPr>
            <p:ph type="body" sz="quarter" idx="18" hasCustomPrompt="1"/>
          </p:nvPr>
        </p:nvSpPr>
        <p:spPr>
          <a:xfrm>
            <a:off x="13075943"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7" name="Picture Placeholder 7">
            <a:extLst>
              <a:ext uri="{FF2B5EF4-FFF2-40B4-BE49-F238E27FC236}">
                <a16:creationId xmlns:a16="http://schemas.microsoft.com/office/drawing/2014/main" id="{5B1E1242-6BB9-4F32-91B1-3AA43FC4EC9F}"/>
              </a:ext>
            </a:extLst>
          </p:cNvPr>
          <p:cNvSpPr>
            <a:spLocks noGrp="1"/>
          </p:cNvSpPr>
          <p:nvPr>
            <p:ph type="pic" sz="quarter" idx="19"/>
          </p:nvPr>
        </p:nvSpPr>
        <p:spPr>
          <a:xfrm>
            <a:off x="10007599"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8" name="Text Placeholder 12">
            <a:extLst>
              <a:ext uri="{FF2B5EF4-FFF2-40B4-BE49-F238E27FC236}">
                <a16:creationId xmlns:a16="http://schemas.microsoft.com/office/drawing/2014/main" id="{C8B338B9-D1F9-4987-BC28-B7466CCC38D5}"/>
              </a:ext>
            </a:extLst>
          </p:cNvPr>
          <p:cNvSpPr>
            <a:spLocks noGrp="1"/>
          </p:cNvSpPr>
          <p:nvPr>
            <p:ph type="body" sz="quarter" idx="20" hasCustomPrompt="1"/>
          </p:nvPr>
        </p:nvSpPr>
        <p:spPr>
          <a:xfrm>
            <a:off x="13075943"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9" name="Picture Placeholder 7">
            <a:extLst>
              <a:ext uri="{FF2B5EF4-FFF2-40B4-BE49-F238E27FC236}">
                <a16:creationId xmlns:a16="http://schemas.microsoft.com/office/drawing/2014/main" id="{CED5980C-4EBB-4601-BF07-F9111916385A}"/>
              </a:ext>
            </a:extLst>
          </p:cNvPr>
          <p:cNvSpPr>
            <a:spLocks noGrp="1"/>
          </p:cNvSpPr>
          <p:nvPr>
            <p:ph type="pic" sz="quarter" idx="21"/>
          </p:nvPr>
        </p:nvSpPr>
        <p:spPr>
          <a:xfrm>
            <a:off x="10007599"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3341622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hairperso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Chairperson</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12A210F5-A8B3-4A0E-8B15-4497042C4994}"/>
              </a:ext>
            </a:extLst>
          </p:cNvPr>
          <p:cNvSpPr>
            <a:spLocks noGrp="1"/>
          </p:cNvSpPr>
          <p:nvPr>
            <p:ph type="body" sz="quarter" idx="16"/>
          </p:nvPr>
        </p:nvSpPr>
        <p:spPr>
          <a:xfrm>
            <a:off x="10772775"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981405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 Speakers | 3 x 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3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50"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363996"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1" name="Text Placeholder 12">
            <a:extLst>
              <a:ext uri="{FF2B5EF4-FFF2-40B4-BE49-F238E27FC236}">
                <a16:creationId xmlns:a16="http://schemas.microsoft.com/office/drawing/2014/main" id="{7BBE5725-635F-472C-99DA-2942D536FFAB}"/>
              </a:ext>
            </a:extLst>
          </p:cNvPr>
          <p:cNvSpPr>
            <a:spLocks noGrp="1"/>
          </p:cNvSpPr>
          <p:nvPr>
            <p:ph type="body" sz="quarter" idx="20" hasCustomPrompt="1"/>
          </p:nvPr>
        </p:nvSpPr>
        <p:spPr>
          <a:xfrm>
            <a:off x="3027405"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08051"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3" name="Text Placeholder 12">
            <a:extLst>
              <a:ext uri="{FF2B5EF4-FFF2-40B4-BE49-F238E27FC236}">
                <a16:creationId xmlns:a16="http://schemas.microsoft.com/office/drawing/2014/main" id="{EE36DF45-11AE-4011-BA24-5F2F1B07B542}"/>
              </a:ext>
            </a:extLst>
          </p:cNvPr>
          <p:cNvSpPr>
            <a:spLocks noGrp="1"/>
          </p:cNvSpPr>
          <p:nvPr>
            <p:ph type="body" sz="quarter" idx="22" hasCustomPrompt="1"/>
          </p:nvPr>
        </p:nvSpPr>
        <p:spPr>
          <a:xfrm>
            <a:off x="9248128"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128774"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5" name="Text Placeholder 12">
            <a:extLst>
              <a:ext uri="{FF2B5EF4-FFF2-40B4-BE49-F238E27FC236}">
                <a16:creationId xmlns:a16="http://schemas.microsoft.com/office/drawing/2014/main" id="{85553B65-686F-493B-B002-4E9B0D2112B9}"/>
              </a:ext>
            </a:extLst>
          </p:cNvPr>
          <p:cNvSpPr>
            <a:spLocks noGrp="1"/>
          </p:cNvSpPr>
          <p:nvPr>
            <p:ph type="body" sz="quarter" idx="24" hasCustomPrompt="1"/>
          </p:nvPr>
        </p:nvSpPr>
        <p:spPr>
          <a:xfrm>
            <a:off x="15483350"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363996"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7" name="Text Placeholder 12">
            <a:extLst>
              <a:ext uri="{FF2B5EF4-FFF2-40B4-BE49-F238E27FC236}">
                <a16:creationId xmlns:a16="http://schemas.microsoft.com/office/drawing/2014/main" id="{78D2052B-6800-49A9-9052-94BEBF4D16D0}"/>
              </a:ext>
            </a:extLst>
          </p:cNvPr>
          <p:cNvSpPr>
            <a:spLocks noGrp="1"/>
          </p:cNvSpPr>
          <p:nvPr>
            <p:ph type="body" sz="quarter" idx="26" hasCustomPrompt="1"/>
          </p:nvPr>
        </p:nvSpPr>
        <p:spPr>
          <a:xfrm>
            <a:off x="3027405"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08051"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9" name="Text Placeholder 12">
            <a:extLst>
              <a:ext uri="{FF2B5EF4-FFF2-40B4-BE49-F238E27FC236}">
                <a16:creationId xmlns:a16="http://schemas.microsoft.com/office/drawing/2014/main" id="{0CFC70D0-DEBC-4AE8-94A6-E2EBDB950EBD}"/>
              </a:ext>
            </a:extLst>
          </p:cNvPr>
          <p:cNvSpPr>
            <a:spLocks noGrp="1"/>
          </p:cNvSpPr>
          <p:nvPr>
            <p:ph type="body" sz="quarter" idx="28" hasCustomPrompt="1"/>
          </p:nvPr>
        </p:nvSpPr>
        <p:spPr>
          <a:xfrm>
            <a:off x="9248128"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128774"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61" name="Text Placeholder 12">
            <a:extLst>
              <a:ext uri="{FF2B5EF4-FFF2-40B4-BE49-F238E27FC236}">
                <a16:creationId xmlns:a16="http://schemas.microsoft.com/office/drawing/2014/main" id="{7B6DD1A6-D513-4EA0-8C3F-47C93CA395ED}"/>
              </a:ext>
            </a:extLst>
          </p:cNvPr>
          <p:cNvSpPr>
            <a:spLocks noGrp="1"/>
          </p:cNvSpPr>
          <p:nvPr>
            <p:ph type="body" sz="quarter" idx="30" hasCustomPrompt="1"/>
          </p:nvPr>
        </p:nvSpPr>
        <p:spPr>
          <a:xfrm>
            <a:off x="15483350"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363996"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Tree>
    <p:extLst>
      <p:ext uri="{BB962C8B-B14F-4D97-AF65-F5344CB8AC3E}">
        <p14:creationId xmlns:p14="http://schemas.microsoft.com/office/powerpoint/2010/main" val="3204537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am / Speakers | 3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4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2869566" y="265947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42301"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176457"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249192"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49"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556084"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42301"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249192"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556084"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42301"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249192"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556084"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28" name="Picture Placeholder 7">
            <a:extLst>
              <a:ext uri="{FF2B5EF4-FFF2-40B4-BE49-F238E27FC236}">
                <a16:creationId xmlns:a16="http://schemas.microsoft.com/office/drawing/2014/main" id="{C9B18172-AE91-486D-B3BF-BB4501ABE8A3}"/>
              </a:ext>
            </a:extLst>
          </p:cNvPr>
          <p:cNvSpPr>
            <a:spLocks noGrp="1"/>
          </p:cNvSpPr>
          <p:nvPr>
            <p:ph type="pic" sz="quarter" idx="33"/>
          </p:nvPr>
        </p:nvSpPr>
        <p:spPr>
          <a:xfrm>
            <a:off x="942301"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0" name="Picture Placeholder 7">
            <a:extLst>
              <a:ext uri="{FF2B5EF4-FFF2-40B4-BE49-F238E27FC236}">
                <a16:creationId xmlns:a16="http://schemas.microsoft.com/office/drawing/2014/main" id="{F64BBF40-4B6E-4EED-9A4A-53F588F6905E}"/>
              </a:ext>
            </a:extLst>
          </p:cNvPr>
          <p:cNvSpPr>
            <a:spLocks noGrp="1"/>
          </p:cNvSpPr>
          <p:nvPr>
            <p:ph type="pic" sz="quarter" idx="35"/>
          </p:nvPr>
        </p:nvSpPr>
        <p:spPr>
          <a:xfrm>
            <a:off x="7249192"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2" name="Picture Placeholder 7">
            <a:extLst>
              <a:ext uri="{FF2B5EF4-FFF2-40B4-BE49-F238E27FC236}">
                <a16:creationId xmlns:a16="http://schemas.microsoft.com/office/drawing/2014/main" id="{BA5CBA95-71BA-4D1C-9702-C09A59DB5A04}"/>
              </a:ext>
            </a:extLst>
          </p:cNvPr>
          <p:cNvSpPr>
            <a:spLocks noGrp="1"/>
          </p:cNvSpPr>
          <p:nvPr>
            <p:ph type="pic" sz="quarter" idx="37"/>
          </p:nvPr>
        </p:nvSpPr>
        <p:spPr>
          <a:xfrm>
            <a:off x="13556084"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3" name="Text Placeholder 12">
            <a:extLst>
              <a:ext uri="{FF2B5EF4-FFF2-40B4-BE49-F238E27FC236}">
                <a16:creationId xmlns:a16="http://schemas.microsoft.com/office/drawing/2014/main" id="{DE3C1140-BD03-4998-B2C4-28410F93C64D}"/>
              </a:ext>
            </a:extLst>
          </p:cNvPr>
          <p:cNvSpPr>
            <a:spLocks noGrp="1"/>
          </p:cNvSpPr>
          <p:nvPr>
            <p:ph type="body" sz="quarter" idx="38" hasCustomPrompt="1"/>
          </p:nvPr>
        </p:nvSpPr>
        <p:spPr>
          <a:xfrm>
            <a:off x="2869566" y="465416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4" name="Text Placeholder 12">
            <a:extLst>
              <a:ext uri="{FF2B5EF4-FFF2-40B4-BE49-F238E27FC236}">
                <a16:creationId xmlns:a16="http://schemas.microsoft.com/office/drawing/2014/main" id="{FFE703FA-9332-4A8A-B58E-5F35E54BCDF8}"/>
              </a:ext>
            </a:extLst>
          </p:cNvPr>
          <p:cNvSpPr>
            <a:spLocks noGrp="1"/>
          </p:cNvSpPr>
          <p:nvPr>
            <p:ph type="body" sz="quarter" idx="39" hasCustomPrompt="1"/>
          </p:nvPr>
        </p:nvSpPr>
        <p:spPr>
          <a:xfrm>
            <a:off x="9176457"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5" name="Text Placeholder 12">
            <a:extLst>
              <a:ext uri="{FF2B5EF4-FFF2-40B4-BE49-F238E27FC236}">
                <a16:creationId xmlns:a16="http://schemas.microsoft.com/office/drawing/2014/main" id="{1C44D164-2308-4F92-8C1F-02E8B7DE0784}"/>
              </a:ext>
            </a:extLst>
          </p:cNvPr>
          <p:cNvSpPr>
            <a:spLocks noGrp="1"/>
          </p:cNvSpPr>
          <p:nvPr>
            <p:ph type="body" sz="quarter" idx="40" hasCustomPrompt="1"/>
          </p:nvPr>
        </p:nvSpPr>
        <p:spPr>
          <a:xfrm>
            <a:off x="15483349"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6" name="Text Placeholder 12">
            <a:extLst>
              <a:ext uri="{FF2B5EF4-FFF2-40B4-BE49-F238E27FC236}">
                <a16:creationId xmlns:a16="http://schemas.microsoft.com/office/drawing/2014/main" id="{3423B415-66AA-45CD-A323-3A2A488B71A2}"/>
              </a:ext>
            </a:extLst>
          </p:cNvPr>
          <p:cNvSpPr>
            <a:spLocks noGrp="1"/>
          </p:cNvSpPr>
          <p:nvPr>
            <p:ph type="body" sz="quarter" idx="41" hasCustomPrompt="1"/>
          </p:nvPr>
        </p:nvSpPr>
        <p:spPr>
          <a:xfrm>
            <a:off x="2869566" y="664885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7" name="Text Placeholder 12">
            <a:extLst>
              <a:ext uri="{FF2B5EF4-FFF2-40B4-BE49-F238E27FC236}">
                <a16:creationId xmlns:a16="http://schemas.microsoft.com/office/drawing/2014/main" id="{CB7D5369-1728-4112-B4F1-ED60D3FE7A5E}"/>
              </a:ext>
            </a:extLst>
          </p:cNvPr>
          <p:cNvSpPr>
            <a:spLocks noGrp="1"/>
          </p:cNvSpPr>
          <p:nvPr>
            <p:ph type="body" sz="quarter" idx="42" hasCustomPrompt="1"/>
          </p:nvPr>
        </p:nvSpPr>
        <p:spPr>
          <a:xfrm>
            <a:off x="9176457"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8" name="Text Placeholder 12">
            <a:extLst>
              <a:ext uri="{FF2B5EF4-FFF2-40B4-BE49-F238E27FC236}">
                <a16:creationId xmlns:a16="http://schemas.microsoft.com/office/drawing/2014/main" id="{9AEBD6C7-E5B0-401A-A86F-E51120626117}"/>
              </a:ext>
            </a:extLst>
          </p:cNvPr>
          <p:cNvSpPr>
            <a:spLocks noGrp="1"/>
          </p:cNvSpPr>
          <p:nvPr>
            <p:ph type="body" sz="quarter" idx="43" hasCustomPrompt="1"/>
          </p:nvPr>
        </p:nvSpPr>
        <p:spPr>
          <a:xfrm>
            <a:off x="15483349"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9" name="Text Placeholder 12">
            <a:extLst>
              <a:ext uri="{FF2B5EF4-FFF2-40B4-BE49-F238E27FC236}">
                <a16:creationId xmlns:a16="http://schemas.microsoft.com/office/drawing/2014/main" id="{B77E20DC-EB84-47ED-8BD7-B4FF8C116E38}"/>
              </a:ext>
            </a:extLst>
          </p:cNvPr>
          <p:cNvSpPr>
            <a:spLocks noGrp="1"/>
          </p:cNvSpPr>
          <p:nvPr>
            <p:ph type="body" sz="quarter" idx="44" hasCustomPrompt="1"/>
          </p:nvPr>
        </p:nvSpPr>
        <p:spPr>
          <a:xfrm>
            <a:off x="2869566" y="8643541"/>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0" name="Text Placeholder 12">
            <a:extLst>
              <a:ext uri="{FF2B5EF4-FFF2-40B4-BE49-F238E27FC236}">
                <a16:creationId xmlns:a16="http://schemas.microsoft.com/office/drawing/2014/main" id="{59FE56BC-3699-4F5D-A9A7-2D0424B49BE9}"/>
              </a:ext>
            </a:extLst>
          </p:cNvPr>
          <p:cNvSpPr>
            <a:spLocks noGrp="1"/>
          </p:cNvSpPr>
          <p:nvPr>
            <p:ph type="body" sz="quarter" idx="45" hasCustomPrompt="1"/>
          </p:nvPr>
        </p:nvSpPr>
        <p:spPr>
          <a:xfrm>
            <a:off x="9176457"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1" name="Text Placeholder 12">
            <a:extLst>
              <a:ext uri="{FF2B5EF4-FFF2-40B4-BE49-F238E27FC236}">
                <a16:creationId xmlns:a16="http://schemas.microsoft.com/office/drawing/2014/main" id="{C9243CCE-E7FC-4AA9-B6B0-2E7FCC8D0DF7}"/>
              </a:ext>
            </a:extLst>
          </p:cNvPr>
          <p:cNvSpPr>
            <a:spLocks noGrp="1"/>
          </p:cNvSpPr>
          <p:nvPr>
            <p:ph type="body" sz="quarter" idx="46" hasCustomPrompt="1"/>
          </p:nvPr>
        </p:nvSpPr>
        <p:spPr>
          <a:xfrm>
            <a:off x="15483349"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Tree>
    <p:extLst>
      <p:ext uri="{BB962C8B-B14F-4D97-AF65-F5344CB8AC3E}">
        <p14:creationId xmlns:p14="http://schemas.microsoft.com/office/powerpoint/2010/main" val="173507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 Sub | 2 column tex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8"/>
            <a:ext cx="18199100" cy="2735598"/>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140664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2942643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2 column text tal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47453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itle | 2 column bulletpoin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342900" indent="-342900">
              <a:buClr>
                <a:schemeClr val="accent1"/>
              </a:buClr>
              <a:buSzPct val="110000"/>
              <a:buFont typeface="Wingdings" pitchFamily="2" charset="2"/>
              <a:buChar char="§"/>
              <a:defRPr/>
            </a:lvl1pPr>
            <a:lvl2pPr>
              <a:buSzPct val="110000"/>
              <a:defRPr/>
            </a:lvl2pPr>
            <a:lvl3pPr>
              <a:buSzPct val="110000"/>
              <a:defRPr/>
            </a:lvl3pPr>
            <a:lvl4pPr>
              <a:buSzPct val="110000"/>
              <a:defRPr/>
            </a:lvl4pPr>
            <a:lvl5pPr>
              <a:buSzPct val="11000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0276405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 2 column numbere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457200" indent="-457200">
              <a:buClr>
                <a:schemeClr val="accent1"/>
              </a:buClr>
              <a:buSzPct val="100000"/>
              <a:buFont typeface="+mj-lt"/>
              <a:buAutoNum type="arabicPeriod"/>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8405416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 Sub | 2 colum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7A8EF9-1C32-4B7A-8081-50E936C41B89}"/>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B4820C01-EFC8-47E3-87CA-54B740EA5482}"/>
              </a:ext>
            </a:extLst>
          </p:cNvPr>
          <p:cNvSpPr>
            <a:spLocks noGrp="1"/>
          </p:cNvSpPr>
          <p:nvPr>
            <p:ph idx="1"/>
          </p:nvPr>
        </p:nvSpPr>
        <p:spPr>
          <a:xfrm>
            <a:off x="952501" y="4791075"/>
            <a:ext cx="17768887" cy="2579552"/>
          </a:xfrm>
        </p:spPr>
        <p:txBody>
          <a:bodyPr/>
          <a:lstStyle>
            <a:lvl1pPr marL="0" indent="0">
              <a:spcAft>
                <a:spcPts val="1200"/>
              </a:spcAft>
              <a:buFontTx/>
              <a:buNone/>
              <a:defRPr/>
            </a:lvl1pPr>
            <a:lvl2pPr>
              <a:spcAft>
                <a:spcPts val="1200"/>
              </a:spcAft>
              <a:defRPr/>
            </a:lvl2pPr>
            <a:lvl3pPr>
              <a:spcAft>
                <a:spcPts val="1200"/>
              </a:spcAft>
              <a:defRPr/>
            </a:lvl3pPr>
            <a:lvl4pPr>
              <a:spcAft>
                <a:spcPts val="1200"/>
              </a:spcAft>
              <a:defRPr/>
            </a:lvl4pPr>
            <a:lvl5pPr>
              <a:spcAft>
                <a:spcPts val="12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61F7A7FA-3919-46C3-A721-2BCFFDD3E20A}"/>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51BF7C05-75CA-420E-AD15-CB8A1468F80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object 14">
            <a:extLst>
              <a:ext uri="{FF2B5EF4-FFF2-40B4-BE49-F238E27FC236}">
                <a16:creationId xmlns:a16="http://schemas.microsoft.com/office/drawing/2014/main" id="{87425AA8-5E7D-4A02-BD41-3BD7CF394720}"/>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9">
            <a:extLst>
              <a:ext uri="{FF2B5EF4-FFF2-40B4-BE49-F238E27FC236}">
                <a16:creationId xmlns:a16="http://schemas.microsoft.com/office/drawing/2014/main" id="{88DFAF66-6D1A-4424-9287-26CDDE2BBD70}"/>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Tree>
    <p:extLst>
      <p:ext uri="{BB962C8B-B14F-4D97-AF65-F5344CB8AC3E}">
        <p14:creationId xmlns:p14="http://schemas.microsoft.com/office/powerpoint/2010/main" val="16455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 Sub | Text + 1 Image">
    <p:spTree>
      <p:nvGrpSpPr>
        <p:cNvPr id="1" name=""/>
        <p:cNvGrpSpPr/>
        <p:nvPr/>
      </p:nvGrpSpPr>
      <p:grpSpPr>
        <a:xfrm>
          <a:off x="0" y="0"/>
          <a:ext cx="0" cy="0"/>
          <a:chOff x="0" y="0"/>
          <a:chExt cx="0" cy="0"/>
        </a:xfrm>
      </p:grpSpPr>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0"/>
            <a:ext cx="9331325" cy="11309349"/>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5"/>
            <a:ext cx="8378825" cy="5183600"/>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flipV="1">
            <a:off x="952501" y="10504954"/>
            <a:ext cx="8867774" cy="4572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762D490A-0282-4B98-BC22-F72D01AAD9CA}"/>
              </a:ext>
            </a:extLst>
          </p:cNvPr>
          <p:cNvSpPr>
            <a:spLocks noGrp="1"/>
          </p:cNvSpPr>
          <p:nvPr>
            <p:ph type="body" sz="quarter" idx="16" hasCustomPrompt="1"/>
          </p:nvPr>
        </p:nvSpPr>
        <p:spPr>
          <a:xfrm>
            <a:off x="10772775" y="9757060"/>
            <a:ext cx="8378825" cy="233718"/>
          </a:xfrm>
        </p:spPr>
        <p:txBody>
          <a:bodyPr/>
          <a:lstStyle>
            <a:lvl1pPr>
              <a:defRPr sz="1400"/>
            </a:lvl1pPr>
          </a:lstStyle>
          <a:p>
            <a:pPr lvl="0"/>
            <a:r>
              <a:rPr lang="en-US" dirty="0"/>
              <a:t>Caption text goes here if required</a:t>
            </a:r>
            <a:endParaRPr lang="en-GB" dirty="0"/>
          </a:p>
        </p:txBody>
      </p:sp>
      <p:sp>
        <p:nvSpPr>
          <p:cNvPr id="5" name="Picture Placeholder 4">
            <a:extLst>
              <a:ext uri="{FF2B5EF4-FFF2-40B4-BE49-F238E27FC236}">
                <a16:creationId xmlns:a16="http://schemas.microsoft.com/office/drawing/2014/main" id="{19427362-842E-4669-885E-548EFDB4AD64}"/>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157106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 Text + 2 Image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952500"/>
            <a:ext cx="8378825" cy="4343901"/>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3" name="Text Placeholder 2">
            <a:extLst>
              <a:ext uri="{FF2B5EF4-FFF2-40B4-BE49-F238E27FC236}">
                <a16:creationId xmlns:a16="http://schemas.microsoft.com/office/drawing/2014/main" id="{E43DBC4A-ACA7-4AD0-9307-8B9B0EA507FE}"/>
              </a:ext>
            </a:extLst>
          </p:cNvPr>
          <p:cNvSpPr>
            <a:spLocks noGrp="1"/>
          </p:cNvSpPr>
          <p:nvPr>
            <p:ph type="body" sz="quarter" idx="17" hasCustomPrompt="1"/>
          </p:nvPr>
        </p:nvSpPr>
        <p:spPr>
          <a:xfrm>
            <a:off x="10890251" y="1062988"/>
            <a:ext cx="8143874" cy="400687"/>
          </a:xfrm>
        </p:spPr>
        <p:txBody>
          <a:bodyPr/>
          <a:lstStyle>
            <a:lvl1pPr>
              <a:defRPr/>
            </a:lvl1pPr>
          </a:lstStyle>
          <a:p>
            <a:pPr lvl="0"/>
            <a:r>
              <a:rPr lang="en-US" dirty="0"/>
              <a:t>Caption, if required, goes here</a:t>
            </a:r>
            <a:endParaRPr lang="en-GB" dirty="0"/>
          </a:p>
        </p:txBody>
      </p:sp>
      <p:sp>
        <p:nvSpPr>
          <p:cNvPr id="11" name="Text Placeholder 2">
            <a:extLst>
              <a:ext uri="{FF2B5EF4-FFF2-40B4-BE49-F238E27FC236}">
                <a16:creationId xmlns:a16="http://schemas.microsoft.com/office/drawing/2014/main" id="{9E7CB72A-5628-4C6B-920B-B5462A85B798}"/>
              </a:ext>
            </a:extLst>
          </p:cNvPr>
          <p:cNvSpPr>
            <a:spLocks noGrp="1"/>
          </p:cNvSpPr>
          <p:nvPr>
            <p:ph type="body" sz="quarter" idx="18" hasCustomPrompt="1"/>
          </p:nvPr>
        </p:nvSpPr>
        <p:spPr>
          <a:xfrm>
            <a:off x="10890251" y="5787388"/>
            <a:ext cx="8143874" cy="400687"/>
          </a:xfrm>
        </p:spPr>
        <p:txBody>
          <a:bodyPr/>
          <a:lstStyle>
            <a:lvl1pPr>
              <a:defRPr/>
            </a:lvl1pPr>
          </a:lstStyle>
          <a:p>
            <a:pPr lvl="0"/>
            <a:r>
              <a:rPr lang="en-US" dirty="0"/>
              <a:t>Caption, if required, goes here</a:t>
            </a:r>
            <a:endParaRPr lang="en-GB" dirty="0"/>
          </a:p>
        </p:txBody>
      </p:sp>
      <p:sp>
        <p:nvSpPr>
          <p:cNvPr id="14" name="Picture Placeholder 4">
            <a:extLst>
              <a:ext uri="{FF2B5EF4-FFF2-40B4-BE49-F238E27FC236}">
                <a16:creationId xmlns:a16="http://schemas.microsoft.com/office/drawing/2014/main" id="{3E63EEFC-E63D-460B-87E8-056BB1E9EE21}"/>
              </a:ext>
            </a:extLst>
          </p:cNvPr>
          <p:cNvSpPr>
            <a:spLocks noGrp="1"/>
          </p:cNvSpPr>
          <p:nvPr>
            <p:ph type="pic" sz="quarter" idx="19"/>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58900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 Text | Quote + 1 Image">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6" name="Text Placeholder 9">
            <a:extLst>
              <a:ext uri="{FF2B5EF4-FFF2-40B4-BE49-F238E27FC236}">
                <a16:creationId xmlns:a16="http://schemas.microsoft.com/office/drawing/2014/main" id="{A342D1F6-875C-4F73-9292-C3AAE2677826}"/>
              </a:ext>
            </a:extLst>
          </p:cNvPr>
          <p:cNvSpPr>
            <a:spLocks noGrp="1"/>
          </p:cNvSpPr>
          <p:nvPr>
            <p:ph type="body" sz="quarter" idx="13"/>
          </p:nvPr>
        </p:nvSpPr>
        <p:spPr>
          <a:xfrm>
            <a:off x="10785005" y="3547013"/>
            <a:ext cx="8366594" cy="1384482"/>
          </a:xfrm>
        </p:spPr>
        <p:txBody>
          <a:bodyPr/>
          <a:lstStyle>
            <a:lvl1pPr>
              <a:lnSpc>
                <a:spcPct val="100000"/>
              </a:lnSpc>
              <a:buFont typeface="Arial" panose="020B0604020202020204" pitchFamily="34" charset="0"/>
              <a:buNone/>
              <a:defRPr sz="2400" b="0" i="0">
                <a:solidFill>
                  <a:schemeClr val="tx1"/>
                </a:solidFill>
                <a:latin typeface="Poppins Medium" pitchFamily="2" charset="77"/>
                <a:cs typeface="Poppins Medium" pitchFamily="2" charset="77"/>
              </a:defRPr>
            </a:lvl1pPr>
            <a:lvl2pPr marL="0" indent="0">
              <a:spcAft>
                <a:spcPts val="0"/>
              </a:spcAft>
              <a:buFontTx/>
              <a:buNone/>
              <a:defRPr sz="2400" b="1" i="0">
                <a:solidFill>
                  <a:schemeClr val="accent1"/>
                </a:solidFill>
                <a:latin typeface="Poppins SemiBold" pitchFamily="2" charset="77"/>
                <a:cs typeface="Poppins SemiBold" pitchFamily="2" charset="77"/>
              </a:defRPr>
            </a:lvl2pPr>
            <a:lvl3pPr marL="0" indent="0">
              <a:spcBef>
                <a:spcPts val="0"/>
              </a:spcBef>
              <a:buFontTx/>
              <a:buNone/>
              <a:defRPr sz="2000"/>
            </a:lvl3pPr>
          </a:lstStyle>
          <a:p>
            <a:pPr lvl="0"/>
            <a:r>
              <a:rPr lang="en-US"/>
              <a:t>Click to edit Master text styles</a:t>
            </a:r>
          </a:p>
          <a:p>
            <a:pPr lvl="1"/>
            <a:r>
              <a:rPr lang="en-US"/>
              <a:t>Second level</a:t>
            </a:r>
          </a:p>
          <a:p>
            <a:pPr lvl="2"/>
            <a:r>
              <a:rPr lang="en-US"/>
              <a:t>Third level</a:t>
            </a:r>
          </a:p>
        </p:txBody>
      </p:sp>
      <p:sp>
        <p:nvSpPr>
          <p:cNvPr id="11" name="Picture Placeholder 4">
            <a:extLst>
              <a:ext uri="{FF2B5EF4-FFF2-40B4-BE49-F238E27FC236}">
                <a16:creationId xmlns:a16="http://schemas.microsoft.com/office/drawing/2014/main" id="{02BA5A0B-ACA6-4775-BB7F-0F44A4EF7EDB}"/>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pic>
        <p:nvPicPr>
          <p:cNvPr id="14" name="Graphic 13">
            <a:extLst>
              <a:ext uri="{FF2B5EF4-FFF2-40B4-BE49-F238E27FC236}">
                <a16:creationId xmlns:a16="http://schemas.microsoft.com/office/drawing/2014/main" id="{10812D15-BFF6-4022-96D6-207CD21FCD2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785005" y="2649761"/>
            <a:ext cx="783108" cy="661591"/>
          </a:xfrm>
          <a:prstGeom prst="rect">
            <a:avLst/>
          </a:prstGeom>
        </p:spPr>
      </p:pic>
    </p:spTree>
    <p:extLst>
      <p:ext uri="{BB962C8B-B14F-4D97-AF65-F5344CB8AC3E}">
        <p14:creationId xmlns:p14="http://schemas.microsoft.com/office/powerpoint/2010/main" val="3992719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 4 x image gri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18209260" cy="664797"/>
          </a:xfrm>
        </p:spPr>
        <p:txBody>
          <a:bodyPr lIns="0" tIns="0" rIns="0" bIns="0" anchor="t" anchorCtr="0"/>
          <a:lstStyle/>
          <a:p>
            <a:r>
              <a:rPr lang="en-US"/>
              <a:t>Click to edit Master title style</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412412"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Picture Placeholder 7">
            <a:extLst>
              <a:ext uri="{FF2B5EF4-FFF2-40B4-BE49-F238E27FC236}">
                <a16:creationId xmlns:a16="http://schemas.microsoft.com/office/drawing/2014/main" id="{49FC8846-079B-41AE-B836-FAD08E0C32D1}"/>
              </a:ext>
            </a:extLst>
          </p:cNvPr>
          <p:cNvSpPr>
            <a:spLocks noGrp="1"/>
          </p:cNvSpPr>
          <p:nvPr>
            <p:ph type="pic" sz="quarter" idx="17"/>
          </p:nvPr>
        </p:nvSpPr>
        <p:spPr>
          <a:xfrm>
            <a:off x="952500" y="2054678"/>
            <a:ext cx="8739188" cy="791958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8" name="Picture Placeholder 7">
            <a:extLst>
              <a:ext uri="{FF2B5EF4-FFF2-40B4-BE49-F238E27FC236}">
                <a16:creationId xmlns:a16="http://schemas.microsoft.com/office/drawing/2014/main" id="{E7F864D5-53D1-4798-9693-FAD45F362409}"/>
              </a:ext>
            </a:extLst>
          </p:cNvPr>
          <p:cNvSpPr>
            <a:spLocks noGrp="1"/>
          </p:cNvSpPr>
          <p:nvPr>
            <p:ph type="pic" sz="quarter" idx="18"/>
          </p:nvPr>
        </p:nvSpPr>
        <p:spPr>
          <a:xfrm>
            <a:off x="15154107"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9" name="Picture Placeholder 7">
            <a:extLst>
              <a:ext uri="{FF2B5EF4-FFF2-40B4-BE49-F238E27FC236}">
                <a16:creationId xmlns:a16="http://schemas.microsoft.com/office/drawing/2014/main" id="{09D04CD5-6785-4614-82A0-EB606F9E7584}"/>
              </a:ext>
            </a:extLst>
          </p:cNvPr>
          <p:cNvSpPr>
            <a:spLocks noGrp="1"/>
          </p:cNvSpPr>
          <p:nvPr>
            <p:ph type="pic" sz="quarter" idx="19"/>
          </p:nvPr>
        </p:nvSpPr>
        <p:spPr>
          <a:xfrm>
            <a:off x="10412412" y="2054677"/>
            <a:ext cx="8739188" cy="3599998"/>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2605775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s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6" name="Title 1">
            <a:extLst>
              <a:ext uri="{FF2B5EF4-FFF2-40B4-BE49-F238E27FC236}">
                <a16:creationId xmlns:a16="http://schemas.microsoft.com/office/drawing/2014/main" id="{742FA494-CA0E-4F88-A7C3-26260F2C307C}"/>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7" name="Text Placeholder 9">
            <a:extLst>
              <a:ext uri="{FF2B5EF4-FFF2-40B4-BE49-F238E27FC236}">
                <a16:creationId xmlns:a16="http://schemas.microsoft.com/office/drawing/2014/main" id="{46A5BA38-A732-42ED-B9BB-81BDD3BB04A8}"/>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54125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86655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2">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9675612" cy="664797"/>
          </a:xfrm>
        </p:spPr>
        <p:txBody>
          <a:bodyPr lIns="0" tIns="0" rIns="0" bIns="0" anchor="t" anchorCtr="0"/>
          <a:lstStyle/>
          <a:p>
            <a:r>
              <a:rPr lang="en-US"/>
              <a:t>Click to edit Master title style</a:t>
            </a:r>
            <a:endParaRPr lang="en-GB" dirty="0"/>
          </a:p>
        </p:txBody>
      </p:sp>
    </p:spTree>
    <p:extLst>
      <p:ext uri="{BB962C8B-B14F-4D97-AF65-F5344CB8AC3E}">
        <p14:creationId xmlns:p14="http://schemas.microsoft.com/office/powerpoint/2010/main" val="2139029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065718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Friday)</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Periodical bulletin</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33597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8032B504-645A-42DC-ABCE-1D8DD23450AD}"/>
              </a:ext>
            </a:extLst>
          </p:cNvPr>
          <p:cNvSpPr>
            <a:spLocks noGrp="1"/>
          </p:cNvSpPr>
          <p:nvPr>
            <p:ph type="body" sz="quarter" idx="13"/>
          </p:nvPr>
        </p:nvSpPr>
        <p:spPr>
          <a:xfrm>
            <a:off x="966790"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4">
            <a:extLst>
              <a:ext uri="{FF2B5EF4-FFF2-40B4-BE49-F238E27FC236}">
                <a16:creationId xmlns:a16="http://schemas.microsoft.com/office/drawing/2014/main" id="{0F4306BB-6547-4B5E-8784-4CBAC01B610A}"/>
              </a:ext>
            </a:extLst>
          </p:cNvPr>
          <p:cNvSpPr>
            <a:spLocks noGrp="1"/>
          </p:cNvSpPr>
          <p:nvPr>
            <p:ph type="body" sz="quarter" idx="15"/>
          </p:nvPr>
        </p:nvSpPr>
        <p:spPr>
          <a:xfrm>
            <a:off x="10340082"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0340082"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Tree>
    <p:extLst>
      <p:ext uri="{BB962C8B-B14F-4D97-AF65-F5344CB8AC3E}">
        <p14:creationId xmlns:p14="http://schemas.microsoft.com/office/powerpoint/2010/main" val="1265283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4" name="Text Placeholder 4">
            <a:extLst>
              <a:ext uri="{FF2B5EF4-FFF2-40B4-BE49-F238E27FC236}">
                <a16:creationId xmlns:a16="http://schemas.microsoft.com/office/drawing/2014/main" id="{03ED4545-9186-46F2-91B2-2AA7B708AC2F}"/>
              </a:ext>
            </a:extLst>
          </p:cNvPr>
          <p:cNvSpPr>
            <a:spLocks noGrp="1"/>
          </p:cNvSpPr>
          <p:nvPr>
            <p:ph type="body" sz="quarter" idx="17"/>
          </p:nvPr>
        </p:nvSpPr>
        <p:spPr>
          <a:xfrm>
            <a:off x="7201992"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3437194"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12" name="Text Placeholder 4">
            <a:extLst>
              <a:ext uri="{FF2B5EF4-FFF2-40B4-BE49-F238E27FC236}">
                <a16:creationId xmlns:a16="http://schemas.microsoft.com/office/drawing/2014/main" id="{38582A73-10C6-794D-81AF-73F50A351331}"/>
              </a:ext>
            </a:extLst>
          </p:cNvPr>
          <p:cNvSpPr>
            <a:spLocks noGrp="1"/>
          </p:cNvSpPr>
          <p:nvPr>
            <p:ph type="body" sz="quarter" idx="13"/>
          </p:nvPr>
        </p:nvSpPr>
        <p:spPr>
          <a:xfrm>
            <a:off x="96679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4">
            <a:extLst>
              <a:ext uri="{FF2B5EF4-FFF2-40B4-BE49-F238E27FC236}">
                <a16:creationId xmlns:a16="http://schemas.microsoft.com/office/drawing/2014/main" id="{1AC58B05-1E3E-1043-A6B5-0A53CB7DD341}"/>
              </a:ext>
            </a:extLst>
          </p:cNvPr>
          <p:cNvSpPr>
            <a:spLocks noGrp="1"/>
          </p:cNvSpPr>
          <p:nvPr>
            <p:ph type="body" sz="quarter" idx="19"/>
          </p:nvPr>
        </p:nvSpPr>
        <p:spPr>
          <a:xfrm>
            <a:off x="719852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4">
            <a:extLst>
              <a:ext uri="{FF2B5EF4-FFF2-40B4-BE49-F238E27FC236}">
                <a16:creationId xmlns:a16="http://schemas.microsoft.com/office/drawing/2014/main" id="{36E06685-E104-2249-A1AC-B2EC566C5FBD}"/>
              </a:ext>
            </a:extLst>
          </p:cNvPr>
          <p:cNvSpPr>
            <a:spLocks noGrp="1"/>
          </p:cNvSpPr>
          <p:nvPr>
            <p:ph type="body" sz="quarter" idx="20"/>
          </p:nvPr>
        </p:nvSpPr>
        <p:spPr>
          <a:xfrm>
            <a:off x="13440263"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6117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 Column Text No Titl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E0555233-33E3-477F-8D67-4FF2B6EA7DF8}"/>
              </a:ext>
            </a:extLst>
          </p:cNvPr>
          <p:cNvSpPr>
            <a:spLocks noGrp="1"/>
          </p:cNvSpPr>
          <p:nvPr>
            <p:ph type="body" sz="quarter" idx="13"/>
          </p:nvPr>
        </p:nvSpPr>
        <p:spPr>
          <a:xfrm>
            <a:off x="952500" y="952500"/>
            <a:ext cx="18161000" cy="1298817"/>
          </a:xfrm>
        </p:spPr>
        <p:txBody>
          <a:bodyPr numCol="5" spcCol="144000"/>
          <a:lstStyle>
            <a:lvl1pPr>
              <a:spcBef>
                <a:spcPts val="1800"/>
              </a:spcBef>
              <a:defRPr sz="2400" b="1" i="0">
                <a:solidFill>
                  <a:schemeClr val="accent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350"/>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281959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 x Gradient Pane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766538"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1" name="Rectangle: Rounded Corners 20">
            <a:extLst>
              <a:ext uri="{FF2B5EF4-FFF2-40B4-BE49-F238E27FC236}">
                <a16:creationId xmlns:a16="http://schemas.microsoft.com/office/drawing/2014/main" id="{5CB05DC6-B960-4F41-ACA5-722F02234C2C}"/>
              </a:ext>
            </a:extLst>
          </p:cNvPr>
          <p:cNvSpPr/>
          <p:nvPr userDrawn="1"/>
        </p:nvSpPr>
        <p:spPr>
          <a:xfrm>
            <a:off x="7385059" y="2487403"/>
            <a:ext cx="5333981" cy="7338133"/>
          </a:xfrm>
          <a:prstGeom prst="roundRect">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2" name="Rectangle: Rounded Corners 21">
            <a:extLst>
              <a:ext uri="{FF2B5EF4-FFF2-40B4-BE49-F238E27FC236}">
                <a16:creationId xmlns:a16="http://schemas.microsoft.com/office/drawing/2014/main" id="{C6BD8A16-8AA1-4A48-A03E-412ECD844E30}"/>
              </a:ext>
            </a:extLst>
          </p:cNvPr>
          <p:cNvSpPr/>
          <p:nvPr userDrawn="1"/>
        </p:nvSpPr>
        <p:spPr>
          <a:xfrm>
            <a:off x="13817617" y="2487403"/>
            <a:ext cx="5333981" cy="7338133"/>
          </a:xfrm>
          <a:prstGeom prst="round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Rectangle: Rounded Corners 22">
            <a:extLst>
              <a:ext uri="{FF2B5EF4-FFF2-40B4-BE49-F238E27FC236}">
                <a16:creationId xmlns:a16="http://schemas.microsoft.com/office/drawing/2014/main" id="{E88FE1B9-1B38-4607-85CD-8D3FEB0894B0}"/>
              </a:ext>
            </a:extLst>
          </p:cNvPr>
          <p:cNvSpPr/>
          <p:nvPr userDrawn="1"/>
        </p:nvSpPr>
        <p:spPr>
          <a:xfrm>
            <a:off x="952501" y="2487403"/>
            <a:ext cx="5333981" cy="733813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4" name="Text Placeholder 29">
            <a:extLst>
              <a:ext uri="{FF2B5EF4-FFF2-40B4-BE49-F238E27FC236}">
                <a16:creationId xmlns:a16="http://schemas.microsoft.com/office/drawing/2014/main" id="{1AF43CD3-74BD-42C3-9321-3A5E678B671B}"/>
              </a:ext>
            </a:extLst>
          </p:cNvPr>
          <p:cNvSpPr>
            <a:spLocks noGrp="1"/>
          </p:cNvSpPr>
          <p:nvPr>
            <p:ph type="body" sz="quarter" idx="13"/>
          </p:nvPr>
        </p:nvSpPr>
        <p:spPr>
          <a:xfrm>
            <a:off x="121543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5" name="Text Placeholder 29">
            <a:extLst>
              <a:ext uri="{FF2B5EF4-FFF2-40B4-BE49-F238E27FC236}">
                <a16:creationId xmlns:a16="http://schemas.microsoft.com/office/drawing/2014/main" id="{2A91401C-CD03-4B80-B78A-FED6C1387A58}"/>
              </a:ext>
            </a:extLst>
          </p:cNvPr>
          <p:cNvSpPr>
            <a:spLocks noGrp="1"/>
          </p:cNvSpPr>
          <p:nvPr>
            <p:ph type="body" sz="quarter" idx="14"/>
          </p:nvPr>
        </p:nvSpPr>
        <p:spPr>
          <a:xfrm>
            <a:off x="121543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6" name="Text Placeholder 29">
            <a:extLst>
              <a:ext uri="{FF2B5EF4-FFF2-40B4-BE49-F238E27FC236}">
                <a16:creationId xmlns:a16="http://schemas.microsoft.com/office/drawing/2014/main" id="{987E1084-1588-4DFF-8B16-45159E5A7FBB}"/>
              </a:ext>
            </a:extLst>
          </p:cNvPr>
          <p:cNvSpPr>
            <a:spLocks noGrp="1"/>
          </p:cNvSpPr>
          <p:nvPr>
            <p:ph type="body" sz="quarter" idx="15"/>
          </p:nvPr>
        </p:nvSpPr>
        <p:spPr>
          <a:xfrm>
            <a:off x="1215430" y="4206875"/>
            <a:ext cx="4798020" cy="300531"/>
          </a:xfrm>
        </p:spPr>
        <p:txBody>
          <a:bodyPr/>
          <a:lstStyle>
            <a:lvl1pPr>
              <a:defRPr sz="1800" b="0">
                <a:solidFill>
                  <a:schemeClr val="bg1"/>
                </a:solidFill>
              </a:defRPr>
            </a:lvl1pPr>
          </a:lstStyle>
          <a:p>
            <a:pPr lvl="0"/>
            <a:r>
              <a:rPr lang="en-US"/>
              <a:t>Click to edit Master text styles</a:t>
            </a:r>
          </a:p>
        </p:txBody>
      </p:sp>
      <p:sp>
        <p:nvSpPr>
          <p:cNvPr id="27" name="Text Placeholder 29">
            <a:extLst>
              <a:ext uri="{FF2B5EF4-FFF2-40B4-BE49-F238E27FC236}">
                <a16:creationId xmlns:a16="http://schemas.microsoft.com/office/drawing/2014/main" id="{8C12D9D7-8C03-4D7A-B03B-C1BC41AB6BA8}"/>
              </a:ext>
            </a:extLst>
          </p:cNvPr>
          <p:cNvSpPr>
            <a:spLocks noGrp="1"/>
          </p:cNvSpPr>
          <p:nvPr>
            <p:ph type="body" sz="quarter" idx="16"/>
          </p:nvPr>
        </p:nvSpPr>
        <p:spPr>
          <a:xfrm>
            <a:off x="765304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8" name="Text Placeholder 29">
            <a:extLst>
              <a:ext uri="{FF2B5EF4-FFF2-40B4-BE49-F238E27FC236}">
                <a16:creationId xmlns:a16="http://schemas.microsoft.com/office/drawing/2014/main" id="{F217037E-D485-4433-8172-120C59DAC49B}"/>
              </a:ext>
            </a:extLst>
          </p:cNvPr>
          <p:cNvSpPr>
            <a:spLocks noGrp="1"/>
          </p:cNvSpPr>
          <p:nvPr>
            <p:ph type="body" sz="quarter" idx="17"/>
          </p:nvPr>
        </p:nvSpPr>
        <p:spPr>
          <a:xfrm>
            <a:off x="765304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9" name="Text Placeholder 29">
            <a:extLst>
              <a:ext uri="{FF2B5EF4-FFF2-40B4-BE49-F238E27FC236}">
                <a16:creationId xmlns:a16="http://schemas.microsoft.com/office/drawing/2014/main" id="{99CF9FB5-3A52-4CBE-9EA9-E5B1B14F62C4}"/>
              </a:ext>
            </a:extLst>
          </p:cNvPr>
          <p:cNvSpPr>
            <a:spLocks noGrp="1"/>
          </p:cNvSpPr>
          <p:nvPr>
            <p:ph type="body" sz="quarter" idx="18"/>
          </p:nvPr>
        </p:nvSpPr>
        <p:spPr>
          <a:xfrm>
            <a:off x="7653040" y="4206875"/>
            <a:ext cx="4798020" cy="300531"/>
          </a:xfrm>
        </p:spPr>
        <p:txBody>
          <a:bodyPr/>
          <a:lstStyle>
            <a:lvl1pPr>
              <a:defRPr sz="1800" b="0">
                <a:solidFill>
                  <a:schemeClr val="bg1"/>
                </a:solidFill>
              </a:defRPr>
            </a:lvl1pPr>
          </a:lstStyle>
          <a:p>
            <a:pPr lvl="0"/>
            <a:r>
              <a:rPr lang="en-US"/>
              <a:t>Click to edit Master text styles</a:t>
            </a:r>
          </a:p>
        </p:txBody>
      </p:sp>
      <p:sp>
        <p:nvSpPr>
          <p:cNvPr id="39" name="Text Placeholder 29">
            <a:extLst>
              <a:ext uri="{FF2B5EF4-FFF2-40B4-BE49-F238E27FC236}">
                <a16:creationId xmlns:a16="http://schemas.microsoft.com/office/drawing/2014/main" id="{2C483B3F-2A51-4389-A469-7247CC00F750}"/>
              </a:ext>
            </a:extLst>
          </p:cNvPr>
          <p:cNvSpPr>
            <a:spLocks noGrp="1"/>
          </p:cNvSpPr>
          <p:nvPr>
            <p:ph type="body" sz="quarter" idx="19"/>
          </p:nvPr>
        </p:nvSpPr>
        <p:spPr>
          <a:xfrm>
            <a:off x="14085597"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0" name="Text Placeholder 29">
            <a:extLst>
              <a:ext uri="{FF2B5EF4-FFF2-40B4-BE49-F238E27FC236}">
                <a16:creationId xmlns:a16="http://schemas.microsoft.com/office/drawing/2014/main" id="{3167602A-C6EA-403C-BBD7-A1E2856EBF40}"/>
              </a:ext>
            </a:extLst>
          </p:cNvPr>
          <p:cNvSpPr>
            <a:spLocks noGrp="1"/>
          </p:cNvSpPr>
          <p:nvPr>
            <p:ph type="body" sz="quarter" idx="20"/>
          </p:nvPr>
        </p:nvSpPr>
        <p:spPr>
          <a:xfrm>
            <a:off x="14085597"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1" name="Text Placeholder 29">
            <a:extLst>
              <a:ext uri="{FF2B5EF4-FFF2-40B4-BE49-F238E27FC236}">
                <a16:creationId xmlns:a16="http://schemas.microsoft.com/office/drawing/2014/main" id="{4E6CC2EE-53D5-45F8-ABF1-A33B753B1C49}"/>
              </a:ext>
            </a:extLst>
          </p:cNvPr>
          <p:cNvSpPr>
            <a:spLocks noGrp="1"/>
          </p:cNvSpPr>
          <p:nvPr>
            <p:ph type="body" sz="quarter" idx="21"/>
          </p:nvPr>
        </p:nvSpPr>
        <p:spPr>
          <a:xfrm>
            <a:off x="14085597" y="4206875"/>
            <a:ext cx="4798020" cy="300531"/>
          </a:xfrm>
        </p:spPr>
        <p:txBody>
          <a:bodyPr/>
          <a:lstStyle>
            <a:lvl1pPr>
              <a:defRPr sz="1800" b="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46550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al-in Detai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Dial-in Details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6182974"/>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3" name="Text Placeholder 12">
            <a:extLst>
              <a:ext uri="{FF2B5EF4-FFF2-40B4-BE49-F238E27FC236}">
                <a16:creationId xmlns:a16="http://schemas.microsoft.com/office/drawing/2014/main" id="{899484F1-8E49-054A-9340-C8D241F51990}"/>
              </a:ext>
            </a:extLst>
          </p:cNvPr>
          <p:cNvSpPr>
            <a:spLocks noGrp="1"/>
          </p:cNvSpPr>
          <p:nvPr>
            <p:ph type="body" sz="quarter" idx="14" hasCustomPrompt="1"/>
          </p:nvPr>
        </p:nvSpPr>
        <p:spPr>
          <a:xfrm>
            <a:off x="945485" y="3863541"/>
            <a:ext cx="5002109"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indent="0">
              <a:spcBef>
                <a:spcPts val="0"/>
              </a:spcBef>
              <a:spcAft>
                <a:spcPts val="0"/>
              </a:spcAft>
              <a:buFont typeface="Arial" panose="020B0604020202020204" pitchFamily="34" charset="0"/>
              <a:buNone/>
              <a:defRPr sz="24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Topic</a:t>
            </a:r>
          </a:p>
          <a:p>
            <a:pPr lvl="1"/>
            <a:r>
              <a:rPr lang="en-GB" dirty="0"/>
              <a:t>Meeting title</a:t>
            </a:r>
          </a:p>
          <a:p>
            <a:pPr lvl="1"/>
            <a:endParaRPr lang="en-GB" dirty="0"/>
          </a:p>
          <a:p>
            <a:pPr lvl="0"/>
            <a:r>
              <a:rPr lang="en-GB" dirty="0"/>
              <a:t>Time</a:t>
            </a:r>
          </a:p>
          <a:p>
            <a:pPr lvl="1"/>
            <a:r>
              <a:rPr lang="en-GB" dirty="0"/>
              <a:t>MMM DD, YYYY</a:t>
            </a:r>
          </a:p>
          <a:p>
            <a:pPr lvl="1"/>
            <a:r>
              <a:rPr lang="en-GB" dirty="0"/>
              <a:t>04:00 PM CET/10:00 AM ET</a:t>
            </a:r>
          </a:p>
          <a:p>
            <a:pPr lvl="1"/>
            <a:endParaRPr lang="en-GB" dirty="0"/>
          </a:p>
          <a:p>
            <a:pPr lvl="0"/>
            <a:r>
              <a:rPr lang="en-GB" dirty="0"/>
              <a:t>Estimated call length</a:t>
            </a:r>
          </a:p>
          <a:p>
            <a:pPr lvl="1"/>
            <a:r>
              <a:rPr lang="en-GB" dirty="0"/>
              <a:t>30 minutes</a:t>
            </a:r>
          </a:p>
        </p:txBody>
      </p:sp>
      <p:sp>
        <p:nvSpPr>
          <p:cNvPr id="14" name="Text Placeholder 12">
            <a:extLst>
              <a:ext uri="{FF2B5EF4-FFF2-40B4-BE49-F238E27FC236}">
                <a16:creationId xmlns:a16="http://schemas.microsoft.com/office/drawing/2014/main" id="{30A48F11-6954-3949-8D79-D73631815C9E}"/>
              </a:ext>
            </a:extLst>
          </p:cNvPr>
          <p:cNvSpPr>
            <a:spLocks noGrp="1"/>
          </p:cNvSpPr>
          <p:nvPr>
            <p:ph type="body" sz="quarter" idx="17" hasCustomPrompt="1"/>
          </p:nvPr>
        </p:nvSpPr>
        <p:spPr>
          <a:xfrm>
            <a:off x="6342994" y="3875490"/>
            <a:ext cx="6841081"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marR="0"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sz="23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Join Zoom meeting</a:t>
            </a:r>
          </a:p>
          <a:p>
            <a:pPr lvl="1"/>
            <a:r>
              <a:rPr lang="en-GB" dirty="0"/>
              <a:t>Https://</a:t>
            </a:r>
            <a:r>
              <a:rPr lang="en-GB" dirty="0" err="1"/>
              <a:t>zoom.us</a:t>
            </a:r>
            <a:r>
              <a:rPr lang="en-GB" dirty="0"/>
              <a:t>/#/########</a:t>
            </a:r>
          </a:p>
          <a:p>
            <a:pPr lvl="1"/>
            <a:endParaRPr lang="en-GB" dirty="0"/>
          </a:p>
          <a:p>
            <a:pPr lvl="0"/>
            <a:r>
              <a:rPr lang="en-GB" dirty="0"/>
              <a:t>Meeting ID</a:t>
            </a:r>
          </a:p>
          <a:p>
            <a:pPr lvl="1"/>
            <a:r>
              <a:rPr lang="en-GB" dirty="0"/>
              <a:t>985 717 469</a:t>
            </a:r>
          </a:p>
          <a:p>
            <a:pPr lvl="0"/>
            <a:r>
              <a:rPr lang="en-GB" dirty="0"/>
              <a:t>One tap mobile</a:t>
            </a:r>
          </a:p>
          <a:p>
            <a:pPr marL="0" marR="0" lvl="1"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a:pPr>
            <a:r>
              <a:rPr lang="en-GB" dirty="0"/>
              <a:t>+ 00000000000, 00000000000# US (New York)</a:t>
            </a:r>
          </a:p>
          <a:p>
            <a:pPr lvl="0"/>
            <a:r>
              <a:rPr lang="en-GB" dirty="0"/>
              <a:t>Dial by your location </a:t>
            </a:r>
          </a:p>
          <a:p>
            <a:pPr lvl="1"/>
            <a:r>
              <a:rPr lang="en-GB" dirty="0"/>
              <a:t>+0 000 000 0000 US (New York)</a:t>
            </a:r>
            <a:br>
              <a:rPr lang="en-GB" dirty="0"/>
            </a:br>
            <a:r>
              <a:rPr lang="en-GB" dirty="0"/>
              <a:t>+ 0 000 000 0000 (Switzerland)</a:t>
            </a:r>
          </a:p>
          <a:p>
            <a:pPr lvl="0"/>
            <a:r>
              <a:rPr lang="en-GB" dirty="0"/>
              <a:t>Find your local number</a:t>
            </a:r>
          </a:p>
          <a:p>
            <a:pPr lvl="1"/>
            <a:r>
              <a:rPr lang="en-GB" dirty="0"/>
              <a:t>https://</a:t>
            </a:r>
            <a:r>
              <a:rPr lang="en-GB" dirty="0" err="1"/>
              <a:t>zoom.us</a:t>
            </a:r>
            <a:r>
              <a:rPr lang="en-GB" dirty="0"/>
              <a:t>/#/########</a:t>
            </a:r>
          </a:p>
        </p:txBody>
      </p:sp>
    </p:spTree>
    <p:extLst>
      <p:ext uri="{BB962C8B-B14F-4D97-AF65-F5344CB8AC3E}">
        <p14:creationId xmlns:p14="http://schemas.microsoft.com/office/powerpoint/2010/main" val="221428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meline / Milestones 4">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383269428"/>
              </p:ext>
            </p:extLst>
          </p:nvPr>
        </p:nvGraphicFramePr>
        <p:xfrm>
          <a:off x="951814" y="4502149"/>
          <a:ext cx="18199096" cy="5472114"/>
        </p:xfrm>
        <a:graphic>
          <a:graphicData uri="http://schemas.openxmlformats.org/drawingml/2006/table">
            <a:tbl>
              <a:tblPr bandCol="1">
                <a:tableStyleId>{2D5ABB26-0587-4C30-8999-92F81FD0307C}</a:tableStyleId>
              </a:tblPr>
              <a:tblGrid>
                <a:gridCol w="4549774">
                  <a:extLst>
                    <a:ext uri="{9D8B030D-6E8A-4147-A177-3AD203B41FA5}">
                      <a16:colId xmlns:a16="http://schemas.microsoft.com/office/drawing/2014/main" val="4151945498"/>
                    </a:ext>
                  </a:extLst>
                </a:gridCol>
                <a:gridCol w="4549774">
                  <a:extLst>
                    <a:ext uri="{9D8B030D-6E8A-4147-A177-3AD203B41FA5}">
                      <a16:colId xmlns:a16="http://schemas.microsoft.com/office/drawing/2014/main" val="1382627474"/>
                    </a:ext>
                  </a:extLst>
                </a:gridCol>
                <a:gridCol w="4549774">
                  <a:extLst>
                    <a:ext uri="{9D8B030D-6E8A-4147-A177-3AD203B41FA5}">
                      <a16:colId xmlns:a16="http://schemas.microsoft.com/office/drawing/2014/main" val="2312284562"/>
                    </a:ext>
                  </a:extLst>
                </a:gridCol>
                <a:gridCol w="4549774">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4203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4059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5405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4563731"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15546" y="3750657"/>
            <a:ext cx="452888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59672" y="3750657"/>
            <a:ext cx="452833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588002" y="3750657"/>
            <a:ext cx="457410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4563731"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5515546"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1499"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4615780" y="5006236"/>
            <a:ext cx="4535130"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487320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meline / Milestones 5">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244570549"/>
              </p:ext>
            </p:extLst>
          </p:nvPr>
        </p:nvGraphicFramePr>
        <p:xfrm>
          <a:off x="951815" y="4502149"/>
          <a:ext cx="18199435" cy="5472114"/>
        </p:xfrm>
        <a:graphic>
          <a:graphicData uri="http://schemas.openxmlformats.org/drawingml/2006/table">
            <a:tbl>
              <a:tblPr bandCol="1">
                <a:tableStyleId>{2D5ABB26-0587-4C30-8999-92F81FD0307C}</a:tableStyleId>
              </a:tblPr>
              <a:tblGrid>
                <a:gridCol w="3639887">
                  <a:extLst>
                    <a:ext uri="{9D8B030D-6E8A-4147-A177-3AD203B41FA5}">
                      <a16:colId xmlns:a16="http://schemas.microsoft.com/office/drawing/2014/main" val="4151945498"/>
                    </a:ext>
                  </a:extLst>
                </a:gridCol>
                <a:gridCol w="3639887">
                  <a:extLst>
                    <a:ext uri="{9D8B030D-6E8A-4147-A177-3AD203B41FA5}">
                      <a16:colId xmlns:a16="http://schemas.microsoft.com/office/drawing/2014/main" val="1382627474"/>
                    </a:ext>
                  </a:extLst>
                </a:gridCol>
                <a:gridCol w="3639887">
                  <a:extLst>
                    <a:ext uri="{9D8B030D-6E8A-4147-A177-3AD203B41FA5}">
                      <a16:colId xmlns:a16="http://schemas.microsoft.com/office/drawing/2014/main" val="2312284562"/>
                    </a:ext>
                  </a:extLst>
                </a:gridCol>
                <a:gridCol w="3639887">
                  <a:extLst>
                    <a:ext uri="{9D8B030D-6E8A-4147-A177-3AD203B41FA5}">
                      <a16:colId xmlns:a16="http://schemas.microsoft.com/office/drawing/2014/main" val="1977789979"/>
                    </a:ext>
                  </a:extLst>
                </a:gridCol>
                <a:gridCol w="3639887">
                  <a:extLst>
                    <a:ext uri="{9D8B030D-6E8A-4147-A177-3AD203B41FA5}">
                      <a16:colId xmlns:a16="http://schemas.microsoft.com/office/drawing/2014/main" val="289107806"/>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91670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857487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22024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587092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361767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4600102" y="3750657"/>
            <a:ext cx="3648287"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8248389"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1866062"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5524658"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3617673"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4600102"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8248389"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1866062"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5524658"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Tree>
    <p:extLst>
      <p:ext uri="{BB962C8B-B14F-4D97-AF65-F5344CB8AC3E}">
        <p14:creationId xmlns:p14="http://schemas.microsoft.com/office/powerpoint/2010/main" val="132675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meline / Milestones 6">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161344178"/>
              </p:ext>
            </p:extLst>
          </p:nvPr>
        </p:nvGraphicFramePr>
        <p:xfrm>
          <a:off x="951815" y="4502149"/>
          <a:ext cx="18199434" cy="5472114"/>
        </p:xfrm>
        <a:graphic>
          <a:graphicData uri="http://schemas.openxmlformats.org/drawingml/2006/table">
            <a:tbl>
              <a:tblPr bandCol="1">
                <a:tableStyleId>{2D5ABB26-0587-4C30-8999-92F81FD0307C}</a:tableStyleId>
              </a:tblPr>
              <a:tblGrid>
                <a:gridCol w="3033239">
                  <a:extLst>
                    <a:ext uri="{9D8B030D-6E8A-4147-A177-3AD203B41FA5}">
                      <a16:colId xmlns:a16="http://schemas.microsoft.com/office/drawing/2014/main" val="4151945498"/>
                    </a:ext>
                  </a:extLst>
                </a:gridCol>
                <a:gridCol w="3033239">
                  <a:extLst>
                    <a:ext uri="{9D8B030D-6E8A-4147-A177-3AD203B41FA5}">
                      <a16:colId xmlns:a16="http://schemas.microsoft.com/office/drawing/2014/main" val="1382627474"/>
                    </a:ext>
                  </a:extLst>
                </a:gridCol>
                <a:gridCol w="3033239">
                  <a:extLst>
                    <a:ext uri="{9D8B030D-6E8A-4147-A177-3AD203B41FA5}">
                      <a16:colId xmlns:a16="http://schemas.microsoft.com/office/drawing/2014/main" val="2312284562"/>
                    </a:ext>
                  </a:extLst>
                </a:gridCol>
                <a:gridCol w="3033239">
                  <a:extLst>
                    <a:ext uri="{9D8B030D-6E8A-4147-A177-3AD203B41FA5}">
                      <a16:colId xmlns:a16="http://schemas.microsoft.com/office/drawing/2014/main" val="1977789979"/>
                    </a:ext>
                  </a:extLst>
                </a:gridCol>
                <a:gridCol w="3033239">
                  <a:extLst>
                    <a:ext uri="{9D8B030D-6E8A-4147-A177-3AD203B41FA5}">
                      <a16:colId xmlns:a16="http://schemas.microsoft.com/office/drawing/2014/main" val="289107806"/>
                    </a:ext>
                  </a:extLst>
                </a:gridCol>
                <a:gridCol w="3033239">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30584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735420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03884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342265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646997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98924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70277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005205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307638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611381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98924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7027715"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205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307638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6113817" y="5007130"/>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3802018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meline / Milestones 7">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2186811145"/>
              </p:ext>
            </p:extLst>
          </p:nvPr>
        </p:nvGraphicFramePr>
        <p:xfrm>
          <a:off x="951815" y="4502149"/>
          <a:ext cx="18199097" cy="5472114"/>
        </p:xfrm>
        <a:graphic>
          <a:graphicData uri="http://schemas.openxmlformats.org/drawingml/2006/table">
            <a:tbl>
              <a:tblPr bandCol="1">
                <a:tableStyleId>{2D5ABB26-0587-4C30-8999-92F81FD0307C}</a:tableStyleId>
              </a:tblPr>
              <a:tblGrid>
                <a:gridCol w="2599871">
                  <a:extLst>
                    <a:ext uri="{9D8B030D-6E8A-4147-A177-3AD203B41FA5}">
                      <a16:colId xmlns:a16="http://schemas.microsoft.com/office/drawing/2014/main" val="4151945498"/>
                    </a:ext>
                  </a:extLst>
                </a:gridCol>
                <a:gridCol w="2599871">
                  <a:extLst>
                    <a:ext uri="{9D8B030D-6E8A-4147-A177-3AD203B41FA5}">
                      <a16:colId xmlns:a16="http://schemas.microsoft.com/office/drawing/2014/main" val="1382627474"/>
                    </a:ext>
                  </a:extLst>
                </a:gridCol>
                <a:gridCol w="2599871">
                  <a:extLst>
                    <a:ext uri="{9D8B030D-6E8A-4147-A177-3AD203B41FA5}">
                      <a16:colId xmlns:a16="http://schemas.microsoft.com/office/drawing/2014/main" val="2312284562"/>
                    </a:ext>
                  </a:extLst>
                </a:gridCol>
                <a:gridCol w="2599871">
                  <a:extLst>
                    <a:ext uri="{9D8B030D-6E8A-4147-A177-3AD203B41FA5}">
                      <a16:colId xmlns:a16="http://schemas.microsoft.com/office/drawing/2014/main" val="1977789979"/>
                    </a:ext>
                  </a:extLst>
                </a:gridCol>
                <a:gridCol w="2599871">
                  <a:extLst>
                    <a:ext uri="{9D8B030D-6E8A-4147-A177-3AD203B41FA5}">
                      <a16:colId xmlns:a16="http://schemas.microsoft.com/office/drawing/2014/main" val="289107806"/>
                    </a:ext>
                  </a:extLst>
                </a:gridCol>
                <a:gridCol w="2599871">
                  <a:extLst>
                    <a:ext uri="{9D8B030D-6E8A-4147-A177-3AD203B41FA5}">
                      <a16:colId xmlns:a16="http://schemas.microsoft.com/office/drawing/2014/main" val="380964293"/>
                    </a:ext>
                  </a:extLst>
                </a:gridCol>
                <a:gridCol w="2599871">
                  <a:extLst>
                    <a:ext uri="{9D8B030D-6E8A-4147-A177-3AD203B41FA5}">
                      <a16:colId xmlns:a16="http://schemas.microsoft.com/office/drawing/2014/main" val="2998086781"/>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marR="0" lvl="0" indent="0" algn="l" defTabSz="914400" rtl="0" eaLnBrk="1" fontAlgn="auto" latinLnBrk="0" hangingPunct="1">
                        <a:lnSpc>
                          <a:spcPct val="120000"/>
                        </a:lnSpc>
                        <a:spcBef>
                          <a:spcPts val="0"/>
                        </a:spcBef>
                        <a:spcAft>
                          <a:spcPts val="2400"/>
                        </a:spcAft>
                        <a:buClrTx/>
                        <a:buSzTx/>
                        <a:buFontTx/>
                        <a:buNone/>
                        <a:tabLst/>
                        <a:defRPr/>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386500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647148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907796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168444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42909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Oval 59">
            <a:extLst>
              <a:ext uri="{FF2B5EF4-FFF2-40B4-BE49-F238E27FC236}">
                <a16:creationId xmlns:a16="http://schemas.microsoft.com/office/drawing/2014/main" id="{33F6E636-79A6-4B30-8BC0-632CE4B6ECAC}"/>
              </a:ext>
            </a:extLst>
          </p:cNvPr>
          <p:cNvSpPr/>
          <p:nvPr/>
        </p:nvSpPr>
        <p:spPr>
          <a:xfrm>
            <a:off x="16897413"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54840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614499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8741588"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1338179"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393477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6531363"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54840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6144997"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8741588"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1338179"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393477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
        <p:nvSpPr>
          <p:cNvPr id="86" name="Text Placeholder 71">
            <a:extLst>
              <a:ext uri="{FF2B5EF4-FFF2-40B4-BE49-F238E27FC236}">
                <a16:creationId xmlns:a16="http://schemas.microsoft.com/office/drawing/2014/main" id="{947BFEF4-7AA3-4A1C-B7FE-6DF1E40CA7E3}"/>
              </a:ext>
            </a:extLst>
          </p:cNvPr>
          <p:cNvSpPr>
            <a:spLocks noGrp="1"/>
          </p:cNvSpPr>
          <p:nvPr>
            <p:ph type="body" sz="quarter" idx="27"/>
          </p:nvPr>
        </p:nvSpPr>
        <p:spPr>
          <a:xfrm>
            <a:off x="16531363" y="5006236"/>
            <a:ext cx="2619549" cy="869432"/>
          </a:xfrm>
        </p:spPr>
        <p:txBody>
          <a:bodyPr lIns="288000" rIns="288000" bIns="288000" anchor="t" anchorCtr="0"/>
          <a:lstStyle>
            <a:lvl1pPr>
              <a:defRPr sz="1600" b="0">
                <a:latin typeface="Poppins" pitchFamily="2" charset="77"/>
                <a:cs typeface="Poppins" pitchFamily="2" charset="77"/>
              </a:defRPr>
            </a:lvl1pPr>
          </a:lstStyle>
          <a:p>
            <a:pPr marL="0" marR="0" lvl="0" indent="0" algn="l" defTabSz="914400" rtl="0" eaLnBrk="1" fontAlgn="auto" latinLnBrk="0" hangingPunct="1">
              <a:lnSpc>
                <a:spcPct val="120000"/>
              </a:lnSpc>
              <a:spcBef>
                <a:spcPts val="0"/>
              </a:spcBef>
              <a:spcAft>
                <a:spcPts val="2400"/>
              </a:spcAft>
              <a:buClrTx/>
              <a:buSzTx/>
              <a:buFontTx/>
              <a:buNone/>
              <a:tabLst/>
              <a:defRPr/>
            </a:pPr>
            <a:r>
              <a:rPr lang="en-US" sz="1600" b="0" i="0">
                <a:solidFill>
                  <a:schemeClr val="tx1"/>
                </a:solidFill>
              </a:rPr>
              <a:t>Click to edit Master text styles</a:t>
            </a:r>
          </a:p>
        </p:txBody>
      </p:sp>
    </p:spTree>
    <p:extLst>
      <p:ext uri="{BB962C8B-B14F-4D97-AF65-F5344CB8AC3E}">
        <p14:creationId xmlns:p14="http://schemas.microsoft.com/office/powerpoint/2010/main" val="198281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livery Timeline">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57195079"/>
              </p:ext>
            </p:extLst>
          </p:nvPr>
        </p:nvGraphicFramePr>
        <p:xfrm>
          <a:off x="951814" y="5156387"/>
          <a:ext cx="18219420" cy="4817876"/>
        </p:xfrm>
        <a:graphic>
          <a:graphicData uri="http://schemas.openxmlformats.org/drawingml/2006/table">
            <a:tbl>
              <a:tblPr bandCol="1">
                <a:tableStyleId>{2D5ABB26-0587-4C30-8999-92F81FD0307C}</a:tableStyleId>
              </a:tblPr>
              <a:tblGrid>
                <a:gridCol w="4554855">
                  <a:extLst>
                    <a:ext uri="{9D8B030D-6E8A-4147-A177-3AD203B41FA5}">
                      <a16:colId xmlns:a16="http://schemas.microsoft.com/office/drawing/2014/main" val="1382627474"/>
                    </a:ext>
                  </a:extLst>
                </a:gridCol>
                <a:gridCol w="4554855">
                  <a:extLst>
                    <a:ext uri="{9D8B030D-6E8A-4147-A177-3AD203B41FA5}">
                      <a16:colId xmlns:a16="http://schemas.microsoft.com/office/drawing/2014/main" val="2312284562"/>
                    </a:ext>
                  </a:extLst>
                </a:gridCol>
                <a:gridCol w="4554855">
                  <a:extLst>
                    <a:ext uri="{9D8B030D-6E8A-4147-A177-3AD203B41FA5}">
                      <a16:colId xmlns:a16="http://schemas.microsoft.com/office/drawing/2014/main" val="1977789979"/>
                    </a:ext>
                  </a:extLst>
                </a:gridCol>
                <a:gridCol w="4554855">
                  <a:extLst>
                    <a:ext uri="{9D8B030D-6E8A-4147-A177-3AD203B41FA5}">
                      <a16:colId xmlns:a16="http://schemas.microsoft.com/office/drawing/2014/main" val="289107806"/>
                    </a:ext>
                  </a:extLst>
                </a:gridCol>
              </a:tblGrid>
              <a:tr h="4817876">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Delivery Timeline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516245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22321"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386117"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49913"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0813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6445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620774"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3" name="Text Placeholder 2">
            <a:extLst>
              <a:ext uri="{FF2B5EF4-FFF2-40B4-BE49-F238E27FC236}">
                <a16:creationId xmlns:a16="http://schemas.microsoft.com/office/drawing/2014/main" id="{35FB9A9C-4C9E-469C-9D99-16BC91C138E0}"/>
              </a:ext>
            </a:extLst>
          </p:cNvPr>
          <p:cNvSpPr>
            <a:spLocks noGrp="1"/>
          </p:cNvSpPr>
          <p:nvPr>
            <p:ph type="body" sz="quarter" idx="47"/>
          </p:nvPr>
        </p:nvSpPr>
        <p:spPr>
          <a:xfrm>
            <a:off x="5748458" y="5651386"/>
            <a:ext cx="13213040"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6" name="Text Placeholder 2">
            <a:extLst>
              <a:ext uri="{FF2B5EF4-FFF2-40B4-BE49-F238E27FC236}">
                <a16:creationId xmlns:a16="http://schemas.microsoft.com/office/drawing/2014/main" id="{D679B6E4-5400-4DE1-9F08-359DC2F09B7E}"/>
              </a:ext>
            </a:extLst>
          </p:cNvPr>
          <p:cNvSpPr>
            <a:spLocks noGrp="1"/>
          </p:cNvSpPr>
          <p:nvPr>
            <p:ph type="body" sz="quarter" idx="48"/>
          </p:nvPr>
        </p:nvSpPr>
        <p:spPr>
          <a:xfrm>
            <a:off x="1184662" y="5651386"/>
            <a:ext cx="404338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7" name="Text Placeholder 2">
            <a:extLst>
              <a:ext uri="{FF2B5EF4-FFF2-40B4-BE49-F238E27FC236}">
                <a16:creationId xmlns:a16="http://schemas.microsoft.com/office/drawing/2014/main" id="{1F810C97-0A29-45C1-9D60-827E200D0F34}"/>
              </a:ext>
            </a:extLst>
          </p:cNvPr>
          <p:cNvSpPr>
            <a:spLocks noGrp="1"/>
          </p:cNvSpPr>
          <p:nvPr>
            <p:ph type="body" sz="quarter" idx="49"/>
          </p:nvPr>
        </p:nvSpPr>
        <p:spPr>
          <a:xfrm>
            <a:off x="14876050" y="6516108"/>
            <a:ext cx="4085448"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8" name="Text Placeholder 2">
            <a:extLst>
              <a:ext uri="{FF2B5EF4-FFF2-40B4-BE49-F238E27FC236}">
                <a16:creationId xmlns:a16="http://schemas.microsoft.com/office/drawing/2014/main" id="{FC6BAC02-B885-47E1-A502-AA5052129E5E}"/>
              </a:ext>
            </a:extLst>
          </p:cNvPr>
          <p:cNvSpPr>
            <a:spLocks noGrp="1"/>
          </p:cNvSpPr>
          <p:nvPr>
            <p:ph type="body" sz="quarter" idx="50"/>
          </p:nvPr>
        </p:nvSpPr>
        <p:spPr>
          <a:xfrm>
            <a:off x="1184662" y="6516108"/>
            <a:ext cx="13213040"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0" name="Text Placeholder 2">
            <a:extLst>
              <a:ext uri="{FF2B5EF4-FFF2-40B4-BE49-F238E27FC236}">
                <a16:creationId xmlns:a16="http://schemas.microsoft.com/office/drawing/2014/main" id="{06BDC1B7-A02B-4772-BA3C-4B7BBCD848D2}"/>
              </a:ext>
            </a:extLst>
          </p:cNvPr>
          <p:cNvSpPr>
            <a:spLocks noGrp="1"/>
          </p:cNvSpPr>
          <p:nvPr>
            <p:ph type="body" sz="quarter" idx="52"/>
          </p:nvPr>
        </p:nvSpPr>
        <p:spPr>
          <a:xfrm>
            <a:off x="1184662" y="7380830"/>
            <a:ext cx="17776836"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2" name="Text Placeholder 2">
            <a:extLst>
              <a:ext uri="{FF2B5EF4-FFF2-40B4-BE49-F238E27FC236}">
                <a16:creationId xmlns:a16="http://schemas.microsoft.com/office/drawing/2014/main" id="{88A5BF89-FF15-4E22-A8D9-B81E4C8FB04E}"/>
              </a:ext>
            </a:extLst>
          </p:cNvPr>
          <p:cNvSpPr>
            <a:spLocks noGrp="1"/>
          </p:cNvSpPr>
          <p:nvPr>
            <p:ph type="body" sz="quarter" idx="54"/>
          </p:nvPr>
        </p:nvSpPr>
        <p:spPr>
          <a:xfrm>
            <a:off x="3212050" y="8245552"/>
            <a:ext cx="1572841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4" name="Text Placeholder 2">
            <a:extLst>
              <a:ext uri="{FF2B5EF4-FFF2-40B4-BE49-F238E27FC236}">
                <a16:creationId xmlns:a16="http://schemas.microsoft.com/office/drawing/2014/main" id="{28A648F4-45A3-4893-B1D5-F9EAB33F1565}"/>
              </a:ext>
            </a:extLst>
          </p:cNvPr>
          <p:cNvSpPr>
            <a:spLocks noGrp="1"/>
          </p:cNvSpPr>
          <p:nvPr>
            <p:ph type="body" sz="quarter" idx="56"/>
          </p:nvPr>
        </p:nvSpPr>
        <p:spPr>
          <a:xfrm>
            <a:off x="12356050" y="9110273"/>
            <a:ext cx="6573943"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Tree>
    <p:extLst>
      <p:ext uri="{BB962C8B-B14F-4D97-AF65-F5344CB8AC3E}">
        <p14:creationId xmlns:p14="http://schemas.microsoft.com/office/powerpoint/2010/main" val="2052642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abl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Table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6461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Members / Objectives | Peopl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562EC026-4E6F-43DA-923D-6521DED0DA31}"/>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Picture Placeholder 7">
            <a:extLst>
              <a:ext uri="{FF2B5EF4-FFF2-40B4-BE49-F238E27FC236}">
                <a16:creationId xmlns:a16="http://schemas.microsoft.com/office/drawing/2014/main" id="{2C007047-C920-4EB3-A695-D82C1E3FF29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27" name="Text Placeholder 12">
            <a:extLst>
              <a:ext uri="{FF2B5EF4-FFF2-40B4-BE49-F238E27FC236}">
                <a16:creationId xmlns:a16="http://schemas.microsoft.com/office/drawing/2014/main" id="{C4B654B1-39D8-4CAE-9F1C-A8E54F3E9075}"/>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Picture Placeholder 7">
            <a:extLst>
              <a:ext uri="{FF2B5EF4-FFF2-40B4-BE49-F238E27FC236}">
                <a16:creationId xmlns:a16="http://schemas.microsoft.com/office/drawing/2014/main" id="{97CE11CA-3102-4681-B4BA-0B37EB79C90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Text Placeholder 2">
            <a:extLst>
              <a:ext uri="{FF2B5EF4-FFF2-40B4-BE49-F238E27FC236}">
                <a16:creationId xmlns:a16="http://schemas.microsoft.com/office/drawing/2014/main" id="{6078F100-7CF5-4CA5-B198-4D0776A22E4D}"/>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290092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Members / Objectives | Compani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1"/>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Picture Placeholder 4">
            <a:extLst>
              <a:ext uri="{FF2B5EF4-FFF2-40B4-BE49-F238E27FC236}">
                <a16:creationId xmlns:a16="http://schemas.microsoft.com/office/drawing/2014/main" id="{C5CE2C7D-2E7C-4C4A-AD70-D95AE7635BFB}"/>
              </a:ext>
            </a:extLst>
          </p:cNvPr>
          <p:cNvSpPr>
            <a:spLocks noGrp="1"/>
          </p:cNvSpPr>
          <p:nvPr>
            <p:ph type="pic" sz="quarter" idx="10"/>
          </p:nvPr>
        </p:nvSpPr>
        <p:spPr>
          <a:xfrm>
            <a:off x="948250" y="3222947"/>
            <a:ext cx="4738833" cy="1532776"/>
          </a:xfrm>
        </p:spPr>
        <p:txBody>
          <a:bodyPr/>
          <a:lstStyle/>
          <a:p>
            <a:r>
              <a:rPr lang="en-US"/>
              <a:t>Click icon to add picture</a:t>
            </a:r>
            <a:endParaRPr lang="en-GB" dirty="0"/>
          </a:p>
        </p:txBody>
      </p:sp>
      <p:sp>
        <p:nvSpPr>
          <p:cNvPr id="22" name="Picture Placeholder 4">
            <a:extLst>
              <a:ext uri="{FF2B5EF4-FFF2-40B4-BE49-F238E27FC236}">
                <a16:creationId xmlns:a16="http://schemas.microsoft.com/office/drawing/2014/main" id="{C9D30B78-B412-4432-80AB-05215E5B05E3}"/>
              </a:ext>
            </a:extLst>
          </p:cNvPr>
          <p:cNvSpPr>
            <a:spLocks noGrp="1"/>
          </p:cNvSpPr>
          <p:nvPr>
            <p:ph type="pic" sz="quarter" idx="22"/>
          </p:nvPr>
        </p:nvSpPr>
        <p:spPr>
          <a:xfrm>
            <a:off x="6242050" y="3222947"/>
            <a:ext cx="4738833" cy="1532776"/>
          </a:xfrm>
        </p:spPr>
        <p:txBody>
          <a:bodyPr/>
          <a:lstStyle/>
          <a:p>
            <a:r>
              <a:rPr lang="en-US"/>
              <a:t>Click icon to add picture</a:t>
            </a:r>
            <a:endParaRPr lang="en-GB" dirty="0"/>
          </a:p>
        </p:txBody>
      </p:sp>
      <p:sp>
        <p:nvSpPr>
          <p:cNvPr id="16" name="Text Placeholder 2">
            <a:extLst>
              <a:ext uri="{FF2B5EF4-FFF2-40B4-BE49-F238E27FC236}">
                <a16:creationId xmlns:a16="http://schemas.microsoft.com/office/drawing/2014/main" id="{A51CA350-E600-49F4-98C4-196B708DFE5A}"/>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45336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fographic | source tex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Infographic</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Chart Placeholder 2">
            <a:extLst>
              <a:ext uri="{FF2B5EF4-FFF2-40B4-BE49-F238E27FC236}">
                <a16:creationId xmlns:a16="http://schemas.microsoft.com/office/drawing/2014/main" id="{23227BC4-3697-49CB-8C94-2ABB376D0980}"/>
              </a:ext>
            </a:extLst>
          </p:cNvPr>
          <p:cNvSpPr>
            <a:spLocks noGrp="1"/>
          </p:cNvSpPr>
          <p:nvPr>
            <p:ph type="chart" sz="quarter" idx="16"/>
          </p:nvPr>
        </p:nvSpPr>
        <p:spPr>
          <a:xfrm>
            <a:off x="2468564" y="2764105"/>
            <a:ext cx="15167648" cy="6490563"/>
          </a:xfrm>
        </p:spPr>
        <p:txBody>
          <a:bodyPr anchor="ctr"/>
          <a:lstStyle>
            <a:lvl1pPr algn="ctr">
              <a:defRPr/>
            </a:lvl1pPr>
          </a:lstStyle>
          <a:p>
            <a:r>
              <a:rPr lang="en-US"/>
              <a:t>Click icon to add chart</a:t>
            </a:r>
            <a:endParaRPr lang="en-GB" dirty="0"/>
          </a:p>
        </p:txBody>
      </p:sp>
      <p:sp>
        <p:nvSpPr>
          <p:cNvPr id="5" name="Text Placeholder 4">
            <a:extLst>
              <a:ext uri="{FF2B5EF4-FFF2-40B4-BE49-F238E27FC236}">
                <a16:creationId xmlns:a16="http://schemas.microsoft.com/office/drawing/2014/main" id="{832FEDC8-D0DD-425E-97D5-0F98C2977CA1}"/>
              </a:ext>
            </a:extLst>
          </p:cNvPr>
          <p:cNvSpPr>
            <a:spLocks noGrp="1"/>
          </p:cNvSpPr>
          <p:nvPr>
            <p:ph type="body" sz="quarter" idx="17"/>
          </p:nvPr>
        </p:nvSpPr>
        <p:spPr>
          <a:xfrm>
            <a:off x="942975" y="9735287"/>
            <a:ext cx="18218150" cy="233718"/>
          </a:xfrm>
        </p:spPr>
        <p:txBody>
          <a:bodyPr/>
          <a:lstStyle>
            <a:lvl1pPr>
              <a:defRPr sz="1400"/>
            </a:lvl1pPr>
          </a:lstStyle>
          <a:p>
            <a:pPr lvl="0"/>
            <a:r>
              <a:rPr lang="en-US"/>
              <a:t>Click to edit Master text styles</a:t>
            </a:r>
          </a:p>
        </p:txBody>
      </p:sp>
    </p:spTree>
    <p:extLst>
      <p:ext uri="{BB962C8B-B14F-4D97-AF65-F5344CB8AC3E}">
        <p14:creationId xmlns:p14="http://schemas.microsoft.com/office/powerpoint/2010/main" val="18828287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conography + Text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2" name="Picture Placeholder 7">
            <a:extLst>
              <a:ext uri="{FF2B5EF4-FFF2-40B4-BE49-F238E27FC236}">
                <a16:creationId xmlns:a16="http://schemas.microsoft.com/office/drawing/2014/main" id="{6619BFD5-09E1-4FC5-85E9-AA0D4F90A8B1}"/>
              </a:ext>
            </a:extLst>
          </p:cNvPr>
          <p:cNvSpPr>
            <a:spLocks noGrp="1"/>
          </p:cNvSpPr>
          <p:nvPr>
            <p:ph type="pic" sz="quarter" idx="17"/>
          </p:nvPr>
        </p:nvSpPr>
        <p:spPr>
          <a:xfrm>
            <a:off x="908050"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4" name="Picture Placeholder 7">
            <a:extLst>
              <a:ext uri="{FF2B5EF4-FFF2-40B4-BE49-F238E27FC236}">
                <a16:creationId xmlns:a16="http://schemas.microsoft.com/office/drawing/2014/main" id="{3B63B8AA-3795-43D0-9A7E-B431EEF93941}"/>
              </a:ext>
            </a:extLst>
          </p:cNvPr>
          <p:cNvSpPr>
            <a:spLocks noGrp="1"/>
          </p:cNvSpPr>
          <p:nvPr>
            <p:ph type="pic" sz="quarter" idx="19"/>
          </p:nvPr>
        </p:nvSpPr>
        <p:spPr>
          <a:xfrm>
            <a:off x="10007599"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6" name="Picture Placeholder 7">
            <a:extLst>
              <a:ext uri="{FF2B5EF4-FFF2-40B4-BE49-F238E27FC236}">
                <a16:creationId xmlns:a16="http://schemas.microsoft.com/office/drawing/2014/main" id="{CD81F978-7C37-4A2F-A2FB-25726566C18A}"/>
              </a:ext>
            </a:extLst>
          </p:cNvPr>
          <p:cNvSpPr>
            <a:spLocks noGrp="1"/>
          </p:cNvSpPr>
          <p:nvPr>
            <p:ph type="pic" sz="quarter" idx="21"/>
          </p:nvPr>
        </p:nvSpPr>
        <p:spPr>
          <a:xfrm>
            <a:off x="10007599"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Text Placeholder 12">
            <a:extLst>
              <a:ext uri="{FF2B5EF4-FFF2-40B4-BE49-F238E27FC236}">
                <a16:creationId xmlns:a16="http://schemas.microsoft.com/office/drawing/2014/main" id="{A34D31A6-0100-4F14-A575-2F91CDA458FF}"/>
              </a:ext>
            </a:extLst>
          </p:cNvPr>
          <p:cNvSpPr>
            <a:spLocks noGrp="1"/>
          </p:cNvSpPr>
          <p:nvPr>
            <p:ph type="body" sz="quarter" idx="14" hasCustomPrompt="1"/>
          </p:nvPr>
        </p:nvSpPr>
        <p:spPr>
          <a:xfrm>
            <a:off x="3976394"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Text Placeholder 12">
            <a:extLst>
              <a:ext uri="{FF2B5EF4-FFF2-40B4-BE49-F238E27FC236}">
                <a16:creationId xmlns:a16="http://schemas.microsoft.com/office/drawing/2014/main" id="{332C0157-8A57-4567-AD90-B772A579ECAA}"/>
              </a:ext>
            </a:extLst>
          </p:cNvPr>
          <p:cNvSpPr>
            <a:spLocks noGrp="1"/>
          </p:cNvSpPr>
          <p:nvPr>
            <p:ph type="body" sz="quarter" idx="22" hasCustomPrompt="1"/>
          </p:nvPr>
        </p:nvSpPr>
        <p:spPr>
          <a:xfrm>
            <a:off x="13075942"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7" name="Text Placeholder 12">
            <a:extLst>
              <a:ext uri="{FF2B5EF4-FFF2-40B4-BE49-F238E27FC236}">
                <a16:creationId xmlns:a16="http://schemas.microsoft.com/office/drawing/2014/main" id="{B71F1D49-461A-49E8-B21D-5F49561734FA}"/>
              </a:ext>
            </a:extLst>
          </p:cNvPr>
          <p:cNvSpPr>
            <a:spLocks noGrp="1"/>
          </p:cNvSpPr>
          <p:nvPr>
            <p:ph type="body" sz="quarter" idx="23" hasCustomPrompt="1"/>
          </p:nvPr>
        </p:nvSpPr>
        <p:spPr>
          <a:xfrm>
            <a:off x="3976394"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Text Placeholder 12">
            <a:extLst>
              <a:ext uri="{FF2B5EF4-FFF2-40B4-BE49-F238E27FC236}">
                <a16:creationId xmlns:a16="http://schemas.microsoft.com/office/drawing/2014/main" id="{585FA147-1037-4901-8E81-747525FB4DAA}"/>
              </a:ext>
            </a:extLst>
          </p:cNvPr>
          <p:cNvSpPr>
            <a:spLocks noGrp="1"/>
          </p:cNvSpPr>
          <p:nvPr>
            <p:ph type="body" sz="quarter" idx="24" hasCustomPrompt="1"/>
          </p:nvPr>
        </p:nvSpPr>
        <p:spPr>
          <a:xfrm>
            <a:off x="13075942"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Tree>
    <p:extLst>
      <p:ext uri="{BB962C8B-B14F-4D97-AF65-F5344CB8AC3E}">
        <p14:creationId xmlns:p14="http://schemas.microsoft.com/office/powerpoint/2010/main" val="1416764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conography + Text x5">
    <p:spTree>
      <p:nvGrpSpPr>
        <p:cNvPr id="1" name=""/>
        <p:cNvGrpSpPr/>
        <p:nvPr/>
      </p:nvGrpSpPr>
      <p:grpSpPr>
        <a:xfrm>
          <a:off x="0" y="0"/>
          <a:ext cx="0" cy="0"/>
          <a:chOff x="0" y="0"/>
          <a:chExt cx="0" cy="0"/>
        </a:xfrm>
      </p:grpSpPr>
      <p:sp>
        <p:nvSpPr>
          <p:cNvPr id="47" name="Text Placeholder 46">
            <a:extLst>
              <a:ext uri="{FF2B5EF4-FFF2-40B4-BE49-F238E27FC236}">
                <a16:creationId xmlns:a16="http://schemas.microsoft.com/office/drawing/2014/main" id="{80AF144C-4F83-4A53-AEB3-4893C96DD04D}"/>
              </a:ext>
            </a:extLst>
          </p:cNvPr>
          <p:cNvSpPr>
            <a:spLocks noGrp="1"/>
          </p:cNvSpPr>
          <p:nvPr>
            <p:ph type="body" sz="quarter" idx="34"/>
          </p:nvPr>
        </p:nvSpPr>
        <p:spPr>
          <a:xfrm>
            <a:off x="952500" y="9789576"/>
            <a:ext cx="18214975" cy="573010"/>
          </a:xfrm>
          <a:solidFill>
            <a:schemeClr val="bg2"/>
          </a:solidFill>
        </p:spPr>
        <p:txBody>
          <a:bodyPr tIns="108000" bIns="144000"/>
          <a:lstStyle>
            <a:lvl1pPr algn="ctr">
              <a:defRPr sz="1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6" name="Picture Placeholder 7">
            <a:extLst>
              <a:ext uri="{FF2B5EF4-FFF2-40B4-BE49-F238E27FC236}">
                <a16:creationId xmlns:a16="http://schemas.microsoft.com/office/drawing/2014/main" id="{21BD2F87-1775-4DA1-9F5C-C4C9D94FEDAB}"/>
              </a:ext>
            </a:extLst>
          </p:cNvPr>
          <p:cNvSpPr>
            <a:spLocks noGrp="1"/>
          </p:cNvSpPr>
          <p:nvPr>
            <p:ph type="pic" sz="quarter" idx="32"/>
          </p:nvPr>
        </p:nvSpPr>
        <p:spPr>
          <a:xfrm>
            <a:off x="3456740" y="9221794"/>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3657514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conography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6" name="Picture Placeholder 7">
            <a:extLst>
              <a:ext uri="{FF2B5EF4-FFF2-40B4-BE49-F238E27FC236}">
                <a16:creationId xmlns:a16="http://schemas.microsoft.com/office/drawing/2014/main" id="{491CD948-AEDF-48BE-92C5-5538CE9FE7C9}"/>
              </a:ext>
            </a:extLst>
          </p:cNvPr>
          <p:cNvSpPr>
            <a:spLocks noGrp="1"/>
          </p:cNvSpPr>
          <p:nvPr>
            <p:ph type="pic" sz="quarter" idx="15"/>
          </p:nvPr>
        </p:nvSpPr>
        <p:spPr>
          <a:xfrm>
            <a:off x="83184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65CB4B4F-829A-4844-A666-11265CE11D49}"/>
              </a:ext>
            </a:extLst>
          </p:cNvPr>
          <p:cNvSpPr>
            <a:spLocks noGrp="1"/>
          </p:cNvSpPr>
          <p:nvPr>
            <p:ph type="body" sz="quarter" idx="18"/>
          </p:nvPr>
        </p:nvSpPr>
        <p:spPr>
          <a:xfrm>
            <a:off x="952500" y="5929246"/>
            <a:ext cx="18219420" cy="670953"/>
          </a:xfrm>
        </p:spPr>
        <p:txBody>
          <a:bodyPr numCol="6" spcCol="360000" anchor="b"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C6547738-490D-47DE-A148-663CEC533EA6}"/>
              </a:ext>
            </a:extLst>
          </p:cNvPr>
          <p:cNvSpPr>
            <a:spLocks noGrp="1"/>
          </p:cNvSpPr>
          <p:nvPr>
            <p:ph type="body" sz="quarter" idx="19" hasCustomPrompt="1"/>
          </p:nvPr>
        </p:nvSpPr>
        <p:spPr>
          <a:xfrm>
            <a:off x="952500" y="6835642"/>
            <a:ext cx="18199100" cy="486287"/>
          </a:xfrm>
        </p:spPr>
        <p:txBody>
          <a:bodyPr numCol="6" spcCol="360000"/>
          <a:lstStyle>
            <a:lvl1pPr marL="0" indent="0" algn="l">
              <a:buFont typeface="Arial" panose="020B0604020202020204" pitchFamily="34" charset="0"/>
              <a:buNone/>
              <a:defRPr sz="1800" b="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GB" dirty="0"/>
              <a:t>Click to edit Master text styles </a:t>
            </a:r>
          </a:p>
        </p:txBody>
      </p:sp>
      <p:sp>
        <p:nvSpPr>
          <p:cNvPr id="30" name="Picture Placeholder 7">
            <a:extLst>
              <a:ext uri="{FF2B5EF4-FFF2-40B4-BE49-F238E27FC236}">
                <a16:creationId xmlns:a16="http://schemas.microsoft.com/office/drawing/2014/main" id="{71E669C7-3F15-4404-9192-6B03E3E08724}"/>
              </a:ext>
            </a:extLst>
          </p:cNvPr>
          <p:cNvSpPr>
            <a:spLocks noGrp="1"/>
          </p:cNvSpPr>
          <p:nvPr>
            <p:ph type="pic" sz="quarter" idx="20"/>
          </p:nvPr>
        </p:nvSpPr>
        <p:spPr>
          <a:xfrm>
            <a:off x="700150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3" name="Picture Placeholder 7">
            <a:extLst>
              <a:ext uri="{FF2B5EF4-FFF2-40B4-BE49-F238E27FC236}">
                <a16:creationId xmlns:a16="http://schemas.microsoft.com/office/drawing/2014/main" id="{6BDECDBF-1E7F-429C-B857-BC3BE17D9B43}"/>
              </a:ext>
            </a:extLst>
          </p:cNvPr>
          <p:cNvSpPr>
            <a:spLocks noGrp="1"/>
          </p:cNvSpPr>
          <p:nvPr>
            <p:ph type="pic" sz="quarter" idx="29"/>
          </p:nvPr>
        </p:nvSpPr>
        <p:spPr>
          <a:xfrm>
            <a:off x="391667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4" name="Picture Placeholder 7">
            <a:extLst>
              <a:ext uri="{FF2B5EF4-FFF2-40B4-BE49-F238E27FC236}">
                <a16:creationId xmlns:a16="http://schemas.microsoft.com/office/drawing/2014/main" id="{458D35B0-2ABD-4A88-AD9C-250F5B0BFFFE}"/>
              </a:ext>
            </a:extLst>
          </p:cNvPr>
          <p:cNvSpPr>
            <a:spLocks noGrp="1"/>
          </p:cNvSpPr>
          <p:nvPr>
            <p:ph type="pic" sz="quarter" idx="30"/>
          </p:nvPr>
        </p:nvSpPr>
        <p:spPr>
          <a:xfrm>
            <a:off x="1008340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5" name="Picture Placeholder 7">
            <a:extLst>
              <a:ext uri="{FF2B5EF4-FFF2-40B4-BE49-F238E27FC236}">
                <a16:creationId xmlns:a16="http://schemas.microsoft.com/office/drawing/2014/main" id="{7B333D88-0458-48F5-97FB-D2D7718EC7CA}"/>
              </a:ext>
            </a:extLst>
          </p:cNvPr>
          <p:cNvSpPr>
            <a:spLocks noGrp="1"/>
          </p:cNvSpPr>
          <p:nvPr>
            <p:ph type="pic" sz="quarter" idx="31"/>
          </p:nvPr>
        </p:nvSpPr>
        <p:spPr>
          <a:xfrm>
            <a:off x="1625306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8" name="Picture Placeholder 7">
            <a:extLst>
              <a:ext uri="{FF2B5EF4-FFF2-40B4-BE49-F238E27FC236}">
                <a16:creationId xmlns:a16="http://schemas.microsoft.com/office/drawing/2014/main" id="{463A1320-1804-44CE-8DBA-867CC87A9DBA}"/>
              </a:ext>
            </a:extLst>
          </p:cNvPr>
          <p:cNvSpPr>
            <a:spLocks noGrp="1"/>
          </p:cNvSpPr>
          <p:nvPr>
            <p:ph type="pic" sz="quarter" idx="32"/>
          </p:nvPr>
        </p:nvSpPr>
        <p:spPr>
          <a:xfrm>
            <a:off x="1316823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9" name="Title 1">
            <a:extLst>
              <a:ext uri="{FF2B5EF4-FFF2-40B4-BE49-F238E27FC236}">
                <a16:creationId xmlns:a16="http://schemas.microsoft.com/office/drawing/2014/main" id="{797DADDD-4137-4C8B-B442-114D65CCBBF0}"/>
              </a:ext>
            </a:extLst>
          </p:cNvPr>
          <p:cNvSpPr>
            <a:spLocks noGrp="1"/>
          </p:cNvSpPr>
          <p:nvPr>
            <p:ph type="title" hasCustomPrompt="1"/>
          </p:nvPr>
        </p:nvSpPr>
        <p:spPr>
          <a:xfrm>
            <a:off x="952502" y="885878"/>
            <a:ext cx="11763844" cy="664797"/>
          </a:xfrm>
        </p:spPr>
        <p:txBody>
          <a:bodyPr lIns="0" tIns="0" rIns="0" bIns="0" anchor="t" anchorCtr="0"/>
          <a:lstStyle>
            <a:lvl1pPr>
              <a:defRPr/>
            </a:lvl1pPr>
          </a:lstStyle>
          <a:p>
            <a:r>
              <a:rPr lang="en-US" dirty="0"/>
              <a:t>Iconography with text multi-column</a:t>
            </a:r>
            <a:endParaRPr lang="en-GB" dirty="0"/>
          </a:p>
        </p:txBody>
      </p:sp>
    </p:spTree>
    <p:extLst>
      <p:ext uri="{BB962C8B-B14F-4D97-AF65-F5344CB8AC3E}">
        <p14:creationId xmlns:p14="http://schemas.microsoft.com/office/powerpoint/2010/main" val="4185357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Large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1835852" cy="664797"/>
          </a:xfrm>
        </p:spPr>
        <p:txBody>
          <a:bodyPr lIns="0" tIns="0" rIns="0" bIns="0" anchor="t" anchorCtr="0"/>
          <a:lstStyle>
            <a:lvl1pPr>
              <a:defRPr/>
            </a:lvl1pPr>
          </a:lstStyle>
          <a:p>
            <a:r>
              <a:rPr lang="en-US" dirty="0"/>
              <a:t>Iconography with text multi-column</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7136172"/>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2099513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mall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2835275"/>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0" name="Text Placeholder 2">
            <a:extLst>
              <a:ext uri="{FF2B5EF4-FFF2-40B4-BE49-F238E27FC236}">
                <a16:creationId xmlns:a16="http://schemas.microsoft.com/office/drawing/2014/main" id="{ABBCEB9F-975E-4B56-A29F-0854EDFB008C}"/>
              </a:ext>
            </a:extLst>
          </p:cNvPr>
          <p:cNvSpPr>
            <a:spLocks noGrp="1"/>
          </p:cNvSpPr>
          <p:nvPr>
            <p:ph type="body" sz="quarter" idx="32"/>
          </p:nvPr>
        </p:nvSpPr>
        <p:spPr>
          <a:xfrm>
            <a:off x="95250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1" name="Text Placeholder 2">
            <a:extLst>
              <a:ext uri="{FF2B5EF4-FFF2-40B4-BE49-F238E27FC236}">
                <a16:creationId xmlns:a16="http://schemas.microsoft.com/office/drawing/2014/main" id="{9B9D6AFE-0A37-46FD-833E-9282879972A7}"/>
              </a:ext>
            </a:extLst>
          </p:cNvPr>
          <p:cNvSpPr>
            <a:spLocks noGrp="1"/>
          </p:cNvSpPr>
          <p:nvPr>
            <p:ph type="body" sz="quarter" idx="33"/>
          </p:nvPr>
        </p:nvSpPr>
        <p:spPr>
          <a:xfrm>
            <a:off x="1363669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2" name="Text Placeholder 2">
            <a:extLst>
              <a:ext uri="{FF2B5EF4-FFF2-40B4-BE49-F238E27FC236}">
                <a16:creationId xmlns:a16="http://schemas.microsoft.com/office/drawing/2014/main" id="{8FC94985-AFDD-4DF6-992E-19087D2130F7}"/>
              </a:ext>
            </a:extLst>
          </p:cNvPr>
          <p:cNvSpPr>
            <a:spLocks noGrp="1"/>
          </p:cNvSpPr>
          <p:nvPr>
            <p:ph type="body" sz="quarter" idx="34"/>
          </p:nvPr>
        </p:nvSpPr>
        <p:spPr>
          <a:xfrm>
            <a:off x="7294595"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Tree>
    <p:extLst>
      <p:ext uri="{BB962C8B-B14F-4D97-AF65-F5344CB8AC3E}">
        <p14:creationId xmlns:p14="http://schemas.microsoft.com/office/powerpoint/2010/main" val="2158013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Iconography + Text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 name="Text Placeholder 2">
            <a:extLst>
              <a:ext uri="{FF2B5EF4-FFF2-40B4-BE49-F238E27FC236}">
                <a16:creationId xmlns:a16="http://schemas.microsoft.com/office/drawing/2014/main" id="{E9252E3C-0AA5-469B-ACE4-9A227101D8C1}"/>
              </a:ext>
            </a:extLst>
          </p:cNvPr>
          <p:cNvSpPr>
            <a:spLocks noGrp="1"/>
          </p:cNvSpPr>
          <p:nvPr>
            <p:ph type="body" sz="quarter" idx="32"/>
          </p:nvPr>
        </p:nvSpPr>
        <p:spPr>
          <a:xfrm>
            <a:off x="952500"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8" name="Text Placeholder 2">
            <a:extLst>
              <a:ext uri="{FF2B5EF4-FFF2-40B4-BE49-F238E27FC236}">
                <a16:creationId xmlns:a16="http://schemas.microsoft.com/office/drawing/2014/main" id="{3E32ADA5-A0D2-4524-B1E4-2B46413B84BC}"/>
              </a:ext>
            </a:extLst>
          </p:cNvPr>
          <p:cNvSpPr>
            <a:spLocks noGrp="1"/>
          </p:cNvSpPr>
          <p:nvPr>
            <p:ph type="body" sz="quarter" idx="33"/>
          </p:nvPr>
        </p:nvSpPr>
        <p:spPr>
          <a:xfrm>
            <a:off x="4744244"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9" name="Text Placeholder 2">
            <a:extLst>
              <a:ext uri="{FF2B5EF4-FFF2-40B4-BE49-F238E27FC236}">
                <a16:creationId xmlns:a16="http://schemas.microsoft.com/office/drawing/2014/main" id="{CF999747-8F91-4BF8-B89A-418788FD5011}"/>
              </a:ext>
            </a:extLst>
          </p:cNvPr>
          <p:cNvSpPr>
            <a:spLocks noGrp="1"/>
          </p:cNvSpPr>
          <p:nvPr>
            <p:ph type="body" sz="quarter" idx="34"/>
          </p:nvPr>
        </p:nvSpPr>
        <p:spPr>
          <a:xfrm>
            <a:off x="8535988"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spcAft>
                <a:spcPts val="600"/>
              </a:spcAft>
              <a:defRPr>
                <a:latin typeface="Poppins" pitchFamily="2" charset="77"/>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30" name="Text Placeholder 2">
            <a:extLst>
              <a:ext uri="{FF2B5EF4-FFF2-40B4-BE49-F238E27FC236}">
                <a16:creationId xmlns:a16="http://schemas.microsoft.com/office/drawing/2014/main" id="{FF637A0C-4B6D-4207-A7D9-CAF1D2DFC8E2}"/>
              </a:ext>
            </a:extLst>
          </p:cNvPr>
          <p:cNvSpPr>
            <a:spLocks noGrp="1"/>
          </p:cNvSpPr>
          <p:nvPr>
            <p:ph type="body" sz="quarter" idx="35"/>
          </p:nvPr>
        </p:nvSpPr>
        <p:spPr>
          <a:xfrm>
            <a:off x="12327732"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43" name="Text Placeholder 2">
            <a:extLst>
              <a:ext uri="{FF2B5EF4-FFF2-40B4-BE49-F238E27FC236}">
                <a16:creationId xmlns:a16="http://schemas.microsoft.com/office/drawing/2014/main" id="{69D094B4-29B2-4197-A8AD-66F9F9CAAF39}"/>
              </a:ext>
            </a:extLst>
          </p:cNvPr>
          <p:cNvSpPr>
            <a:spLocks noGrp="1"/>
          </p:cNvSpPr>
          <p:nvPr>
            <p:ph type="body" sz="quarter" idx="36"/>
          </p:nvPr>
        </p:nvSpPr>
        <p:spPr>
          <a:xfrm>
            <a:off x="16119475"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279441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conography + Text x5+1">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x5+1</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26" name="Picture Placeholder 7">
            <a:extLst>
              <a:ext uri="{FF2B5EF4-FFF2-40B4-BE49-F238E27FC236}">
                <a16:creationId xmlns:a16="http://schemas.microsoft.com/office/drawing/2014/main" id="{EAABBEEF-0FF4-4074-9C40-9B691395E8D8}"/>
              </a:ext>
            </a:extLst>
          </p:cNvPr>
          <p:cNvSpPr>
            <a:spLocks noGrp="1"/>
          </p:cNvSpPr>
          <p:nvPr>
            <p:ph type="pic" sz="quarter" idx="32"/>
          </p:nvPr>
        </p:nvSpPr>
        <p:spPr>
          <a:xfrm>
            <a:off x="755650" y="270170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992962D6-56F3-48D3-9A11-82CCFC1CC0E6}"/>
              </a:ext>
            </a:extLst>
          </p:cNvPr>
          <p:cNvSpPr>
            <a:spLocks noGrp="1"/>
          </p:cNvSpPr>
          <p:nvPr>
            <p:ph type="body" sz="quarter" idx="33"/>
          </p:nvPr>
        </p:nvSpPr>
        <p:spPr>
          <a:xfrm>
            <a:off x="2492375" y="2558275"/>
            <a:ext cx="7559675" cy="424732"/>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9095E28A-06FE-49A2-AAE0-DD1F0C107A6E}"/>
              </a:ext>
            </a:extLst>
          </p:cNvPr>
          <p:cNvSpPr>
            <a:spLocks noGrp="1"/>
          </p:cNvSpPr>
          <p:nvPr>
            <p:ph type="body" sz="quarter" idx="34"/>
          </p:nvPr>
        </p:nvSpPr>
        <p:spPr>
          <a:xfrm>
            <a:off x="2492375" y="3163041"/>
            <a:ext cx="7559675" cy="424732"/>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Tree>
    <p:extLst>
      <p:ext uri="{BB962C8B-B14F-4D97-AF65-F5344CB8AC3E}">
        <p14:creationId xmlns:p14="http://schemas.microsoft.com/office/powerpoint/2010/main" val="4225415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 Sub | 3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12131675" cy="6646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52500"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3821336"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4" name="Text Placeholder 12">
            <a:extLst>
              <a:ext uri="{FF2B5EF4-FFF2-40B4-BE49-F238E27FC236}">
                <a16:creationId xmlns:a16="http://schemas.microsoft.com/office/drawing/2014/main" id="{E0AE9E36-7C00-4922-AA13-C35396AF3813}"/>
              </a:ext>
            </a:extLst>
          </p:cNvPr>
          <p:cNvSpPr>
            <a:spLocks noGrp="1"/>
          </p:cNvSpPr>
          <p:nvPr>
            <p:ph type="body" sz="quarter" idx="16" hasCustomPrompt="1"/>
          </p:nvPr>
        </p:nvSpPr>
        <p:spPr>
          <a:xfrm>
            <a:off x="7386918"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3821336"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7" name="Text Placeholder 12">
            <a:extLst>
              <a:ext uri="{FF2B5EF4-FFF2-40B4-BE49-F238E27FC236}">
                <a16:creationId xmlns:a16="http://schemas.microsoft.com/office/drawing/2014/main" id="{B6F488F1-69E1-4A48-8E9C-2F5EC2BFAB4B}"/>
              </a:ext>
            </a:extLst>
          </p:cNvPr>
          <p:cNvSpPr>
            <a:spLocks noGrp="1"/>
          </p:cNvSpPr>
          <p:nvPr>
            <p:ph type="body" sz="quarter" idx="19"/>
          </p:nvPr>
        </p:nvSpPr>
        <p:spPr>
          <a:xfrm>
            <a:off x="7386918"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144034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itle | Sub | 5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04875"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2" name="Text Placeholder 12">
            <a:extLst>
              <a:ext uri="{FF2B5EF4-FFF2-40B4-BE49-F238E27FC236}">
                <a16:creationId xmlns:a16="http://schemas.microsoft.com/office/drawing/2014/main" id="{D6BD4396-836B-4609-A351-6FA3B73A5FFE}"/>
              </a:ext>
            </a:extLst>
          </p:cNvPr>
          <p:cNvSpPr>
            <a:spLocks noGrp="1"/>
          </p:cNvSpPr>
          <p:nvPr>
            <p:ph type="body" sz="quarter" idx="20" hasCustomPrompt="1"/>
          </p:nvPr>
        </p:nvSpPr>
        <p:spPr>
          <a:xfrm>
            <a:off x="4683691"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3" name="Text Placeholder 12">
            <a:extLst>
              <a:ext uri="{FF2B5EF4-FFF2-40B4-BE49-F238E27FC236}">
                <a16:creationId xmlns:a16="http://schemas.microsoft.com/office/drawing/2014/main" id="{BEC8D12B-8172-4BD9-B198-FC940EA5F589}"/>
              </a:ext>
            </a:extLst>
          </p:cNvPr>
          <p:cNvSpPr>
            <a:spLocks noGrp="1"/>
          </p:cNvSpPr>
          <p:nvPr>
            <p:ph type="body" sz="quarter" idx="21"/>
          </p:nvPr>
        </p:nvSpPr>
        <p:spPr>
          <a:xfrm>
            <a:off x="4731316"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4" name="Text Placeholder 12">
            <a:extLst>
              <a:ext uri="{FF2B5EF4-FFF2-40B4-BE49-F238E27FC236}">
                <a16:creationId xmlns:a16="http://schemas.microsoft.com/office/drawing/2014/main" id="{4C3A68AC-120B-4739-BD77-EB8D9A2774CF}"/>
              </a:ext>
            </a:extLst>
          </p:cNvPr>
          <p:cNvSpPr>
            <a:spLocks noGrp="1"/>
          </p:cNvSpPr>
          <p:nvPr>
            <p:ph type="body" sz="quarter" idx="22" hasCustomPrompt="1"/>
          </p:nvPr>
        </p:nvSpPr>
        <p:spPr>
          <a:xfrm>
            <a:off x="8488362"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5" name="Text Placeholder 12">
            <a:extLst>
              <a:ext uri="{FF2B5EF4-FFF2-40B4-BE49-F238E27FC236}">
                <a16:creationId xmlns:a16="http://schemas.microsoft.com/office/drawing/2014/main" id="{0A9A1E10-7F09-44CE-87BF-10DBCB2DD340}"/>
              </a:ext>
            </a:extLst>
          </p:cNvPr>
          <p:cNvSpPr>
            <a:spLocks noGrp="1"/>
          </p:cNvSpPr>
          <p:nvPr>
            <p:ph type="body" sz="quarter" idx="23"/>
          </p:nvPr>
        </p:nvSpPr>
        <p:spPr>
          <a:xfrm>
            <a:off x="8535987"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6" name="Text Placeholder 12">
            <a:extLst>
              <a:ext uri="{FF2B5EF4-FFF2-40B4-BE49-F238E27FC236}">
                <a16:creationId xmlns:a16="http://schemas.microsoft.com/office/drawing/2014/main" id="{F45A253A-F83B-4FD4-A131-FA4682A23AFE}"/>
              </a:ext>
            </a:extLst>
          </p:cNvPr>
          <p:cNvSpPr>
            <a:spLocks noGrp="1"/>
          </p:cNvSpPr>
          <p:nvPr>
            <p:ph type="body" sz="quarter" idx="24" hasCustomPrompt="1"/>
          </p:nvPr>
        </p:nvSpPr>
        <p:spPr>
          <a:xfrm>
            <a:off x="12305906"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7" name="Text Placeholder 12">
            <a:extLst>
              <a:ext uri="{FF2B5EF4-FFF2-40B4-BE49-F238E27FC236}">
                <a16:creationId xmlns:a16="http://schemas.microsoft.com/office/drawing/2014/main" id="{403F967D-B169-4689-B49E-43267F0A42DC}"/>
              </a:ext>
            </a:extLst>
          </p:cNvPr>
          <p:cNvSpPr>
            <a:spLocks noGrp="1"/>
          </p:cNvSpPr>
          <p:nvPr>
            <p:ph type="body" sz="quarter" idx="25"/>
          </p:nvPr>
        </p:nvSpPr>
        <p:spPr>
          <a:xfrm>
            <a:off x="12353531"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8" name="Text Placeholder 12">
            <a:extLst>
              <a:ext uri="{FF2B5EF4-FFF2-40B4-BE49-F238E27FC236}">
                <a16:creationId xmlns:a16="http://schemas.microsoft.com/office/drawing/2014/main" id="{FD3AE7CA-391E-4375-9398-D249BBBFEA76}"/>
              </a:ext>
            </a:extLst>
          </p:cNvPr>
          <p:cNvSpPr>
            <a:spLocks noGrp="1"/>
          </p:cNvSpPr>
          <p:nvPr>
            <p:ph type="body" sz="quarter" idx="26" hasCustomPrompt="1"/>
          </p:nvPr>
        </p:nvSpPr>
        <p:spPr>
          <a:xfrm>
            <a:off x="16071849"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9" name="Text Placeholder 12">
            <a:extLst>
              <a:ext uri="{FF2B5EF4-FFF2-40B4-BE49-F238E27FC236}">
                <a16:creationId xmlns:a16="http://schemas.microsoft.com/office/drawing/2014/main" id="{E4F804E3-C2DE-4602-B167-5B66CA4202B9}"/>
              </a:ext>
            </a:extLst>
          </p:cNvPr>
          <p:cNvSpPr>
            <a:spLocks noGrp="1"/>
          </p:cNvSpPr>
          <p:nvPr>
            <p:ph type="body" sz="quarter" idx="27"/>
          </p:nvPr>
        </p:nvSpPr>
        <p:spPr>
          <a:xfrm>
            <a:off x="16119474"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2868150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Large stat | b/g image / grad">
    <p:bg>
      <p:bgPr>
        <a:solidFill>
          <a:schemeClr val="accent6"/>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DC44D74-3B3F-47E0-B848-9173CD01DCB4}"/>
              </a:ext>
            </a:extLst>
          </p:cNvPr>
          <p:cNvSpPr>
            <a:spLocks noGrp="1"/>
          </p:cNvSpPr>
          <p:nvPr>
            <p:ph type="pic" sz="quarter" idx="19"/>
          </p:nvPr>
        </p:nvSpPr>
        <p:spPr>
          <a:xfrm>
            <a:off x="0" y="0"/>
            <a:ext cx="20104100" cy="11309350"/>
          </a:xfrm>
          <a:noFill/>
        </p:spPr>
        <p:txBody>
          <a:bodyPr anchor="ctr">
            <a:noAutofit/>
          </a:bodyPr>
          <a:lstStyle>
            <a:lvl1pPr algn="ctr">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outerShdw blurRad="50800" dist="50800" dir="2700000" algn="tl" rotWithShape="0">
                    <a:prstClr val="black">
                      <a:alpha val="40000"/>
                    </a:prstClr>
                  </a:outerShdw>
                </a:effectLst>
              </a:defRPr>
            </a:lvl1pPr>
          </a:lstStyle>
          <a:p>
            <a:r>
              <a:rPr lang="en-GB" dirty="0"/>
              <a:t>Immunization, Vaccines and Biologicals</a:t>
            </a: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outerShdw blurRad="50800" dist="50800" dir="2700000" algn="tl" rotWithShape="0">
                    <a:prstClr val="black">
                      <a:alpha val="40000"/>
                    </a:prstClr>
                  </a:outerShdw>
                </a:effectLst>
              </a:defRPr>
            </a:lvl1pPr>
          </a:lstStyle>
          <a:p>
            <a:fld id="{E2E31AFC-DF42-41A5-B57C-06A83BBA6616}" type="slidenum">
              <a:rPr lang="en-GB" smtClean="0"/>
              <a:pPr/>
              <a:t>‹#›</a:t>
            </a:fld>
            <a:endParaRPr lang="en-GB"/>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2212050" y="3476181"/>
            <a:ext cx="6950062" cy="2357048"/>
          </a:xfrm>
        </p:spPr>
        <p:txBody>
          <a:bodyPr numCol="1" spcCol="756000" anchor="b">
            <a:noAutofit/>
          </a:bodyPr>
          <a:lstStyle>
            <a:lvl1pPr marL="0" indent="0">
              <a:buFont typeface="Arial" panose="020B0604020202020204" pitchFamily="34" charset="0"/>
              <a:buNone/>
              <a:defRPr sz="20000" b="0" i="0" spc="-1050">
                <a:solidFill>
                  <a:schemeClr val="bg1"/>
                </a:solidFill>
                <a:latin typeface="Poppins Medium" pitchFamily="2" charset="77"/>
                <a:cs typeface="Poppins Medium" pitchFamily="2" charset="77"/>
              </a:defRPr>
            </a:lvl1pPr>
            <a:lvl5pPr>
              <a:defRPr/>
            </a:lvl5pPr>
          </a:lstStyle>
          <a:p>
            <a:pPr lvl="0"/>
            <a:r>
              <a:rPr lang="en-US" dirty="0" err="1"/>
              <a:t>x.xm</a:t>
            </a:r>
            <a:endParaRPr lang="en-US" dirty="0"/>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2212049" y="5739595"/>
            <a:ext cx="6950061" cy="467436"/>
          </a:xfrm>
        </p:spPr>
        <p:txBody>
          <a:bodyPr numCol="1" spcCol="756000"/>
          <a:lstStyle>
            <a:lvl1pPr marL="0" indent="0">
              <a:buFont typeface="Arial" panose="020B0604020202020204" pitchFamily="34" charset="0"/>
              <a:buNone/>
              <a:defRPr sz="2800" b="0">
                <a:solidFill>
                  <a:schemeClr val="bg1"/>
                </a:solidFill>
              </a:defRPr>
            </a:lvl1pPr>
            <a:lvl5pPr>
              <a:defRPr/>
            </a:lvl5pPr>
          </a:lstStyle>
          <a:p>
            <a:pPr lvl="0"/>
            <a:r>
              <a:rPr lang="en-US"/>
              <a:t>Click to edit Master text styles</a:t>
            </a:r>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19080974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 Sub | Map + pins">
    <p:bg>
      <p:bgPr>
        <a:solidFill>
          <a:schemeClr val="accent6"/>
        </a:solidFill>
        <a:effectLst/>
      </p:bgPr>
    </p:bg>
    <p:spTree>
      <p:nvGrpSpPr>
        <p:cNvPr id="1" name=""/>
        <p:cNvGrpSpPr/>
        <p:nvPr/>
      </p:nvGrpSpPr>
      <p:grpSpPr>
        <a:xfrm>
          <a:off x="0" y="0"/>
          <a:ext cx="0" cy="0"/>
          <a:chOff x="0" y="0"/>
          <a:chExt cx="0" cy="0"/>
        </a:xfrm>
      </p:grpSpPr>
      <p:pic>
        <p:nvPicPr>
          <p:cNvPr id="32" name="Graphic 31">
            <a:extLst>
              <a:ext uri="{FF2B5EF4-FFF2-40B4-BE49-F238E27FC236}">
                <a16:creationId xmlns:a16="http://schemas.microsoft.com/office/drawing/2014/main" id="{359EA77B-10F0-4804-A145-524336802DCE}"/>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492050" y="2489725"/>
            <a:ext cx="15163800" cy="7484538"/>
          </a:xfrm>
          <a:prstGeom prst="rect">
            <a:avLst/>
          </a:prstGeom>
        </p:spPr>
      </p:pic>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21" name="Title 1">
            <a:extLst>
              <a:ext uri="{FF2B5EF4-FFF2-40B4-BE49-F238E27FC236}">
                <a16:creationId xmlns:a16="http://schemas.microsoft.com/office/drawing/2014/main" id="{2DBFC085-0C60-416E-8CFF-15E94416BA22}"/>
              </a:ext>
            </a:extLst>
          </p:cNvPr>
          <p:cNvSpPr>
            <a:spLocks noGrp="1"/>
          </p:cNvSpPr>
          <p:nvPr>
            <p:ph type="title"/>
          </p:nvPr>
        </p:nvSpPr>
        <p:spPr>
          <a:xfrm>
            <a:off x="952502" y="885878"/>
            <a:ext cx="18160886" cy="664797"/>
          </a:xfrm>
        </p:spPr>
        <p:txBody>
          <a:bodyPr lIns="0" tIns="0" rIns="0" bIns="0" anchor="t" anchorCtr="0"/>
          <a:lstStyle>
            <a:lvl1pPr>
              <a:defRPr>
                <a:solidFill>
                  <a:schemeClr val="bg1"/>
                </a:solidFill>
              </a:defRPr>
            </a:lvl1pPr>
          </a:lstStyle>
          <a:p>
            <a:r>
              <a:rPr lang="en-US"/>
              <a:t>Click to edit Master title style</a:t>
            </a:r>
            <a:endParaRPr lang="en-GB" dirty="0"/>
          </a:p>
        </p:txBody>
      </p:sp>
      <p:sp>
        <p:nvSpPr>
          <p:cNvPr id="22" name="Text Placeholder 9">
            <a:extLst>
              <a:ext uri="{FF2B5EF4-FFF2-40B4-BE49-F238E27FC236}">
                <a16:creationId xmlns:a16="http://schemas.microsoft.com/office/drawing/2014/main" id="{B553B6D6-CC16-4E40-914D-C81F67547FEF}"/>
              </a:ext>
            </a:extLst>
          </p:cNvPr>
          <p:cNvSpPr>
            <a:spLocks noGrp="1"/>
          </p:cNvSpPr>
          <p:nvPr>
            <p:ph type="body" sz="quarter" idx="13"/>
          </p:nvPr>
        </p:nvSpPr>
        <p:spPr>
          <a:xfrm>
            <a:off x="952500" y="1860007"/>
            <a:ext cx="8378825" cy="430887"/>
          </a:xfrm>
        </p:spPr>
        <p:txBody>
          <a:bodyPr/>
          <a:lstStyle>
            <a:lvl1pPr>
              <a:lnSpc>
                <a:spcPct val="100000"/>
              </a:lnSpc>
              <a:buFont typeface="Arial" panose="020B0604020202020204" pitchFamily="34" charset="0"/>
              <a:buNone/>
              <a:defRPr sz="2800">
                <a:solidFill>
                  <a:schemeClr val="bg1"/>
                </a:solidFill>
              </a:defRPr>
            </a:lvl1pPr>
          </a:lstStyle>
          <a:p>
            <a:pPr lvl="0"/>
            <a:r>
              <a:rPr lang="en-US"/>
              <a:t>Click to edit Master text styles</a:t>
            </a:r>
          </a:p>
        </p:txBody>
      </p:sp>
      <p:sp>
        <p:nvSpPr>
          <p:cNvPr id="33" name="Text Placeholder 22">
            <a:extLst>
              <a:ext uri="{FF2B5EF4-FFF2-40B4-BE49-F238E27FC236}">
                <a16:creationId xmlns:a16="http://schemas.microsoft.com/office/drawing/2014/main" id="{28651641-59C0-4E53-BC82-FBC2B7BB8DB1}"/>
              </a:ext>
            </a:extLst>
          </p:cNvPr>
          <p:cNvSpPr>
            <a:spLocks noGrp="1"/>
          </p:cNvSpPr>
          <p:nvPr>
            <p:ph type="body" sz="quarter" idx="15"/>
          </p:nvPr>
        </p:nvSpPr>
        <p:spPr>
          <a:xfrm>
            <a:off x="952500" y="9852320"/>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22">
            <a:extLst>
              <a:ext uri="{FF2B5EF4-FFF2-40B4-BE49-F238E27FC236}">
                <a16:creationId xmlns:a16="http://schemas.microsoft.com/office/drawing/2014/main" id="{E20BD56E-0E17-4AED-B089-01FA1B56B6FE}"/>
              </a:ext>
            </a:extLst>
          </p:cNvPr>
          <p:cNvSpPr>
            <a:spLocks noGrp="1"/>
          </p:cNvSpPr>
          <p:nvPr>
            <p:ph type="body" sz="quarter" idx="16"/>
          </p:nvPr>
        </p:nvSpPr>
        <p:spPr>
          <a:xfrm>
            <a:off x="952500" y="9132388"/>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36" name="Text Placeholder 22">
            <a:extLst>
              <a:ext uri="{FF2B5EF4-FFF2-40B4-BE49-F238E27FC236}">
                <a16:creationId xmlns:a16="http://schemas.microsoft.com/office/drawing/2014/main" id="{C73E20F7-E9CB-484A-B765-8163DC385D90}"/>
              </a:ext>
            </a:extLst>
          </p:cNvPr>
          <p:cNvSpPr>
            <a:spLocks noGrp="1"/>
          </p:cNvSpPr>
          <p:nvPr>
            <p:ph type="body" sz="quarter" idx="17"/>
          </p:nvPr>
        </p:nvSpPr>
        <p:spPr>
          <a:xfrm>
            <a:off x="6236051" y="6865808"/>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7" name="Text Placeholder 22">
            <a:extLst>
              <a:ext uri="{FF2B5EF4-FFF2-40B4-BE49-F238E27FC236}">
                <a16:creationId xmlns:a16="http://schemas.microsoft.com/office/drawing/2014/main" id="{3E398FEC-3245-4CB1-99A2-4E4EDB866903}"/>
              </a:ext>
            </a:extLst>
          </p:cNvPr>
          <p:cNvSpPr>
            <a:spLocks noGrp="1"/>
          </p:cNvSpPr>
          <p:nvPr>
            <p:ph type="body" sz="quarter" idx="18"/>
          </p:nvPr>
        </p:nvSpPr>
        <p:spPr>
          <a:xfrm>
            <a:off x="9769626" y="5006675"/>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Tree>
    <p:extLst>
      <p:ext uri="{BB962C8B-B14F-4D97-AF65-F5344CB8AC3E}">
        <p14:creationId xmlns:p14="http://schemas.microsoft.com/office/powerpoint/2010/main" val="2642158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Our vision | Centred">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a:xfrm>
            <a:off x="952501" y="10690760"/>
            <a:ext cx="12492038" cy="184666"/>
          </a:xfrm>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5469100" y="952500"/>
            <a:ext cx="9165900" cy="1938992"/>
          </a:xfrm>
        </p:spPr>
        <p:txBody>
          <a:bodyPr lIns="0" tIns="0" rIns="0" bIns="0" anchor="b" anchorCtr="0"/>
          <a:lstStyle>
            <a:lvl1pPr algn="ctr">
              <a:defRPr sz="70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8124266" cy="901465"/>
          </a:xfrm>
        </p:spPr>
        <p:txBody>
          <a:bodyPr/>
          <a:lstStyle>
            <a:lvl1pPr algn="ctr">
              <a:defRPr sz="54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52501" y="8644306"/>
            <a:ext cx="279774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287545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875449"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Tree>
    <p:extLst>
      <p:ext uri="{BB962C8B-B14F-4D97-AF65-F5344CB8AC3E}">
        <p14:creationId xmlns:p14="http://schemas.microsoft.com/office/powerpoint/2010/main" val="392667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ission Statement | Left Align">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989124" y="2143595"/>
            <a:ext cx="12095052" cy="747897"/>
          </a:xfrm>
        </p:spPr>
        <p:txBody>
          <a:bodyPr lIns="0" tIns="0" rIns="0" bIns="0" anchor="b" anchorCtr="0"/>
          <a:lstStyle>
            <a:lvl1pPr algn="l">
              <a:defRPr sz="54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3612702" cy="467436"/>
          </a:xfrm>
        </p:spPr>
        <p:txBody>
          <a:bodyPr/>
          <a:lstStyle>
            <a:lvl1pPr algn="l">
              <a:defRPr sz="28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89123" y="8644306"/>
            <a:ext cx="3101143"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359553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406277"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
        <p:nvSpPr>
          <p:cNvPr id="39" name="object 14">
            <a:extLst>
              <a:ext uri="{FF2B5EF4-FFF2-40B4-BE49-F238E27FC236}">
                <a16:creationId xmlns:a16="http://schemas.microsoft.com/office/drawing/2014/main" id="{EBA520A8-D9DC-4590-A234-60E794F86D19}"/>
              </a:ext>
            </a:extLst>
          </p:cNvPr>
          <p:cNvSpPr/>
          <p:nvPr userDrawn="1"/>
        </p:nvSpPr>
        <p:spPr>
          <a:xfrm>
            <a:off x="952851" y="82454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440345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Key message">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70151" y="4722369"/>
            <a:ext cx="15163800" cy="1864613"/>
          </a:xfrm>
        </p:spPr>
        <p:txBody>
          <a:bodyPr anchor="ctr"/>
          <a:lstStyle>
            <a:lvl1pPr algn="ctr">
              <a:defRPr sz="70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89099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68563" y="6070992"/>
            <a:ext cx="15163800" cy="1384482"/>
          </a:xfrm>
        </p:spPr>
        <p:txBody>
          <a:bodyPr anchor="ctr"/>
          <a:lstStyle>
            <a:lvl1pPr algn="ctr">
              <a:defRPr sz="44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3782467"/>
            <a:ext cx="8153400" cy="1743075"/>
          </a:xfrm>
          <a:prstGeom prst="rect">
            <a:avLst/>
          </a:prstGeom>
        </p:spPr>
      </p:pic>
    </p:spTree>
    <p:extLst>
      <p:ext uri="{BB962C8B-B14F-4D97-AF65-F5344CB8AC3E}">
        <p14:creationId xmlns:p14="http://schemas.microsoft.com/office/powerpoint/2010/main" val="140087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
                                            <p:txEl>
                                              <p:pRg st="1" end="1"/>
                                            </p:txEl>
                                          </p:spTgt>
                                        </p:tgtEl>
                                        <p:attrNameLst>
                                          <p:attrName>style.visibility</p:attrName>
                                        </p:attrNameLst>
                                      </p:cBhvr>
                                      <p:to>
                                        <p:strVal val="visible"/>
                                      </p:to>
                                    </p:set>
                                    <p:animEffect transition="in" filter="fade">
                                      <p:cBhvr>
                                        <p:cTn id="11"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tmplLst>
          <p:tmpl lvl="1">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 lvl="2">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ign-off">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dirty="0"/>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4783138"/>
            <a:ext cx="8153400" cy="1743075"/>
          </a:xfrm>
          <a:prstGeom prst="rect">
            <a:avLst/>
          </a:prstGeom>
        </p:spPr>
      </p:pic>
    </p:spTree>
    <p:extLst>
      <p:ext uri="{BB962C8B-B14F-4D97-AF65-F5344CB8AC3E}">
        <p14:creationId xmlns:p14="http://schemas.microsoft.com/office/powerpoint/2010/main" val="281610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MAIN_TITL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966041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MAI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619001" y="4430539"/>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cxnSp>
        <p:nvCxnSpPr>
          <p:cNvPr id="23" name="Straight Connector 22">
            <a:extLst>
              <a:ext uri="{FF2B5EF4-FFF2-40B4-BE49-F238E27FC236}">
                <a16:creationId xmlns:a16="http://schemas.microsoft.com/office/drawing/2014/main" id="{91953401-9E5D-A7CE-D5C5-ED6CB1DED3AB}"/>
              </a:ext>
            </a:extLst>
          </p:cNvPr>
          <p:cNvCxnSpPr>
            <a:cxnSpLocks/>
          </p:cNvCxnSpPr>
          <p:nvPr userDrawn="1"/>
        </p:nvCxnSpPr>
        <p:spPr>
          <a:xfrm>
            <a:off x="619001" y="6950819"/>
            <a:ext cx="2808313" cy="0"/>
          </a:xfrm>
          <a:prstGeom prst="line">
            <a:avLst/>
          </a:prstGeom>
          <a:ln w="381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325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1483098" y="5297921"/>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spTree>
    <p:extLst>
      <p:ext uri="{BB962C8B-B14F-4D97-AF65-F5344CB8AC3E}">
        <p14:creationId xmlns:p14="http://schemas.microsoft.com/office/powerpoint/2010/main" val="3561519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STRIBUTION_LIST">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3206403"/>
            <a:ext cx="9675612" cy="664797"/>
          </a:xfrm>
        </p:spPr>
        <p:txBody>
          <a:bodyPr lIns="0" tIns="0" rIns="0" bIns="0" anchor="t" anchorCtr="0"/>
          <a:lstStyle/>
          <a:p>
            <a:r>
              <a:rPr lang="en-US" dirty="0"/>
              <a:t>Click to edit Master title style</a:t>
            </a:r>
            <a:endParaRPr lang="en-GB" dirty="0"/>
          </a:p>
        </p:txBody>
      </p:sp>
    </p:spTree>
    <p:extLst>
      <p:ext uri="{BB962C8B-B14F-4D97-AF65-F5344CB8AC3E}">
        <p14:creationId xmlns:p14="http://schemas.microsoft.com/office/powerpoint/2010/main" val="3486516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3107154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_ONLY">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327204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0107660"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497766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PAHO measles and rubella 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2 weeks)</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EMRO measles 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EURO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4"/>
              </a:rPr>
              <a:t>EpiData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 update</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WPRO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5"/>
              </a:rPr>
              <a:t>measles-rubella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 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100025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65.xml"/><Relationship Id="rId7" Type="http://schemas.openxmlformats.org/officeDocument/2006/relationships/slideLayout" Target="../slideLayouts/slideLayout69.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3344203003"/>
      </p:ext>
    </p:extLst>
  </p:cSld>
  <p:clrMap bg1="lt1" tx1="dk1" bg2="lt2" tx2="dk2" accent1="accent1" accent2="accent2" accent3="accent3" accent4="accent4" accent5="accent5" accent6="accent6" hlink="hlink" folHlink="folHlink"/>
  <p:sldLayoutIdLst>
    <p:sldLayoutId id="2147483785" r:id="rId1"/>
    <p:sldLayoutId id="2147483767" r:id="rId2"/>
    <p:sldLayoutId id="2147483769" r:id="rId3"/>
    <p:sldLayoutId id="2147483770" r:id="rId4"/>
    <p:sldLayoutId id="2147483771" r:id="rId5"/>
    <p:sldLayoutId id="2147483774" r:id="rId6"/>
    <p:sldLayoutId id="2147483775" r:id="rId7"/>
    <p:sldLayoutId id="2147483772" r:id="rId8"/>
    <p:sldLayoutId id="2147483773" r:id="rId9"/>
    <p:sldLayoutId id="2147483669" r:id="rId10"/>
    <p:sldLayoutId id="2147483670" r:id="rId11"/>
    <p:sldLayoutId id="2147483783" r:id="rId12"/>
    <p:sldLayoutId id="2147483784" r:id="rId13"/>
    <p:sldLayoutId id="2147483696" r:id="rId14"/>
    <p:sldLayoutId id="2147483683" r:id="rId15"/>
    <p:sldLayoutId id="2147483751" r:id="rId16"/>
    <p:sldLayoutId id="2147483748" r:id="rId17"/>
    <p:sldLayoutId id="2147483749" r:id="rId18"/>
    <p:sldLayoutId id="2147483678" r:id="rId19"/>
    <p:sldLayoutId id="2147483788" r:id="rId20"/>
    <p:sldLayoutId id="2147483680" r:id="rId21"/>
    <p:sldLayoutId id="2147483781" r:id="rId22"/>
    <p:sldLayoutId id="2147483782" r:id="rId23"/>
    <p:sldLayoutId id="2147483668" r:id="rId24"/>
    <p:sldLayoutId id="2147483671" r:id="rId25"/>
    <p:sldLayoutId id="2147483679" r:id="rId26"/>
    <p:sldLayoutId id="2147483682" r:id="rId27"/>
    <p:sldLayoutId id="2147483687" r:id="rId28"/>
    <p:sldLayoutId id="2147483672" r:id="rId29"/>
    <p:sldLayoutId id="2147483673" r:id="rId30"/>
    <p:sldLayoutId id="2147483786" r:id="rId31"/>
    <p:sldLayoutId id="2147483787" r:id="rId32"/>
    <p:sldLayoutId id="2147483780" r:id="rId33"/>
    <p:sldLayoutId id="2147483750" r:id="rId34"/>
    <p:sldLayoutId id="2147483752" r:id="rId35"/>
    <p:sldLayoutId id="2147483746" r:id="rId36"/>
    <p:sldLayoutId id="2147483681" r:id="rId37"/>
    <p:sldLayoutId id="2147483777" r:id="rId38"/>
    <p:sldLayoutId id="2147483779" r:id="rId39"/>
    <p:sldLayoutId id="2147483778" r:id="rId40"/>
    <p:sldLayoutId id="2147483692" r:id="rId41"/>
    <p:sldLayoutId id="2147483693" r:id="rId42"/>
    <p:sldLayoutId id="2147483695" r:id="rId43"/>
    <p:sldLayoutId id="2147483754" r:id="rId44"/>
    <p:sldLayoutId id="2147483763" r:id="rId45"/>
    <p:sldLayoutId id="2147483694" r:id="rId46"/>
    <p:sldLayoutId id="2147483686" r:id="rId47"/>
    <p:sldLayoutId id="2147483764" r:id="rId48"/>
    <p:sldLayoutId id="2147483762" r:id="rId49"/>
    <p:sldLayoutId id="2147483758" r:id="rId50"/>
    <p:sldLayoutId id="2147483761" r:id="rId51"/>
    <p:sldLayoutId id="2147483759" r:id="rId52"/>
    <p:sldLayoutId id="2147483766" r:id="rId53"/>
    <p:sldLayoutId id="2147483684" r:id="rId54"/>
    <p:sldLayoutId id="2147483740" r:id="rId55"/>
    <p:sldLayoutId id="2147483685" r:id="rId56"/>
    <p:sldLayoutId id="2147483688" r:id="rId57"/>
    <p:sldLayoutId id="2147483689" r:id="rId58"/>
    <p:sldLayoutId id="2147483742" r:id="rId59"/>
    <p:sldLayoutId id="2147483690" r:id="rId60"/>
    <p:sldLayoutId id="2147483691" r:id="rId61"/>
    <p:sldLayoutId id="2147483776" r:id="rId6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1D1D1D"/>
          </p15:clr>
        </p15:guide>
        <p15:guide id="2" pos="12664" userDrawn="1">
          <p15:clr>
            <a:srgbClr val="1D1D1D"/>
          </p15:clr>
        </p15:guide>
        <p15:guide id="3" pos="600" userDrawn="1">
          <p15:clr>
            <a:srgbClr val="1D1D1D"/>
          </p15:clr>
        </p15:guide>
        <p15:guide id="4" pos="1555" userDrawn="1">
          <p15:clr>
            <a:srgbClr val="1D1D1D"/>
          </p15:clr>
        </p15:guide>
        <p15:guide id="5" pos="2510" userDrawn="1">
          <p15:clr>
            <a:srgbClr val="1D1D1D"/>
          </p15:clr>
        </p15:guide>
        <p15:guide id="6" pos="3466" userDrawn="1">
          <p15:clr>
            <a:srgbClr val="1D1D1D"/>
          </p15:clr>
        </p15:guide>
        <p15:guide id="7" pos="4421" userDrawn="1">
          <p15:clr>
            <a:srgbClr val="1D1D1D"/>
          </p15:clr>
        </p15:guide>
        <p15:guide id="8" pos="5376" userDrawn="1">
          <p15:clr>
            <a:srgbClr val="1D1D1D"/>
          </p15:clr>
        </p15:guide>
        <p15:guide id="9" pos="6332" userDrawn="1">
          <p15:clr>
            <a:srgbClr val="1D1D1D"/>
          </p15:clr>
        </p15:guide>
        <p15:guide id="10" pos="7287" userDrawn="1">
          <p15:clr>
            <a:srgbClr val="1D1D1D"/>
          </p15:clr>
        </p15:guide>
        <p15:guide id="11" pos="8242" userDrawn="1">
          <p15:clr>
            <a:srgbClr val="1D1D1D"/>
          </p15:clr>
        </p15:guide>
        <p15:guide id="12" pos="9198" userDrawn="1">
          <p15:clr>
            <a:srgbClr val="1D1D1D"/>
          </p15:clr>
        </p15:guide>
        <p15:guide id="13" pos="10153" userDrawn="1">
          <p15:clr>
            <a:srgbClr val="1D1D1D"/>
          </p15:clr>
        </p15:guide>
        <p15:guide id="14" pos="11108" userDrawn="1">
          <p15:clr>
            <a:srgbClr val="1D1D1D"/>
          </p15:clr>
        </p15:guide>
        <p15:guide id="15" pos="12064" userDrawn="1">
          <p15:clr>
            <a:srgbClr val="1D1D1D"/>
          </p15:clr>
        </p15:guide>
        <p15:guide id="16" orient="horz" userDrawn="1">
          <p15:clr>
            <a:srgbClr val="1D1D1D"/>
          </p15:clr>
        </p15:guide>
        <p15:guide id="17" orient="horz" pos="7124" userDrawn="1">
          <p15:clr>
            <a:srgbClr val="1D1D1D"/>
          </p15:clr>
        </p15:guide>
        <p15:guide id="18" orient="horz" pos="600" userDrawn="1">
          <p15:clr>
            <a:srgbClr val="1D1D1D"/>
          </p15:clr>
        </p15:guide>
        <p15:guide id="19" orient="horz" pos="3562" userDrawn="1">
          <p15:clr>
            <a:srgbClr val="1D1D1D"/>
          </p15:clr>
        </p15:guide>
        <p15:guide id="20" orient="horz" pos="6524" userDrawn="1">
          <p15:clr>
            <a:srgbClr val="1D1D1D"/>
          </p15:clr>
        </p15:guide>
        <p15:guide id="21" pos="6786" userDrawn="1">
          <p15:clr>
            <a:srgbClr val="1D1D1D"/>
          </p15:clr>
        </p15:guide>
        <p15:guide id="22" pos="5878" userDrawn="1">
          <p15:clr>
            <a:srgbClr val="1D1D1D"/>
          </p15:clr>
        </p15:guide>
        <p15:guide id="23" orient="horz" pos="3018" userDrawn="1">
          <p15:clr>
            <a:srgbClr val="1D1D1D"/>
          </p15:clr>
        </p15:guide>
        <p15:guide id="24" orient="horz" pos="6646" userDrawn="1">
          <p15:clr>
            <a:srgbClr val="1D1D1D"/>
          </p15:clr>
        </p15:guide>
        <p15:guide id="25" orient="horz" pos="2836" userDrawn="1">
          <p15:clr>
            <a:srgbClr val="1D1D1D"/>
          </p15:clr>
        </p15:guide>
        <p15:guide id="26" orient="horz" pos="628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846432237"/>
      </p:ext>
    </p:extLst>
  </p:cSld>
  <p:clrMap bg1="lt1" tx1="dk1" bg2="lt2" tx2="dk2" accent1="accent1" accent2="accent2" accent3="accent3" accent4="accent4" accent5="accent5" accent6="accent6" hlink="hlink" folHlink="folHlink"/>
  <p:sldLayoutIdLst>
    <p:sldLayoutId id="2147483790" r:id="rId1"/>
    <p:sldLayoutId id="2147483795" r:id="rId2"/>
    <p:sldLayoutId id="2147483796" r:id="rId3"/>
    <p:sldLayoutId id="2147483791" r:id="rId4"/>
    <p:sldLayoutId id="2147483792" r:id="rId5"/>
    <p:sldLayoutId id="2147483793" r:id="rId6"/>
    <p:sldLayoutId id="2147483794" r:id="rId7"/>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1D1D1D"/>
          </p15:clr>
        </p15:guide>
        <p15:guide id="2" pos="12664">
          <p15:clr>
            <a:srgbClr val="1D1D1D"/>
          </p15:clr>
        </p15:guide>
        <p15:guide id="3" pos="600">
          <p15:clr>
            <a:srgbClr val="1D1D1D"/>
          </p15:clr>
        </p15:guide>
        <p15:guide id="4" pos="1555">
          <p15:clr>
            <a:srgbClr val="1D1D1D"/>
          </p15:clr>
        </p15:guide>
        <p15:guide id="5" pos="2510">
          <p15:clr>
            <a:srgbClr val="1D1D1D"/>
          </p15:clr>
        </p15:guide>
        <p15:guide id="6" pos="3466">
          <p15:clr>
            <a:srgbClr val="1D1D1D"/>
          </p15:clr>
        </p15:guide>
        <p15:guide id="7" pos="4421">
          <p15:clr>
            <a:srgbClr val="1D1D1D"/>
          </p15:clr>
        </p15:guide>
        <p15:guide id="8" pos="5376">
          <p15:clr>
            <a:srgbClr val="1D1D1D"/>
          </p15:clr>
        </p15:guide>
        <p15:guide id="9" pos="6332">
          <p15:clr>
            <a:srgbClr val="1D1D1D"/>
          </p15:clr>
        </p15:guide>
        <p15:guide id="10" pos="7287">
          <p15:clr>
            <a:srgbClr val="1D1D1D"/>
          </p15:clr>
        </p15:guide>
        <p15:guide id="11" pos="8242">
          <p15:clr>
            <a:srgbClr val="1D1D1D"/>
          </p15:clr>
        </p15:guide>
        <p15:guide id="12" pos="9198">
          <p15:clr>
            <a:srgbClr val="1D1D1D"/>
          </p15:clr>
        </p15:guide>
        <p15:guide id="13" pos="10153">
          <p15:clr>
            <a:srgbClr val="1D1D1D"/>
          </p15:clr>
        </p15:guide>
        <p15:guide id="14" pos="11108">
          <p15:clr>
            <a:srgbClr val="1D1D1D"/>
          </p15:clr>
        </p15:guide>
        <p15:guide id="15" pos="12064">
          <p15:clr>
            <a:srgbClr val="1D1D1D"/>
          </p15:clr>
        </p15:guide>
        <p15:guide id="16" orient="horz">
          <p15:clr>
            <a:srgbClr val="1D1D1D"/>
          </p15:clr>
        </p15:guide>
        <p15:guide id="17" orient="horz" pos="7124">
          <p15:clr>
            <a:srgbClr val="1D1D1D"/>
          </p15:clr>
        </p15:guide>
        <p15:guide id="18" orient="horz" pos="600">
          <p15:clr>
            <a:srgbClr val="1D1D1D"/>
          </p15:clr>
        </p15:guide>
        <p15:guide id="19" orient="horz" pos="3562">
          <p15:clr>
            <a:srgbClr val="1D1D1D"/>
          </p15:clr>
        </p15:guide>
        <p15:guide id="20" orient="horz" pos="6524">
          <p15:clr>
            <a:srgbClr val="1D1D1D"/>
          </p15:clr>
        </p15:guide>
        <p15:guide id="21" pos="6786">
          <p15:clr>
            <a:srgbClr val="1D1D1D"/>
          </p15:clr>
        </p15:guide>
        <p15:guide id="22" pos="5878">
          <p15:clr>
            <a:srgbClr val="1D1D1D"/>
          </p15:clr>
        </p15:guide>
        <p15:guide id="23" orient="horz" pos="3018">
          <p15:clr>
            <a:srgbClr val="1D1D1D"/>
          </p15:clr>
        </p15:guide>
        <p15:guide id="24" orient="horz" pos="6646">
          <p15:clr>
            <a:srgbClr val="1D1D1D"/>
          </p15:clr>
        </p15:guide>
        <p15:guide id="25" orient="horz" pos="2836">
          <p15:clr>
            <a:srgbClr val="1D1D1D"/>
          </p15:clr>
        </p15:guide>
        <p15:guide id="26" orient="horz" pos="6283">
          <p15:clr>
            <a:srgbClr val="F26B43"/>
          </p15:clr>
        </p15:guide>
      </p15:sldGuideLst>
    </p:ext>
  </p:extLst>
</p:sldMaster>
</file>

<file path=ppt/slides/_rels/slide1.xml.rels><?xml version="1.0" encoding="UTF-8" standalone="yes"?>

<Relationships  xmlns="http://schemas.openxmlformats.org/package/2006/relationships">
<Relationship Id="rId1" Type="http://schemas.openxmlformats.org/officeDocument/2006/relationships/slideLayout" Target="../slideLayouts/slideLayout68.xml"/>
</Relationships>

</file>

<file path=ppt/slides/_rels/slide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dc6431rId000002.png"/>
</Relationships>

</file>

<file path=ppt/slides/_rels/slide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5f05204rId000002.png"/>
</Relationships>

</file>

<file path=ppt/slides/_rels/slide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50dafcrId000002.png"/>
</Relationships>

</file>

<file path=ppt/slides/_rels/slide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89698erId000002.png"/>
</Relationships>

</file>

<file path=ppt/slides/_rels/slide1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6c75dfbrId000002.png"/>
</Relationships>

</file>

<file path=ppt/slides/_rels/slide1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8fa58c6rId000002.png"/>
</Relationships>

</file>

<file path=ppt/slides/_rels/slide1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0b16695rId000002.png"/>
</Relationships>

</file>

<file path=ppt/slides/_rels/slide1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ee57274rId000002.png"/>
</Relationships>

</file>

<file path=ppt/slides/_rels/slide2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b213d5rId000002.png"/>
</Relationships>

</file>

<file path=ppt/slides/_rels/slide2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32c465drId000002.png"/>
</Relationships>

</file>

<file path=ppt/slides/_rels/slide2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37d2218rId000002.png"/>
</Relationships>

</file>

<file path=ppt/slides/_rels/slide2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7f357fbrId000002.png"/>
</Relationships>

</file>

<file path=ppt/slides/_rels/slide2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abf131crId000002.png"/>
</Relationships>

</file>

<file path=ppt/slides/_rels/slide3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a6a1e33rId000002.png"/>
</Relationships>

</file>

<file path=ppt/slides/_rels/slide3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bc92da2rId000002.png"/>
</Relationships>

</file>

<file path=ppt/slides/_rels/slide3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3c744f9rId000002.png"/>
</Relationships>

</file>

<file path=ppt/slides/_rels/slide3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13d3b53rId000002.png"/>
</Relationships>

</file>

<file path=ppt/slides/_rels/slide3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1c56804rId000002.png"/>
</Relationships>

</file>

<file path=ppt/slides/_rels/slide3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49375c5rId000002.png"/>
</Relationships>

</file>

<file path=ppt/slides/_rels/slide3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3af7e4rId000002.png"/>
</Relationships>

</file>

<file path=ppt/slides/_rels/slide4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39818d8rId000002.png"/>
</Relationships>

</file>

<file path=ppt/slides/_rels/slide4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f1c15b5rId000002.png"/>
</Relationships>

</file>

<file path=ppt/slides/_rels/slide4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413eadrId000002.png"/>
</Relationships>

</file>

<file path=ppt/slides/_rels/slide4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a775f86rId000002.png"/>
</Relationships>

</file>

<file path=ppt/slides/_rels/slide5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ef9504frId000002.png"/>
</Relationships>

</file>

<file path=ppt/slides/_rels/slide5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5cc4a53rId000002.png"/>
</Relationships>

</file>

<file path=ppt/slides/_rels/slide5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142757brId000002.png"/>
</Relationships>

</file>

<file path=ppt/slides/_rels/slide5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b7125fdrId000002.png"/>
</Relationships>

</file>

<file path=ppt/slides/_rels/slide5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a011dc4rId000002.png"/>
</Relationships>

</file>

<file path=ppt/slides/_rels/slide6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969658drId000002.png"/>
</Relationships>

</file>

<file path=ppt/slides/_rels/slide6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f4b13d8rId000002.png"/>
</Relationships>

</file>

<file path=ppt/slides/_rels/slide6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f8927bfrId000002.png"/>
</Relationships>

</file>

<file path=ppt/slides/_rels/slide7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0692723rId000002.png"/>
</Relationships>

</file>

<file path=ppt/slides/_rels/slide7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6576739rId000002.png"/>
</Relationships>

</file>

<file path=ppt/slides/_rels/slide7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3d866berId000002.png"/>
</Relationships>

</file>

<file path=ppt/slides/_rels/slide7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3135723rId000002.png"/>
</Relationships>

</file>

<file path=ppt/slides/_rels/slide8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68170a2rId000002.png"/>
</Relationships>

</file>

<file path=ppt/slides/_rels/slide8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ee560e1rId000002.png"/>
</Relationships>

</file>

<file path=ppt/slides/_rels/slide8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e136f04rId000002.png"/>
</Relationships>

</file>

<file path=ppt/slides/_rels/slide8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6365a84rId000002.png"/>
</Relationships>

</file>

<file path=ppt/slides/_rels/slide8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c2a3bd9rId000002.png"/>
</Relationships>

</file>

<file path=ppt/slides/_rels/slide9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6165236rId000002.png"/>
</Relationships>

</file>

<file path=ppt/slides/_rels/slide9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7b078a6rId000002.png"/>
</Relationships>

</file>

<file path=ppt/slides/_rels/slide9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7792bc6rId000002.png"/>
</Relationships>

</file>

<file path=ppt/slides/_rels/slide9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93b574brId000002.png"/>
</Relationships>

</file>

<file path=ppt/slides/_rels/slide9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7d7209brId000002.png"/>
</Relationships>

</file>

<file path=ppt/slides/_rels/slide9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d51e9rId000002.png"/>
</Relationships>

</file>

<file path=ppt/slides/_rels/slide9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b341bb8rId000002.png"/>
</Relationships>

</file>

<file path=ppt/slides/_rels/slide10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82d52darId000002.png"/>
</Relationships>

</file>

<file path=ppt/slides/_rels/slide10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f857b35rId000002.png"/>
</Relationships>

</file>

<file path=ppt/slides/_rels/slide10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eb463cdrId000002.png"/>
</Relationships>

</file>

<file path=ppt/slides/_rels/slide10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2fe46b1rId000002.png"/>
</Relationships>

</file>

<file path=ppt/slides/_rels/slide10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46753c7rId000002.png"/>
</Relationships>

</file>

<file path=ppt/slides/_rels/slide10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b861d40rId000002.png"/>
</Relationships>

</file>

<file path=ppt/slides/_rels/slide11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afe22edrId000002.png"/>
</Relationships>

</file>

<file path=ppt/slides/_rels/slide11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c3c67eerId000002.png"/>
</Relationships>

</file>

<file path=ppt/slides/_rels/slide11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34e702brId000002.png"/>
</Relationships>

</file>

<file path=ppt/slides/_rels/slide11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4ad50e9rId000002.png"/>
</Relationships>

</file>

<file path=ppt/slides/_rels/slide11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83d4e52rId000002.png"/>
</Relationships>

</file>

<file path=ppt/slides/_rels/slide11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4d3509erId000002.png"/>
</Relationships>

</file>

<file path=ppt/slides/_rels/slide12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5405bcarId000002.png"/>
</Relationships>

</file>

<file path=ppt/slides/_rels/slide12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5cf339drId000002.png"/>
</Relationships>

</file>

<file path=ppt/slides/_rels/slide12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bfecb8rId000002.png"/>
</Relationships>

</file>

<file path=ppt/slides/_rels/slide12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d04f7rId000002.png"/>
</Relationships>

</file>

<file path=ppt/slides/_rels/slide12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1b36799rId000002.png"/>
</Relationships>

</file>

<file path=ppt/slides/_rels/slide12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ab7282rId000002.png"/>
</Relationships>

</file>

<file path=ppt/slides/_rels/slide12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eb875c6rId000002.png"/>
</Relationships>

</file>

<file path=ppt/slides/_rels/slide13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51b1eb4rId000002.png"/>
</Relationships>

</file>

<file path=ppt/slides/_rels/slide13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2464139rId000002.png"/>
</Relationships>

</file>

<file path=ppt/slides/_rels/slide13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c8b72c9rId000002.png"/>
</Relationships>

</file>

<file path=ppt/slides/_rels/slide13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8fb61ebrId000002.png"/>
</Relationships>

</file>

<file path=ppt/slides/_rels/slide14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7585d5rId000002.png"/>
</Relationships>

</file>

<file path=ppt/slides/_rels/slide14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76b75d8crId000002.png"/>
</Relationships>

</file>

<file path=ppt/slides/_rels/slide14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58f36fcrId000002.png"/>
</Relationships>

</file>

<file path=ppt/slides/_rels/slide15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5b45981rId000002.png"/>
</Relationships>

</file>

<file path=ppt/slides/_rels/slide15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27c6e81rId000002.png"/>
</Relationships>

</file>

<file path=ppt/slides/_rels/slide15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f1a5d01rId000002.png"/>
</Relationships>

</file>

<file path=ppt/slides/_rels/slide15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0364c1crId000002.png"/>
</Relationships>

</file>

<file path=ppt/slides/_rels/slide15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cec54b3rId000002.png"/>
</Relationships>

</file>

<file path=ppt/slides/_rels/slide16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006656rId000002.png"/>
</Relationships>

</file>

<file path=ppt/slides/_rels/slide16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3da4185crId000002.png"/>
</Relationships>

</file>

<file path=ppt/slides/_rels/slide16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f2f7frId000002.png"/>
</Relationships>

</file>

<file path=ppt/slides/_rels/slide16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81a1e08rId000002.png"/>
</Relationships>

</file>

<file path=ppt/slides/_rels/slide16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9b74832rId000002.png"/>
</Relationships>

</file>

<file path=ppt/slides/_rels/slide17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517144e3rId000002.png"/>
</Relationships>

</file>

<file path=ppt/slides/_rels/slide17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408514frId000002.png"/>
</Relationships>

</file>

<file path=ppt/slides/_rels/slide17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149c3c0arId000002.png"/>
</Relationships>

</file>

<file path=ppt/slides/_rels/slide17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8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1bc40b1rId000002.png"/>
</Relationships>

</file>

<file path=ppt/slides/_rels/slide18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67b56dferId000002.png"/>
</Relationships>

</file>

<file path=ppt/slides/_rels/slide18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4c7822e66095rId000002.png"/>
</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4000" i="0" b="1" u="none">
                <a:solidFill>
                  <a:srgbClr val="000000">
                    <a:alpha val="100000"/>
                  </a:srgbClr>
                </a:solidFill>
                <a:latin typeface="Poppins SemiBold"/>
                <a:cs typeface="Poppins SemiBold"/>
                <a:ea typeface="Poppins SemiBold"/>
                <a:sym typeface="Poppins SemiBold"/>
              </a:rPr>
              <a:t>Disclaimer</a:t>
            </a:r>
          </a:p>
        </p:txBody>
      </p:sp>
      <p:sp xmlns:a="http://schemas.openxmlformats.org/drawingml/2006/main" xmlns:r="http://schemas.openxmlformats.org/officeDocument/2006/relationships" xmlns:p="http://schemas.openxmlformats.org/presentationml/2006/main">
        <p:nvSpPr>
          <p:cNvPr id="3" name=""/>
          <p:cNvSpPr>
            <a:spLocks noGrp="1"/>
          </p:cNvSpPr>
          <p:nvPr>
            <p:ph/>
          </p:nvPr>
        </p:nvSpPr>
        <p:spPr>
          <a:xfrm>
            <a:off x="914400" y="2743200"/>
            <a:ext cx="18288000" cy="457200"/>
          </a:xfrm>
        </p:spPr>
        <p:txBody>
          <a:bodyPr/>
          <a:lstStyle/>
          <a:p>
            <a:pPr algn="l" marL="0" marR="0">
              <a:lnSpc>
                <a:spcPct val="100000"/>
              </a:lnSpc>
              <a:spcBef>
                <a:spcPts val="0"/>
              </a:spcBef>
              <a:spcAft>
                <a:spcPts val="0"/>
              </a:spcAft>
              <a:buNone/>
            </a:pPr>
            <a:r>
              <a:rPr cap="none" sz="1800" i="0" b="0" u="none">
                <a:solidFill>
                  <a:srgbClr val="000000">
                    <a:alpha val="100000"/>
                  </a:srgbClr>
                </a:solidFill>
                <a:latin typeface="Poppins"/>
                <a:cs typeface="Poppins"/>
                <a:ea typeface="Poppins"/>
                <a:sym typeface="Poppins"/>
              </a:rPr>
              <a:t>This document contains data provided to WHO by member states.  Note that some member states only provide aggregate data to WHO, and for these, we are unable to generate a country profile.  Some member states report all cases at one time point for the entire year, and thus epidemiologic curves generated are not accurate and a reporting artifact. For some countries, cases are reported by age category, not by exact age in months and/or years.  Thus, age distribution/incidence is approximate.  Cases classified as pending by countries are classified at WHO as clinically compatible at  this time, and thus numbers might different between data shown here and provided by the member state or WHO country/regional offices.  
*UN population data is used as the denominator for calculating incidence.</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Afghanistan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4650103"/>
              <a:ext cx="234305" cy="635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4650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6501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4044643"/>
              <a:ext cx="234305" cy="605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4690538"/>
              <a:ext cx="234305" cy="594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4690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90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131897"/>
              <a:ext cx="234305" cy="558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4406429"/>
              <a:ext cx="234305" cy="878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44064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44064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3714779"/>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4715012"/>
              <a:ext cx="234305" cy="5703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4715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4715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301086"/>
              <a:ext cx="234305" cy="413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4774600"/>
              <a:ext cx="234305" cy="510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4774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47746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472402"/>
              <a:ext cx="234305" cy="302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4795882"/>
              <a:ext cx="234305" cy="48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47958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7958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483043"/>
              <a:ext cx="234305" cy="312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4935276"/>
              <a:ext cx="234305" cy="350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4935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935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760767"/>
              <a:ext cx="234305" cy="174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048068"/>
              <a:ext cx="234305" cy="237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048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048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35276"/>
              <a:ext cx="234305" cy="1127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110849"/>
              <a:ext cx="234305" cy="174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110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1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993800"/>
              <a:ext cx="234305" cy="117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4972519"/>
              <a:ext cx="234305" cy="312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49725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97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718204"/>
              <a:ext cx="234305" cy="254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4987416"/>
              <a:ext cx="234305" cy="29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49874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9874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700115"/>
              <a:ext cx="234305" cy="287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4921443"/>
              <a:ext cx="234305" cy="363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4921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4890585"/>
              <a:ext cx="234305" cy="308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662872"/>
              <a:ext cx="234305" cy="22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5,119 case(s)</a:t>
              </a:r>
            </a:p>
          </p:txBody>
        </p:sp>
        <p:sp>
          <p:nvSpPr>
            <p:cNvPr id="63" name="pg62"/>
            <p:cNvSpPr/>
            <p:nvPr/>
          </p:nvSpPr>
          <p:spPr>
            <a:xfrm>
              <a:off x="2943955"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48024"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5,166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4840573"/>
              <a:ext cx="234305" cy="444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48405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48405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454313"/>
              <a:ext cx="234305" cy="386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4894841"/>
              <a:ext cx="234305" cy="390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48948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86328"/>
              <a:ext cx="234305" cy="8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557528"/>
              <a:ext cx="234305" cy="328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4928892"/>
              <a:ext cx="234305" cy="3564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49288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906546"/>
              <a:ext cx="234305" cy="22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602220"/>
              <a:ext cx="234305" cy="304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057645"/>
              <a:ext cx="234305" cy="22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057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056581"/>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815035"/>
              <a:ext cx="234305" cy="241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082119"/>
              <a:ext cx="234305" cy="203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082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079991"/>
              <a:ext cx="234305" cy="21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873560"/>
              <a:ext cx="234305" cy="206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051261"/>
              <a:ext cx="234305" cy="23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5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0512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709692"/>
              <a:ext cx="234305" cy="341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085311"/>
              <a:ext cx="234305" cy="2000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0853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0853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824612"/>
              <a:ext cx="234305" cy="260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186398"/>
              <a:ext cx="234305" cy="98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86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178950"/>
              <a:ext cx="234305" cy="7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074670"/>
              <a:ext cx="234305" cy="104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22577"/>
              <a:ext cx="234305" cy="62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2225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19385"/>
              <a:ext cx="234305" cy="31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094888"/>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11936"/>
              <a:ext cx="234305" cy="73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11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11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102336"/>
              <a:ext cx="234305" cy="109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155540"/>
              <a:ext cx="234305" cy="1298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1555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54476"/>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006569"/>
              <a:ext cx="234305" cy="147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061901"/>
              <a:ext cx="234305" cy="2234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0619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0619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4795882"/>
              <a:ext cx="234305" cy="266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2,529 case(s)</a:t>
              </a:r>
            </a:p>
          </p:txBody>
        </p:sp>
        <p:sp>
          <p:nvSpPr>
            <p:cNvPr id="123" name="pg122"/>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1" name="pl130"/>
            <p:cNvSpPr/>
            <p:nvPr/>
          </p:nvSpPr>
          <p:spPr>
            <a:xfrm>
              <a:off x="8442793"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rc132"/>
            <p:cNvSpPr/>
            <p:nvPr/>
          </p:nvSpPr>
          <p:spPr>
            <a:xfrm>
              <a:off x="8481844" y="4735229"/>
              <a:ext cx="234305" cy="5501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481844" y="47352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481844" y="4735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4367058"/>
              <a:ext cx="234305" cy="368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4204255"/>
              <a:ext cx="234305" cy="1081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742183" y="4204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4203190"/>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3511540"/>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3742445"/>
              <a:ext cx="234305" cy="1542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02523" y="3742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37424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2876285"/>
              <a:ext cx="234305" cy="866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4243625"/>
              <a:ext cx="234305" cy="1041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262862" y="42436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42436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3630716"/>
              <a:ext cx="234305" cy="612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4275548"/>
              <a:ext cx="234305" cy="1009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23201" y="4275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4274484"/>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3689241"/>
              <a:ext cx="234305" cy="585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4373443"/>
              <a:ext cx="234305" cy="911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783540" y="4373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43734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3849917"/>
              <a:ext cx="234305" cy="523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4337264"/>
              <a:ext cx="234305" cy="9480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043879" y="43372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43372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3675408"/>
              <a:ext cx="234305" cy="661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4572425"/>
              <a:ext cx="234305" cy="712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04218" y="4572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4572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4061668"/>
              <a:ext cx="234305" cy="510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4663936"/>
              <a:ext cx="234305" cy="621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564558" y="4663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4663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4310662"/>
              <a:ext cx="234305" cy="353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4776728"/>
              <a:ext cx="234305" cy="508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24897" y="47767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47767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4454313"/>
              <a:ext cx="234305" cy="322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4716076"/>
              <a:ext cx="234305" cy="569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85236" y="4716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4715012"/>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4262779"/>
              <a:ext cx="234305" cy="452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4391532"/>
              <a:ext cx="234305" cy="893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45575" y="43915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43915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3736060"/>
              <a:ext cx="234305" cy="65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9,769 case(s)</a:t>
              </a:r>
            </a:p>
          </p:txBody>
        </p:sp>
        <p:sp>
          <p:nvSpPr>
            <p:cNvPr id="183" name="pg182"/>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9,769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18931" y="2153563"/>
              <a:ext cx="3176137" cy="3131794"/>
            </a:xfrm>
            <a:prstGeom prst="rect">
              <a:avLst/>
            </a:prstGeom>
            <a:solidFill>
              <a:srgbClr val="FFFFFF">
                <a:alpha val="100000"/>
              </a:srgbClr>
            </a:solidFill>
          </p:spPr>
          <p:txBody>
            <a:bodyPr/>
            <a:lstStyle/>
            <a:p/>
          </p:txBody>
        </p:sp>
        <p:sp>
          <p:nvSpPr>
            <p:cNvPr id="187" name="pl186"/>
            <p:cNvSpPr/>
            <p:nvPr/>
          </p:nvSpPr>
          <p:spPr>
            <a:xfrm>
              <a:off x="11618931"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8" name="pl187"/>
            <p:cNvSpPr/>
            <p:nvPr/>
          </p:nvSpPr>
          <p:spPr>
            <a:xfrm>
              <a:off x="11618931"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9" name="pl188"/>
            <p:cNvSpPr/>
            <p:nvPr/>
          </p:nvSpPr>
          <p:spPr>
            <a:xfrm>
              <a:off x="11618931"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1" name="pl190"/>
            <p:cNvSpPr/>
            <p:nvPr/>
          </p:nvSpPr>
          <p:spPr>
            <a:xfrm>
              <a:off x="11618931"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2" name="pl191"/>
            <p:cNvSpPr/>
            <p:nvPr/>
          </p:nvSpPr>
          <p:spPr>
            <a:xfrm>
              <a:off x="11618931"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3" name="rc192"/>
            <p:cNvSpPr/>
            <p:nvPr/>
          </p:nvSpPr>
          <p:spPr>
            <a:xfrm>
              <a:off x="11657982" y="3952068"/>
              <a:ext cx="234305" cy="1333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657982" y="3952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657982" y="3952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657982" y="3073140"/>
              <a:ext cx="234305" cy="878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3642421"/>
              <a:ext cx="234305" cy="1642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18321" y="3642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18321" y="3642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18321" y="2923105"/>
              <a:ext cx="234305" cy="71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3670087"/>
              <a:ext cx="234305" cy="161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78660" y="3576449"/>
              <a:ext cx="234305" cy="93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78660" y="35764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78660" y="2942258"/>
              <a:ext cx="234305" cy="634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040387"/>
              <a:ext cx="234305" cy="1244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39000" y="3720099"/>
              <a:ext cx="234305" cy="3202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39000" y="37200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39000" y="3138048"/>
              <a:ext cx="234305" cy="582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582002"/>
              <a:ext cx="234305" cy="703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4320239"/>
              <a:ext cx="234305" cy="261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432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4178717"/>
              <a:ext cx="234305" cy="141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4992736"/>
              <a:ext cx="234305" cy="292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59678" y="4895905"/>
              <a:ext cx="234305" cy="96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59678" y="489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59678" y="4690538"/>
              <a:ext cx="234305" cy="205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4381956"/>
              <a:ext cx="234305" cy="903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20017" y="4381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20017" y="4381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20017" y="3736060"/>
              <a:ext cx="234305" cy="645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4673513"/>
              <a:ext cx="234305" cy="611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80356" y="4673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80356" y="4673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80356" y="4159563"/>
              <a:ext cx="234305" cy="513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4826740"/>
              <a:ext cx="234305" cy="458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40696" y="48267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40696" y="48267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40696" y="4487299"/>
              <a:ext cx="234305" cy="339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4965070"/>
              <a:ext cx="234305" cy="320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01035" y="49650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01035" y="49650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01035" y="4712884"/>
              <a:ext cx="234305" cy="252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4986352"/>
              <a:ext cx="234305" cy="2990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61374" y="49863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61374" y="49863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61374" y="4794818"/>
              <a:ext cx="234305" cy="19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039556"/>
              <a:ext cx="234305" cy="245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21713" y="50395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21713" y="5039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21713" y="4839509"/>
              <a:ext cx="234305" cy="200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379703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9,815 case(s)</a:t>
              </a:r>
            </a:p>
          </p:txBody>
        </p:sp>
        <p:sp>
          <p:nvSpPr>
            <p:cNvPr id="244" name="pg243"/>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18,260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95069" y="2153563"/>
              <a:ext cx="3176137" cy="3131794"/>
            </a:xfrm>
            <a:prstGeom prst="rect">
              <a:avLst/>
            </a:prstGeom>
            <a:solidFill>
              <a:srgbClr val="FFFFFF">
                <a:alpha val="100000"/>
              </a:srgbClr>
            </a:solidFill>
          </p:spPr>
          <p:txBody>
            <a:bodyPr/>
            <a:lstStyle/>
            <a:p/>
          </p:txBody>
        </p:sp>
        <p:sp>
          <p:nvSpPr>
            <p:cNvPr id="248" name="pl247"/>
            <p:cNvSpPr/>
            <p:nvPr/>
          </p:nvSpPr>
          <p:spPr>
            <a:xfrm>
              <a:off x="14795069"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9" name="pl248"/>
            <p:cNvSpPr/>
            <p:nvPr/>
          </p:nvSpPr>
          <p:spPr>
            <a:xfrm>
              <a:off x="14795069"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0" name="pl249"/>
            <p:cNvSpPr/>
            <p:nvPr/>
          </p:nvSpPr>
          <p:spPr>
            <a:xfrm>
              <a:off x="14795069"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1" name="pl25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2" name="pl251"/>
            <p:cNvSpPr/>
            <p:nvPr/>
          </p:nvSpPr>
          <p:spPr>
            <a:xfrm>
              <a:off x="14795069"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3" name="pl252"/>
            <p:cNvSpPr/>
            <p:nvPr/>
          </p:nvSpPr>
          <p:spPr>
            <a:xfrm>
              <a:off x="14795069"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4" name="rc253"/>
            <p:cNvSpPr/>
            <p:nvPr/>
          </p:nvSpPr>
          <p:spPr>
            <a:xfrm>
              <a:off x="14834120" y="5010826"/>
              <a:ext cx="234305" cy="274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34120" y="5010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34120" y="5010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834120" y="4743742"/>
              <a:ext cx="234305" cy="267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5124682"/>
              <a:ext cx="234305" cy="16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94459" y="5124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94459" y="5124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94459" y="4946981"/>
              <a:ext cx="234305" cy="177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5217257"/>
              <a:ext cx="234305" cy="68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54798" y="52172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54798" y="52172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54798" y="5123618"/>
              <a:ext cx="234305" cy="93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5228962"/>
              <a:ext cx="234305" cy="56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15138" y="52289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15138" y="52289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615138" y="5139579"/>
              <a:ext cx="234305" cy="89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5181078"/>
              <a:ext cx="234305" cy="1042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75477" y="51810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75477" y="51810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75477" y="5056581"/>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5105529"/>
              <a:ext cx="234305" cy="179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35816" y="51055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35816" y="51055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35816" y="4784177"/>
              <a:ext cx="234305" cy="32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5132131"/>
              <a:ext cx="234305" cy="153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96155" y="5132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96155" y="5132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96155" y="4787369"/>
              <a:ext cx="234305" cy="344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136387"/>
              <a:ext cx="234305" cy="148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56494" y="5136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56494" y="51363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56494" y="4924635"/>
              <a:ext cx="234305" cy="211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16833" y="5174694"/>
              <a:ext cx="234305" cy="110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16833" y="5174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16833" y="5174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916833" y="5026787"/>
              <a:ext cx="234305" cy="147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1,181 case(s)</a:t>
              </a:r>
            </a:p>
          </p:txBody>
        </p:sp>
        <p:sp>
          <p:nvSpPr>
            <p:cNvPr id="292" name="pg29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10642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1" name="tx420"/>
            <p:cNvSpPr/>
            <p:nvPr/>
          </p:nvSpPr>
          <p:spPr>
            <a:xfrm>
              <a:off x="1230614" y="304234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2" name="pl42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42212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2055723" y="31572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280770" y="6510025"/>
              <a:ext cx="3980084" cy="2788960"/>
            </a:xfrm>
            <a:prstGeom prst="rect">
              <a:avLst/>
            </a:prstGeom>
            <a:solidFill>
              <a:srgbClr val="FFFFFF">
                <a:alpha val="100000"/>
              </a:srgbClr>
            </a:solidFill>
          </p:spPr>
          <p:txBody>
            <a:bodyPr/>
            <a:lstStyle/>
            <a:p/>
          </p:txBody>
        </p:sp>
        <p:sp>
          <p:nvSpPr>
            <p:cNvPr id="447" name="pl6"/>
            <p:cNvSpPr/>
            <p:nvPr/>
          </p:nvSpPr>
          <p:spPr>
            <a:xfrm>
              <a:off x="7280770" y="8871239"/>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8" name="pl7"/>
            <p:cNvSpPr/>
            <p:nvPr/>
          </p:nvSpPr>
          <p:spPr>
            <a:xfrm>
              <a:off x="7280770" y="8269287"/>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9" name="pl8"/>
            <p:cNvSpPr/>
            <p:nvPr/>
          </p:nvSpPr>
          <p:spPr>
            <a:xfrm>
              <a:off x="7280770" y="766733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0" name="pl9"/>
            <p:cNvSpPr/>
            <p:nvPr/>
          </p:nvSpPr>
          <p:spPr>
            <a:xfrm>
              <a:off x="7280770" y="706538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1" name="pl10"/>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2" name="pl11"/>
            <p:cNvSpPr/>
            <p:nvPr/>
          </p:nvSpPr>
          <p:spPr>
            <a:xfrm>
              <a:off x="7280770" y="857026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3" name="pl12"/>
            <p:cNvSpPr/>
            <p:nvPr/>
          </p:nvSpPr>
          <p:spPr>
            <a:xfrm>
              <a:off x="7280770" y="796831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4" name="pl13"/>
            <p:cNvSpPr/>
            <p:nvPr/>
          </p:nvSpPr>
          <p:spPr>
            <a:xfrm>
              <a:off x="7280770" y="7366361"/>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5" name="pl14"/>
            <p:cNvSpPr/>
            <p:nvPr/>
          </p:nvSpPr>
          <p:spPr>
            <a:xfrm>
              <a:off x="7280770" y="6764409"/>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6" name="rc15"/>
            <p:cNvSpPr/>
            <p:nvPr/>
          </p:nvSpPr>
          <p:spPr>
            <a:xfrm>
              <a:off x="7418967" y="7395254"/>
              <a:ext cx="386952" cy="3948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6"/>
            <p:cNvSpPr/>
            <p:nvPr/>
          </p:nvSpPr>
          <p:spPr>
            <a:xfrm>
              <a:off x="7971757" y="6716253"/>
              <a:ext cx="386952" cy="22296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7"/>
            <p:cNvSpPr/>
            <p:nvPr/>
          </p:nvSpPr>
          <p:spPr>
            <a:xfrm>
              <a:off x="8524546" y="8382454"/>
              <a:ext cx="386952" cy="6212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8"/>
            <p:cNvSpPr/>
            <p:nvPr/>
          </p:nvSpPr>
          <p:spPr>
            <a:xfrm>
              <a:off x="9077336" y="8965143"/>
              <a:ext cx="386952" cy="1613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9"/>
            <p:cNvSpPr/>
            <p:nvPr/>
          </p:nvSpPr>
          <p:spPr>
            <a:xfrm>
              <a:off x="9630125" y="9049416"/>
              <a:ext cx="386952" cy="577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0"/>
            <p:cNvSpPr/>
            <p:nvPr/>
          </p:nvSpPr>
          <p:spPr>
            <a:xfrm>
              <a:off x="10182915" y="9104796"/>
              <a:ext cx="386952" cy="264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1"/>
            <p:cNvSpPr/>
            <p:nvPr/>
          </p:nvSpPr>
          <p:spPr>
            <a:xfrm>
              <a:off x="10735704" y="9150544"/>
              <a:ext cx="386952" cy="120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2"/>
            <p:cNvSpPr/>
            <p:nvPr/>
          </p:nvSpPr>
          <p:spPr>
            <a:xfrm>
              <a:off x="7418967" y="7344690"/>
              <a:ext cx="386952" cy="505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3"/>
            <p:cNvSpPr/>
            <p:nvPr/>
          </p:nvSpPr>
          <p:spPr>
            <a:xfrm>
              <a:off x="7971757" y="6668097"/>
              <a:ext cx="386952" cy="481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4"/>
            <p:cNvSpPr/>
            <p:nvPr/>
          </p:nvSpPr>
          <p:spPr>
            <a:xfrm>
              <a:off x="8524546" y="8375231"/>
              <a:ext cx="386952" cy="72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5"/>
            <p:cNvSpPr/>
            <p:nvPr/>
          </p:nvSpPr>
          <p:spPr>
            <a:xfrm>
              <a:off x="7418967" y="7790134"/>
              <a:ext cx="386952" cy="13820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26"/>
            <p:cNvSpPr/>
            <p:nvPr/>
          </p:nvSpPr>
          <p:spPr>
            <a:xfrm>
              <a:off x="7971757" y="8945881"/>
              <a:ext cx="386952" cy="2263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7"/>
            <p:cNvSpPr/>
            <p:nvPr/>
          </p:nvSpPr>
          <p:spPr>
            <a:xfrm>
              <a:off x="8524546" y="9003668"/>
              <a:ext cx="386952" cy="1685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8"/>
            <p:cNvSpPr/>
            <p:nvPr/>
          </p:nvSpPr>
          <p:spPr>
            <a:xfrm>
              <a:off x="9077336" y="9126466"/>
              <a:ext cx="386952" cy="457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9"/>
            <p:cNvSpPr/>
            <p:nvPr/>
          </p:nvSpPr>
          <p:spPr>
            <a:xfrm>
              <a:off x="9630125" y="9107204"/>
              <a:ext cx="386952" cy="650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0"/>
            <p:cNvSpPr/>
            <p:nvPr/>
          </p:nvSpPr>
          <p:spPr>
            <a:xfrm>
              <a:off x="10182915" y="9131282"/>
              <a:ext cx="386952" cy="409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1"/>
            <p:cNvSpPr/>
            <p:nvPr/>
          </p:nvSpPr>
          <p:spPr>
            <a:xfrm>
              <a:off x="10735704" y="9162583"/>
              <a:ext cx="386952" cy="96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2"/>
            <p:cNvSpPr/>
            <p:nvPr/>
          </p:nvSpPr>
          <p:spPr>
            <a:xfrm>
              <a:off x="7971757" y="6636796"/>
              <a:ext cx="386952" cy="313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3"/>
            <p:cNvSpPr/>
            <p:nvPr/>
          </p:nvSpPr>
          <p:spPr>
            <a:xfrm>
              <a:off x="8524546" y="8365600"/>
              <a:ext cx="386952" cy="96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pl34"/>
            <p:cNvSpPr/>
            <p:nvPr/>
          </p:nvSpPr>
          <p:spPr>
            <a:xfrm>
              <a:off x="7612443" y="6867288"/>
              <a:ext cx="3316737" cy="2299215"/>
            </a:xfrm>
            <a:custGeom>
              <a:avLst/>
              <a:pathLst>
                <a:path w="3316737" h="2299215">
                  <a:moveTo>
                    <a:pt x="0" y="0"/>
                  </a:moveTo>
                  <a:lnTo>
                    <a:pt x="552789" y="1456228"/>
                  </a:lnTo>
                  <a:lnTo>
                    <a:pt x="1105579" y="2067712"/>
                  </a:lnTo>
                  <a:lnTo>
                    <a:pt x="1658368" y="2236837"/>
                  </a:lnTo>
                  <a:lnTo>
                    <a:pt x="2211158" y="2280765"/>
                  </a:lnTo>
                  <a:lnTo>
                    <a:pt x="2763947" y="2291308"/>
                  </a:lnTo>
                  <a:lnTo>
                    <a:pt x="3316737" y="2299215"/>
                  </a:lnTo>
                </a:path>
              </a:pathLst>
            </a:custGeom>
            <a:ln w="40651" cap="flat">
              <a:solidFill>
                <a:srgbClr val="000000">
                  <a:alpha val="100000"/>
                </a:srgbClr>
              </a:solidFill>
              <a:prstDash val="solid"/>
              <a:round/>
            </a:ln>
          </p:spPr>
          <p:txBody>
            <a:bodyPr/>
            <a:lstStyle/>
            <a:p/>
          </p:txBody>
        </p:sp>
        <p:sp>
          <p:nvSpPr>
            <p:cNvPr id="476" name="rc35"/>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77" name="tx36"/>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8" name="tx37"/>
            <p:cNvSpPr/>
            <p:nvPr/>
          </p:nvSpPr>
          <p:spPr>
            <a:xfrm>
              <a:off x="6843756" y="8567956"/>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250</a:t>
              </a:r>
            </a:p>
          </p:txBody>
        </p:sp>
        <p:sp>
          <p:nvSpPr>
            <p:cNvPr id="479" name="tx38"/>
            <p:cNvSpPr/>
            <p:nvPr/>
          </p:nvSpPr>
          <p:spPr>
            <a:xfrm>
              <a:off x="6843756" y="7966005"/>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80" name="tx39"/>
            <p:cNvSpPr/>
            <p:nvPr/>
          </p:nvSpPr>
          <p:spPr>
            <a:xfrm>
              <a:off x="6843756" y="7364054"/>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750</a:t>
              </a:r>
            </a:p>
          </p:txBody>
        </p:sp>
        <p:sp>
          <p:nvSpPr>
            <p:cNvPr id="481" name="tx40"/>
            <p:cNvSpPr/>
            <p:nvPr/>
          </p:nvSpPr>
          <p:spPr>
            <a:xfrm>
              <a:off x="6801340" y="674238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2" name="pl41"/>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2"/>
            <p:cNvSpPr/>
            <p:nvPr/>
          </p:nvSpPr>
          <p:spPr>
            <a:xfrm>
              <a:off x="7245975" y="85702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3"/>
            <p:cNvSpPr/>
            <p:nvPr/>
          </p:nvSpPr>
          <p:spPr>
            <a:xfrm>
              <a:off x="7245975" y="79683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4"/>
            <p:cNvSpPr/>
            <p:nvPr/>
          </p:nvSpPr>
          <p:spPr>
            <a:xfrm>
              <a:off x="7245975" y="73663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5"/>
            <p:cNvSpPr/>
            <p:nvPr/>
          </p:nvSpPr>
          <p:spPr>
            <a:xfrm>
              <a:off x="7245975" y="67644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7"/>
            <p:cNvSpPr/>
            <p:nvPr/>
          </p:nvSpPr>
          <p:spPr>
            <a:xfrm>
              <a:off x="11260854" y="82936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1260854" y="74150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11260854" y="65365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2" name="tx51"/>
            <p:cNvSpPr/>
            <p:nvPr/>
          </p:nvSpPr>
          <p:spPr>
            <a:xfrm>
              <a:off x="11358911" y="82913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3" name="tx52"/>
            <p:cNvSpPr/>
            <p:nvPr/>
          </p:nvSpPr>
          <p:spPr>
            <a:xfrm>
              <a:off x="11358911" y="741276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4" name="tx53"/>
            <p:cNvSpPr/>
            <p:nvPr/>
          </p:nvSpPr>
          <p:spPr>
            <a:xfrm>
              <a:off x="11358911" y="65342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95" name="pl54"/>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5"/>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6"/>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7"/>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8"/>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9"/>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0"/>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tx61"/>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62"/>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63"/>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64"/>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65"/>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66"/>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67"/>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68"/>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0" name="tx69"/>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72"/>
            <p:cNvSpPr/>
            <p:nvPr/>
          </p:nvSpPr>
          <p:spPr>
            <a:xfrm>
              <a:off x="6628303" y="10217410"/>
              <a:ext cx="1051268" cy="182880"/>
            </a:xfrm>
            <a:prstGeom prst="rect">
              <a:avLst/>
            </a:prstGeom>
            <a:solidFill>
              <a:srgbClr val="FFFFFF">
                <a:alpha val="100000"/>
              </a:srgbClr>
            </a:solidFill>
          </p:spPr>
          <p:txBody>
            <a:bodyPr/>
            <a:lstStyle/>
            <a:p/>
          </p:txBody>
        </p:sp>
        <p:sp>
          <p:nvSpPr>
            <p:cNvPr id="514" name="rc73"/>
            <p:cNvSpPr/>
            <p:nvPr/>
          </p:nvSpPr>
          <p:spPr>
            <a:xfrm>
              <a:off x="6628303" y="10217410"/>
              <a:ext cx="182879" cy="182880"/>
            </a:xfrm>
            <a:prstGeom prst="rect">
              <a:avLst/>
            </a:prstGeom>
            <a:solidFill>
              <a:srgbClr val="FFFFFF">
                <a:alpha val="100000"/>
              </a:srgbClr>
            </a:solidFill>
          </p:spPr>
          <p:txBody>
            <a:bodyPr/>
            <a:lstStyle/>
            <a:p/>
          </p:txBody>
        </p:sp>
        <p:sp>
          <p:nvSpPr>
            <p:cNvPr id="515" name="pl74"/>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6" name="tx75"/>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76"/>
            <p:cNvSpPr/>
            <p:nvPr/>
          </p:nvSpPr>
          <p:spPr>
            <a:xfrm>
              <a:off x="7859571" y="10217410"/>
              <a:ext cx="4027628" cy="182880"/>
            </a:xfrm>
            <a:prstGeom prst="rect">
              <a:avLst/>
            </a:prstGeom>
            <a:solidFill>
              <a:srgbClr val="FFFFFF">
                <a:alpha val="100000"/>
              </a:srgbClr>
            </a:solidFill>
          </p:spPr>
          <p:txBody>
            <a:bodyPr/>
            <a:lstStyle/>
            <a:p/>
          </p:txBody>
        </p:sp>
        <p:sp>
          <p:nvSpPr>
            <p:cNvPr id="518" name="rc77"/>
            <p:cNvSpPr/>
            <p:nvPr/>
          </p:nvSpPr>
          <p:spPr>
            <a:xfrm>
              <a:off x="7859571" y="10217410"/>
              <a:ext cx="182879" cy="182880"/>
            </a:xfrm>
            <a:prstGeom prst="rect">
              <a:avLst/>
            </a:prstGeom>
            <a:solidFill>
              <a:srgbClr val="FFFFFF">
                <a:alpha val="100000"/>
              </a:srgbClr>
            </a:solidFill>
          </p:spPr>
          <p:txBody>
            <a:bodyPr/>
            <a:lstStyle/>
            <a:p/>
          </p:txBody>
        </p:sp>
        <p:sp>
          <p:nvSpPr>
            <p:cNvPr id="519" name="rc78"/>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0" name="rc79"/>
            <p:cNvSpPr/>
            <p:nvPr/>
          </p:nvSpPr>
          <p:spPr>
            <a:xfrm>
              <a:off x="8950811" y="10217410"/>
              <a:ext cx="182879" cy="182880"/>
            </a:xfrm>
            <a:prstGeom prst="rect">
              <a:avLst/>
            </a:prstGeom>
            <a:solidFill>
              <a:srgbClr val="FFFFFF">
                <a:alpha val="100000"/>
              </a:srgbClr>
            </a:solidFill>
          </p:spPr>
          <p:txBody>
            <a:bodyPr/>
            <a:lstStyle/>
            <a:p/>
          </p:txBody>
        </p:sp>
        <p:sp>
          <p:nvSpPr>
            <p:cNvPr id="521" name="rc80"/>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2" name="rc81"/>
            <p:cNvSpPr/>
            <p:nvPr/>
          </p:nvSpPr>
          <p:spPr>
            <a:xfrm>
              <a:off x="9876852" y="10217410"/>
              <a:ext cx="182879" cy="182880"/>
            </a:xfrm>
            <a:prstGeom prst="rect">
              <a:avLst/>
            </a:prstGeom>
            <a:solidFill>
              <a:srgbClr val="FFFFFF">
                <a:alpha val="100000"/>
              </a:srgbClr>
            </a:solidFill>
          </p:spPr>
          <p:txBody>
            <a:bodyPr/>
            <a:lstStyle/>
            <a:p/>
          </p:txBody>
        </p:sp>
        <p:sp>
          <p:nvSpPr>
            <p:cNvPr id="523" name="rc82"/>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4" name="rc83"/>
            <p:cNvSpPr/>
            <p:nvPr/>
          </p:nvSpPr>
          <p:spPr>
            <a:xfrm>
              <a:off x="10879094" y="10217410"/>
              <a:ext cx="182879" cy="182880"/>
            </a:xfrm>
            <a:prstGeom prst="rect">
              <a:avLst/>
            </a:prstGeom>
            <a:solidFill>
              <a:srgbClr val="FFFFFF">
                <a:alpha val="100000"/>
              </a:srgbClr>
            </a:solidFill>
          </p:spPr>
          <p:txBody>
            <a:bodyPr/>
            <a:lstStyle/>
            <a:p/>
          </p:txBody>
        </p:sp>
        <p:sp>
          <p:nvSpPr>
            <p:cNvPr id="525" name="rc84"/>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6" name="tx85"/>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7" name="tx86"/>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8" name="tx87"/>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9" name="tx88"/>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8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1" name=""/>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7"/>
            <p:cNvSpPr/>
            <p:nvPr/>
          </p:nvSpPr>
          <p:spPr>
            <a:xfrm>
              <a:off x="13325144" y="7508717"/>
              <a:ext cx="4510689" cy="998692"/>
            </a:xfrm>
            <a:custGeom>
              <a:avLst/>
              <a:pathLst>
                <a:path w="4510689" h="998692">
                  <a:moveTo>
                    <a:pt x="0" y="998692"/>
                  </a:moveTo>
                  <a:lnTo>
                    <a:pt x="180427" y="742617"/>
                  </a:lnTo>
                  <a:lnTo>
                    <a:pt x="360855" y="793832"/>
                  </a:lnTo>
                  <a:lnTo>
                    <a:pt x="541282" y="691402"/>
                  </a:lnTo>
                  <a:lnTo>
                    <a:pt x="721710" y="460934"/>
                  </a:lnTo>
                  <a:lnTo>
                    <a:pt x="902137" y="409719"/>
                  </a:lnTo>
                  <a:lnTo>
                    <a:pt x="1082565" y="332897"/>
                  </a:lnTo>
                  <a:lnTo>
                    <a:pt x="1262993" y="281682"/>
                  </a:lnTo>
                  <a:lnTo>
                    <a:pt x="1443420" y="179252"/>
                  </a:lnTo>
                  <a:lnTo>
                    <a:pt x="1623848" y="153644"/>
                  </a:lnTo>
                  <a:lnTo>
                    <a:pt x="1804275" y="102429"/>
                  </a:lnTo>
                  <a:lnTo>
                    <a:pt x="1984703" y="51214"/>
                  </a:lnTo>
                  <a:lnTo>
                    <a:pt x="2165131" y="179252"/>
                  </a:lnTo>
                  <a:lnTo>
                    <a:pt x="2345558" y="230467"/>
                  </a:lnTo>
                  <a:lnTo>
                    <a:pt x="2525986" y="153644"/>
                  </a:lnTo>
                  <a:lnTo>
                    <a:pt x="2706413" y="102429"/>
                  </a:lnTo>
                  <a:lnTo>
                    <a:pt x="2886841" y="51214"/>
                  </a:lnTo>
                  <a:lnTo>
                    <a:pt x="3067268" y="51214"/>
                  </a:lnTo>
                  <a:lnTo>
                    <a:pt x="3247696" y="0"/>
                  </a:lnTo>
                  <a:lnTo>
                    <a:pt x="3428124" y="230467"/>
                  </a:lnTo>
                  <a:lnTo>
                    <a:pt x="3608551" y="230467"/>
                  </a:lnTo>
                  <a:lnTo>
                    <a:pt x="3788979" y="384112"/>
                  </a:lnTo>
                  <a:lnTo>
                    <a:pt x="3969406" y="204859"/>
                  </a:lnTo>
                  <a:lnTo>
                    <a:pt x="4149834" y="230467"/>
                  </a:lnTo>
                  <a:lnTo>
                    <a:pt x="4330262" y="179252"/>
                  </a:lnTo>
                  <a:lnTo>
                    <a:pt x="4510689" y="256074"/>
                  </a:lnTo>
                </a:path>
              </a:pathLst>
            </a:custGeom>
            <a:ln w="32521" cap="flat">
              <a:solidFill>
                <a:srgbClr val="5EB0E8">
                  <a:alpha val="100000"/>
                </a:srgbClr>
              </a:solidFill>
              <a:prstDash val="solid"/>
              <a:round/>
            </a:ln>
          </p:spPr>
          <p:txBody>
            <a:bodyPr/>
            <a:lstStyle/>
            <a:p/>
          </p:txBody>
        </p:sp>
        <p:sp>
          <p:nvSpPr>
            <p:cNvPr id="547" name="pl18"/>
            <p:cNvSpPr/>
            <p:nvPr/>
          </p:nvSpPr>
          <p:spPr>
            <a:xfrm>
              <a:off x="14046855" y="8020867"/>
              <a:ext cx="3788979" cy="1126729"/>
            </a:xfrm>
            <a:custGeom>
              <a:avLst/>
              <a:pathLst>
                <a:path w="3788979" h="1126729">
                  <a:moveTo>
                    <a:pt x="0" y="1126729"/>
                  </a:moveTo>
                  <a:lnTo>
                    <a:pt x="180427" y="947477"/>
                  </a:lnTo>
                  <a:lnTo>
                    <a:pt x="360855" y="717009"/>
                  </a:lnTo>
                  <a:lnTo>
                    <a:pt x="541282" y="1075514"/>
                  </a:lnTo>
                  <a:lnTo>
                    <a:pt x="721710" y="588972"/>
                  </a:lnTo>
                  <a:lnTo>
                    <a:pt x="902137" y="563364"/>
                  </a:lnTo>
                  <a:lnTo>
                    <a:pt x="1082565" y="435327"/>
                  </a:lnTo>
                  <a:lnTo>
                    <a:pt x="1262993" y="384112"/>
                  </a:lnTo>
                  <a:lnTo>
                    <a:pt x="1443420" y="332897"/>
                  </a:lnTo>
                  <a:lnTo>
                    <a:pt x="1623848" y="204859"/>
                  </a:lnTo>
                  <a:lnTo>
                    <a:pt x="1804275" y="51214"/>
                  </a:lnTo>
                  <a:lnTo>
                    <a:pt x="1984703" y="102429"/>
                  </a:lnTo>
                  <a:lnTo>
                    <a:pt x="2165131" y="153644"/>
                  </a:lnTo>
                  <a:lnTo>
                    <a:pt x="2345558" y="204859"/>
                  </a:lnTo>
                  <a:lnTo>
                    <a:pt x="2525986" y="0"/>
                  </a:lnTo>
                  <a:lnTo>
                    <a:pt x="2706413" y="230467"/>
                  </a:lnTo>
                  <a:lnTo>
                    <a:pt x="2886841" y="204859"/>
                  </a:lnTo>
                  <a:lnTo>
                    <a:pt x="3067268" y="230467"/>
                  </a:lnTo>
                  <a:lnTo>
                    <a:pt x="3247696" y="102429"/>
                  </a:lnTo>
                  <a:lnTo>
                    <a:pt x="3428124" y="102429"/>
                  </a:lnTo>
                  <a:lnTo>
                    <a:pt x="3608551" y="51214"/>
                  </a:lnTo>
                  <a:lnTo>
                    <a:pt x="3788979" y="102429"/>
                  </a:lnTo>
                </a:path>
              </a:pathLst>
            </a:custGeom>
            <a:ln w="32521" cap="flat">
              <a:solidFill>
                <a:srgbClr val="00A173">
                  <a:alpha val="100000"/>
                </a:srgbClr>
              </a:solidFill>
              <a:prstDash val="solid"/>
              <a:round/>
            </a:ln>
          </p:spPr>
          <p:txBody>
            <a:bodyPr/>
            <a:lstStyle/>
            <a:p/>
          </p:txBody>
        </p:sp>
        <p:sp>
          <p:nvSpPr>
            <p:cNvPr id="5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p:txBody>
        </p:sp>
        <p:sp>
          <p:nvSpPr>
            <p:cNvPr id="6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9" name=""/>
          <p:cNvGrpSpPr/>
          <p:nvPr/>
        </p:nvGrpSpPr>
        <p:grpSpPr>
          <a:xfrm>
            <a:off x="594360" y="6217920"/>
            <a:ext cx="5562295" cy="4320959"/>
            <a:chOff x="594360" y="6217920"/>
            <a:chExt cx="5562295" cy="4320959"/>
          </a:xfrm>
        </p:grpSpPr>
        <p:sp>
          <p:nvSpPr>
            <p:cNvPr id="62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1" name="rc4"/>
            <p:cNvSpPr/>
            <p:nvPr/>
          </p:nvSpPr>
          <p:spPr>
            <a:xfrm>
              <a:off x="2262330"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2" name="rc5"/>
            <p:cNvSpPr/>
            <p:nvPr/>
          </p:nvSpPr>
          <p:spPr>
            <a:xfrm>
              <a:off x="2289883" y="6543904"/>
              <a:ext cx="275529" cy="275529"/>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23" name="rc6"/>
            <p:cNvSpPr/>
            <p:nvPr/>
          </p:nvSpPr>
          <p:spPr>
            <a:xfrm>
              <a:off x="2565412" y="6543904"/>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24" name="rc7"/>
            <p:cNvSpPr/>
            <p:nvPr/>
          </p:nvSpPr>
          <p:spPr>
            <a:xfrm>
              <a:off x="2840941" y="6543904"/>
              <a:ext cx="275529" cy="275529"/>
            </a:xfrm>
            <a:prstGeom prst="rect">
              <a:avLst/>
            </a:prstGeom>
            <a:solidFill>
              <a:srgbClr val="CD1B1E">
                <a:alpha val="100000"/>
              </a:srgbClr>
            </a:solidFill>
            <a:ln w="5420" cap="flat">
              <a:solidFill>
                <a:srgbClr val="FFFFFF">
                  <a:alpha val="100000"/>
                </a:srgbClr>
              </a:solidFill>
              <a:prstDash val="solid"/>
              <a:miter/>
            </a:ln>
          </p:spPr>
          <p:txBody>
            <a:bodyPr/>
            <a:lstStyle/>
            <a:p/>
          </p:txBody>
        </p:sp>
        <p:sp>
          <p:nvSpPr>
            <p:cNvPr id="625" name="rc8"/>
            <p:cNvSpPr/>
            <p:nvPr/>
          </p:nvSpPr>
          <p:spPr>
            <a:xfrm>
              <a:off x="3116470" y="6543904"/>
              <a:ext cx="275529" cy="275529"/>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26" name="rc9"/>
            <p:cNvSpPr/>
            <p:nvPr/>
          </p:nvSpPr>
          <p:spPr>
            <a:xfrm>
              <a:off x="3392000" y="6543904"/>
              <a:ext cx="275529" cy="275529"/>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27" name="rc10"/>
            <p:cNvSpPr/>
            <p:nvPr/>
          </p:nvSpPr>
          <p:spPr>
            <a:xfrm>
              <a:off x="3667529" y="6543904"/>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8" name="rc11"/>
            <p:cNvSpPr/>
            <p:nvPr/>
          </p:nvSpPr>
          <p:spPr>
            <a:xfrm>
              <a:off x="39430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2"/>
            <p:cNvSpPr/>
            <p:nvPr/>
          </p:nvSpPr>
          <p:spPr>
            <a:xfrm>
              <a:off x="4218588"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13"/>
            <p:cNvSpPr/>
            <p:nvPr/>
          </p:nvSpPr>
          <p:spPr>
            <a:xfrm>
              <a:off x="4494117" y="6543904"/>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31" name="rc14"/>
            <p:cNvSpPr/>
            <p:nvPr/>
          </p:nvSpPr>
          <p:spPr>
            <a:xfrm>
              <a:off x="4769646" y="6543904"/>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32" name="rc15"/>
            <p:cNvSpPr/>
            <p:nvPr/>
          </p:nvSpPr>
          <p:spPr>
            <a:xfrm>
              <a:off x="5045175" y="6543904"/>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33" name="rc16"/>
            <p:cNvSpPr/>
            <p:nvPr/>
          </p:nvSpPr>
          <p:spPr>
            <a:xfrm>
              <a:off x="5320705" y="6543904"/>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34" name="rc17"/>
            <p:cNvSpPr/>
            <p:nvPr/>
          </p:nvSpPr>
          <p:spPr>
            <a:xfrm>
              <a:off x="2289883" y="6819433"/>
              <a:ext cx="275529" cy="275529"/>
            </a:xfrm>
            <a:prstGeom prst="rect">
              <a:avLst/>
            </a:prstGeom>
            <a:solidFill>
              <a:srgbClr val="FC7E5E">
                <a:alpha val="100000"/>
              </a:srgbClr>
            </a:solidFill>
            <a:ln w="5420" cap="flat">
              <a:solidFill>
                <a:srgbClr val="FFFFFF">
                  <a:alpha val="100000"/>
                </a:srgbClr>
              </a:solidFill>
              <a:prstDash val="solid"/>
              <a:miter/>
            </a:ln>
          </p:spPr>
          <p:txBody>
            <a:bodyPr/>
            <a:lstStyle/>
            <a:p/>
          </p:txBody>
        </p:sp>
        <p:sp>
          <p:nvSpPr>
            <p:cNvPr id="635" name="rc18"/>
            <p:cNvSpPr/>
            <p:nvPr/>
          </p:nvSpPr>
          <p:spPr>
            <a:xfrm>
              <a:off x="2565412" y="6819433"/>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36" name="rc19"/>
            <p:cNvSpPr/>
            <p:nvPr/>
          </p:nvSpPr>
          <p:spPr>
            <a:xfrm>
              <a:off x="2840941" y="6819433"/>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37" name="rc20"/>
            <p:cNvSpPr/>
            <p:nvPr/>
          </p:nvSpPr>
          <p:spPr>
            <a:xfrm>
              <a:off x="3116470" y="6819433"/>
              <a:ext cx="275529" cy="275529"/>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638" name="rc21"/>
            <p:cNvSpPr/>
            <p:nvPr/>
          </p:nvSpPr>
          <p:spPr>
            <a:xfrm>
              <a:off x="3392000" y="6819433"/>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39" name="rc22"/>
            <p:cNvSpPr/>
            <p:nvPr/>
          </p:nvSpPr>
          <p:spPr>
            <a:xfrm>
              <a:off x="3667529" y="6819433"/>
              <a:ext cx="275529" cy="275529"/>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40" name="rc23"/>
            <p:cNvSpPr/>
            <p:nvPr/>
          </p:nvSpPr>
          <p:spPr>
            <a:xfrm>
              <a:off x="3943058" y="6819433"/>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41" name="rc24"/>
            <p:cNvSpPr/>
            <p:nvPr/>
          </p:nvSpPr>
          <p:spPr>
            <a:xfrm>
              <a:off x="4218588" y="6819433"/>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2" name="rc25"/>
            <p:cNvSpPr/>
            <p:nvPr/>
          </p:nvSpPr>
          <p:spPr>
            <a:xfrm>
              <a:off x="4494117"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3" name="rc26"/>
            <p:cNvSpPr/>
            <p:nvPr/>
          </p:nvSpPr>
          <p:spPr>
            <a:xfrm>
              <a:off x="4769646" y="6819433"/>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44" name="rc27"/>
            <p:cNvSpPr/>
            <p:nvPr/>
          </p:nvSpPr>
          <p:spPr>
            <a:xfrm>
              <a:off x="5045175" y="6819433"/>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5" name="rc28"/>
            <p:cNvSpPr/>
            <p:nvPr/>
          </p:nvSpPr>
          <p:spPr>
            <a:xfrm>
              <a:off x="5320705" y="6819433"/>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6" name="rc29"/>
            <p:cNvSpPr/>
            <p:nvPr/>
          </p:nvSpPr>
          <p:spPr>
            <a:xfrm>
              <a:off x="2289883" y="7094962"/>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47" name="rc30"/>
            <p:cNvSpPr/>
            <p:nvPr/>
          </p:nvSpPr>
          <p:spPr>
            <a:xfrm>
              <a:off x="2565412" y="7094962"/>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8" name="rc31"/>
            <p:cNvSpPr/>
            <p:nvPr/>
          </p:nvSpPr>
          <p:spPr>
            <a:xfrm>
              <a:off x="2840941" y="709496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9" name="rc32"/>
            <p:cNvSpPr/>
            <p:nvPr/>
          </p:nvSpPr>
          <p:spPr>
            <a:xfrm>
              <a:off x="3116470" y="7094962"/>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0" name="rc33"/>
            <p:cNvSpPr/>
            <p:nvPr/>
          </p:nvSpPr>
          <p:spPr>
            <a:xfrm>
              <a:off x="33920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4"/>
            <p:cNvSpPr/>
            <p:nvPr/>
          </p:nvSpPr>
          <p:spPr>
            <a:xfrm>
              <a:off x="3667529" y="709496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52" name="rc35"/>
            <p:cNvSpPr/>
            <p:nvPr/>
          </p:nvSpPr>
          <p:spPr>
            <a:xfrm>
              <a:off x="3943058"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3" name="rc36"/>
            <p:cNvSpPr/>
            <p:nvPr/>
          </p:nvSpPr>
          <p:spPr>
            <a:xfrm>
              <a:off x="4218588" y="7094962"/>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4" name="rc37"/>
            <p:cNvSpPr/>
            <p:nvPr/>
          </p:nvSpPr>
          <p:spPr>
            <a:xfrm>
              <a:off x="4494117" y="7094962"/>
              <a:ext cx="275529" cy="275529"/>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55" name="rc38"/>
            <p:cNvSpPr/>
            <p:nvPr/>
          </p:nvSpPr>
          <p:spPr>
            <a:xfrm>
              <a:off x="4769646" y="7094962"/>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56" name="rc39"/>
            <p:cNvSpPr/>
            <p:nvPr/>
          </p:nvSpPr>
          <p:spPr>
            <a:xfrm>
              <a:off x="5045175"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57" name="rc40"/>
            <p:cNvSpPr/>
            <p:nvPr/>
          </p:nvSpPr>
          <p:spPr>
            <a:xfrm>
              <a:off x="5320705" y="7094962"/>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58" name="rc41"/>
            <p:cNvSpPr/>
            <p:nvPr/>
          </p:nvSpPr>
          <p:spPr>
            <a:xfrm>
              <a:off x="2289883" y="737049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59" name="rc42"/>
            <p:cNvSpPr/>
            <p:nvPr/>
          </p:nvSpPr>
          <p:spPr>
            <a:xfrm>
              <a:off x="2565412" y="737049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0" name="rc43"/>
            <p:cNvSpPr/>
            <p:nvPr/>
          </p:nvSpPr>
          <p:spPr>
            <a:xfrm>
              <a:off x="2840941" y="7370492"/>
              <a:ext cx="275529" cy="275529"/>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661" name="rc44"/>
            <p:cNvSpPr/>
            <p:nvPr/>
          </p:nvSpPr>
          <p:spPr>
            <a:xfrm>
              <a:off x="3116470"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2" name="rc45"/>
            <p:cNvSpPr/>
            <p:nvPr/>
          </p:nvSpPr>
          <p:spPr>
            <a:xfrm>
              <a:off x="3392000" y="7370492"/>
              <a:ext cx="275529" cy="275529"/>
            </a:xfrm>
            <a:prstGeom prst="rect">
              <a:avLst/>
            </a:prstGeom>
            <a:solidFill>
              <a:srgbClr val="FD9D7F">
                <a:alpha val="100000"/>
              </a:srgbClr>
            </a:solidFill>
            <a:ln w="5420" cap="flat">
              <a:solidFill>
                <a:srgbClr val="FFFFFF">
                  <a:alpha val="100000"/>
                </a:srgbClr>
              </a:solidFill>
              <a:prstDash val="solid"/>
              <a:miter/>
            </a:ln>
          </p:spPr>
          <p:txBody>
            <a:bodyPr/>
            <a:lstStyle/>
            <a:p/>
          </p:txBody>
        </p:sp>
        <p:sp>
          <p:nvSpPr>
            <p:cNvPr id="663" name="rc46"/>
            <p:cNvSpPr/>
            <p:nvPr/>
          </p:nvSpPr>
          <p:spPr>
            <a:xfrm>
              <a:off x="3667529"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64" name="rc47"/>
            <p:cNvSpPr/>
            <p:nvPr/>
          </p:nvSpPr>
          <p:spPr>
            <a:xfrm>
              <a:off x="39430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8"/>
            <p:cNvSpPr/>
            <p:nvPr/>
          </p:nvSpPr>
          <p:spPr>
            <a:xfrm>
              <a:off x="421858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9"/>
            <p:cNvSpPr/>
            <p:nvPr/>
          </p:nvSpPr>
          <p:spPr>
            <a:xfrm>
              <a:off x="4494117"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67" name="rc50"/>
            <p:cNvSpPr/>
            <p:nvPr/>
          </p:nvSpPr>
          <p:spPr>
            <a:xfrm>
              <a:off x="4769646"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8" name="rc51"/>
            <p:cNvSpPr/>
            <p:nvPr/>
          </p:nvSpPr>
          <p:spPr>
            <a:xfrm>
              <a:off x="5045175" y="7370492"/>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9" name="rc52"/>
            <p:cNvSpPr/>
            <p:nvPr/>
          </p:nvSpPr>
          <p:spPr>
            <a:xfrm>
              <a:off x="5320705"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0" name="rc53"/>
            <p:cNvSpPr/>
            <p:nvPr/>
          </p:nvSpPr>
          <p:spPr>
            <a:xfrm>
              <a:off x="2289883" y="7646021"/>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71" name="rc54"/>
            <p:cNvSpPr/>
            <p:nvPr/>
          </p:nvSpPr>
          <p:spPr>
            <a:xfrm>
              <a:off x="2565412" y="7646021"/>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72" name="rc55"/>
            <p:cNvSpPr/>
            <p:nvPr/>
          </p:nvSpPr>
          <p:spPr>
            <a:xfrm>
              <a:off x="2840941"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3" name="rc56"/>
            <p:cNvSpPr/>
            <p:nvPr/>
          </p:nvSpPr>
          <p:spPr>
            <a:xfrm>
              <a:off x="3116470" y="7646021"/>
              <a:ext cx="275529" cy="275529"/>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74" name="rc57"/>
            <p:cNvSpPr/>
            <p:nvPr/>
          </p:nvSpPr>
          <p:spPr>
            <a:xfrm>
              <a:off x="3392000" y="7646021"/>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5" name="rc58"/>
            <p:cNvSpPr/>
            <p:nvPr/>
          </p:nvSpPr>
          <p:spPr>
            <a:xfrm>
              <a:off x="36675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9"/>
            <p:cNvSpPr/>
            <p:nvPr/>
          </p:nvSpPr>
          <p:spPr>
            <a:xfrm>
              <a:off x="3943058" y="7646021"/>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77" name="rc60"/>
            <p:cNvSpPr/>
            <p:nvPr/>
          </p:nvSpPr>
          <p:spPr>
            <a:xfrm>
              <a:off x="421858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1"/>
            <p:cNvSpPr/>
            <p:nvPr/>
          </p:nvSpPr>
          <p:spPr>
            <a:xfrm>
              <a:off x="449411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2"/>
            <p:cNvSpPr/>
            <p:nvPr/>
          </p:nvSpPr>
          <p:spPr>
            <a:xfrm>
              <a:off x="4769646" y="7646021"/>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80" name="rc63"/>
            <p:cNvSpPr/>
            <p:nvPr/>
          </p:nvSpPr>
          <p:spPr>
            <a:xfrm>
              <a:off x="5045175" y="7646021"/>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81" name="rc64"/>
            <p:cNvSpPr/>
            <p:nvPr/>
          </p:nvSpPr>
          <p:spPr>
            <a:xfrm>
              <a:off x="5320705" y="7646021"/>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82" name="rc65"/>
            <p:cNvSpPr/>
            <p:nvPr/>
          </p:nvSpPr>
          <p:spPr>
            <a:xfrm>
              <a:off x="2289883" y="7921550"/>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83" name="rc66"/>
            <p:cNvSpPr/>
            <p:nvPr/>
          </p:nvSpPr>
          <p:spPr>
            <a:xfrm>
              <a:off x="2565412" y="7921550"/>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84" name="rc67"/>
            <p:cNvSpPr/>
            <p:nvPr/>
          </p:nvSpPr>
          <p:spPr>
            <a:xfrm>
              <a:off x="2840941"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5" name="rc68"/>
            <p:cNvSpPr/>
            <p:nvPr/>
          </p:nvSpPr>
          <p:spPr>
            <a:xfrm>
              <a:off x="3116470" y="7921550"/>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86" name="rc69"/>
            <p:cNvSpPr/>
            <p:nvPr/>
          </p:nvSpPr>
          <p:spPr>
            <a:xfrm>
              <a:off x="3392000" y="7921550"/>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87" name="rc70"/>
            <p:cNvSpPr/>
            <p:nvPr/>
          </p:nvSpPr>
          <p:spPr>
            <a:xfrm>
              <a:off x="3667529" y="792155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88" name="rc71"/>
            <p:cNvSpPr/>
            <p:nvPr/>
          </p:nvSpPr>
          <p:spPr>
            <a:xfrm>
              <a:off x="394305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72"/>
            <p:cNvSpPr/>
            <p:nvPr/>
          </p:nvSpPr>
          <p:spPr>
            <a:xfrm>
              <a:off x="421858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3"/>
            <p:cNvSpPr/>
            <p:nvPr/>
          </p:nvSpPr>
          <p:spPr>
            <a:xfrm>
              <a:off x="4494117"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1" name="rc74"/>
            <p:cNvSpPr/>
            <p:nvPr/>
          </p:nvSpPr>
          <p:spPr>
            <a:xfrm>
              <a:off x="4769646"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2" name="rc75"/>
            <p:cNvSpPr/>
            <p:nvPr/>
          </p:nvSpPr>
          <p:spPr>
            <a:xfrm>
              <a:off x="5045175"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3" name="rc76"/>
            <p:cNvSpPr/>
            <p:nvPr/>
          </p:nvSpPr>
          <p:spPr>
            <a:xfrm>
              <a:off x="5320705"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4" name="rc77"/>
            <p:cNvSpPr/>
            <p:nvPr/>
          </p:nvSpPr>
          <p:spPr>
            <a:xfrm>
              <a:off x="2289883" y="8197080"/>
              <a:ext cx="275529" cy="275529"/>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95" name="rc78"/>
            <p:cNvSpPr/>
            <p:nvPr/>
          </p:nvSpPr>
          <p:spPr>
            <a:xfrm>
              <a:off x="2565412" y="8197080"/>
              <a:ext cx="275529" cy="275529"/>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96" name="rc79"/>
            <p:cNvSpPr/>
            <p:nvPr/>
          </p:nvSpPr>
          <p:spPr>
            <a:xfrm>
              <a:off x="2840941"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80"/>
            <p:cNvSpPr/>
            <p:nvPr/>
          </p:nvSpPr>
          <p:spPr>
            <a:xfrm>
              <a:off x="3116470"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8" name="rc81"/>
            <p:cNvSpPr/>
            <p:nvPr/>
          </p:nvSpPr>
          <p:spPr>
            <a:xfrm>
              <a:off x="3392000" y="8197080"/>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99" name="rc82"/>
            <p:cNvSpPr/>
            <p:nvPr/>
          </p:nvSpPr>
          <p:spPr>
            <a:xfrm>
              <a:off x="3667529" y="8197080"/>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00" name="rc83"/>
            <p:cNvSpPr/>
            <p:nvPr/>
          </p:nvSpPr>
          <p:spPr>
            <a:xfrm>
              <a:off x="39430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4"/>
            <p:cNvSpPr/>
            <p:nvPr/>
          </p:nvSpPr>
          <p:spPr>
            <a:xfrm>
              <a:off x="421858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85"/>
            <p:cNvSpPr/>
            <p:nvPr/>
          </p:nvSpPr>
          <p:spPr>
            <a:xfrm>
              <a:off x="44941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6"/>
            <p:cNvSpPr/>
            <p:nvPr/>
          </p:nvSpPr>
          <p:spPr>
            <a:xfrm>
              <a:off x="47696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7"/>
            <p:cNvSpPr/>
            <p:nvPr/>
          </p:nvSpPr>
          <p:spPr>
            <a:xfrm>
              <a:off x="50451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8"/>
            <p:cNvSpPr/>
            <p:nvPr/>
          </p:nvSpPr>
          <p:spPr>
            <a:xfrm>
              <a:off x="5320705"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89"/>
            <p:cNvSpPr/>
            <p:nvPr/>
          </p:nvSpPr>
          <p:spPr>
            <a:xfrm>
              <a:off x="2289883"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7" name="rc90"/>
            <p:cNvSpPr/>
            <p:nvPr/>
          </p:nvSpPr>
          <p:spPr>
            <a:xfrm>
              <a:off x="2565412"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8" name="rc91"/>
            <p:cNvSpPr/>
            <p:nvPr/>
          </p:nvSpPr>
          <p:spPr>
            <a:xfrm>
              <a:off x="2840941" y="8472609"/>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9" name="rc92"/>
            <p:cNvSpPr/>
            <p:nvPr/>
          </p:nvSpPr>
          <p:spPr>
            <a:xfrm>
              <a:off x="311647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93"/>
            <p:cNvSpPr/>
            <p:nvPr/>
          </p:nvSpPr>
          <p:spPr>
            <a:xfrm>
              <a:off x="3392000"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1" name="rc94"/>
            <p:cNvSpPr/>
            <p:nvPr/>
          </p:nvSpPr>
          <p:spPr>
            <a:xfrm>
              <a:off x="36675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5"/>
            <p:cNvSpPr/>
            <p:nvPr/>
          </p:nvSpPr>
          <p:spPr>
            <a:xfrm>
              <a:off x="3943058"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3" name="rc96"/>
            <p:cNvSpPr/>
            <p:nvPr/>
          </p:nvSpPr>
          <p:spPr>
            <a:xfrm>
              <a:off x="4218588"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14" name="rc97"/>
            <p:cNvSpPr/>
            <p:nvPr/>
          </p:nvSpPr>
          <p:spPr>
            <a:xfrm>
              <a:off x="44941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8"/>
            <p:cNvSpPr/>
            <p:nvPr/>
          </p:nvSpPr>
          <p:spPr>
            <a:xfrm>
              <a:off x="4769646" y="8472609"/>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6" name="rc99"/>
            <p:cNvSpPr/>
            <p:nvPr/>
          </p:nvSpPr>
          <p:spPr>
            <a:xfrm>
              <a:off x="5045175" y="8472609"/>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17" name="rc100"/>
            <p:cNvSpPr/>
            <p:nvPr/>
          </p:nvSpPr>
          <p:spPr>
            <a:xfrm>
              <a:off x="5320705" y="8472609"/>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18" name="rc101"/>
            <p:cNvSpPr/>
            <p:nvPr/>
          </p:nvSpPr>
          <p:spPr>
            <a:xfrm>
              <a:off x="2289883"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19" name="rc102"/>
            <p:cNvSpPr/>
            <p:nvPr/>
          </p:nvSpPr>
          <p:spPr>
            <a:xfrm>
              <a:off x="2565412" y="8748138"/>
              <a:ext cx="275529" cy="275529"/>
            </a:xfrm>
            <a:prstGeom prst="rect">
              <a:avLst/>
            </a:prstGeom>
            <a:solidFill>
              <a:srgbClr val="FA6747">
                <a:alpha val="100000"/>
              </a:srgbClr>
            </a:solidFill>
            <a:ln w="5420" cap="flat">
              <a:solidFill>
                <a:srgbClr val="FFFFFF">
                  <a:alpha val="100000"/>
                </a:srgbClr>
              </a:solidFill>
              <a:prstDash val="solid"/>
              <a:miter/>
            </a:ln>
          </p:spPr>
          <p:txBody>
            <a:bodyPr/>
            <a:lstStyle/>
            <a:p/>
          </p:txBody>
        </p:sp>
        <p:sp>
          <p:nvSpPr>
            <p:cNvPr id="720" name="rc103"/>
            <p:cNvSpPr/>
            <p:nvPr/>
          </p:nvSpPr>
          <p:spPr>
            <a:xfrm>
              <a:off x="2840941" y="8748138"/>
              <a:ext cx="275529" cy="275529"/>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721" name="rc104"/>
            <p:cNvSpPr/>
            <p:nvPr/>
          </p:nvSpPr>
          <p:spPr>
            <a:xfrm>
              <a:off x="3116470" y="8748138"/>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722" name="rc105"/>
            <p:cNvSpPr/>
            <p:nvPr/>
          </p:nvSpPr>
          <p:spPr>
            <a:xfrm>
              <a:off x="3392000" y="8748138"/>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723" name="rc106"/>
            <p:cNvSpPr/>
            <p:nvPr/>
          </p:nvSpPr>
          <p:spPr>
            <a:xfrm>
              <a:off x="3667529" y="8748138"/>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724" name="rc107"/>
            <p:cNvSpPr/>
            <p:nvPr/>
          </p:nvSpPr>
          <p:spPr>
            <a:xfrm>
              <a:off x="3943058" y="8748138"/>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25" name="rc108"/>
            <p:cNvSpPr/>
            <p:nvPr/>
          </p:nvSpPr>
          <p:spPr>
            <a:xfrm>
              <a:off x="4218588" y="8748138"/>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26" name="rc109"/>
            <p:cNvSpPr/>
            <p:nvPr/>
          </p:nvSpPr>
          <p:spPr>
            <a:xfrm>
              <a:off x="4494117" y="8748138"/>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27" name="rc110"/>
            <p:cNvSpPr/>
            <p:nvPr/>
          </p:nvSpPr>
          <p:spPr>
            <a:xfrm>
              <a:off x="4769646" y="8748138"/>
              <a:ext cx="275529" cy="275529"/>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728" name="rc111"/>
            <p:cNvSpPr/>
            <p:nvPr/>
          </p:nvSpPr>
          <p:spPr>
            <a:xfrm>
              <a:off x="5045175" y="8748138"/>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29" name="rc112"/>
            <p:cNvSpPr/>
            <p:nvPr/>
          </p:nvSpPr>
          <p:spPr>
            <a:xfrm>
              <a:off x="5320705" y="8748138"/>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730" name="rc113"/>
            <p:cNvSpPr/>
            <p:nvPr/>
          </p:nvSpPr>
          <p:spPr>
            <a:xfrm>
              <a:off x="22898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4"/>
            <p:cNvSpPr/>
            <p:nvPr/>
          </p:nvSpPr>
          <p:spPr>
            <a:xfrm>
              <a:off x="25654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5"/>
            <p:cNvSpPr/>
            <p:nvPr/>
          </p:nvSpPr>
          <p:spPr>
            <a:xfrm>
              <a:off x="28409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6"/>
            <p:cNvSpPr/>
            <p:nvPr/>
          </p:nvSpPr>
          <p:spPr>
            <a:xfrm>
              <a:off x="31164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7"/>
            <p:cNvSpPr/>
            <p:nvPr/>
          </p:nvSpPr>
          <p:spPr>
            <a:xfrm>
              <a:off x="33920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8"/>
            <p:cNvSpPr/>
            <p:nvPr/>
          </p:nvSpPr>
          <p:spPr>
            <a:xfrm>
              <a:off x="36675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9"/>
            <p:cNvSpPr/>
            <p:nvPr/>
          </p:nvSpPr>
          <p:spPr>
            <a:xfrm>
              <a:off x="39430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20"/>
            <p:cNvSpPr/>
            <p:nvPr/>
          </p:nvSpPr>
          <p:spPr>
            <a:xfrm>
              <a:off x="42185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21"/>
            <p:cNvSpPr/>
            <p:nvPr/>
          </p:nvSpPr>
          <p:spPr>
            <a:xfrm>
              <a:off x="44941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22"/>
            <p:cNvSpPr/>
            <p:nvPr/>
          </p:nvSpPr>
          <p:spPr>
            <a:xfrm>
              <a:off x="47696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23"/>
            <p:cNvSpPr/>
            <p:nvPr/>
          </p:nvSpPr>
          <p:spPr>
            <a:xfrm>
              <a:off x="50451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24"/>
            <p:cNvSpPr/>
            <p:nvPr/>
          </p:nvSpPr>
          <p:spPr>
            <a:xfrm>
              <a:off x="5320705"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tx125"/>
            <p:cNvSpPr/>
            <p:nvPr/>
          </p:nvSpPr>
          <p:spPr>
            <a:xfrm>
              <a:off x="1304705"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3" name="tx126"/>
            <p:cNvSpPr/>
            <p:nvPr/>
          </p:nvSpPr>
          <p:spPr>
            <a:xfrm>
              <a:off x="1643661"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4" name="tx127"/>
            <p:cNvSpPr/>
            <p:nvPr/>
          </p:nvSpPr>
          <p:spPr>
            <a:xfrm>
              <a:off x="1643810" y="8555828"/>
              <a:ext cx="45720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HIRAT</a:t>
              </a:r>
            </a:p>
          </p:txBody>
        </p:sp>
        <p:sp>
          <p:nvSpPr>
            <p:cNvPr id="745" name="tx128"/>
            <p:cNvSpPr/>
            <p:nvPr/>
          </p:nvSpPr>
          <p:spPr>
            <a:xfrm>
              <a:off x="1643810" y="8276504"/>
              <a:ext cx="4572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GHOR</a:t>
              </a:r>
            </a:p>
          </p:txBody>
        </p:sp>
        <p:sp>
          <p:nvSpPr>
            <p:cNvPr id="746" name="tx129"/>
            <p:cNvSpPr/>
            <p:nvPr/>
          </p:nvSpPr>
          <p:spPr>
            <a:xfrm>
              <a:off x="1482852" y="8004769"/>
              <a:ext cx="6181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TAKHAR</a:t>
              </a:r>
            </a:p>
          </p:txBody>
        </p:sp>
        <p:sp>
          <p:nvSpPr>
            <p:cNvPr id="747" name="tx130"/>
            <p:cNvSpPr/>
            <p:nvPr/>
          </p:nvSpPr>
          <p:spPr>
            <a:xfrm>
              <a:off x="1601245" y="7729240"/>
              <a:ext cx="4997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BALKH</a:t>
              </a:r>
            </a:p>
          </p:txBody>
        </p:sp>
        <p:sp>
          <p:nvSpPr>
            <p:cNvPr id="748" name="tx131"/>
            <p:cNvSpPr/>
            <p:nvPr/>
          </p:nvSpPr>
          <p:spPr>
            <a:xfrm>
              <a:off x="1466034" y="7451851"/>
              <a:ext cx="63497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KUNDUZ</a:t>
              </a:r>
            </a:p>
          </p:txBody>
        </p:sp>
        <p:sp>
          <p:nvSpPr>
            <p:cNvPr id="749" name="tx132"/>
            <p:cNvSpPr/>
            <p:nvPr/>
          </p:nvSpPr>
          <p:spPr>
            <a:xfrm>
              <a:off x="1127227" y="7174461"/>
              <a:ext cx="9737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NANGARHAR</a:t>
              </a:r>
            </a:p>
          </p:txBody>
        </p:sp>
        <p:sp>
          <p:nvSpPr>
            <p:cNvPr id="750" name="tx133"/>
            <p:cNvSpPr/>
            <p:nvPr/>
          </p:nvSpPr>
          <p:spPr>
            <a:xfrm>
              <a:off x="1601245" y="6900792"/>
              <a:ext cx="49976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KABUL</a:t>
              </a:r>
            </a:p>
          </p:txBody>
        </p:sp>
        <p:sp>
          <p:nvSpPr>
            <p:cNvPr id="751" name="tx134"/>
            <p:cNvSpPr/>
            <p:nvPr/>
          </p:nvSpPr>
          <p:spPr>
            <a:xfrm>
              <a:off x="1254178" y="6627123"/>
              <a:ext cx="8468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KANDAHAR</a:t>
              </a:r>
            </a:p>
          </p:txBody>
        </p:sp>
        <p:sp>
          <p:nvSpPr>
            <p:cNvPr id="752" name="tx135"/>
            <p:cNvSpPr/>
            <p:nvPr/>
          </p:nvSpPr>
          <p:spPr>
            <a:xfrm rot="-2700000">
              <a:off x="19880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3" name="tx136"/>
            <p:cNvSpPr/>
            <p:nvPr/>
          </p:nvSpPr>
          <p:spPr>
            <a:xfrm rot="-2700000">
              <a:off x="22635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4" name="tx137"/>
            <p:cNvSpPr/>
            <p:nvPr/>
          </p:nvSpPr>
          <p:spPr>
            <a:xfrm rot="-2700000">
              <a:off x="25390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5" name="tx138"/>
            <p:cNvSpPr/>
            <p:nvPr/>
          </p:nvSpPr>
          <p:spPr>
            <a:xfrm rot="-2700000">
              <a:off x="28146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6" name="tx139"/>
            <p:cNvSpPr/>
            <p:nvPr/>
          </p:nvSpPr>
          <p:spPr>
            <a:xfrm rot="-2700000">
              <a:off x="30901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7" name="tx140"/>
            <p:cNvSpPr/>
            <p:nvPr/>
          </p:nvSpPr>
          <p:spPr>
            <a:xfrm rot="-2700000">
              <a:off x="33656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8" name="tx141"/>
            <p:cNvSpPr/>
            <p:nvPr/>
          </p:nvSpPr>
          <p:spPr>
            <a:xfrm rot="-2700000">
              <a:off x="3641161"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9" name="tx142"/>
            <p:cNvSpPr/>
            <p:nvPr/>
          </p:nvSpPr>
          <p:spPr>
            <a:xfrm rot="-2700000">
              <a:off x="39167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0" name="tx143"/>
            <p:cNvSpPr/>
            <p:nvPr/>
          </p:nvSpPr>
          <p:spPr>
            <a:xfrm rot="-2700000">
              <a:off x="41922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1" name="tx144"/>
            <p:cNvSpPr/>
            <p:nvPr/>
          </p:nvSpPr>
          <p:spPr>
            <a:xfrm rot="-2700000">
              <a:off x="446777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2" name="tx145"/>
            <p:cNvSpPr/>
            <p:nvPr/>
          </p:nvSpPr>
          <p:spPr>
            <a:xfrm rot="-2700000">
              <a:off x="47433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3" name="tx146"/>
            <p:cNvSpPr/>
            <p:nvPr/>
          </p:nvSpPr>
          <p:spPr>
            <a:xfrm rot="-2700000">
              <a:off x="501883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4" name="pic147"/>
            <p:cNvPicPr/>
            <p:nvPr/>
          </p:nvPicPr>
          <p:blipFill>
            <a:blip r:embed="rId2" cstate="print"/>
            <a:stretch>
              <a:fillRect/>
            </a:stretch>
          </p:blipFill>
          <p:spPr>
            <a:xfrm>
              <a:off x="2863058" y="10138064"/>
              <a:ext cx="2160000" cy="144000"/>
            </a:xfrm>
            <a:prstGeom prst="rect">
              <a:avLst/>
            </a:prstGeom>
          </p:spPr>
        </p:pic>
        <p:sp>
          <p:nvSpPr>
            <p:cNvPr id="765" name="pl148"/>
            <p:cNvSpPr/>
            <p:nvPr/>
          </p:nvSpPr>
          <p:spPr>
            <a:xfrm>
              <a:off x="35891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49"/>
            <p:cNvSpPr/>
            <p:nvPr/>
          </p:nvSpPr>
          <p:spPr>
            <a:xfrm>
              <a:off x="432643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50"/>
            <p:cNvSpPr/>
            <p:nvPr/>
          </p:nvSpPr>
          <p:spPr>
            <a:xfrm>
              <a:off x="35891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51"/>
            <p:cNvSpPr/>
            <p:nvPr/>
          </p:nvSpPr>
          <p:spPr>
            <a:xfrm>
              <a:off x="432643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tx152"/>
            <p:cNvSpPr/>
            <p:nvPr/>
          </p:nvSpPr>
          <p:spPr>
            <a:xfrm>
              <a:off x="3518542"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70" name="tx153"/>
            <p:cNvSpPr/>
            <p:nvPr/>
          </p:nvSpPr>
          <p:spPr>
            <a:xfrm>
              <a:off x="422048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71" name="tx15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Albania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140309"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67140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4202504"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4202504"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4202504"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4202504"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5" name="pg34"/>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5012427" y="2153563"/>
              <a:ext cx="3239694" cy="3131794"/>
            </a:xfrm>
            <a:prstGeom prst="rect">
              <a:avLst/>
            </a:prstGeom>
            <a:solidFill>
              <a:srgbClr val="FFFFFF">
                <a:alpha val="100000"/>
              </a:srgbClr>
            </a:solidFill>
          </p:spPr>
          <p:txBody>
            <a:bodyPr/>
            <a:lstStyle/>
            <a:p/>
          </p:txBody>
        </p:sp>
        <p:sp>
          <p:nvSpPr>
            <p:cNvPr id="39" name="pl38"/>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pl46"/>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052260"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317808"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317808" y="5084602"/>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83357"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848906"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442199"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pg68"/>
            <p:cNvSpPr/>
            <p:nvPr/>
          </p:nvSpPr>
          <p:spPr>
            <a:xfrm>
              <a:off x="5827828"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0" name="tx69"/>
            <p:cNvSpPr/>
            <p:nvPr/>
          </p:nvSpPr>
          <p:spPr>
            <a:xfrm>
              <a:off x="595271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71" name="pg70"/>
            <p:cNvSpPr/>
            <p:nvPr/>
          </p:nvSpPr>
          <p:spPr>
            <a:xfrm>
              <a:off x="599810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2" name="tx71"/>
            <p:cNvSpPr/>
            <p:nvPr/>
          </p:nvSpPr>
          <p:spPr>
            <a:xfrm>
              <a:off x="610217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73" name="rc7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74" name="rc73"/>
            <p:cNvSpPr/>
            <p:nvPr/>
          </p:nvSpPr>
          <p:spPr>
            <a:xfrm>
              <a:off x="8252122" y="2153563"/>
              <a:ext cx="3239694" cy="3131794"/>
            </a:xfrm>
            <a:prstGeom prst="rect">
              <a:avLst/>
            </a:prstGeom>
            <a:solidFill>
              <a:srgbClr val="FFFFFF">
                <a:alpha val="100000"/>
              </a:srgbClr>
            </a:solidFill>
          </p:spPr>
          <p:txBody>
            <a:bodyPr/>
            <a:lstStyle/>
            <a:p/>
          </p:txBody>
        </p:sp>
        <p:sp>
          <p:nvSpPr>
            <p:cNvPr id="75" name="pl74"/>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7" name="pl76"/>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8" name="pl77"/>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9" name="pl78"/>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0" name="pl7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pl80"/>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2" name="pl8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3" name="pl82"/>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4" name="pl8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5" name="rc84"/>
            <p:cNvSpPr/>
            <p:nvPr/>
          </p:nvSpPr>
          <p:spPr>
            <a:xfrm>
              <a:off x="8291955" y="4783468"/>
              <a:ext cx="238993" cy="501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8291955" y="4683090"/>
              <a:ext cx="238993"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8291955"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8291955" y="2943204"/>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8557503" y="2876285"/>
              <a:ext cx="238993" cy="1873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8823052"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088601"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088601" y="495076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935415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935415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935415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9354150" y="5184980"/>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961969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961969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961969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961969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9885247"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9885247"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9885247"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9885247" y="505114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0150796"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0150796"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0150796"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0150796"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0416345" y="5118061"/>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0947442"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12129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12129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12129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12129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31" name="pg130"/>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133" name="rc13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11491817" y="2153563"/>
              <a:ext cx="3239694" cy="3131794"/>
            </a:xfrm>
            <a:prstGeom prst="rect">
              <a:avLst/>
            </a:prstGeom>
            <a:solidFill>
              <a:srgbClr val="FFFFFF">
                <a:alpha val="100000"/>
              </a:srgbClr>
            </a:solidFill>
          </p:spPr>
          <p:txBody>
            <a:bodyPr/>
            <a:lstStyle/>
            <a:p/>
          </p:txBody>
        </p:sp>
        <p:sp>
          <p:nvSpPr>
            <p:cNvPr id="135" name="pl134"/>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11531649"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531649"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531649"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531649" y="5017683"/>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797198"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797198"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797198"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797198" y="5084602"/>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062747"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062747"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062747"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062747" y="4883846"/>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32829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593845"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593845"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593845"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593845" y="5184980"/>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3904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3904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3904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3904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92158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92158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92158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92158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4452686"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4452686"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4452686"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4452686" y="5118061"/>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79" name="pg178"/>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 case(s)</a:t>
              </a:r>
            </a:p>
          </p:txBody>
        </p:sp>
        <p:sp>
          <p:nvSpPr>
            <p:cNvPr id="181" name="rc18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4731512" y="2153563"/>
              <a:ext cx="3239694" cy="3131794"/>
            </a:xfrm>
            <a:prstGeom prst="rect">
              <a:avLst/>
            </a:prstGeom>
            <a:solidFill>
              <a:srgbClr val="FFFFFF">
                <a:alpha val="100000"/>
              </a:srgbClr>
            </a:solidFill>
          </p:spPr>
          <p:txBody>
            <a:bodyPr/>
            <a:lstStyle/>
            <a:p/>
          </p:txBody>
        </p:sp>
        <p:sp>
          <p:nvSpPr>
            <p:cNvPr id="183" name="pl182"/>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5" name="pl184"/>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6" name="pl185"/>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7" name="pl186"/>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8" name="pl18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9" name="pl188"/>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0" name="pl189"/>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1" name="pl190"/>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2" name="pl191"/>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3" name="rc192"/>
            <p:cNvSpPr/>
            <p:nvPr/>
          </p:nvSpPr>
          <p:spPr>
            <a:xfrm>
              <a:off x="14771344" y="4683090"/>
              <a:ext cx="23899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771344" y="468309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771344"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771344" y="454925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5036893" y="4883846"/>
              <a:ext cx="238993"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5036893" y="488384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5036893" y="48838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5036893" y="4549252"/>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5302442" y="4348496"/>
              <a:ext cx="238993" cy="936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5302442" y="43484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5302442" y="43484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5302442" y="4114281"/>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567991" y="3880065"/>
              <a:ext cx="238993" cy="1405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567991" y="38800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567991" y="38800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567991" y="3612391"/>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833539" y="3645850"/>
              <a:ext cx="238993" cy="1639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833539" y="3645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833539" y="3645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833539" y="3378175"/>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6099088" y="4616171"/>
              <a:ext cx="238993" cy="6691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6099088" y="461617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6099088" y="461617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6099088" y="4381956"/>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549863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562352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 case(s)</a:t>
              </a:r>
            </a:p>
          </p:txBody>
        </p:sp>
        <p:sp>
          <p:nvSpPr>
            <p:cNvPr id="219" name="pg218"/>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rc219"/>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21" name="tx220"/>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2" name="tx221"/>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3" name="tx222"/>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4" name="tx223"/>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5" name="tx224"/>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26" name="pl225"/>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tx237"/>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9" name="tx238"/>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0" name="tx239"/>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1" name="tx240"/>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2" name="tx241"/>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3" name="tx242"/>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4" name="tx243"/>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5" name="tx244"/>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6" name="tx245"/>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7" name="tx246"/>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8" name="tx247"/>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9" name="tx248"/>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0" name="pl249"/>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tx261"/>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tx345"/>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7" name="tx346"/>
            <p:cNvSpPr/>
            <p:nvPr/>
          </p:nvSpPr>
          <p:spPr>
            <a:xfrm>
              <a:off x="1230614" y="453089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48" name="tx347"/>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49" name="tx348"/>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50" name="tx349"/>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351" name="pl35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2" name="pl351"/>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3" name="pl352"/>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4" name="pl353"/>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5" name="pl354"/>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7" name="rc356"/>
            <p:cNvSpPr/>
            <p:nvPr/>
          </p:nvSpPr>
          <p:spPr>
            <a:xfrm>
              <a:off x="18110385" y="2153563"/>
              <a:ext cx="1753945" cy="1236458"/>
            </a:xfrm>
            <a:prstGeom prst="rect">
              <a:avLst/>
            </a:prstGeom>
            <a:solidFill>
              <a:srgbClr val="FFFFFF">
                <a:alpha val="100000"/>
              </a:srgbClr>
            </a:solidFill>
          </p:spPr>
          <p:txBody>
            <a:bodyPr/>
            <a:lstStyle/>
            <a:p/>
          </p:txBody>
        </p:sp>
        <p:sp>
          <p:nvSpPr>
            <p:cNvPr id="358" name="rc357"/>
            <p:cNvSpPr/>
            <p:nvPr/>
          </p:nvSpPr>
          <p:spPr>
            <a:xfrm>
              <a:off x="18179974" y="2223153"/>
              <a:ext cx="274319" cy="274319"/>
            </a:xfrm>
            <a:prstGeom prst="rect">
              <a:avLst/>
            </a:prstGeom>
            <a:solidFill>
              <a:srgbClr val="FFFFFF">
                <a:alpha val="100000"/>
              </a:srgbClr>
            </a:solidFill>
          </p:spPr>
          <p:txBody>
            <a:bodyPr/>
            <a:lstStyle/>
            <a:p/>
          </p:txBody>
        </p:sp>
        <p:sp>
          <p:nvSpPr>
            <p:cNvPr id="359" name="rc3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0" name="rc359"/>
            <p:cNvSpPr/>
            <p:nvPr/>
          </p:nvSpPr>
          <p:spPr>
            <a:xfrm>
              <a:off x="18179974" y="2497473"/>
              <a:ext cx="274319" cy="274319"/>
            </a:xfrm>
            <a:prstGeom prst="rect">
              <a:avLst/>
            </a:prstGeom>
            <a:solidFill>
              <a:srgbClr val="FFFFFF">
                <a:alpha val="100000"/>
              </a:srgbClr>
            </a:solidFill>
          </p:spPr>
          <p:txBody>
            <a:bodyPr/>
            <a:lstStyle/>
            <a:p/>
          </p:txBody>
        </p:sp>
        <p:sp>
          <p:nvSpPr>
            <p:cNvPr id="361" name="rc3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2" name="rc361"/>
            <p:cNvSpPr/>
            <p:nvPr/>
          </p:nvSpPr>
          <p:spPr>
            <a:xfrm>
              <a:off x="18179974" y="2771793"/>
              <a:ext cx="274319" cy="274319"/>
            </a:xfrm>
            <a:prstGeom prst="rect">
              <a:avLst/>
            </a:prstGeom>
            <a:solidFill>
              <a:srgbClr val="FFFFFF">
                <a:alpha val="100000"/>
              </a:srgbClr>
            </a:solidFill>
          </p:spPr>
          <p:txBody>
            <a:bodyPr/>
            <a:lstStyle/>
            <a:p/>
          </p:txBody>
        </p:sp>
        <p:sp>
          <p:nvSpPr>
            <p:cNvPr id="363" name="rc3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4" name="rc363"/>
            <p:cNvSpPr/>
            <p:nvPr/>
          </p:nvSpPr>
          <p:spPr>
            <a:xfrm>
              <a:off x="18179974" y="3046113"/>
              <a:ext cx="274319" cy="274319"/>
            </a:xfrm>
            <a:prstGeom prst="rect">
              <a:avLst/>
            </a:prstGeom>
            <a:solidFill>
              <a:srgbClr val="FFFFFF">
                <a:alpha val="100000"/>
              </a:srgbClr>
            </a:solidFill>
          </p:spPr>
          <p:txBody>
            <a:bodyPr/>
            <a:lstStyle/>
            <a:p/>
          </p:txBody>
        </p:sp>
        <p:sp>
          <p:nvSpPr>
            <p:cNvPr id="365" name="rc3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6" name="tx3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7" name="tx3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8" name="tx3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9" name="tx3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0" name=""/>
          <p:cNvGrpSpPr/>
          <p:nvPr/>
        </p:nvGrpSpPr>
        <p:grpSpPr>
          <a:xfrm>
            <a:off x="6400800" y="6217920"/>
            <a:ext cx="5486400" cy="4251960"/>
            <a:chOff x="6400800" y="6217920"/>
            <a:chExt cx="5486400" cy="4251960"/>
          </a:xfrm>
        </p:grpSpPr>
        <p:sp>
          <p:nvSpPr>
            <p:cNvPr id="3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3" name="rc5"/>
            <p:cNvSpPr/>
            <p:nvPr/>
          </p:nvSpPr>
          <p:spPr>
            <a:xfrm>
              <a:off x="7068913" y="6510025"/>
              <a:ext cx="4107183" cy="2788960"/>
            </a:xfrm>
            <a:prstGeom prst="rect">
              <a:avLst/>
            </a:prstGeom>
            <a:solidFill>
              <a:srgbClr val="FFFFFF">
                <a:alpha val="100000"/>
              </a:srgbClr>
            </a:solidFill>
          </p:spPr>
          <p:txBody>
            <a:bodyPr/>
            <a:lstStyle/>
            <a:p/>
          </p:txBody>
        </p:sp>
        <p:sp>
          <p:nvSpPr>
            <p:cNvPr id="374" name="pl6"/>
            <p:cNvSpPr/>
            <p:nvPr/>
          </p:nvSpPr>
          <p:spPr>
            <a:xfrm>
              <a:off x="7068913" y="882394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5" name="pl7"/>
            <p:cNvSpPr/>
            <p:nvPr/>
          </p:nvSpPr>
          <p:spPr>
            <a:xfrm>
              <a:off x="7068913" y="812739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6" name="pl8"/>
            <p:cNvSpPr/>
            <p:nvPr/>
          </p:nvSpPr>
          <p:spPr>
            <a:xfrm>
              <a:off x="7068913" y="743085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7" name="pl9"/>
            <p:cNvSpPr/>
            <p:nvPr/>
          </p:nvSpPr>
          <p:spPr>
            <a:xfrm>
              <a:off x="7068913" y="673431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8" name="pl10"/>
            <p:cNvSpPr/>
            <p:nvPr/>
          </p:nvSpPr>
          <p:spPr>
            <a:xfrm>
              <a:off x="7068913"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79" name="pl11"/>
            <p:cNvSpPr/>
            <p:nvPr/>
          </p:nvSpPr>
          <p:spPr>
            <a:xfrm>
              <a:off x="7068913" y="847567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0" name="pl12"/>
            <p:cNvSpPr/>
            <p:nvPr/>
          </p:nvSpPr>
          <p:spPr>
            <a:xfrm>
              <a:off x="7068913" y="777912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1" name="pl13"/>
            <p:cNvSpPr/>
            <p:nvPr/>
          </p:nvSpPr>
          <p:spPr>
            <a:xfrm>
              <a:off x="7068913" y="708258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2" name="rc14"/>
            <p:cNvSpPr/>
            <p:nvPr/>
          </p:nvSpPr>
          <p:spPr>
            <a:xfrm>
              <a:off x="7211523" y="8252777"/>
              <a:ext cx="399309" cy="9194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3" name="rc15"/>
            <p:cNvSpPr/>
            <p:nvPr/>
          </p:nvSpPr>
          <p:spPr>
            <a:xfrm>
              <a:off x="7781966" y="7054722"/>
              <a:ext cx="399309" cy="21174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4" name="rc16"/>
            <p:cNvSpPr/>
            <p:nvPr/>
          </p:nvSpPr>
          <p:spPr>
            <a:xfrm>
              <a:off x="8352408" y="8977182"/>
              <a:ext cx="399309" cy="1950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5" name="rc17"/>
            <p:cNvSpPr/>
            <p:nvPr/>
          </p:nvSpPr>
          <p:spPr>
            <a:xfrm>
              <a:off x="8922850" y="9060767"/>
              <a:ext cx="399309" cy="1114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6" name="rc18"/>
            <p:cNvSpPr/>
            <p:nvPr/>
          </p:nvSpPr>
          <p:spPr>
            <a:xfrm>
              <a:off x="9493292" y="8949320"/>
              <a:ext cx="399309" cy="2228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7" name="rc19"/>
            <p:cNvSpPr/>
            <p:nvPr/>
          </p:nvSpPr>
          <p:spPr>
            <a:xfrm>
              <a:off x="10063734" y="8893597"/>
              <a:ext cx="399309" cy="2786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8" name="rc20"/>
            <p:cNvSpPr/>
            <p:nvPr/>
          </p:nvSpPr>
          <p:spPr>
            <a:xfrm>
              <a:off x="10634176" y="9032906"/>
              <a:ext cx="399309" cy="1393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9" name="rc21"/>
            <p:cNvSpPr/>
            <p:nvPr/>
          </p:nvSpPr>
          <p:spPr>
            <a:xfrm>
              <a:off x="7781966" y="6636796"/>
              <a:ext cx="399309" cy="4179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0" name="rc22"/>
            <p:cNvSpPr/>
            <p:nvPr/>
          </p:nvSpPr>
          <p:spPr>
            <a:xfrm>
              <a:off x="8922850" y="9032906"/>
              <a:ext cx="399309" cy="27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1" name="rc23"/>
            <p:cNvSpPr/>
            <p:nvPr/>
          </p:nvSpPr>
          <p:spPr>
            <a:xfrm>
              <a:off x="10063734" y="8810012"/>
              <a:ext cx="399309" cy="83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2" name="rc24"/>
            <p:cNvSpPr/>
            <p:nvPr/>
          </p:nvSpPr>
          <p:spPr>
            <a:xfrm>
              <a:off x="8352408" y="8865735"/>
              <a:ext cx="399309" cy="1114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3" name="rc25"/>
            <p:cNvSpPr/>
            <p:nvPr/>
          </p:nvSpPr>
          <p:spPr>
            <a:xfrm>
              <a:off x="8922850" y="8977182"/>
              <a:ext cx="399309" cy="557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4" name="rc26"/>
            <p:cNvSpPr/>
            <p:nvPr/>
          </p:nvSpPr>
          <p:spPr>
            <a:xfrm>
              <a:off x="9493292" y="8893597"/>
              <a:ext cx="399309" cy="557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5" name="rc27"/>
            <p:cNvSpPr/>
            <p:nvPr/>
          </p:nvSpPr>
          <p:spPr>
            <a:xfrm>
              <a:off x="10063734" y="8726426"/>
              <a:ext cx="399309" cy="835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6" name="pl28"/>
            <p:cNvSpPr/>
            <p:nvPr/>
          </p:nvSpPr>
          <p:spPr>
            <a:xfrm>
              <a:off x="7411178" y="6867288"/>
              <a:ext cx="3422653" cy="2297736"/>
            </a:xfrm>
            <a:custGeom>
              <a:avLst/>
              <a:pathLst>
                <a:path w="3422653" h="2297736">
                  <a:moveTo>
                    <a:pt x="0" y="0"/>
                  </a:moveTo>
                  <a:lnTo>
                    <a:pt x="570442" y="753045"/>
                  </a:lnTo>
                  <a:lnTo>
                    <a:pt x="1140884" y="2167372"/>
                  </a:lnTo>
                  <a:lnTo>
                    <a:pt x="1711326" y="2227351"/>
                  </a:lnTo>
                  <a:lnTo>
                    <a:pt x="2281768" y="2249488"/>
                  </a:lnTo>
                  <a:lnTo>
                    <a:pt x="2852210" y="2258381"/>
                  </a:lnTo>
                  <a:lnTo>
                    <a:pt x="3422653" y="2297736"/>
                  </a:lnTo>
                </a:path>
              </a:pathLst>
            </a:custGeom>
            <a:ln w="40651" cap="flat">
              <a:solidFill>
                <a:srgbClr val="000000">
                  <a:alpha val="100000"/>
                </a:srgbClr>
              </a:solidFill>
              <a:prstDash val="solid"/>
              <a:round/>
            </a:ln>
          </p:spPr>
          <p:txBody>
            <a:bodyPr/>
            <a:lstStyle/>
            <a:p/>
          </p:txBody>
        </p:sp>
        <p:sp>
          <p:nvSpPr>
            <p:cNvPr id="397" name="rc29"/>
            <p:cNvSpPr/>
            <p:nvPr/>
          </p:nvSpPr>
          <p:spPr>
            <a:xfrm>
              <a:off x="7068913" y="6510025"/>
              <a:ext cx="4107183" cy="2788960"/>
            </a:xfrm>
            <a:prstGeom prst="rect">
              <a:avLst/>
            </a:prstGeom>
            <a:ln w="13550" cap="rnd">
              <a:solidFill>
                <a:srgbClr val="333333">
                  <a:alpha val="100000"/>
                </a:srgbClr>
              </a:solidFill>
              <a:prstDash val="solid"/>
              <a:round/>
            </a:ln>
          </p:spPr>
          <p:txBody>
            <a:bodyPr/>
            <a:lstStyle/>
            <a:p/>
          </p:txBody>
        </p:sp>
        <p:sp>
          <p:nvSpPr>
            <p:cNvPr id="398"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399" name="tx31"/>
            <p:cNvSpPr/>
            <p:nvPr/>
          </p:nvSpPr>
          <p:spPr>
            <a:xfrm>
              <a:off x="6801340" y="84733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00" name="tx32"/>
            <p:cNvSpPr/>
            <p:nvPr/>
          </p:nvSpPr>
          <p:spPr>
            <a:xfrm>
              <a:off x="6801340" y="77768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01" name="tx33"/>
            <p:cNvSpPr/>
            <p:nvPr/>
          </p:nvSpPr>
          <p:spPr>
            <a:xfrm>
              <a:off x="6801340" y="708213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02"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35"/>
            <p:cNvSpPr/>
            <p:nvPr/>
          </p:nvSpPr>
          <p:spPr>
            <a:xfrm>
              <a:off x="7034118" y="8475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36"/>
            <p:cNvSpPr/>
            <p:nvPr/>
          </p:nvSpPr>
          <p:spPr>
            <a:xfrm>
              <a:off x="7034118" y="7779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37"/>
            <p:cNvSpPr/>
            <p:nvPr/>
          </p:nvSpPr>
          <p:spPr>
            <a:xfrm>
              <a:off x="7034118" y="7082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3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7" name="pl39"/>
            <p:cNvSpPr/>
            <p:nvPr/>
          </p:nvSpPr>
          <p:spPr>
            <a:xfrm>
              <a:off x="11176096" y="82261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8" name="pl40"/>
            <p:cNvSpPr/>
            <p:nvPr/>
          </p:nvSpPr>
          <p:spPr>
            <a:xfrm>
              <a:off x="11176096" y="72801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9" name="tx41"/>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10" name="tx42"/>
            <p:cNvSpPr/>
            <p:nvPr/>
          </p:nvSpPr>
          <p:spPr>
            <a:xfrm>
              <a:off x="11274154" y="82238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11" name="tx43"/>
            <p:cNvSpPr/>
            <p:nvPr/>
          </p:nvSpPr>
          <p:spPr>
            <a:xfrm>
              <a:off x="11274154" y="727783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12" name="pl44"/>
            <p:cNvSpPr/>
            <p:nvPr/>
          </p:nvSpPr>
          <p:spPr>
            <a:xfrm>
              <a:off x="74111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5"/>
            <p:cNvSpPr/>
            <p:nvPr/>
          </p:nvSpPr>
          <p:spPr>
            <a:xfrm>
              <a:off x="79816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6"/>
            <p:cNvSpPr/>
            <p:nvPr/>
          </p:nvSpPr>
          <p:spPr>
            <a:xfrm>
              <a:off x="85520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7"/>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8"/>
            <p:cNvSpPr/>
            <p:nvPr/>
          </p:nvSpPr>
          <p:spPr>
            <a:xfrm>
              <a:off x="96929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9"/>
            <p:cNvSpPr/>
            <p:nvPr/>
          </p:nvSpPr>
          <p:spPr>
            <a:xfrm>
              <a:off x="102633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50"/>
            <p:cNvSpPr/>
            <p:nvPr/>
          </p:nvSpPr>
          <p:spPr>
            <a:xfrm>
              <a:off x="108338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51"/>
            <p:cNvSpPr/>
            <p:nvPr/>
          </p:nvSpPr>
          <p:spPr>
            <a:xfrm rot="-2700000">
              <a:off x="730127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0" name="tx52"/>
            <p:cNvSpPr/>
            <p:nvPr/>
          </p:nvSpPr>
          <p:spPr>
            <a:xfrm rot="-2700000">
              <a:off x="783202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1" name="tx53"/>
            <p:cNvSpPr/>
            <p:nvPr/>
          </p:nvSpPr>
          <p:spPr>
            <a:xfrm rot="-2700000">
              <a:off x="840180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2" name="tx54"/>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3" name="tx55"/>
            <p:cNvSpPr/>
            <p:nvPr/>
          </p:nvSpPr>
          <p:spPr>
            <a:xfrm rot="-2700000">
              <a:off x="93980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24" name="tx56"/>
            <p:cNvSpPr/>
            <p:nvPr/>
          </p:nvSpPr>
          <p:spPr>
            <a:xfrm rot="-2700000">
              <a:off x="996841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25" name="tx57"/>
            <p:cNvSpPr/>
            <p:nvPr/>
          </p:nvSpPr>
          <p:spPr>
            <a:xfrm rot="-2700000">
              <a:off x="1065092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26" name="tx58"/>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7" name="tx59"/>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8"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29"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0" name="rc62"/>
            <p:cNvSpPr/>
            <p:nvPr/>
          </p:nvSpPr>
          <p:spPr>
            <a:xfrm>
              <a:off x="6981116" y="10217410"/>
              <a:ext cx="1051268" cy="182880"/>
            </a:xfrm>
            <a:prstGeom prst="rect">
              <a:avLst/>
            </a:prstGeom>
            <a:solidFill>
              <a:srgbClr val="FFFFFF">
                <a:alpha val="100000"/>
              </a:srgbClr>
            </a:solidFill>
          </p:spPr>
          <p:txBody>
            <a:bodyPr/>
            <a:lstStyle/>
            <a:p/>
          </p:txBody>
        </p:sp>
        <p:sp>
          <p:nvSpPr>
            <p:cNvPr id="431" name="rc63"/>
            <p:cNvSpPr/>
            <p:nvPr/>
          </p:nvSpPr>
          <p:spPr>
            <a:xfrm>
              <a:off x="6981116" y="10217410"/>
              <a:ext cx="182879" cy="182880"/>
            </a:xfrm>
            <a:prstGeom prst="rect">
              <a:avLst/>
            </a:prstGeom>
            <a:solidFill>
              <a:srgbClr val="FFFFFF">
                <a:alpha val="100000"/>
              </a:srgbClr>
            </a:solidFill>
          </p:spPr>
          <p:txBody>
            <a:bodyPr/>
            <a:lstStyle/>
            <a:p/>
          </p:txBody>
        </p:sp>
        <p:sp>
          <p:nvSpPr>
            <p:cNvPr id="432" name="pl64"/>
            <p:cNvSpPr/>
            <p:nvPr/>
          </p:nvSpPr>
          <p:spPr>
            <a:xfrm>
              <a:off x="69994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3" name="tx65"/>
            <p:cNvSpPr/>
            <p:nvPr/>
          </p:nvSpPr>
          <p:spPr>
            <a:xfrm>
              <a:off x="72719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4" name="rc66"/>
            <p:cNvSpPr/>
            <p:nvPr/>
          </p:nvSpPr>
          <p:spPr>
            <a:xfrm>
              <a:off x="8212384" y="10217410"/>
              <a:ext cx="3051508" cy="182880"/>
            </a:xfrm>
            <a:prstGeom prst="rect">
              <a:avLst/>
            </a:prstGeom>
            <a:solidFill>
              <a:srgbClr val="FFFFFF">
                <a:alpha val="100000"/>
              </a:srgbClr>
            </a:solidFill>
          </p:spPr>
          <p:txBody>
            <a:bodyPr/>
            <a:lstStyle/>
            <a:p/>
          </p:txBody>
        </p:sp>
        <p:sp>
          <p:nvSpPr>
            <p:cNvPr id="435" name="rc67"/>
            <p:cNvSpPr/>
            <p:nvPr/>
          </p:nvSpPr>
          <p:spPr>
            <a:xfrm>
              <a:off x="8212384" y="10217410"/>
              <a:ext cx="182880" cy="182880"/>
            </a:xfrm>
            <a:prstGeom prst="rect">
              <a:avLst/>
            </a:prstGeom>
            <a:solidFill>
              <a:srgbClr val="FFFFFF">
                <a:alpha val="100000"/>
              </a:srgbClr>
            </a:solidFill>
          </p:spPr>
          <p:txBody>
            <a:bodyPr/>
            <a:lstStyle/>
            <a:p/>
          </p:txBody>
        </p:sp>
        <p:sp>
          <p:nvSpPr>
            <p:cNvPr id="436" name="rc68"/>
            <p:cNvSpPr/>
            <p:nvPr/>
          </p:nvSpPr>
          <p:spPr>
            <a:xfrm>
              <a:off x="822138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7" name="rc69"/>
            <p:cNvSpPr/>
            <p:nvPr/>
          </p:nvSpPr>
          <p:spPr>
            <a:xfrm>
              <a:off x="9303625" y="10217410"/>
              <a:ext cx="182879" cy="182880"/>
            </a:xfrm>
            <a:prstGeom prst="rect">
              <a:avLst/>
            </a:prstGeom>
            <a:solidFill>
              <a:srgbClr val="FFFFFF">
                <a:alpha val="100000"/>
              </a:srgbClr>
            </a:solidFill>
          </p:spPr>
          <p:txBody>
            <a:bodyPr/>
            <a:lstStyle/>
            <a:p/>
          </p:txBody>
        </p:sp>
        <p:sp>
          <p:nvSpPr>
            <p:cNvPr id="438" name="rc70"/>
            <p:cNvSpPr/>
            <p:nvPr/>
          </p:nvSpPr>
          <p:spPr>
            <a:xfrm>
              <a:off x="931262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71"/>
            <p:cNvSpPr/>
            <p:nvPr/>
          </p:nvSpPr>
          <p:spPr>
            <a:xfrm>
              <a:off x="10229666" y="10217410"/>
              <a:ext cx="182879" cy="182880"/>
            </a:xfrm>
            <a:prstGeom prst="rect">
              <a:avLst/>
            </a:prstGeom>
            <a:solidFill>
              <a:srgbClr val="FFFFFF">
                <a:alpha val="100000"/>
              </a:srgbClr>
            </a:solidFill>
          </p:spPr>
          <p:txBody>
            <a:bodyPr/>
            <a:lstStyle/>
            <a:p/>
          </p:txBody>
        </p:sp>
        <p:sp>
          <p:nvSpPr>
            <p:cNvPr id="440" name="rc72"/>
            <p:cNvSpPr/>
            <p:nvPr/>
          </p:nvSpPr>
          <p:spPr>
            <a:xfrm>
              <a:off x="1023866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tx73"/>
            <p:cNvSpPr/>
            <p:nvPr/>
          </p:nvSpPr>
          <p:spPr>
            <a:xfrm>
              <a:off x="85032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42" name="tx74"/>
            <p:cNvSpPr/>
            <p:nvPr/>
          </p:nvSpPr>
          <p:spPr>
            <a:xfrm>
              <a:off x="959450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43" name="tx75"/>
            <p:cNvSpPr/>
            <p:nvPr/>
          </p:nvSpPr>
          <p:spPr>
            <a:xfrm>
              <a:off x="1052054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4" name="tx76"/>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12527280" y="6217920"/>
            <a:ext cx="5486400" cy="4297680"/>
            <a:chOff x="12527280" y="6217920"/>
            <a:chExt cx="5486400" cy="4297680"/>
          </a:xfrm>
        </p:grpSpPr>
        <p:sp>
          <p:nvSpPr>
            <p:cNvPr id="4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7"/>
            <p:cNvSpPr/>
            <p:nvPr/>
          </p:nvSpPr>
          <p:spPr>
            <a:xfrm>
              <a:off x="13325144" y="6663670"/>
              <a:ext cx="4510689" cy="460934"/>
            </a:xfrm>
            <a:custGeom>
              <a:avLst/>
              <a:pathLst>
                <a:path w="4510689" h="460934">
                  <a:moveTo>
                    <a:pt x="0" y="102429"/>
                  </a:moveTo>
                  <a:lnTo>
                    <a:pt x="180427" y="102429"/>
                  </a:lnTo>
                  <a:lnTo>
                    <a:pt x="360855" y="76822"/>
                  </a:lnTo>
                  <a:lnTo>
                    <a:pt x="541282" y="153644"/>
                  </a:lnTo>
                  <a:lnTo>
                    <a:pt x="721710" y="76822"/>
                  </a:lnTo>
                  <a:lnTo>
                    <a:pt x="902137" y="51214"/>
                  </a:lnTo>
                  <a:lnTo>
                    <a:pt x="1082565" y="102429"/>
                  </a:lnTo>
                  <a:lnTo>
                    <a:pt x="1262993" y="51214"/>
                  </a:lnTo>
                  <a:lnTo>
                    <a:pt x="1443420" y="25607"/>
                  </a:lnTo>
                  <a:lnTo>
                    <a:pt x="1623848" y="51214"/>
                  </a:lnTo>
                  <a:lnTo>
                    <a:pt x="1804275" y="0"/>
                  </a:lnTo>
                  <a:lnTo>
                    <a:pt x="1984703" y="0"/>
                  </a:lnTo>
                  <a:lnTo>
                    <a:pt x="2165131" y="25607"/>
                  </a:lnTo>
                  <a:lnTo>
                    <a:pt x="2345558" y="0"/>
                  </a:lnTo>
                  <a:lnTo>
                    <a:pt x="2525986" y="25607"/>
                  </a:lnTo>
                  <a:lnTo>
                    <a:pt x="2706413" y="51214"/>
                  </a:lnTo>
                  <a:lnTo>
                    <a:pt x="2886841" y="76822"/>
                  </a:lnTo>
                  <a:lnTo>
                    <a:pt x="3067268" y="76822"/>
                  </a:lnTo>
                  <a:lnTo>
                    <a:pt x="3247696" y="128037"/>
                  </a:lnTo>
                  <a:lnTo>
                    <a:pt x="3428124" y="102429"/>
                  </a:lnTo>
                  <a:lnTo>
                    <a:pt x="3608551" y="204859"/>
                  </a:lnTo>
                  <a:lnTo>
                    <a:pt x="3788979" y="307289"/>
                  </a:lnTo>
                  <a:lnTo>
                    <a:pt x="3969406" y="332897"/>
                  </a:lnTo>
                  <a:lnTo>
                    <a:pt x="4149834" y="409719"/>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461" name="pl18"/>
            <p:cNvSpPr/>
            <p:nvPr/>
          </p:nvSpPr>
          <p:spPr>
            <a:xfrm>
              <a:off x="13505572" y="6663670"/>
              <a:ext cx="4330262" cy="281682"/>
            </a:xfrm>
            <a:custGeom>
              <a:avLst/>
              <a:pathLst>
                <a:path w="4330262" h="281682">
                  <a:moveTo>
                    <a:pt x="0" y="230467"/>
                  </a:moveTo>
                  <a:lnTo>
                    <a:pt x="180427" y="153644"/>
                  </a:lnTo>
                  <a:lnTo>
                    <a:pt x="360855" y="153644"/>
                  </a:lnTo>
                  <a:lnTo>
                    <a:pt x="541282" y="76822"/>
                  </a:lnTo>
                  <a:lnTo>
                    <a:pt x="721710" y="51214"/>
                  </a:lnTo>
                  <a:lnTo>
                    <a:pt x="902137" y="128037"/>
                  </a:lnTo>
                  <a:lnTo>
                    <a:pt x="1082565" y="102429"/>
                  </a:lnTo>
                  <a:lnTo>
                    <a:pt x="1262993" y="25607"/>
                  </a:lnTo>
                  <a:lnTo>
                    <a:pt x="1443420" y="25607"/>
                  </a:lnTo>
                  <a:lnTo>
                    <a:pt x="1623848" y="25607"/>
                  </a:lnTo>
                  <a:lnTo>
                    <a:pt x="1804275" y="0"/>
                  </a:lnTo>
                  <a:lnTo>
                    <a:pt x="1984703" y="0"/>
                  </a:lnTo>
                  <a:lnTo>
                    <a:pt x="2165131" y="0"/>
                  </a:lnTo>
                  <a:lnTo>
                    <a:pt x="2345558" y="25607"/>
                  </a:lnTo>
                  <a:lnTo>
                    <a:pt x="2525986" y="25607"/>
                  </a:lnTo>
                  <a:lnTo>
                    <a:pt x="2706413" y="25607"/>
                  </a:lnTo>
                  <a:lnTo>
                    <a:pt x="2886841" y="25607"/>
                  </a:lnTo>
                  <a:lnTo>
                    <a:pt x="3067268" y="76822"/>
                  </a:lnTo>
                  <a:lnTo>
                    <a:pt x="3247696" y="76822"/>
                  </a:lnTo>
                  <a:lnTo>
                    <a:pt x="3428124" y="128037"/>
                  </a:lnTo>
                  <a:lnTo>
                    <a:pt x="3608551" y="179252"/>
                  </a:lnTo>
                  <a:lnTo>
                    <a:pt x="3788979" y="153644"/>
                  </a:lnTo>
                  <a:lnTo>
                    <a:pt x="3969406" y="153644"/>
                  </a:lnTo>
                  <a:lnTo>
                    <a:pt x="4149834" y="179252"/>
                  </a:lnTo>
                  <a:lnTo>
                    <a:pt x="4330262" y="281682"/>
                  </a:lnTo>
                </a:path>
              </a:pathLst>
            </a:custGeom>
            <a:ln w="32521" cap="flat">
              <a:solidFill>
                <a:srgbClr val="00A173">
                  <a:alpha val="100000"/>
                </a:srgbClr>
              </a:solidFill>
              <a:prstDash val="solid"/>
              <a:round/>
            </a:ln>
          </p:spPr>
          <p:txBody>
            <a:bodyPr/>
            <a:lstStyle/>
            <a:p/>
          </p:txBody>
        </p:sp>
        <p:sp>
          <p:nvSpPr>
            <p:cNvPr id="4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7" name="rc84"/>
            <p:cNvSpPr/>
            <p:nvPr/>
          </p:nvSpPr>
          <p:spPr>
            <a:xfrm>
              <a:off x="14005791" y="9941072"/>
              <a:ext cx="3149396" cy="504938"/>
            </a:xfrm>
            <a:prstGeom prst="rect">
              <a:avLst/>
            </a:prstGeom>
            <a:solidFill>
              <a:srgbClr val="FFFFFF">
                <a:alpha val="100000"/>
              </a:srgbClr>
            </a:solidFill>
          </p:spPr>
          <p:txBody>
            <a:bodyPr/>
            <a:lstStyle/>
            <a:p/>
          </p:txBody>
        </p:sp>
        <p:sp>
          <p:nvSpPr>
            <p:cNvPr id="5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Algeria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993247"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035360"/>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520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171722"/>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574034"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83749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83749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83749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837499" y="517172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pg48"/>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0" name="tx49"/>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51" name="pg50"/>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2" name="tx51"/>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4" name="rc53"/>
            <p:cNvSpPr/>
            <p:nvPr/>
          </p:nvSpPr>
          <p:spPr>
            <a:xfrm>
              <a:off x="5114136" y="2153563"/>
              <a:ext cx="3214267" cy="3131794"/>
            </a:xfrm>
            <a:prstGeom prst="rect">
              <a:avLst/>
            </a:prstGeom>
            <a:solidFill>
              <a:srgbClr val="FFFFFF">
                <a:alpha val="100000"/>
              </a:srgbClr>
            </a:solidFill>
          </p:spPr>
          <p:txBody>
            <a:bodyPr/>
            <a:lstStyle/>
            <a:p/>
          </p:txBody>
        </p:sp>
        <p:sp>
          <p:nvSpPr>
            <p:cNvPr id="55" name="pl54"/>
            <p:cNvSpPr/>
            <p:nvPr/>
          </p:nvSpPr>
          <p:spPr>
            <a:xfrm>
              <a:off x="5114136"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6" name="pl55"/>
            <p:cNvSpPr/>
            <p:nvPr/>
          </p:nvSpPr>
          <p:spPr>
            <a:xfrm>
              <a:off x="5114136"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9" name="pl58"/>
            <p:cNvSpPr/>
            <p:nvPr/>
          </p:nvSpPr>
          <p:spPr>
            <a:xfrm>
              <a:off x="5114136"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0" name="pl59"/>
            <p:cNvSpPr/>
            <p:nvPr/>
          </p:nvSpPr>
          <p:spPr>
            <a:xfrm>
              <a:off x="5114136"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rc60"/>
            <p:cNvSpPr/>
            <p:nvPr/>
          </p:nvSpPr>
          <p:spPr>
            <a:xfrm>
              <a:off x="5153656"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153656" y="5058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153656" y="5058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153656" y="4989905"/>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417121"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417121" y="5126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417121" y="5126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417121" y="492172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680585"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944050"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944050"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944050"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944050" y="5194449"/>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20751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20751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207514"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207514" y="4967178"/>
              <a:ext cx="237118" cy="295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47097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47097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47097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470979" y="5058087"/>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734443"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997908"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261373"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261373"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261373"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261373" y="5148995"/>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524837"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788302" y="5126268"/>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051766" y="5239904"/>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051766"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051766" y="5171722"/>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111" name="pg11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203 case(s)</a:t>
              </a:r>
            </a:p>
          </p:txBody>
        </p:sp>
        <p:sp>
          <p:nvSpPr>
            <p:cNvPr id="113" name="rc11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8328404" y="2153563"/>
              <a:ext cx="3214267" cy="3131794"/>
            </a:xfrm>
            <a:prstGeom prst="rect">
              <a:avLst/>
            </a:prstGeom>
            <a:solidFill>
              <a:srgbClr val="FFFFFF">
                <a:alpha val="100000"/>
              </a:srgbClr>
            </a:solidFill>
          </p:spPr>
          <p:txBody>
            <a:bodyPr/>
            <a:lstStyle/>
            <a:p/>
          </p:txBody>
        </p:sp>
        <p:sp>
          <p:nvSpPr>
            <p:cNvPr id="115" name="pl114"/>
            <p:cNvSpPr/>
            <p:nvPr/>
          </p:nvSpPr>
          <p:spPr>
            <a:xfrm>
              <a:off x="8328404"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6" name="pl115"/>
            <p:cNvSpPr/>
            <p:nvPr/>
          </p:nvSpPr>
          <p:spPr>
            <a:xfrm>
              <a:off x="8328404"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7" name="pl116"/>
            <p:cNvSpPr/>
            <p:nvPr/>
          </p:nvSpPr>
          <p:spPr>
            <a:xfrm>
              <a:off x="8328404"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8" name="pl11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pl118"/>
            <p:cNvSpPr/>
            <p:nvPr/>
          </p:nvSpPr>
          <p:spPr>
            <a:xfrm>
              <a:off x="8328404"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0" name="pl119"/>
            <p:cNvSpPr/>
            <p:nvPr/>
          </p:nvSpPr>
          <p:spPr>
            <a:xfrm>
              <a:off x="8328404"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1" name="rc12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367924"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631388"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631388"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944451"/>
              <a:ext cx="237118" cy="340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9444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94853" y="4898997"/>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94853" y="4717180"/>
              <a:ext cx="237118" cy="181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5126268"/>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158317" y="508081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158317" y="4876270"/>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5035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421782" y="5012633"/>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421782" y="4694453"/>
              <a:ext cx="237118" cy="3181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4785362"/>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85247"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85247" y="4626272"/>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948711"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948711" y="5058087"/>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239904"/>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212176"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212176" y="4603545"/>
              <a:ext cx="237118" cy="613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7564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739105"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739105"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739105"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739105" y="512626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002569" y="5217176"/>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002569"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266034"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266034" y="52171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pg168"/>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0" name="tx169"/>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76 case(s)</a:t>
              </a:r>
            </a:p>
          </p:txBody>
        </p:sp>
        <p:sp>
          <p:nvSpPr>
            <p:cNvPr id="171" name="pg170"/>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2" name="tx171"/>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488 case(s)</a:t>
              </a:r>
            </a:p>
          </p:txBody>
        </p:sp>
        <p:sp>
          <p:nvSpPr>
            <p:cNvPr id="173" name="rc17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4" name="rc173"/>
            <p:cNvSpPr/>
            <p:nvPr/>
          </p:nvSpPr>
          <p:spPr>
            <a:xfrm>
              <a:off x="11542672" y="2153563"/>
              <a:ext cx="3214267" cy="3131794"/>
            </a:xfrm>
            <a:prstGeom prst="rect">
              <a:avLst/>
            </a:prstGeom>
            <a:solidFill>
              <a:srgbClr val="FFFFFF">
                <a:alpha val="100000"/>
              </a:srgbClr>
            </a:solidFill>
          </p:spPr>
          <p:txBody>
            <a:bodyPr/>
            <a:lstStyle/>
            <a:p/>
          </p:txBody>
        </p:sp>
        <p:sp>
          <p:nvSpPr>
            <p:cNvPr id="175" name="pl174"/>
            <p:cNvSpPr/>
            <p:nvPr/>
          </p:nvSpPr>
          <p:spPr>
            <a:xfrm>
              <a:off x="11542672"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8" name="pl17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058094"/>
              <a:ext cx="237118" cy="340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01264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3944459"/>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4308092"/>
              <a:ext cx="237118" cy="522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430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3080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4626272"/>
              <a:ext cx="237118" cy="6590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3899005"/>
              <a:ext cx="237118" cy="727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3830823"/>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371718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3580825"/>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355809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335355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3944459"/>
              <a:ext cx="237118" cy="1340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3126283"/>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2876285"/>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3989913"/>
              <a:ext cx="237118" cy="1295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3535371"/>
              <a:ext cx="237118" cy="454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3535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3444463"/>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3876278"/>
              <a:ext cx="237118" cy="1409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3126283"/>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305810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4535363"/>
              <a:ext cx="237118" cy="749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4285365"/>
              <a:ext cx="237118" cy="2499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4285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4217184"/>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4762634"/>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47626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4717180"/>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4830816"/>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48308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48308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4898997"/>
              <a:ext cx="237118" cy="386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4603545"/>
              <a:ext cx="237118" cy="295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4603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46035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480302" y="5012633"/>
              <a:ext cx="237118" cy="272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480302" y="4785362"/>
              <a:ext cx="237118" cy="227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480302"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480302" y="473990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648 case(s)</a:t>
              </a:r>
            </a:p>
          </p:txBody>
        </p:sp>
        <p:sp>
          <p:nvSpPr>
            <p:cNvPr id="231" name="pg230"/>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tx231"/>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2,928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4" name="rc233"/>
            <p:cNvSpPr/>
            <p:nvPr/>
          </p:nvSpPr>
          <p:spPr>
            <a:xfrm>
              <a:off x="14756939" y="2153563"/>
              <a:ext cx="3214267" cy="3131794"/>
            </a:xfrm>
            <a:prstGeom prst="rect">
              <a:avLst/>
            </a:prstGeom>
            <a:solidFill>
              <a:srgbClr val="FFFFFF">
                <a:alpha val="100000"/>
              </a:srgbClr>
            </a:solidFill>
          </p:spPr>
          <p:txBody>
            <a:bodyPr/>
            <a:lstStyle/>
            <a:p/>
          </p:txBody>
        </p:sp>
        <p:sp>
          <p:nvSpPr>
            <p:cNvPr id="235" name="pl234"/>
            <p:cNvSpPr/>
            <p:nvPr/>
          </p:nvSpPr>
          <p:spPr>
            <a:xfrm>
              <a:off x="14756939"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rc240"/>
            <p:cNvSpPr/>
            <p:nvPr/>
          </p:nvSpPr>
          <p:spPr>
            <a:xfrm>
              <a:off x="14796459"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96459" y="5080814"/>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05808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080814"/>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08081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103541"/>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1035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4898997"/>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4898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489899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4558091"/>
              <a:ext cx="237118"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45580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4444455"/>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4262638"/>
              <a:ext cx="237118" cy="590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4262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42626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080814"/>
              <a:ext cx="237118" cy="204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4808089"/>
              <a:ext cx="237118"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48080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4785362"/>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40711" y="4944451"/>
              <a:ext cx="237118" cy="181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49444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4921724"/>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904176" y="5194449"/>
              <a:ext cx="237118" cy="909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904176" y="51944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904176" y="51944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904176" y="51944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pg276"/>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8" name="tx277"/>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160 case(s)</a:t>
              </a:r>
            </a:p>
          </p:txBody>
        </p:sp>
        <p:sp>
          <p:nvSpPr>
            <p:cNvPr id="279" name="pg27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0" name="rc27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1" name="tx28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406372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8" name="tx407"/>
            <p:cNvSpPr/>
            <p:nvPr/>
          </p:nvSpPr>
          <p:spPr>
            <a:xfrm>
              <a:off x="1230614" y="29273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9" name="pl40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4149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3012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7068913" y="6510025"/>
              <a:ext cx="4276698" cy="2788960"/>
            </a:xfrm>
            <a:prstGeom prst="rect">
              <a:avLst/>
            </a:prstGeom>
            <a:solidFill>
              <a:srgbClr val="FFFFFF">
                <a:alpha val="100000"/>
              </a:srgbClr>
            </a:solidFill>
          </p:spPr>
          <p:txBody>
            <a:bodyPr/>
            <a:lstStyle/>
            <a:p/>
          </p:txBody>
        </p:sp>
        <p:sp>
          <p:nvSpPr>
            <p:cNvPr id="430" name="pl6"/>
            <p:cNvSpPr/>
            <p:nvPr/>
          </p:nvSpPr>
          <p:spPr>
            <a:xfrm>
              <a:off x="7068913" y="882007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1" name="pl7"/>
            <p:cNvSpPr/>
            <p:nvPr/>
          </p:nvSpPr>
          <p:spPr>
            <a:xfrm>
              <a:off x="7068913" y="811579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2" name="pl8"/>
            <p:cNvSpPr/>
            <p:nvPr/>
          </p:nvSpPr>
          <p:spPr>
            <a:xfrm>
              <a:off x="7068913" y="74115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3" name="pl9"/>
            <p:cNvSpPr/>
            <p:nvPr/>
          </p:nvSpPr>
          <p:spPr>
            <a:xfrm>
              <a:off x="7068913" y="670722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4"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5" name="pl11"/>
            <p:cNvSpPr/>
            <p:nvPr/>
          </p:nvSpPr>
          <p:spPr>
            <a:xfrm>
              <a:off x="7068913" y="846793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6" name="pl12"/>
            <p:cNvSpPr/>
            <p:nvPr/>
          </p:nvSpPr>
          <p:spPr>
            <a:xfrm>
              <a:off x="7068913" y="776364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7" name="pl13"/>
            <p:cNvSpPr/>
            <p:nvPr/>
          </p:nvSpPr>
          <p:spPr>
            <a:xfrm>
              <a:off x="7068913" y="705936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8" name="rc14"/>
            <p:cNvSpPr/>
            <p:nvPr/>
          </p:nvSpPr>
          <p:spPr>
            <a:xfrm>
              <a:off x="7217409" y="7376293"/>
              <a:ext cx="415790"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5"/>
            <p:cNvSpPr/>
            <p:nvPr/>
          </p:nvSpPr>
          <p:spPr>
            <a:xfrm>
              <a:off x="7811395" y="6636796"/>
              <a:ext cx="415790" cy="669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16"/>
            <p:cNvSpPr/>
            <p:nvPr/>
          </p:nvSpPr>
          <p:spPr>
            <a:xfrm>
              <a:off x="8405381" y="7939719"/>
              <a:ext cx="415790"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17"/>
            <p:cNvSpPr/>
            <p:nvPr/>
          </p:nvSpPr>
          <p:spPr>
            <a:xfrm>
              <a:off x="8999367" y="8538360"/>
              <a:ext cx="415790" cy="140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2" name="rc18"/>
            <p:cNvSpPr/>
            <p:nvPr/>
          </p:nvSpPr>
          <p:spPr>
            <a:xfrm>
              <a:off x="9593353" y="8503146"/>
              <a:ext cx="415790"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19"/>
            <p:cNvSpPr/>
            <p:nvPr/>
          </p:nvSpPr>
          <p:spPr>
            <a:xfrm>
              <a:off x="10187339" y="8256646"/>
              <a:ext cx="415790"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20"/>
            <p:cNvSpPr/>
            <p:nvPr/>
          </p:nvSpPr>
          <p:spPr>
            <a:xfrm>
              <a:off x="10781325" y="8186218"/>
              <a:ext cx="415790" cy="35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21"/>
            <p:cNvSpPr/>
            <p:nvPr/>
          </p:nvSpPr>
          <p:spPr>
            <a:xfrm>
              <a:off x="7217409" y="7446721"/>
              <a:ext cx="415790" cy="17254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22"/>
            <p:cNvSpPr/>
            <p:nvPr/>
          </p:nvSpPr>
          <p:spPr>
            <a:xfrm>
              <a:off x="7811395" y="7305864"/>
              <a:ext cx="415790" cy="18663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23"/>
            <p:cNvSpPr/>
            <p:nvPr/>
          </p:nvSpPr>
          <p:spPr>
            <a:xfrm>
              <a:off x="8405381" y="8010147"/>
              <a:ext cx="415790" cy="11620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4"/>
            <p:cNvSpPr/>
            <p:nvPr/>
          </p:nvSpPr>
          <p:spPr>
            <a:xfrm>
              <a:off x="8999367" y="8679216"/>
              <a:ext cx="415790" cy="4929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5"/>
            <p:cNvSpPr/>
            <p:nvPr/>
          </p:nvSpPr>
          <p:spPr>
            <a:xfrm>
              <a:off x="9593353" y="8573574"/>
              <a:ext cx="415790" cy="5986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26"/>
            <p:cNvSpPr/>
            <p:nvPr/>
          </p:nvSpPr>
          <p:spPr>
            <a:xfrm>
              <a:off x="10187339"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27"/>
            <p:cNvSpPr/>
            <p:nvPr/>
          </p:nvSpPr>
          <p:spPr>
            <a:xfrm>
              <a:off x="10781325" y="8221432"/>
              <a:ext cx="41579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pl28"/>
            <p:cNvSpPr/>
            <p:nvPr/>
          </p:nvSpPr>
          <p:spPr>
            <a:xfrm>
              <a:off x="7425304" y="6867288"/>
              <a:ext cx="3563915" cy="2239181"/>
            </a:xfrm>
            <a:custGeom>
              <a:avLst/>
              <a:pathLst>
                <a:path w="3563915" h="2239181">
                  <a:moveTo>
                    <a:pt x="0" y="0"/>
                  </a:moveTo>
                  <a:lnTo>
                    <a:pt x="593985" y="1543062"/>
                  </a:lnTo>
                  <a:lnTo>
                    <a:pt x="1187971" y="2034213"/>
                  </a:lnTo>
                  <a:lnTo>
                    <a:pt x="1781957" y="2157967"/>
                  </a:lnTo>
                  <a:lnTo>
                    <a:pt x="2375943" y="2196640"/>
                  </a:lnTo>
                  <a:lnTo>
                    <a:pt x="2969929" y="2204375"/>
                  </a:lnTo>
                  <a:lnTo>
                    <a:pt x="3563915" y="2239181"/>
                  </a:lnTo>
                </a:path>
              </a:pathLst>
            </a:custGeom>
            <a:ln w="40651" cap="flat">
              <a:solidFill>
                <a:srgbClr val="000000">
                  <a:alpha val="100000"/>
                </a:srgbClr>
              </a:solidFill>
              <a:prstDash val="solid"/>
              <a:round/>
            </a:ln>
          </p:spPr>
          <p:txBody>
            <a:bodyPr/>
            <a:lstStyle/>
            <a:p/>
          </p:txBody>
        </p:sp>
        <p:sp>
          <p:nvSpPr>
            <p:cNvPr id="453"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4"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5" name="tx31"/>
            <p:cNvSpPr/>
            <p:nvPr/>
          </p:nvSpPr>
          <p:spPr>
            <a:xfrm>
              <a:off x="6801340" y="84656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6" name="tx32"/>
            <p:cNvSpPr/>
            <p:nvPr/>
          </p:nvSpPr>
          <p:spPr>
            <a:xfrm>
              <a:off x="6801340" y="77613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7" name="tx33"/>
            <p:cNvSpPr/>
            <p:nvPr/>
          </p:nvSpPr>
          <p:spPr>
            <a:xfrm>
              <a:off x="6801340" y="70570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8"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5"/>
            <p:cNvSpPr/>
            <p:nvPr/>
          </p:nvSpPr>
          <p:spPr>
            <a:xfrm>
              <a:off x="7034118"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6"/>
            <p:cNvSpPr/>
            <p:nvPr/>
          </p:nvSpPr>
          <p:spPr>
            <a:xfrm>
              <a:off x="7034118"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7"/>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3" name="pl39"/>
            <p:cNvSpPr/>
            <p:nvPr/>
          </p:nvSpPr>
          <p:spPr>
            <a:xfrm>
              <a:off x="11345612" y="83987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4" name="pl40"/>
            <p:cNvSpPr/>
            <p:nvPr/>
          </p:nvSpPr>
          <p:spPr>
            <a:xfrm>
              <a:off x="11345612" y="7625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41"/>
            <p:cNvSpPr/>
            <p:nvPr/>
          </p:nvSpPr>
          <p:spPr>
            <a:xfrm>
              <a:off x="11345612" y="68518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43"/>
            <p:cNvSpPr/>
            <p:nvPr/>
          </p:nvSpPr>
          <p:spPr>
            <a:xfrm>
              <a:off x="11443669" y="83964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8" name="tx44"/>
            <p:cNvSpPr/>
            <p:nvPr/>
          </p:nvSpPr>
          <p:spPr>
            <a:xfrm>
              <a:off x="11443669" y="76229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45"/>
            <p:cNvSpPr/>
            <p:nvPr/>
          </p:nvSpPr>
          <p:spPr>
            <a:xfrm>
              <a:off x="11443669" y="684951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0" name="pl4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tx5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8" name="tx5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9" name="tx5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0" name="tx5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1" name="tx5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2" name="tx5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3" name="tx5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4" name="tx6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5" name="tx6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6"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7"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8" name="rc64"/>
            <p:cNvSpPr/>
            <p:nvPr/>
          </p:nvSpPr>
          <p:spPr>
            <a:xfrm>
              <a:off x="7611494" y="10217410"/>
              <a:ext cx="1051268" cy="182880"/>
            </a:xfrm>
            <a:prstGeom prst="rect">
              <a:avLst/>
            </a:prstGeom>
            <a:solidFill>
              <a:srgbClr val="FFFFFF">
                <a:alpha val="100000"/>
              </a:srgbClr>
            </a:solidFill>
          </p:spPr>
          <p:txBody>
            <a:bodyPr/>
            <a:lstStyle/>
            <a:p/>
          </p:txBody>
        </p:sp>
        <p:sp>
          <p:nvSpPr>
            <p:cNvPr id="489" name="rc65"/>
            <p:cNvSpPr/>
            <p:nvPr/>
          </p:nvSpPr>
          <p:spPr>
            <a:xfrm>
              <a:off x="7611494" y="10217410"/>
              <a:ext cx="182879" cy="182880"/>
            </a:xfrm>
            <a:prstGeom prst="rect">
              <a:avLst/>
            </a:prstGeom>
            <a:solidFill>
              <a:srgbClr val="FFFFFF">
                <a:alpha val="100000"/>
              </a:srgbClr>
            </a:solidFill>
          </p:spPr>
          <p:txBody>
            <a:bodyPr/>
            <a:lstStyle/>
            <a:p/>
          </p:txBody>
        </p:sp>
        <p:sp>
          <p:nvSpPr>
            <p:cNvPr id="490" name="pl66"/>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1" name="tx67"/>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2" name="rc68"/>
            <p:cNvSpPr/>
            <p:nvPr/>
          </p:nvSpPr>
          <p:spPr>
            <a:xfrm>
              <a:off x="8842762" y="10217410"/>
              <a:ext cx="1960268" cy="182880"/>
            </a:xfrm>
            <a:prstGeom prst="rect">
              <a:avLst/>
            </a:prstGeom>
            <a:solidFill>
              <a:srgbClr val="FFFFFF">
                <a:alpha val="100000"/>
              </a:srgbClr>
            </a:solidFill>
          </p:spPr>
          <p:txBody>
            <a:bodyPr/>
            <a:lstStyle/>
            <a:p/>
          </p:txBody>
        </p:sp>
        <p:sp>
          <p:nvSpPr>
            <p:cNvPr id="493" name="rc69"/>
            <p:cNvSpPr/>
            <p:nvPr/>
          </p:nvSpPr>
          <p:spPr>
            <a:xfrm>
              <a:off x="8842762" y="10217410"/>
              <a:ext cx="182879" cy="182880"/>
            </a:xfrm>
            <a:prstGeom prst="rect">
              <a:avLst/>
            </a:prstGeom>
            <a:solidFill>
              <a:srgbClr val="FFFFFF">
                <a:alpha val="100000"/>
              </a:srgbClr>
            </a:solidFill>
          </p:spPr>
          <p:txBody>
            <a:bodyPr/>
            <a:lstStyle/>
            <a:p/>
          </p:txBody>
        </p:sp>
        <p:sp>
          <p:nvSpPr>
            <p:cNvPr id="494" name="rc70"/>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71"/>
            <p:cNvSpPr/>
            <p:nvPr/>
          </p:nvSpPr>
          <p:spPr>
            <a:xfrm>
              <a:off x="9768803" y="10217410"/>
              <a:ext cx="182880" cy="182880"/>
            </a:xfrm>
            <a:prstGeom prst="rect">
              <a:avLst/>
            </a:prstGeom>
            <a:solidFill>
              <a:srgbClr val="FFFFFF">
                <a:alpha val="100000"/>
              </a:srgbClr>
            </a:solidFill>
          </p:spPr>
          <p:txBody>
            <a:bodyPr/>
            <a:lstStyle/>
            <a:p/>
          </p:txBody>
        </p:sp>
        <p:sp>
          <p:nvSpPr>
            <p:cNvPr id="496" name="rc72"/>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tx73"/>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8" name="tx74"/>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9" name="tx7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0" name=""/>
          <p:cNvGrpSpPr/>
          <p:nvPr/>
        </p:nvGrpSpPr>
        <p:grpSpPr>
          <a:xfrm>
            <a:off x="12527280" y="6217920"/>
            <a:ext cx="5486400" cy="4297680"/>
            <a:chOff x="12527280" y="6217920"/>
            <a:chExt cx="5486400" cy="4297680"/>
          </a:xfrm>
        </p:grpSpPr>
        <p:sp>
          <p:nvSpPr>
            <p:cNvPr id="50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7"/>
            <p:cNvSpPr/>
            <p:nvPr/>
          </p:nvSpPr>
          <p:spPr>
            <a:xfrm>
              <a:off x="13325144" y="6663670"/>
              <a:ext cx="4510689" cy="512149"/>
            </a:xfrm>
            <a:custGeom>
              <a:avLst/>
              <a:pathLst>
                <a:path w="4510689" h="512149">
                  <a:moveTo>
                    <a:pt x="0" y="486542"/>
                  </a:moveTo>
                  <a:lnTo>
                    <a:pt x="180427" y="409719"/>
                  </a:lnTo>
                  <a:lnTo>
                    <a:pt x="360855" y="460934"/>
                  </a:lnTo>
                  <a:lnTo>
                    <a:pt x="541282" y="384112"/>
                  </a:lnTo>
                  <a:lnTo>
                    <a:pt x="721710" y="460934"/>
                  </a:lnTo>
                  <a:lnTo>
                    <a:pt x="902137" y="409719"/>
                  </a:lnTo>
                  <a:lnTo>
                    <a:pt x="1082565" y="204859"/>
                  </a:lnTo>
                  <a:lnTo>
                    <a:pt x="1262993" y="179252"/>
                  </a:lnTo>
                  <a:lnTo>
                    <a:pt x="1443420" y="281682"/>
                  </a:lnTo>
                  <a:lnTo>
                    <a:pt x="1623848" y="179252"/>
                  </a:lnTo>
                  <a:lnTo>
                    <a:pt x="1804275" y="102429"/>
                  </a:lnTo>
                  <a:lnTo>
                    <a:pt x="1984703" y="102429"/>
                  </a:lnTo>
                  <a:lnTo>
                    <a:pt x="2165131" y="102429"/>
                  </a:lnTo>
                  <a:lnTo>
                    <a:pt x="2345558" y="102429"/>
                  </a:lnTo>
                  <a:lnTo>
                    <a:pt x="2525986" y="102429"/>
                  </a:lnTo>
                  <a:lnTo>
                    <a:pt x="2706413" y="102429"/>
                  </a:lnTo>
                  <a:lnTo>
                    <a:pt x="2886841" y="128037"/>
                  </a:lnTo>
                  <a:lnTo>
                    <a:pt x="3067268" y="281682"/>
                  </a:lnTo>
                  <a:lnTo>
                    <a:pt x="3247696" y="486542"/>
                  </a:lnTo>
                  <a:lnTo>
                    <a:pt x="3428124" y="486542"/>
                  </a:lnTo>
                  <a:lnTo>
                    <a:pt x="3608551" y="486542"/>
                  </a:lnTo>
                  <a:lnTo>
                    <a:pt x="3788979" y="512149"/>
                  </a:lnTo>
                  <a:lnTo>
                    <a:pt x="3969406" y="512149"/>
                  </a:lnTo>
                  <a:lnTo>
                    <a:pt x="4149834" y="0"/>
                  </a:lnTo>
                  <a:lnTo>
                    <a:pt x="4330262" y="128037"/>
                  </a:lnTo>
                  <a:lnTo>
                    <a:pt x="4510689" y="76822"/>
                  </a:lnTo>
                </a:path>
              </a:pathLst>
            </a:custGeom>
            <a:ln w="32521" cap="flat">
              <a:solidFill>
                <a:srgbClr val="5EB0E8">
                  <a:alpha val="100000"/>
                </a:srgbClr>
              </a:solidFill>
              <a:prstDash val="solid"/>
              <a:round/>
            </a:ln>
          </p:spPr>
          <p:txBody>
            <a:bodyPr/>
            <a:lstStyle/>
            <a:p/>
          </p:txBody>
        </p:sp>
        <p:sp>
          <p:nvSpPr>
            <p:cNvPr id="516" name="pl18"/>
            <p:cNvSpPr/>
            <p:nvPr/>
          </p:nvSpPr>
          <p:spPr>
            <a:xfrm>
              <a:off x="13325144" y="6663670"/>
              <a:ext cx="4510689" cy="717009"/>
            </a:xfrm>
            <a:custGeom>
              <a:avLst/>
              <a:pathLst>
                <a:path w="4510689" h="717009">
                  <a:moveTo>
                    <a:pt x="0" y="537757"/>
                  </a:moveTo>
                  <a:lnTo>
                    <a:pt x="180427" y="665794"/>
                  </a:lnTo>
                  <a:lnTo>
                    <a:pt x="360855" y="153644"/>
                  </a:lnTo>
                  <a:lnTo>
                    <a:pt x="541282" y="76822"/>
                  </a:lnTo>
                  <a:lnTo>
                    <a:pt x="721710" y="128037"/>
                  </a:lnTo>
                  <a:lnTo>
                    <a:pt x="902137" y="128037"/>
                  </a:lnTo>
                  <a:lnTo>
                    <a:pt x="1082565" y="25607"/>
                  </a:lnTo>
                  <a:lnTo>
                    <a:pt x="1262993" y="102429"/>
                  </a:lnTo>
                  <a:lnTo>
                    <a:pt x="1443420" y="76822"/>
                  </a:lnTo>
                  <a:lnTo>
                    <a:pt x="1623848" y="25607"/>
                  </a:lnTo>
                  <a:lnTo>
                    <a:pt x="1804275" y="102429"/>
                  </a:lnTo>
                  <a:lnTo>
                    <a:pt x="1984703" y="76822"/>
                  </a:lnTo>
                  <a:lnTo>
                    <a:pt x="2165131" y="102429"/>
                  </a:lnTo>
                  <a:lnTo>
                    <a:pt x="2345558" y="153644"/>
                  </a:lnTo>
                  <a:lnTo>
                    <a:pt x="2525986" y="0"/>
                  </a:lnTo>
                  <a:lnTo>
                    <a:pt x="2706413" y="0"/>
                  </a:lnTo>
                  <a:lnTo>
                    <a:pt x="2886841" y="76822"/>
                  </a:lnTo>
                  <a:lnTo>
                    <a:pt x="3067268" y="179252"/>
                  </a:lnTo>
                  <a:lnTo>
                    <a:pt x="3247696" y="563364"/>
                  </a:lnTo>
                  <a:lnTo>
                    <a:pt x="3428124" y="588972"/>
                  </a:lnTo>
                  <a:lnTo>
                    <a:pt x="3608551" y="640187"/>
                  </a:lnTo>
                  <a:lnTo>
                    <a:pt x="3788979" y="665794"/>
                  </a:lnTo>
                  <a:lnTo>
                    <a:pt x="3969406" y="717009"/>
                  </a:lnTo>
                  <a:lnTo>
                    <a:pt x="4149834" y="153644"/>
                  </a:lnTo>
                  <a:lnTo>
                    <a:pt x="4330262" y="230467"/>
                  </a:lnTo>
                  <a:lnTo>
                    <a:pt x="4510689" y="179252"/>
                  </a:lnTo>
                </a:path>
              </a:pathLst>
            </a:custGeom>
            <a:ln w="32521" cap="flat">
              <a:solidFill>
                <a:srgbClr val="00A173">
                  <a:alpha val="100000"/>
                </a:srgbClr>
              </a:solidFill>
              <a:prstDash val="solid"/>
              <a:round/>
            </a:ln>
          </p:spPr>
          <p:txBody>
            <a:bodyPr/>
            <a:lstStyle/>
            <a:p/>
          </p:txBody>
        </p:sp>
        <p:sp>
          <p:nvSpPr>
            <p:cNvPr id="51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2" name="rc84"/>
            <p:cNvSpPr/>
            <p:nvPr/>
          </p:nvSpPr>
          <p:spPr>
            <a:xfrm>
              <a:off x="14005791" y="9941072"/>
              <a:ext cx="3149396" cy="504938"/>
            </a:xfrm>
            <a:prstGeom prst="rect">
              <a:avLst/>
            </a:prstGeom>
            <a:solidFill>
              <a:srgbClr val="FFFFFF">
                <a:alpha val="100000"/>
              </a:srgbClr>
            </a:solidFill>
          </p:spPr>
          <p:txBody>
            <a:bodyPr/>
            <a:lstStyle/>
            <a:p/>
          </p:txBody>
        </p:sp>
        <p:sp>
          <p:nvSpPr>
            <p:cNvPr id="58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8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8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9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Angola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502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8002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098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151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1449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56462"/>
              <a:ext cx="234305" cy="28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38268"/>
              <a:ext cx="234305" cy="181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37198"/>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12583"/>
              <a:ext cx="234305" cy="246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47900"/>
              <a:ext cx="234305" cy="37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27566"/>
              <a:ext cx="234305" cy="20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21144"/>
              <a:ext cx="234305" cy="64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82616"/>
              <a:ext cx="234305" cy="38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40408"/>
              <a:ext cx="234305" cy="44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59071"/>
              <a:ext cx="234305" cy="813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53720"/>
              <a:ext cx="234305" cy="53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022083"/>
              <a:ext cx="234305" cy="131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50040"/>
              <a:ext cx="234305" cy="353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156931"/>
              <a:ext cx="234305" cy="931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54790"/>
              <a:ext cx="234305" cy="2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02350"/>
              <a:ext cx="234305" cy="52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27566"/>
              <a:ext cx="234305" cy="57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073454"/>
              <a:ext cx="234305" cy="1541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071313"/>
              <a:ext cx="234305" cy="2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989976"/>
              <a:ext cx="234305" cy="813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14723"/>
              <a:ext cx="234305" cy="70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4918271"/>
              <a:ext cx="234305" cy="296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906499"/>
              <a:ext cx="234305" cy="117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828372"/>
              <a:ext cx="234305" cy="78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146229"/>
              <a:ext cx="234305" cy="139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4612187"/>
              <a:ext cx="234305" cy="5340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600415"/>
              <a:ext cx="234305" cy="117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457005"/>
              <a:ext cx="234305" cy="143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098069"/>
              <a:ext cx="234305" cy="187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4801617"/>
              <a:ext cx="234305" cy="296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795195"/>
              <a:ext cx="234305" cy="64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653926"/>
              <a:ext cx="234305" cy="141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048838"/>
              <a:ext cx="234305" cy="236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4766299"/>
              <a:ext cx="234305" cy="2825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755597"/>
              <a:ext cx="234305" cy="107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611117"/>
              <a:ext cx="234305" cy="144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186897"/>
              <a:ext cx="234305" cy="984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4911850"/>
              <a:ext cx="234305" cy="275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909709"/>
              <a:ext cx="234305" cy="2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844426"/>
              <a:ext cx="234305" cy="6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52181"/>
              <a:ext cx="234305" cy="33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4951448"/>
              <a:ext cx="234305" cy="3007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949308"/>
              <a:ext cx="234305" cy="2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930044"/>
              <a:ext cx="234305" cy="19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53251"/>
              <a:ext cx="234305" cy="321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181546"/>
              <a:ext cx="234305" cy="717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77265"/>
              <a:ext cx="234305" cy="42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151580"/>
              <a:ext cx="234305" cy="256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3,263 case(s)</a:t>
              </a:r>
            </a:p>
          </p:txBody>
        </p:sp>
        <p:sp>
          <p:nvSpPr>
            <p:cNvPr id="63" name="pg62"/>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3,271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7502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68002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098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2151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1449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172984"/>
              <a:ext cx="234305" cy="112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027434"/>
              <a:ext cx="234305" cy="145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026364"/>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983555"/>
              <a:ext cx="234305" cy="42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194389"/>
              <a:ext cx="234305" cy="909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4891516"/>
              <a:ext cx="234305" cy="302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87235"/>
              <a:ext cx="234305" cy="42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806968"/>
              <a:ext cx="234305" cy="80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41479"/>
              <a:ext cx="234305" cy="43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026364"/>
              <a:ext cx="234305" cy="215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025293"/>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948237"/>
              <a:ext cx="234305" cy="77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08302"/>
              <a:ext cx="234305" cy="7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4960010"/>
              <a:ext cx="234305" cy="2482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954659"/>
              <a:ext cx="234305" cy="53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887235"/>
              <a:ext cx="234305" cy="67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05091"/>
              <a:ext cx="234305" cy="80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4964291"/>
              <a:ext cx="234305" cy="2408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9642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894726"/>
              <a:ext cx="234305" cy="695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33987"/>
              <a:ext cx="234305" cy="51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18872"/>
              <a:ext cx="234305" cy="215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016732"/>
              <a:ext cx="234305" cy="2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966431"/>
              <a:ext cx="234305" cy="50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36127"/>
              <a:ext cx="234305" cy="49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4953589"/>
              <a:ext cx="234305" cy="2825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952518"/>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919341"/>
              <a:ext cx="234305" cy="33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14723"/>
              <a:ext cx="234305" cy="70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4947167"/>
              <a:ext cx="234305" cy="2675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946097"/>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859409"/>
              <a:ext cx="234305" cy="86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67164"/>
              <a:ext cx="234305" cy="181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185827"/>
              <a:ext cx="234305" cy="813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1858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174055"/>
              <a:ext cx="234305" cy="117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45759"/>
              <a:ext cx="234305" cy="39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45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457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pg112"/>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2,475 case(s)</a:t>
              </a:r>
            </a:p>
          </p:txBody>
        </p:sp>
        <p:sp>
          <p:nvSpPr>
            <p:cNvPr id="115" name="pg11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3,508 case(s)</a:t>
              </a:r>
            </a:p>
          </p:txBody>
        </p:sp>
        <p:sp>
          <p:nvSpPr>
            <p:cNvPr id="117" name="rc11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8442793" y="2153563"/>
              <a:ext cx="3176137" cy="3131794"/>
            </a:xfrm>
            <a:prstGeom prst="rect">
              <a:avLst/>
            </a:prstGeom>
            <a:solidFill>
              <a:srgbClr val="FFFFFF">
                <a:alpha val="100000"/>
              </a:srgbClr>
            </a:solidFill>
          </p:spPr>
          <p:txBody>
            <a:bodyPr/>
            <a:lstStyle/>
            <a:p/>
          </p:txBody>
        </p:sp>
        <p:sp>
          <p:nvSpPr>
            <p:cNvPr id="119" name="pl118"/>
            <p:cNvSpPr/>
            <p:nvPr/>
          </p:nvSpPr>
          <p:spPr>
            <a:xfrm>
              <a:off x="8442793" y="47502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0" name="pl119"/>
            <p:cNvSpPr/>
            <p:nvPr/>
          </p:nvSpPr>
          <p:spPr>
            <a:xfrm>
              <a:off x="8442793" y="368002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1" name="pl120"/>
            <p:cNvSpPr/>
            <p:nvPr/>
          </p:nvSpPr>
          <p:spPr>
            <a:xfrm>
              <a:off x="8442793" y="26098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3" name="pl122"/>
            <p:cNvSpPr/>
            <p:nvPr/>
          </p:nvSpPr>
          <p:spPr>
            <a:xfrm>
              <a:off x="8442793" y="42151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4" name="pl123"/>
            <p:cNvSpPr/>
            <p:nvPr/>
          </p:nvSpPr>
          <p:spPr>
            <a:xfrm>
              <a:off x="8442793" y="31449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rc124"/>
            <p:cNvSpPr/>
            <p:nvPr/>
          </p:nvSpPr>
          <p:spPr>
            <a:xfrm>
              <a:off x="8481844" y="5230776"/>
              <a:ext cx="234305" cy="54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481844" y="5029574"/>
              <a:ext cx="234305" cy="2012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481844" y="5021013"/>
              <a:ext cx="234305" cy="85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481844" y="4948237"/>
              <a:ext cx="234305" cy="72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5268234"/>
              <a:ext cx="234305" cy="17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742183" y="5121614"/>
              <a:ext cx="234305" cy="1466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742183" y="5109841"/>
              <a:ext cx="234305" cy="117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093788"/>
              <a:ext cx="234305" cy="16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5273585"/>
              <a:ext cx="234305" cy="11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002523" y="5130175"/>
              <a:ext cx="234305" cy="143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002523" y="5129105"/>
              <a:ext cx="234305" cy="10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096998"/>
              <a:ext cx="234305" cy="32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262862" y="5273585"/>
              <a:ext cx="234305" cy="117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262862" y="52735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735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pg140"/>
            <p:cNvSpPr/>
            <p:nvPr/>
          </p:nvSpPr>
          <p:spPr>
            <a:xfrm>
              <a:off x="9105858"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2" name="tx141"/>
            <p:cNvSpPr/>
            <p:nvPr/>
          </p:nvSpPr>
          <p:spPr>
            <a:xfrm>
              <a:off x="923074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568 case(s)</a:t>
              </a:r>
            </a:p>
          </p:txBody>
        </p:sp>
        <p:sp>
          <p:nvSpPr>
            <p:cNvPr id="143" name="pg142"/>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4" name="tx143"/>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619 case(s)</a:t>
              </a:r>
            </a:p>
          </p:txBody>
        </p:sp>
        <p:sp>
          <p:nvSpPr>
            <p:cNvPr id="145" name="rc14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46" name="rc145"/>
            <p:cNvSpPr/>
            <p:nvPr/>
          </p:nvSpPr>
          <p:spPr>
            <a:xfrm>
              <a:off x="11618931" y="2153563"/>
              <a:ext cx="3176137" cy="3131794"/>
            </a:xfrm>
            <a:prstGeom prst="rect">
              <a:avLst/>
            </a:prstGeom>
            <a:solidFill>
              <a:srgbClr val="FFFFFF">
                <a:alpha val="100000"/>
              </a:srgbClr>
            </a:solidFill>
          </p:spPr>
          <p:txBody>
            <a:bodyPr/>
            <a:lstStyle/>
            <a:p/>
          </p:txBody>
        </p:sp>
        <p:sp>
          <p:nvSpPr>
            <p:cNvPr id="147" name="pl146"/>
            <p:cNvSpPr/>
            <p:nvPr/>
          </p:nvSpPr>
          <p:spPr>
            <a:xfrm>
              <a:off x="11618931" y="47502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8" name="pl147"/>
            <p:cNvSpPr/>
            <p:nvPr/>
          </p:nvSpPr>
          <p:spPr>
            <a:xfrm>
              <a:off x="11618931" y="368002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9" name="pl148"/>
            <p:cNvSpPr/>
            <p:nvPr/>
          </p:nvSpPr>
          <p:spPr>
            <a:xfrm>
              <a:off x="11618931" y="26098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50" name="pl14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pl150"/>
            <p:cNvSpPr/>
            <p:nvPr/>
          </p:nvSpPr>
          <p:spPr>
            <a:xfrm>
              <a:off x="11618931" y="42151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2" name="pl151"/>
            <p:cNvSpPr/>
            <p:nvPr/>
          </p:nvSpPr>
          <p:spPr>
            <a:xfrm>
              <a:off x="11618931" y="31449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3" name="rc152"/>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657982" y="5284288"/>
              <a:ext cx="234305" cy="1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657982" y="4401353"/>
              <a:ext cx="234305" cy="8829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57982" y="4396002"/>
              <a:ext cx="234305" cy="5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918321" y="4240820"/>
              <a:ext cx="234305" cy="10445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18321" y="4236539"/>
              <a:ext cx="234305" cy="4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178660" y="5283217"/>
              <a:ext cx="234305" cy="2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178660" y="5283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178660" y="4401353"/>
              <a:ext cx="234305" cy="8818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178660" y="440135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439000" y="5237198"/>
              <a:ext cx="234305" cy="48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439000" y="5152650"/>
              <a:ext cx="234305" cy="84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439000" y="4677471"/>
              <a:ext cx="234305" cy="4751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439000" y="4574730"/>
              <a:ext cx="234305" cy="102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699339" y="5199740"/>
              <a:ext cx="234305" cy="85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699339" y="5150510"/>
              <a:ext cx="234305" cy="492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699339" y="4523359"/>
              <a:ext cx="234305" cy="627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699339" y="4390651"/>
              <a:ext cx="234305" cy="1327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959678" y="5181546"/>
              <a:ext cx="234305" cy="1038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959678" y="5155861"/>
              <a:ext cx="234305" cy="256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959678" y="4070654"/>
              <a:ext cx="234305" cy="10852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959678" y="3940087"/>
              <a:ext cx="234305" cy="13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3220017" y="5133386"/>
              <a:ext cx="234305" cy="15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3220017" y="5065962"/>
              <a:ext cx="234305" cy="674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3220017" y="4169115"/>
              <a:ext cx="234305" cy="8968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3220017" y="3805239"/>
              <a:ext cx="234305" cy="363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3480356" y="5067032"/>
              <a:ext cx="234305" cy="2183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3480356" y="4927903"/>
              <a:ext cx="234305" cy="139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3480356" y="3815941"/>
              <a:ext cx="234305" cy="11119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3480356" y="3590124"/>
              <a:ext cx="234305" cy="225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3740696" y="5106630"/>
              <a:ext cx="234305" cy="178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3740696" y="5016732"/>
              <a:ext cx="234305" cy="89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3740696" y="3540894"/>
              <a:ext cx="234305" cy="1475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3740696" y="3310796"/>
              <a:ext cx="234305" cy="230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4001035" y="5109841"/>
              <a:ext cx="234305" cy="175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4001035" y="4941816"/>
              <a:ext cx="234305" cy="1680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4001035" y="3706778"/>
              <a:ext cx="234305" cy="1235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4001035" y="3464908"/>
              <a:ext cx="234305" cy="24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4261374" y="5180476"/>
              <a:ext cx="234305" cy="104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261374" y="5064892"/>
              <a:ext cx="234305" cy="1155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261374" y="4509446"/>
              <a:ext cx="234305" cy="5554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261374" y="4359615"/>
              <a:ext cx="234305" cy="1498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521713" y="5152650"/>
              <a:ext cx="234305" cy="132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521713" y="5014591"/>
              <a:ext cx="234305" cy="1380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521713" y="4621819"/>
              <a:ext cx="234305" cy="3927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521713" y="4468777"/>
              <a:ext cx="234305" cy="153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pg200"/>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2" name="tx201"/>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11,909 case(s)</a:t>
              </a:r>
            </a:p>
          </p:txBody>
        </p:sp>
        <p:sp>
          <p:nvSpPr>
            <p:cNvPr id="203" name="pg202"/>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4" name="tx203"/>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2,043 case(s)</a:t>
              </a:r>
            </a:p>
          </p:txBody>
        </p:sp>
        <p:sp>
          <p:nvSpPr>
            <p:cNvPr id="205" name="rc20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06" name="rc205"/>
            <p:cNvSpPr/>
            <p:nvPr/>
          </p:nvSpPr>
          <p:spPr>
            <a:xfrm>
              <a:off x="14795069" y="2153563"/>
              <a:ext cx="3176137" cy="3131794"/>
            </a:xfrm>
            <a:prstGeom prst="rect">
              <a:avLst/>
            </a:prstGeom>
            <a:solidFill>
              <a:srgbClr val="FFFFFF">
                <a:alpha val="100000"/>
              </a:srgbClr>
            </a:solidFill>
          </p:spPr>
          <p:txBody>
            <a:bodyPr/>
            <a:lstStyle/>
            <a:p/>
          </p:txBody>
        </p:sp>
        <p:sp>
          <p:nvSpPr>
            <p:cNvPr id="207" name="pl206"/>
            <p:cNvSpPr/>
            <p:nvPr/>
          </p:nvSpPr>
          <p:spPr>
            <a:xfrm>
              <a:off x="14795069" y="47502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4795069" y="368002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4795069" y="26098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4795069" y="42151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4795069" y="31449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4834120" y="5169774"/>
              <a:ext cx="234305" cy="115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834120" y="4951448"/>
              <a:ext cx="234305" cy="2183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834120" y="2921235"/>
              <a:ext cx="234305" cy="20302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834120" y="2876285"/>
              <a:ext cx="234305" cy="44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094459" y="5197599"/>
              <a:ext cx="234305" cy="87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094459" y="4889375"/>
              <a:ext cx="234305" cy="308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094459" y="2992940"/>
              <a:ext cx="234305" cy="1896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94459" y="2970465"/>
              <a:ext cx="234305" cy="22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354798" y="5185827"/>
              <a:ext cx="234305" cy="99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354798" y="5148369"/>
              <a:ext cx="234305" cy="37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354798" y="4158413"/>
              <a:ext cx="234305" cy="989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54798" y="4108112"/>
              <a:ext cx="234305" cy="50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615138" y="5223285"/>
              <a:ext cx="234305" cy="62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615138" y="5156931"/>
              <a:ext cx="234305" cy="66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615138" y="4558676"/>
              <a:ext cx="234305" cy="598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615138" y="4521218"/>
              <a:ext cx="234305" cy="37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5875477" y="5226495"/>
              <a:ext cx="234305" cy="58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5875477" y="5087366"/>
              <a:ext cx="234305" cy="139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5875477" y="4706367"/>
              <a:ext cx="234305" cy="3809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5875477" y="4662488"/>
              <a:ext cx="234305" cy="43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6135816" y="5242549"/>
              <a:ext cx="234305" cy="42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6135816" y="5213653"/>
              <a:ext cx="234305" cy="288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6135816" y="4899007"/>
              <a:ext cx="234305" cy="3146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6135816" y="4877603"/>
              <a:ext cx="234305" cy="21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6396155" y="5266094"/>
              <a:ext cx="234305" cy="192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6396155" y="5235057"/>
              <a:ext cx="234305" cy="310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6396155" y="4911850"/>
              <a:ext cx="234305" cy="3232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6396155" y="4904358"/>
              <a:ext cx="234305" cy="7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6656494" y="5273585"/>
              <a:ext cx="234305" cy="11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6656494" y="5262883"/>
              <a:ext cx="234305" cy="107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6656494" y="4980344"/>
              <a:ext cx="234305" cy="2825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6656494" y="4974993"/>
              <a:ext cx="234305" cy="5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691683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691683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6916833" y="5098069"/>
              <a:ext cx="234305" cy="187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6916833" y="50980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7,794 case(s)</a:t>
              </a:r>
            </a:p>
          </p:txBody>
        </p:sp>
        <p:sp>
          <p:nvSpPr>
            <p:cNvPr id="251" name="pg25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rc25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53" name="tx25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4" name="tx25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5" name="tx25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6" name="tx25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7" name="tx25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8" name="pl25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tx26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1" name="tx27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2" name="tx27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3" name="tx27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4" name="tx27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5" name="tx27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6" name="tx27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7" name="tx27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8" name="tx27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9" name="tx27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0" name="tx27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1" name="tx28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2" name="pl28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tx37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9" name="tx378"/>
            <p:cNvSpPr/>
            <p:nvPr/>
          </p:nvSpPr>
          <p:spPr>
            <a:xfrm>
              <a:off x="1230614" y="410027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0" name="tx379"/>
            <p:cNvSpPr/>
            <p:nvPr/>
          </p:nvSpPr>
          <p:spPr>
            <a:xfrm>
              <a:off x="1230614" y="303005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81" name="pl38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2055723" y="4215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2055723" y="31449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5" name="rc384"/>
            <p:cNvSpPr/>
            <p:nvPr/>
          </p:nvSpPr>
          <p:spPr>
            <a:xfrm>
              <a:off x="18110385" y="2153563"/>
              <a:ext cx="1753945" cy="1236458"/>
            </a:xfrm>
            <a:prstGeom prst="rect">
              <a:avLst/>
            </a:prstGeom>
            <a:solidFill>
              <a:srgbClr val="FFFFFF">
                <a:alpha val="100000"/>
              </a:srgbClr>
            </a:solidFill>
          </p:spPr>
          <p:txBody>
            <a:bodyPr/>
            <a:lstStyle/>
            <a:p/>
          </p:txBody>
        </p:sp>
        <p:sp>
          <p:nvSpPr>
            <p:cNvPr id="386" name="rc385"/>
            <p:cNvSpPr/>
            <p:nvPr/>
          </p:nvSpPr>
          <p:spPr>
            <a:xfrm>
              <a:off x="18179974" y="2223153"/>
              <a:ext cx="274319" cy="274319"/>
            </a:xfrm>
            <a:prstGeom prst="rect">
              <a:avLst/>
            </a:prstGeom>
            <a:solidFill>
              <a:srgbClr val="FFFFFF">
                <a:alpha val="100000"/>
              </a:srgbClr>
            </a:solidFill>
          </p:spPr>
          <p:txBody>
            <a:bodyPr/>
            <a:lstStyle/>
            <a:p/>
          </p:txBody>
        </p:sp>
        <p:sp>
          <p:nvSpPr>
            <p:cNvPr id="387" name="rc38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8" name="rc387"/>
            <p:cNvSpPr/>
            <p:nvPr/>
          </p:nvSpPr>
          <p:spPr>
            <a:xfrm>
              <a:off x="18179974" y="2497473"/>
              <a:ext cx="274319" cy="274319"/>
            </a:xfrm>
            <a:prstGeom prst="rect">
              <a:avLst/>
            </a:prstGeom>
            <a:solidFill>
              <a:srgbClr val="FFFFFF">
                <a:alpha val="100000"/>
              </a:srgbClr>
            </a:solidFill>
          </p:spPr>
          <p:txBody>
            <a:bodyPr/>
            <a:lstStyle/>
            <a:p/>
          </p:txBody>
        </p:sp>
        <p:sp>
          <p:nvSpPr>
            <p:cNvPr id="389" name="rc38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0" name="rc389"/>
            <p:cNvSpPr/>
            <p:nvPr/>
          </p:nvSpPr>
          <p:spPr>
            <a:xfrm>
              <a:off x="18179974" y="2771793"/>
              <a:ext cx="274319" cy="274319"/>
            </a:xfrm>
            <a:prstGeom prst="rect">
              <a:avLst/>
            </a:prstGeom>
            <a:solidFill>
              <a:srgbClr val="FFFFFF">
                <a:alpha val="100000"/>
              </a:srgbClr>
            </a:solidFill>
          </p:spPr>
          <p:txBody>
            <a:bodyPr/>
            <a:lstStyle/>
            <a:p/>
          </p:txBody>
        </p:sp>
        <p:sp>
          <p:nvSpPr>
            <p:cNvPr id="391" name="rc39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2" name="rc391"/>
            <p:cNvSpPr/>
            <p:nvPr/>
          </p:nvSpPr>
          <p:spPr>
            <a:xfrm>
              <a:off x="18179974" y="3046113"/>
              <a:ext cx="274319" cy="274319"/>
            </a:xfrm>
            <a:prstGeom prst="rect">
              <a:avLst/>
            </a:prstGeom>
            <a:solidFill>
              <a:srgbClr val="FFFFFF">
                <a:alpha val="100000"/>
              </a:srgbClr>
            </a:solidFill>
          </p:spPr>
          <p:txBody>
            <a:bodyPr/>
            <a:lstStyle/>
            <a:p/>
          </p:txBody>
        </p:sp>
        <p:sp>
          <p:nvSpPr>
            <p:cNvPr id="393" name="rc39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4" name="tx39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5" name="tx39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6" name="tx39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7" name="tx39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8" name=""/>
          <p:cNvGrpSpPr/>
          <p:nvPr/>
        </p:nvGrpSpPr>
        <p:grpSpPr>
          <a:xfrm>
            <a:off x="6400800" y="6217920"/>
            <a:ext cx="5486400" cy="4251960"/>
            <a:chOff x="6400800" y="6217920"/>
            <a:chExt cx="5486400" cy="4251960"/>
          </a:xfrm>
        </p:grpSpPr>
        <p:sp>
          <p:nvSpPr>
            <p:cNvPr id="39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1" name="rc5"/>
            <p:cNvSpPr/>
            <p:nvPr/>
          </p:nvSpPr>
          <p:spPr>
            <a:xfrm>
              <a:off x="7280770" y="6510025"/>
              <a:ext cx="3895326" cy="2788960"/>
            </a:xfrm>
            <a:prstGeom prst="rect">
              <a:avLst/>
            </a:prstGeom>
            <a:solidFill>
              <a:srgbClr val="FFFFFF">
                <a:alpha val="100000"/>
              </a:srgbClr>
            </a:solidFill>
          </p:spPr>
          <p:txBody>
            <a:bodyPr/>
            <a:lstStyle/>
            <a:p/>
          </p:txBody>
        </p:sp>
        <p:sp>
          <p:nvSpPr>
            <p:cNvPr id="402" name="pl6"/>
            <p:cNvSpPr/>
            <p:nvPr/>
          </p:nvSpPr>
          <p:spPr>
            <a:xfrm>
              <a:off x="7280770" y="874666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03" name="pl7"/>
            <p:cNvSpPr/>
            <p:nvPr/>
          </p:nvSpPr>
          <p:spPr>
            <a:xfrm>
              <a:off x="7280770" y="789556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04" name="pl8"/>
            <p:cNvSpPr/>
            <p:nvPr/>
          </p:nvSpPr>
          <p:spPr>
            <a:xfrm>
              <a:off x="7280770" y="704447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05" name="pl9"/>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6" name="pl10"/>
            <p:cNvSpPr/>
            <p:nvPr/>
          </p:nvSpPr>
          <p:spPr>
            <a:xfrm>
              <a:off x="7280770" y="8321117"/>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7" name="pl11"/>
            <p:cNvSpPr/>
            <p:nvPr/>
          </p:nvSpPr>
          <p:spPr>
            <a:xfrm>
              <a:off x="7280770" y="747002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8" name="pl12"/>
            <p:cNvSpPr/>
            <p:nvPr/>
          </p:nvSpPr>
          <p:spPr>
            <a:xfrm>
              <a:off x="7280770" y="6618923"/>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9" name="rc13"/>
            <p:cNvSpPr/>
            <p:nvPr/>
          </p:nvSpPr>
          <p:spPr>
            <a:xfrm>
              <a:off x="7416024" y="8019829"/>
              <a:ext cx="378712" cy="1034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0" name="rc14"/>
            <p:cNvSpPr/>
            <p:nvPr/>
          </p:nvSpPr>
          <p:spPr>
            <a:xfrm>
              <a:off x="7957042" y="6919785"/>
              <a:ext cx="378712" cy="1234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1" name="rc15"/>
            <p:cNvSpPr/>
            <p:nvPr/>
          </p:nvSpPr>
          <p:spPr>
            <a:xfrm>
              <a:off x="8498059" y="8373460"/>
              <a:ext cx="378712" cy="2808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2" name="rc16"/>
            <p:cNvSpPr/>
            <p:nvPr/>
          </p:nvSpPr>
          <p:spPr>
            <a:xfrm>
              <a:off x="9039077" y="8896459"/>
              <a:ext cx="378712" cy="1148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3" name="rc17"/>
            <p:cNvSpPr/>
            <p:nvPr/>
          </p:nvSpPr>
          <p:spPr>
            <a:xfrm>
              <a:off x="9580095" y="9076040"/>
              <a:ext cx="378712" cy="38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8"/>
            <p:cNvSpPr/>
            <p:nvPr/>
          </p:nvSpPr>
          <p:spPr>
            <a:xfrm>
              <a:off x="10121112" y="9091786"/>
              <a:ext cx="378712" cy="29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9"/>
            <p:cNvSpPr/>
            <p:nvPr/>
          </p:nvSpPr>
          <p:spPr>
            <a:xfrm>
              <a:off x="10662130" y="9143277"/>
              <a:ext cx="378712" cy="4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20"/>
            <p:cNvSpPr/>
            <p:nvPr/>
          </p:nvSpPr>
          <p:spPr>
            <a:xfrm>
              <a:off x="7416024" y="7994721"/>
              <a:ext cx="378712" cy="251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7" name="rc21"/>
            <p:cNvSpPr/>
            <p:nvPr/>
          </p:nvSpPr>
          <p:spPr>
            <a:xfrm>
              <a:off x="7957042" y="6708713"/>
              <a:ext cx="378712" cy="2110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8" name="rc22"/>
            <p:cNvSpPr/>
            <p:nvPr/>
          </p:nvSpPr>
          <p:spPr>
            <a:xfrm>
              <a:off x="8498059" y="8311755"/>
              <a:ext cx="378712" cy="617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23"/>
            <p:cNvSpPr/>
            <p:nvPr/>
          </p:nvSpPr>
          <p:spPr>
            <a:xfrm>
              <a:off x="9039077" y="8887097"/>
              <a:ext cx="378712" cy="9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24"/>
            <p:cNvSpPr/>
            <p:nvPr/>
          </p:nvSpPr>
          <p:spPr>
            <a:xfrm>
              <a:off x="9580095" y="9073487"/>
              <a:ext cx="378712" cy="25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5"/>
            <p:cNvSpPr/>
            <p:nvPr/>
          </p:nvSpPr>
          <p:spPr>
            <a:xfrm>
              <a:off x="10121112" y="9091360"/>
              <a:ext cx="378712" cy="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6"/>
            <p:cNvSpPr/>
            <p:nvPr/>
          </p:nvSpPr>
          <p:spPr>
            <a:xfrm>
              <a:off x="7416024" y="7982806"/>
              <a:ext cx="378712" cy="119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3" name="rc27"/>
            <p:cNvSpPr/>
            <p:nvPr/>
          </p:nvSpPr>
          <p:spPr>
            <a:xfrm>
              <a:off x="7957042" y="6636796"/>
              <a:ext cx="378712" cy="719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4" name="rc28"/>
            <p:cNvSpPr/>
            <p:nvPr/>
          </p:nvSpPr>
          <p:spPr>
            <a:xfrm>
              <a:off x="8498059" y="8270477"/>
              <a:ext cx="378712" cy="412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5" name="rc29"/>
            <p:cNvSpPr/>
            <p:nvPr/>
          </p:nvSpPr>
          <p:spPr>
            <a:xfrm>
              <a:off x="9039077" y="8874756"/>
              <a:ext cx="378712" cy="123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30"/>
            <p:cNvSpPr/>
            <p:nvPr/>
          </p:nvSpPr>
          <p:spPr>
            <a:xfrm>
              <a:off x="9580095" y="9071359"/>
              <a:ext cx="378712" cy="21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7" name="rc31"/>
            <p:cNvSpPr/>
            <p:nvPr/>
          </p:nvSpPr>
          <p:spPr>
            <a:xfrm>
              <a:off x="10121112" y="9090509"/>
              <a:ext cx="378712" cy="8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32"/>
            <p:cNvSpPr/>
            <p:nvPr/>
          </p:nvSpPr>
          <p:spPr>
            <a:xfrm>
              <a:off x="10662130" y="9142851"/>
              <a:ext cx="378712" cy="4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9" name="rc33"/>
            <p:cNvSpPr/>
            <p:nvPr/>
          </p:nvSpPr>
          <p:spPr>
            <a:xfrm>
              <a:off x="7416024" y="8123237"/>
              <a:ext cx="378712" cy="10489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34"/>
            <p:cNvSpPr/>
            <p:nvPr/>
          </p:nvSpPr>
          <p:spPr>
            <a:xfrm>
              <a:off x="7957042" y="7043195"/>
              <a:ext cx="378712" cy="21290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35"/>
            <p:cNvSpPr/>
            <p:nvPr/>
          </p:nvSpPr>
          <p:spPr>
            <a:xfrm>
              <a:off x="8498059" y="8401546"/>
              <a:ext cx="378712" cy="7706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2" name="rc36"/>
            <p:cNvSpPr/>
            <p:nvPr/>
          </p:nvSpPr>
          <p:spPr>
            <a:xfrm>
              <a:off x="9039077" y="8907949"/>
              <a:ext cx="378712" cy="2642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3" name="rc37"/>
            <p:cNvSpPr/>
            <p:nvPr/>
          </p:nvSpPr>
          <p:spPr>
            <a:xfrm>
              <a:off x="9580095" y="9079870"/>
              <a:ext cx="378712" cy="923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38"/>
            <p:cNvSpPr/>
            <p:nvPr/>
          </p:nvSpPr>
          <p:spPr>
            <a:xfrm>
              <a:off x="10121112" y="9094764"/>
              <a:ext cx="378712" cy="774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39"/>
            <p:cNvSpPr/>
            <p:nvPr/>
          </p:nvSpPr>
          <p:spPr>
            <a:xfrm>
              <a:off x="10662130" y="9143703"/>
              <a:ext cx="378712" cy="285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pl40"/>
            <p:cNvSpPr/>
            <p:nvPr/>
          </p:nvSpPr>
          <p:spPr>
            <a:xfrm>
              <a:off x="7605380" y="6867288"/>
              <a:ext cx="3246105" cy="2293775"/>
            </a:xfrm>
            <a:custGeom>
              <a:avLst/>
              <a:pathLst>
                <a:path w="3246105" h="2293775">
                  <a:moveTo>
                    <a:pt x="0" y="0"/>
                  </a:moveTo>
                  <a:lnTo>
                    <a:pt x="541017" y="991799"/>
                  </a:lnTo>
                  <a:lnTo>
                    <a:pt x="1082035" y="1888316"/>
                  </a:lnTo>
                  <a:lnTo>
                    <a:pt x="1623052" y="2147810"/>
                  </a:lnTo>
                  <a:lnTo>
                    <a:pt x="2164070" y="2269561"/>
                  </a:lnTo>
                  <a:lnTo>
                    <a:pt x="2705088" y="2275305"/>
                  </a:lnTo>
                  <a:lnTo>
                    <a:pt x="3246105" y="2293775"/>
                  </a:lnTo>
                </a:path>
              </a:pathLst>
            </a:custGeom>
            <a:ln w="40651" cap="flat">
              <a:solidFill>
                <a:srgbClr val="000000">
                  <a:alpha val="100000"/>
                </a:srgbClr>
              </a:solidFill>
              <a:prstDash val="solid"/>
              <a:round/>
            </a:ln>
          </p:spPr>
          <p:txBody>
            <a:bodyPr/>
            <a:lstStyle/>
            <a:p/>
          </p:txBody>
        </p:sp>
        <p:sp>
          <p:nvSpPr>
            <p:cNvPr id="437" name="rc41"/>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38"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9" name="tx43"/>
            <p:cNvSpPr/>
            <p:nvPr/>
          </p:nvSpPr>
          <p:spPr>
            <a:xfrm>
              <a:off x="6801340" y="829909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40" name="tx44"/>
            <p:cNvSpPr/>
            <p:nvPr/>
          </p:nvSpPr>
          <p:spPr>
            <a:xfrm>
              <a:off x="6801340" y="744799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41" name="tx45"/>
            <p:cNvSpPr/>
            <p:nvPr/>
          </p:nvSpPr>
          <p:spPr>
            <a:xfrm>
              <a:off x="6801340" y="659689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42" name="pl4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7"/>
            <p:cNvSpPr/>
            <p:nvPr/>
          </p:nvSpPr>
          <p:spPr>
            <a:xfrm>
              <a:off x="7245975" y="83211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8"/>
            <p:cNvSpPr/>
            <p:nvPr/>
          </p:nvSpPr>
          <p:spPr>
            <a:xfrm>
              <a:off x="7245975" y="74700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9"/>
            <p:cNvSpPr/>
            <p:nvPr/>
          </p:nvSpPr>
          <p:spPr>
            <a:xfrm>
              <a:off x="7245975" y="66189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50"/>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51"/>
            <p:cNvSpPr/>
            <p:nvPr/>
          </p:nvSpPr>
          <p:spPr>
            <a:xfrm>
              <a:off x="11176096" y="86090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52"/>
            <p:cNvSpPr/>
            <p:nvPr/>
          </p:nvSpPr>
          <p:spPr>
            <a:xfrm>
              <a:off x="11176096" y="80459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53"/>
            <p:cNvSpPr/>
            <p:nvPr/>
          </p:nvSpPr>
          <p:spPr>
            <a:xfrm>
              <a:off x="11176096" y="74827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pl54"/>
            <p:cNvSpPr/>
            <p:nvPr/>
          </p:nvSpPr>
          <p:spPr>
            <a:xfrm>
              <a:off x="11176096" y="69196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tx55"/>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2" name="tx56"/>
            <p:cNvSpPr/>
            <p:nvPr/>
          </p:nvSpPr>
          <p:spPr>
            <a:xfrm>
              <a:off x="11274154" y="860676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53" name="tx57"/>
            <p:cNvSpPr/>
            <p:nvPr/>
          </p:nvSpPr>
          <p:spPr>
            <a:xfrm>
              <a:off x="11274154" y="804363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54" name="tx58"/>
            <p:cNvSpPr/>
            <p:nvPr/>
          </p:nvSpPr>
          <p:spPr>
            <a:xfrm>
              <a:off x="11274154" y="748049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55" name="tx59"/>
            <p:cNvSpPr/>
            <p:nvPr/>
          </p:nvSpPr>
          <p:spPr>
            <a:xfrm>
              <a:off x="11274154" y="691735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56" name="pl60"/>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61"/>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62"/>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63"/>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64"/>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65"/>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66"/>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tx67"/>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4" name="tx68"/>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5" name="tx69"/>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6" name="tx70"/>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7" name="tx71"/>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8" name="tx72"/>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9" name="tx73"/>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74"/>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1" name="tx75"/>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2"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3"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4" name="rc78"/>
            <p:cNvSpPr/>
            <p:nvPr/>
          </p:nvSpPr>
          <p:spPr>
            <a:xfrm>
              <a:off x="6585924" y="10217410"/>
              <a:ext cx="1051268" cy="182880"/>
            </a:xfrm>
            <a:prstGeom prst="rect">
              <a:avLst/>
            </a:prstGeom>
            <a:solidFill>
              <a:srgbClr val="FFFFFF">
                <a:alpha val="100000"/>
              </a:srgbClr>
            </a:solidFill>
          </p:spPr>
          <p:txBody>
            <a:bodyPr/>
            <a:lstStyle/>
            <a:p/>
          </p:txBody>
        </p:sp>
        <p:sp>
          <p:nvSpPr>
            <p:cNvPr id="475" name="rc79"/>
            <p:cNvSpPr/>
            <p:nvPr/>
          </p:nvSpPr>
          <p:spPr>
            <a:xfrm>
              <a:off x="6585924" y="10217410"/>
              <a:ext cx="182880" cy="182880"/>
            </a:xfrm>
            <a:prstGeom prst="rect">
              <a:avLst/>
            </a:prstGeom>
            <a:solidFill>
              <a:srgbClr val="FFFFFF">
                <a:alpha val="100000"/>
              </a:srgbClr>
            </a:solidFill>
          </p:spPr>
          <p:txBody>
            <a:bodyPr/>
            <a:lstStyle/>
            <a:p/>
          </p:txBody>
        </p:sp>
        <p:sp>
          <p:nvSpPr>
            <p:cNvPr id="476" name="pl80"/>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7" name="tx81"/>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8" name="rc82"/>
            <p:cNvSpPr/>
            <p:nvPr/>
          </p:nvSpPr>
          <p:spPr>
            <a:xfrm>
              <a:off x="7817192" y="10217410"/>
              <a:ext cx="4053749" cy="182880"/>
            </a:xfrm>
            <a:prstGeom prst="rect">
              <a:avLst/>
            </a:prstGeom>
            <a:solidFill>
              <a:srgbClr val="FFFFFF">
                <a:alpha val="100000"/>
              </a:srgbClr>
            </a:solidFill>
          </p:spPr>
          <p:txBody>
            <a:bodyPr/>
            <a:lstStyle/>
            <a:p/>
          </p:txBody>
        </p:sp>
        <p:sp>
          <p:nvSpPr>
            <p:cNvPr id="479" name="rc83"/>
            <p:cNvSpPr/>
            <p:nvPr/>
          </p:nvSpPr>
          <p:spPr>
            <a:xfrm>
              <a:off x="7817192" y="10217410"/>
              <a:ext cx="182879" cy="182880"/>
            </a:xfrm>
            <a:prstGeom prst="rect">
              <a:avLst/>
            </a:prstGeom>
            <a:solidFill>
              <a:srgbClr val="FFFFFF">
                <a:alpha val="100000"/>
              </a:srgbClr>
            </a:solidFill>
          </p:spPr>
          <p:txBody>
            <a:bodyPr/>
            <a:lstStyle/>
            <a:p/>
          </p:txBody>
        </p:sp>
        <p:sp>
          <p:nvSpPr>
            <p:cNvPr id="480" name="rc84"/>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85"/>
            <p:cNvSpPr/>
            <p:nvPr/>
          </p:nvSpPr>
          <p:spPr>
            <a:xfrm>
              <a:off x="8908433" y="10217410"/>
              <a:ext cx="182879" cy="182880"/>
            </a:xfrm>
            <a:prstGeom prst="rect">
              <a:avLst/>
            </a:prstGeom>
            <a:solidFill>
              <a:srgbClr val="FFFFFF">
                <a:alpha val="100000"/>
              </a:srgbClr>
            </a:solidFill>
          </p:spPr>
          <p:txBody>
            <a:bodyPr/>
            <a:lstStyle/>
            <a:p/>
          </p:txBody>
        </p:sp>
        <p:sp>
          <p:nvSpPr>
            <p:cNvPr id="482" name="rc86"/>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87"/>
            <p:cNvSpPr/>
            <p:nvPr/>
          </p:nvSpPr>
          <p:spPr>
            <a:xfrm>
              <a:off x="9834474" y="10217410"/>
              <a:ext cx="182879" cy="182880"/>
            </a:xfrm>
            <a:prstGeom prst="rect">
              <a:avLst/>
            </a:prstGeom>
            <a:solidFill>
              <a:srgbClr val="FFFFFF">
                <a:alpha val="100000"/>
              </a:srgbClr>
            </a:solidFill>
          </p:spPr>
          <p:txBody>
            <a:bodyPr/>
            <a:lstStyle/>
            <a:p/>
          </p:txBody>
        </p:sp>
        <p:sp>
          <p:nvSpPr>
            <p:cNvPr id="484" name="rc88"/>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89"/>
            <p:cNvSpPr/>
            <p:nvPr/>
          </p:nvSpPr>
          <p:spPr>
            <a:xfrm>
              <a:off x="10836715" y="10217410"/>
              <a:ext cx="182879" cy="182880"/>
            </a:xfrm>
            <a:prstGeom prst="rect">
              <a:avLst/>
            </a:prstGeom>
            <a:solidFill>
              <a:srgbClr val="FFFFFF">
                <a:alpha val="100000"/>
              </a:srgbClr>
            </a:solidFill>
          </p:spPr>
          <p:txBody>
            <a:bodyPr/>
            <a:lstStyle/>
            <a:p/>
          </p:txBody>
        </p:sp>
        <p:sp>
          <p:nvSpPr>
            <p:cNvPr id="486" name="rc90"/>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tx91"/>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8" name="tx92"/>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9" name="tx93"/>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0" name="tx94"/>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1" name="tx9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2" name=""/>
          <p:cNvGrpSpPr/>
          <p:nvPr/>
        </p:nvGrpSpPr>
        <p:grpSpPr>
          <a:xfrm>
            <a:off x="12527280" y="6217920"/>
            <a:ext cx="5486400" cy="4297680"/>
            <a:chOff x="12527280" y="6217920"/>
            <a:chExt cx="5486400" cy="4297680"/>
          </a:xfrm>
        </p:grpSpPr>
        <p:sp>
          <p:nvSpPr>
            <p:cNvPr id="49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7"/>
            <p:cNvSpPr/>
            <p:nvPr/>
          </p:nvSpPr>
          <p:spPr>
            <a:xfrm>
              <a:off x="13325144" y="7303857"/>
              <a:ext cx="4510689" cy="845047"/>
            </a:xfrm>
            <a:custGeom>
              <a:avLst/>
              <a:pathLst>
                <a:path w="4510689" h="845047">
                  <a:moveTo>
                    <a:pt x="0" y="845047"/>
                  </a:moveTo>
                  <a:lnTo>
                    <a:pt x="180427" y="51214"/>
                  </a:lnTo>
                  <a:lnTo>
                    <a:pt x="360855" y="0"/>
                  </a:lnTo>
                  <a:lnTo>
                    <a:pt x="541282" y="307289"/>
                  </a:lnTo>
                  <a:lnTo>
                    <a:pt x="721710" y="256074"/>
                  </a:lnTo>
                  <a:lnTo>
                    <a:pt x="902137" y="742617"/>
                  </a:lnTo>
                  <a:lnTo>
                    <a:pt x="1082565" y="665794"/>
                  </a:lnTo>
                  <a:lnTo>
                    <a:pt x="1262993" y="409719"/>
                  </a:lnTo>
                  <a:lnTo>
                    <a:pt x="1443420" y="409719"/>
                  </a:lnTo>
                  <a:lnTo>
                    <a:pt x="1623848" y="409719"/>
                  </a:lnTo>
                  <a:lnTo>
                    <a:pt x="1804275" y="384112"/>
                  </a:lnTo>
                  <a:lnTo>
                    <a:pt x="1984703" y="384112"/>
                  </a:lnTo>
                  <a:lnTo>
                    <a:pt x="2165131" y="384112"/>
                  </a:lnTo>
                  <a:lnTo>
                    <a:pt x="2345558" y="384112"/>
                  </a:lnTo>
                  <a:lnTo>
                    <a:pt x="2525986" y="460934"/>
                  </a:lnTo>
                  <a:lnTo>
                    <a:pt x="2706413" y="563364"/>
                  </a:lnTo>
                  <a:lnTo>
                    <a:pt x="2886841" y="640187"/>
                  </a:lnTo>
                  <a:lnTo>
                    <a:pt x="3067268" y="691402"/>
                  </a:lnTo>
                  <a:lnTo>
                    <a:pt x="3247696" y="460934"/>
                  </a:lnTo>
                  <a:lnTo>
                    <a:pt x="3428124" y="384112"/>
                  </a:lnTo>
                  <a:lnTo>
                    <a:pt x="3608551" y="512149"/>
                  </a:lnTo>
                  <a:lnTo>
                    <a:pt x="3788979" y="665794"/>
                  </a:lnTo>
                  <a:lnTo>
                    <a:pt x="3969406" y="614579"/>
                  </a:lnTo>
                  <a:lnTo>
                    <a:pt x="4149834" y="281682"/>
                  </a:lnTo>
                  <a:lnTo>
                    <a:pt x="4330262" y="537757"/>
                  </a:lnTo>
                  <a:lnTo>
                    <a:pt x="4510689" y="76822"/>
                  </a:lnTo>
                </a:path>
              </a:pathLst>
            </a:custGeom>
            <a:ln w="32521" cap="flat">
              <a:solidFill>
                <a:srgbClr val="5EB0E8">
                  <a:alpha val="100000"/>
                </a:srgbClr>
              </a:solidFill>
              <a:prstDash val="solid"/>
              <a:round/>
            </a:ln>
          </p:spPr>
          <p:txBody>
            <a:bodyPr/>
            <a:lstStyle/>
            <a:p/>
          </p:txBody>
        </p:sp>
        <p:sp>
          <p:nvSpPr>
            <p:cNvPr id="508" name="pl18"/>
            <p:cNvSpPr/>
            <p:nvPr/>
          </p:nvSpPr>
          <p:spPr>
            <a:xfrm>
              <a:off x="16031558" y="8020867"/>
              <a:ext cx="1804275" cy="768224"/>
            </a:xfrm>
            <a:custGeom>
              <a:avLst/>
              <a:pathLst>
                <a:path w="1804275" h="768224">
                  <a:moveTo>
                    <a:pt x="0" y="742617"/>
                  </a:moveTo>
                  <a:lnTo>
                    <a:pt x="180427" y="768224"/>
                  </a:lnTo>
                  <a:lnTo>
                    <a:pt x="360855" y="640187"/>
                  </a:lnTo>
                  <a:lnTo>
                    <a:pt x="541282" y="537757"/>
                  </a:lnTo>
                  <a:lnTo>
                    <a:pt x="721710" y="128037"/>
                  </a:lnTo>
                  <a:lnTo>
                    <a:pt x="902137" y="256074"/>
                  </a:lnTo>
                  <a:lnTo>
                    <a:pt x="1082565" y="435327"/>
                  </a:lnTo>
                  <a:lnTo>
                    <a:pt x="1262993" y="332897"/>
                  </a:lnTo>
                  <a:lnTo>
                    <a:pt x="1443420" y="76822"/>
                  </a:lnTo>
                  <a:lnTo>
                    <a:pt x="1623848" y="384112"/>
                  </a:lnTo>
                  <a:lnTo>
                    <a:pt x="1804275" y="0"/>
                  </a:lnTo>
                </a:path>
              </a:pathLst>
            </a:custGeom>
            <a:ln w="32521" cap="flat">
              <a:solidFill>
                <a:srgbClr val="00A173">
                  <a:alpha val="100000"/>
                </a:srgbClr>
              </a:solidFill>
              <a:prstDash val="solid"/>
              <a:round/>
            </a:ln>
          </p:spPr>
          <p:txBody>
            <a:bodyPr/>
            <a:lstStyle/>
            <a:p/>
          </p:txBody>
        </p:sp>
        <p:sp>
          <p:nvSpPr>
            <p:cNvPr id="50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4" name="rc84"/>
            <p:cNvSpPr/>
            <p:nvPr/>
          </p:nvSpPr>
          <p:spPr>
            <a:xfrm>
              <a:off x="14005791" y="9941072"/>
              <a:ext cx="3149396" cy="504938"/>
            </a:xfrm>
            <a:prstGeom prst="rect">
              <a:avLst/>
            </a:prstGeom>
            <a:solidFill>
              <a:srgbClr val="FFFFFF">
                <a:alpha val="100000"/>
              </a:srgbClr>
            </a:solidFill>
          </p:spPr>
          <p:txBody>
            <a:bodyPr/>
            <a:lstStyle/>
            <a:p/>
          </p:txBody>
        </p:sp>
        <p:sp>
          <p:nvSpPr>
            <p:cNvPr id="57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0" name=""/>
          <p:cNvGrpSpPr/>
          <p:nvPr/>
        </p:nvGrpSpPr>
        <p:grpSpPr>
          <a:xfrm>
            <a:off x="594360" y="6217920"/>
            <a:ext cx="5562295" cy="4320959"/>
            <a:chOff x="594360" y="6217920"/>
            <a:chExt cx="5562295" cy="4320959"/>
          </a:xfrm>
        </p:grpSpPr>
        <p:sp>
          <p:nvSpPr>
            <p:cNvPr id="581"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2" name="rc4"/>
            <p:cNvSpPr/>
            <p:nvPr/>
          </p:nvSpPr>
          <p:spPr>
            <a:xfrm>
              <a:off x="2376593"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3" name="rc5"/>
            <p:cNvSpPr/>
            <p:nvPr/>
          </p:nvSpPr>
          <p:spPr>
            <a:xfrm>
              <a:off x="2404145" y="6543904"/>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584" name="rc6"/>
            <p:cNvSpPr/>
            <p:nvPr/>
          </p:nvSpPr>
          <p:spPr>
            <a:xfrm>
              <a:off x="2679675" y="6543904"/>
              <a:ext cx="275529" cy="275529"/>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585" name="rc7"/>
            <p:cNvSpPr/>
            <p:nvPr/>
          </p:nvSpPr>
          <p:spPr>
            <a:xfrm>
              <a:off x="2955204" y="6543904"/>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586" name="rc8"/>
            <p:cNvSpPr/>
            <p:nvPr/>
          </p:nvSpPr>
          <p:spPr>
            <a:xfrm>
              <a:off x="3230733" y="6543904"/>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587" name="rc9"/>
            <p:cNvSpPr/>
            <p:nvPr/>
          </p:nvSpPr>
          <p:spPr>
            <a:xfrm>
              <a:off x="3506263" y="6543904"/>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588" name="rc10"/>
            <p:cNvSpPr/>
            <p:nvPr/>
          </p:nvSpPr>
          <p:spPr>
            <a:xfrm>
              <a:off x="3781792" y="6543904"/>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589" name="rc11"/>
            <p:cNvSpPr/>
            <p:nvPr/>
          </p:nvSpPr>
          <p:spPr>
            <a:xfrm>
              <a:off x="4057321"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90" name="rc12"/>
            <p:cNvSpPr/>
            <p:nvPr/>
          </p:nvSpPr>
          <p:spPr>
            <a:xfrm>
              <a:off x="4332850" y="6543904"/>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591" name="rc13"/>
            <p:cNvSpPr/>
            <p:nvPr/>
          </p:nvSpPr>
          <p:spPr>
            <a:xfrm>
              <a:off x="4608380"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592" name="rc14"/>
            <p:cNvSpPr/>
            <p:nvPr/>
          </p:nvSpPr>
          <p:spPr>
            <a:xfrm>
              <a:off x="4883909"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593" name="rc15"/>
            <p:cNvSpPr/>
            <p:nvPr/>
          </p:nvSpPr>
          <p:spPr>
            <a:xfrm>
              <a:off x="5159438"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4" name="rc16"/>
            <p:cNvSpPr/>
            <p:nvPr/>
          </p:nvSpPr>
          <p:spPr>
            <a:xfrm>
              <a:off x="5434968"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5" name="rc17"/>
            <p:cNvSpPr/>
            <p:nvPr/>
          </p:nvSpPr>
          <p:spPr>
            <a:xfrm>
              <a:off x="2404145" y="6819433"/>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596" name="rc18"/>
            <p:cNvSpPr/>
            <p:nvPr/>
          </p:nvSpPr>
          <p:spPr>
            <a:xfrm>
              <a:off x="2679675" y="6819433"/>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597" name="rc19"/>
            <p:cNvSpPr/>
            <p:nvPr/>
          </p:nvSpPr>
          <p:spPr>
            <a:xfrm>
              <a:off x="2955204" y="6819433"/>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598" name="rc20"/>
            <p:cNvSpPr/>
            <p:nvPr/>
          </p:nvSpPr>
          <p:spPr>
            <a:xfrm>
              <a:off x="3230733"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599" name="rc21"/>
            <p:cNvSpPr/>
            <p:nvPr/>
          </p:nvSpPr>
          <p:spPr>
            <a:xfrm>
              <a:off x="3506263" y="6819433"/>
              <a:ext cx="275529" cy="275529"/>
            </a:xfrm>
            <a:prstGeom prst="rect">
              <a:avLst/>
            </a:prstGeom>
            <a:solidFill>
              <a:srgbClr val="FC7A5A">
                <a:alpha val="100000"/>
              </a:srgbClr>
            </a:solidFill>
            <a:ln w="5420" cap="flat">
              <a:solidFill>
                <a:srgbClr val="FFFFFF">
                  <a:alpha val="100000"/>
                </a:srgbClr>
              </a:solidFill>
              <a:prstDash val="solid"/>
              <a:miter/>
            </a:ln>
          </p:spPr>
          <p:txBody>
            <a:bodyPr/>
            <a:lstStyle/>
            <a:p/>
          </p:txBody>
        </p:sp>
        <p:sp>
          <p:nvSpPr>
            <p:cNvPr id="600" name="rc22"/>
            <p:cNvSpPr/>
            <p:nvPr/>
          </p:nvSpPr>
          <p:spPr>
            <a:xfrm>
              <a:off x="3781792" y="6819433"/>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01" name="rc23"/>
            <p:cNvSpPr/>
            <p:nvPr/>
          </p:nvSpPr>
          <p:spPr>
            <a:xfrm>
              <a:off x="4057321" y="6819433"/>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02" name="rc24"/>
            <p:cNvSpPr/>
            <p:nvPr/>
          </p:nvSpPr>
          <p:spPr>
            <a:xfrm>
              <a:off x="4332850" y="6819433"/>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03" name="rc25"/>
            <p:cNvSpPr/>
            <p:nvPr/>
          </p:nvSpPr>
          <p:spPr>
            <a:xfrm>
              <a:off x="460838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26"/>
            <p:cNvSpPr/>
            <p:nvPr/>
          </p:nvSpPr>
          <p:spPr>
            <a:xfrm>
              <a:off x="488390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5" name="rc27"/>
            <p:cNvSpPr/>
            <p:nvPr/>
          </p:nvSpPr>
          <p:spPr>
            <a:xfrm>
              <a:off x="5159438" y="6819433"/>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06" name="rc28"/>
            <p:cNvSpPr/>
            <p:nvPr/>
          </p:nvSpPr>
          <p:spPr>
            <a:xfrm>
              <a:off x="5434968"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7" name="rc29"/>
            <p:cNvSpPr/>
            <p:nvPr/>
          </p:nvSpPr>
          <p:spPr>
            <a:xfrm>
              <a:off x="2404145" y="709496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08" name="rc30"/>
            <p:cNvSpPr/>
            <p:nvPr/>
          </p:nvSpPr>
          <p:spPr>
            <a:xfrm>
              <a:off x="2679675" y="7094962"/>
              <a:ext cx="275529" cy="275529"/>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09" name="rc31"/>
            <p:cNvSpPr/>
            <p:nvPr/>
          </p:nvSpPr>
          <p:spPr>
            <a:xfrm>
              <a:off x="2955204"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10" name="rc32"/>
            <p:cNvSpPr/>
            <p:nvPr/>
          </p:nvSpPr>
          <p:spPr>
            <a:xfrm>
              <a:off x="3230733"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11" name="rc33"/>
            <p:cNvSpPr/>
            <p:nvPr/>
          </p:nvSpPr>
          <p:spPr>
            <a:xfrm>
              <a:off x="3506263" y="7094962"/>
              <a:ext cx="275529" cy="275529"/>
            </a:xfrm>
            <a:prstGeom prst="rect">
              <a:avLst/>
            </a:prstGeom>
            <a:solidFill>
              <a:srgbClr val="FC7353">
                <a:alpha val="100000"/>
              </a:srgbClr>
            </a:solidFill>
            <a:ln w="5420" cap="flat">
              <a:solidFill>
                <a:srgbClr val="FFFFFF">
                  <a:alpha val="100000"/>
                </a:srgbClr>
              </a:solidFill>
              <a:prstDash val="solid"/>
              <a:miter/>
            </a:ln>
          </p:spPr>
          <p:txBody>
            <a:bodyPr/>
            <a:lstStyle/>
            <a:p/>
          </p:txBody>
        </p:sp>
        <p:sp>
          <p:nvSpPr>
            <p:cNvPr id="612" name="rc34"/>
            <p:cNvSpPr/>
            <p:nvPr/>
          </p:nvSpPr>
          <p:spPr>
            <a:xfrm>
              <a:off x="3781792" y="7094962"/>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13" name="rc35"/>
            <p:cNvSpPr/>
            <p:nvPr/>
          </p:nvSpPr>
          <p:spPr>
            <a:xfrm>
              <a:off x="4057321" y="7094962"/>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14" name="rc36"/>
            <p:cNvSpPr/>
            <p:nvPr/>
          </p:nvSpPr>
          <p:spPr>
            <a:xfrm>
              <a:off x="4332850"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15" name="rc37"/>
            <p:cNvSpPr/>
            <p:nvPr/>
          </p:nvSpPr>
          <p:spPr>
            <a:xfrm>
              <a:off x="4608380"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16" name="rc38"/>
            <p:cNvSpPr/>
            <p:nvPr/>
          </p:nvSpPr>
          <p:spPr>
            <a:xfrm>
              <a:off x="4883909"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17" name="rc39"/>
            <p:cNvSpPr/>
            <p:nvPr/>
          </p:nvSpPr>
          <p:spPr>
            <a:xfrm>
              <a:off x="5159438" y="709496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18" name="rc40"/>
            <p:cNvSpPr/>
            <p:nvPr/>
          </p:nvSpPr>
          <p:spPr>
            <a:xfrm>
              <a:off x="5434968" y="709496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19" name="rc41"/>
            <p:cNvSpPr/>
            <p:nvPr/>
          </p:nvSpPr>
          <p:spPr>
            <a:xfrm>
              <a:off x="2404145" y="737049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20" name="rc42"/>
            <p:cNvSpPr/>
            <p:nvPr/>
          </p:nvSpPr>
          <p:spPr>
            <a:xfrm>
              <a:off x="2679675" y="7370492"/>
              <a:ext cx="275529" cy="275529"/>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21" name="rc43"/>
            <p:cNvSpPr/>
            <p:nvPr/>
          </p:nvSpPr>
          <p:spPr>
            <a:xfrm>
              <a:off x="2955204" y="7370492"/>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2" name="rc44"/>
            <p:cNvSpPr/>
            <p:nvPr/>
          </p:nvSpPr>
          <p:spPr>
            <a:xfrm>
              <a:off x="3230733" y="737049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23" name="rc45"/>
            <p:cNvSpPr/>
            <p:nvPr/>
          </p:nvSpPr>
          <p:spPr>
            <a:xfrm>
              <a:off x="3506263" y="737049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24" name="rc46"/>
            <p:cNvSpPr/>
            <p:nvPr/>
          </p:nvSpPr>
          <p:spPr>
            <a:xfrm>
              <a:off x="3781792"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25" name="rc47"/>
            <p:cNvSpPr/>
            <p:nvPr/>
          </p:nvSpPr>
          <p:spPr>
            <a:xfrm>
              <a:off x="4057321"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26" name="rc48"/>
            <p:cNvSpPr/>
            <p:nvPr/>
          </p:nvSpPr>
          <p:spPr>
            <a:xfrm>
              <a:off x="4332850" y="7370492"/>
              <a:ext cx="275529" cy="275529"/>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27" name="rc49"/>
            <p:cNvSpPr/>
            <p:nvPr/>
          </p:nvSpPr>
          <p:spPr>
            <a:xfrm>
              <a:off x="4608380" y="737049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28" name="rc50"/>
            <p:cNvSpPr/>
            <p:nvPr/>
          </p:nvSpPr>
          <p:spPr>
            <a:xfrm>
              <a:off x="4883909"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29" name="rc51"/>
            <p:cNvSpPr/>
            <p:nvPr/>
          </p:nvSpPr>
          <p:spPr>
            <a:xfrm>
              <a:off x="5159438"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30" name="rc52"/>
            <p:cNvSpPr/>
            <p:nvPr/>
          </p:nvSpPr>
          <p:spPr>
            <a:xfrm>
              <a:off x="5434968"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31" name="rc53"/>
            <p:cNvSpPr/>
            <p:nvPr/>
          </p:nvSpPr>
          <p:spPr>
            <a:xfrm>
              <a:off x="2404145" y="7646021"/>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32" name="rc54"/>
            <p:cNvSpPr/>
            <p:nvPr/>
          </p:nvSpPr>
          <p:spPr>
            <a:xfrm>
              <a:off x="2679675" y="7646021"/>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33" name="rc55"/>
            <p:cNvSpPr/>
            <p:nvPr/>
          </p:nvSpPr>
          <p:spPr>
            <a:xfrm>
              <a:off x="2955204" y="7646021"/>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34" name="rc56"/>
            <p:cNvSpPr/>
            <p:nvPr/>
          </p:nvSpPr>
          <p:spPr>
            <a:xfrm>
              <a:off x="3230733"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35" name="rc57"/>
            <p:cNvSpPr/>
            <p:nvPr/>
          </p:nvSpPr>
          <p:spPr>
            <a:xfrm>
              <a:off x="3506263" y="7646021"/>
              <a:ext cx="275529" cy="275529"/>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36" name="rc58"/>
            <p:cNvSpPr/>
            <p:nvPr/>
          </p:nvSpPr>
          <p:spPr>
            <a:xfrm>
              <a:off x="3781792" y="7646021"/>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37" name="rc59"/>
            <p:cNvSpPr/>
            <p:nvPr/>
          </p:nvSpPr>
          <p:spPr>
            <a:xfrm>
              <a:off x="4057321"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38" name="rc60"/>
            <p:cNvSpPr/>
            <p:nvPr/>
          </p:nvSpPr>
          <p:spPr>
            <a:xfrm>
              <a:off x="4332850" y="7646021"/>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39" name="rc61"/>
            <p:cNvSpPr/>
            <p:nvPr/>
          </p:nvSpPr>
          <p:spPr>
            <a:xfrm>
              <a:off x="4608380"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40" name="rc62"/>
            <p:cNvSpPr/>
            <p:nvPr/>
          </p:nvSpPr>
          <p:spPr>
            <a:xfrm>
              <a:off x="4883909"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41" name="rc63"/>
            <p:cNvSpPr/>
            <p:nvPr/>
          </p:nvSpPr>
          <p:spPr>
            <a:xfrm>
              <a:off x="5159438" y="7646021"/>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42" name="rc64"/>
            <p:cNvSpPr/>
            <p:nvPr/>
          </p:nvSpPr>
          <p:spPr>
            <a:xfrm>
              <a:off x="5434968"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3" name="rc65"/>
            <p:cNvSpPr/>
            <p:nvPr/>
          </p:nvSpPr>
          <p:spPr>
            <a:xfrm>
              <a:off x="2404145" y="7921550"/>
              <a:ext cx="275529" cy="275529"/>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44" name="rc66"/>
            <p:cNvSpPr/>
            <p:nvPr/>
          </p:nvSpPr>
          <p:spPr>
            <a:xfrm>
              <a:off x="2679675" y="7921550"/>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45" name="rc67"/>
            <p:cNvSpPr/>
            <p:nvPr/>
          </p:nvSpPr>
          <p:spPr>
            <a:xfrm>
              <a:off x="2955204" y="792155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46" name="rc68"/>
            <p:cNvSpPr/>
            <p:nvPr/>
          </p:nvSpPr>
          <p:spPr>
            <a:xfrm>
              <a:off x="3230733" y="792155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47" name="rc69"/>
            <p:cNvSpPr/>
            <p:nvPr/>
          </p:nvSpPr>
          <p:spPr>
            <a:xfrm>
              <a:off x="3506263" y="792155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8" name="rc70"/>
            <p:cNvSpPr/>
            <p:nvPr/>
          </p:nvSpPr>
          <p:spPr>
            <a:xfrm>
              <a:off x="3781792"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49" name="rc71"/>
            <p:cNvSpPr/>
            <p:nvPr/>
          </p:nvSpPr>
          <p:spPr>
            <a:xfrm>
              <a:off x="4057321" y="7921550"/>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50" name="rc72"/>
            <p:cNvSpPr/>
            <p:nvPr/>
          </p:nvSpPr>
          <p:spPr>
            <a:xfrm>
              <a:off x="4332850" y="792155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1" name="rc73"/>
            <p:cNvSpPr/>
            <p:nvPr/>
          </p:nvSpPr>
          <p:spPr>
            <a:xfrm>
              <a:off x="4608380" y="792155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2" name="rc74"/>
            <p:cNvSpPr/>
            <p:nvPr/>
          </p:nvSpPr>
          <p:spPr>
            <a:xfrm>
              <a:off x="4883909"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3" name="rc75"/>
            <p:cNvSpPr/>
            <p:nvPr/>
          </p:nvSpPr>
          <p:spPr>
            <a:xfrm>
              <a:off x="5159438"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4" name="rc76"/>
            <p:cNvSpPr/>
            <p:nvPr/>
          </p:nvSpPr>
          <p:spPr>
            <a:xfrm>
              <a:off x="543496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77"/>
            <p:cNvSpPr/>
            <p:nvPr/>
          </p:nvSpPr>
          <p:spPr>
            <a:xfrm>
              <a:off x="2404145"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6" name="rc78"/>
            <p:cNvSpPr/>
            <p:nvPr/>
          </p:nvSpPr>
          <p:spPr>
            <a:xfrm>
              <a:off x="2679675"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57" name="rc79"/>
            <p:cNvSpPr/>
            <p:nvPr/>
          </p:nvSpPr>
          <p:spPr>
            <a:xfrm>
              <a:off x="2955204"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58" name="rc80"/>
            <p:cNvSpPr/>
            <p:nvPr/>
          </p:nvSpPr>
          <p:spPr>
            <a:xfrm>
              <a:off x="3230733"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59" name="rc81"/>
            <p:cNvSpPr/>
            <p:nvPr/>
          </p:nvSpPr>
          <p:spPr>
            <a:xfrm>
              <a:off x="3506263" y="8197080"/>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60" name="rc82"/>
            <p:cNvSpPr/>
            <p:nvPr/>
          </p:nvSpPr>
          <p:spPr>
            <a:xfrm>
              <a:off x="3781792" y="8197080"/>
              <a:ext cx="275529" cy="275529"/>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661" name="rc83"/>
            <p:cNvSpPr/>
            <p:nvPr/>
          </p:nvSpPr>
          <p:spPr>
            <a:xfrm>
              <a:off x="4057321" y="8197080"/>
              <a:ext cx="275529" cy="275529"/>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62" name="rc84"/>
            <p:cNvSpPr/>
            <p:nvPr/>
          </p:nvSpPr>
          <p:spPr>
            <a:xfrm>
              <a:off x="4332850" y="819708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3" name="rc85"/>
            <p:cNvSpPr/>
            <p:nvPr/>
          </p:nvSpPr>
          <p:spPr>
            <a:xfrm>
              <a:off x="4608380" y="819708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64" name="rc86"/>
            <p:cNvSpPr/>
            <p:nvPr/>
          </p:nvSpPr>
          <p:spPr>
            <a:xfrm>
              <a:off x="4883909"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5" name="rc87"/>
            <p:cNvSpPr/>
            <p:nvPr/>
          </p:nvSpPr>
          <p:spPr>
            <a:xfrm>
              <a:off x="5159438" y="8197080"/>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6" name="rc88"/>
            <p:cNvSpPr/>
            <p:nvPr/>
          </p:nvSpPr>
          <p:spPr>
            <a:xfrm>
              <a:off x="5434968" y="819708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7" name="rc89"/>
            <p:cNvSpPr/>
            <p:nvPr/>
          </p:nvSpPr>
          <p:spPr>
            <a:xfrm>
              <a:off x="2404145"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8" name="rc90"/>
            <p:cNvSpPr/>
            <p:nvPr/>
          </p:nvSpPr>
          <p:spPr>
            <a:xfrm>
              <a:off x="2679675"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9" name="rc91"/>
            <p:cNvSpPr/>
            <p:nvPr/>
          </p:nvSpPr>
          <p:spPr>
            <a:xfrm>
              <a:off x="2955204" y="8472609"/>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70" name="rc92"/>
            <p:cNvSpPr/>
            <p:nvPr/>
          </p:nvSpPr>
          <p:spPr>
            <a:xfrm>
              <a:off x="3230733"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1" name="rc93"/>
            <p:cNvSpPr/>
            <p:nvPr/>
          </p:nvSpPr>
          <p:spPr>
            <a:xfrm>
              <a:off x="3506263" y="8472609"/>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72" name="rc94"/>
            <p:cNvSpPr/>
            <p:nvPr/>
          </p:nvSpPr>
          <p:spPr>
            <a:xfrm>
              <a:off x="3781792" y="8472609"/>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73" name="rc95"/>
            <p:cNvSpPr/>
            <p:nvPr/>
          </p:nvSpPr>
          <p:spPr>
            <a:xfrm>
              <a:off x="4057321" y="8472609"/>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4" name="rc96"/>
            <p:cNvSpPr/>
            <p:nvPr/>
          </p:nvSpPr>
          <p:spPr>
            <a:xfrm>
              <a:off x="4332850"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75" name="rc97"/>
            <p:cNvSpPr/>
            <p:nvPr/>
          </p:nvSpPr>
          <p:spPr>
            <a:xfrm>
              <a:off x="4608380"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6" name="rc98"/>
            <p:cNvSpPr/>
            <p:nvPr/>
          </p:nvSpPr>
          <p:spPr>
            <a:xfrm>
              <a:off x="4883909"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77" name="rc99"/>
            <p:cNvSpPr/>
            <p:nvPr/>
          </p:nvSpPr>
          <p:spPr>
            <a:xfrm>
              <a:off x="5159438"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8" name="rc100"/>
            <p:cNvSpPr/>
            <p:nvPr/>
          </p:nvSpPr>
          <p:spPr>
            <a:xfrm>
              <a:off x="5434968" y="8472609"/>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9" name="rc101"/>
            <p:cNvSpPr/>
            <p:nvPr/>
          </p:nvSpPr>
          <p:spPr>
            <a:xfrm>
              <a:off x="2404145" y="8748138"/>
              <a:ext cx="275529" cy="275529"/>
            </a:xfrm>
            <a:prstGeom prst="rect">
              <a:avLst/>
            </a:prstGeom>
            <a:solidFill>
              <a:srgbClr val="EC392B">
                <a:alpha val="100000"/>
              </a:srgbClr>
            </a:solidFill>
            <a:ln w="5420" cap="flat">
              <a:solidFill>
                <a:srgbClr val="FFFFFF">
                  <a:alpha val="100000"/>
                </a:srgbClr>
              </a:solidFill>
              <a:prstDash val="solid"/>
              <a:miter/>
            </a:ln>
          </p:spPr>
          <p:txBody>
            <a:bodyPr/>
            <a:lstStyle/>
            <a:p/>
          </p:txBody>
        </p:sp>
        <p:sp>
          <p:nvSpPr>
            <p:cNvPr id="680" name="rc102"/>
            <p:cNvSpPr/>
            <p:nvPr/>
          </p:nvSpPr>
          <p:spPr>
            <a:xfrm>
              <a:off x="2679675" y="8748138"/>
              <a:ext cx="275529" cy="275529"/>
            </a:xfrm>
            <a:prstGeom prst="rect">
              <a:avLst/>
            </a:prstGeom>
            <a:solidFill>
              <a:srgbClr val="FC7E5D">
                <a:alpha val="100000"/>
              </a:srgbClr>
            </a:solidFill>
            <a:ln w="5420" cap="flat">
              <a:solidFill>
                <a:srgbClr val="FFFFFF">
                  <a:alpha val="100000"/>
                </a:srgbClr>
              </a:solidFill>
              <a:prstDash val="solid"/>
              <a:miter/>
            </a:ln>
          </p:spPr>
          <p:txBody>
            <a:bodyPr/>
            <a:lstStyle/>
            <a:p/>
          </p:txBody>
        </p:sp>
        <p:sp>
          <p:nvSpPr>
            <p:cNvPr id="681" name="rc103"/>
            <p:cNvSpPr/>
            <p:nvPr/>
          </p:nvSpPr>
          <p:spPr>
            <a:xfrm>
              <a:off x="2955204" y="8748138"/>
              <a:ext cx="275529" cy="275529"/>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82" name="rc104"/>
            <p:cNvSpPr/>
            <p:nvPr/>
          </p:nvSpPr>
          <p:spPr>
            <a:xfrm>
              <a:off x="3230733" y="8748138"/>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83" name="rc105"/>
            <p:cNvSpPr/>
            <p:nvPr/>
          </p:nvSpPr>
          <p:spPr>
            <a:xfrm>
              <a:off x="3506263" y="8748138"/>
              <a:ext cx="275529" cy="275529"/>
            </a:xfrm>
            <a:prstGeom prst="rect">
              <a:avLst/>
            </a:prstGeom>
            <a:solidFill>
              <a:srgbClr val="F03E2E">
                <a:alpha val="100000"/>
              </a:srgbClr>
            </a:solidFill>
            <a:ln w="5420" cap="flat">
              <a:solidFill>
                <a:srgbClr val="FFFFFF">
                  <a:alpha val="100000"/>
                </a:srgbClr>
              </a:solidFill>
              <a:prstDash val="solid"/>
              <a:miter/>
            </a:ln>
          </p:spPr>
          <p:txBody>
            <a:bodyPr/>
            <a:lstStyle/>
            <a:p/>
          </p:txBody>
        </p:sp>
        <p:sp>
          <p:nvSpPr>
            <p:cNvPr id="684" name="rc106"/>
            <p:cNvSpPr/>
            <p:nvPr/>
          </p:nvSpPr>
          <p:spPr>
            <a:xfrm>
              <a:off x="3781792"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5" name="rc107"/>
            <p:cNvSpPr/>
            <p:nvPr/>
          </p:nvSpPr>
          <p:spPr>
            <a:xfrm>
              <a:off x="4057321" y="8748138"/>
              <a:ext cx="275529" cy="275529"/>
            </a:xfrm>
            <a:prstGeom prst="rect">
              <a:avLst/>
            </a:prstGeom>
            <a:solidFill>
              <a:srgbClr val="FD9B7B">
                <a:alpha val="100000"/>
              </a:srgbClr>
            </a:solidFill>
            <a:ln w="5420" cap="flat">
              <a:solidFill>
                <a:srgbClr val="FFFFFF">
                  <a:alpha val="100000"/>
                </a:srgbClr>
              </a:solidFill>
              <a:prstDash val="solid"/>
              <a:miter/>
            </a:ln>
          </p:spPr>
          <p:txBody>
            <a:bodyPr/>
            <a:lstStyle/>
            <a:p/>
          </p:txBody>
        </p:sp>
        <p:sp>
          <p:nvSpPr>
            <p:cNvPr id="686" name="rc108"/>
            <p:cNvSpPr/>
            <p:nvPr/>
          </p:nvSpPr>
          <p:spPr>
            <a:xfrm>
              <a:off x="4332850" y="8748138"/>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87" name="rc109"/>
            <p:cNvSpPr/>
            <p:nvPr/>
          </p:nvSpPr>
          <p:spPr>
            <a:xfrm>
              <a:off x="4608380" y="8748138"/>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88" name="rc110"/>
            <p:cNvSpPr/>
            <p:nvPr/>
          </p:nvSpPr>
          <p:spPr>
            <a:xfrm>
              <a:off x="4883909" y="8748138"/>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9" name="rc111"/>
            <p:cNvSpPr/>
            <p:nvPr/>
          </p:nvSpPr>
          <p:spPr>
            <a:xfrm>
              <a:off x="5159438" y="8748138"/>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90" name="rc112"/>
            <p:cNvSpPr/>
            <p:nvPr/>
          </p:nvSpPr>
          <p:spPr>
            <a:xfrm>
              <a:off x="5434968" y="8748138"/>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91" name="rc113"/>
            <p:cNvSpPr/>
            <p:nvPr/>
          </p:nvSpPr>
          <p:spPr>
            <a:xfrm>
              <a:off x="24041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114"/>
            <p:cNvSpPr/>
            <p:nvPr/>
          </p:nvSpPr>
          <p:spPr>
            <a:xfrm>
              <a:off x="26796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15"/>
            <p:cNvSpPr/>
            <p:nvPr/>
          </p:nvSpPr>
          <p:spPr>
            <a:xfrm>
              <a:off x="29552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16"/>
            <p:cNvSpPr/>
            <p:nvPr/>
          </p:nvSpPr>
          <p:spPr>
            <a:xfrm>
              <a:off x="32307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17"/>
            <p:cNvSpPr/>
            <p:nvPr/>
          </p:nvSpPr>
          <p:spPr>
            <a:xfrm>
              <a:off x="3506263" y="9023667"/>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96" name="rc118"/>
            <p:cNvSpPr/>
            <p:nvPr/>
          </p:nvSpPr>
          <p:spPr>
            <a:xfrm>
              <a:off x="3781792" y="9023667"/>
              <a:ext cx="275529" cy="275529"/>
            </a:xfrm>
            <a:prstGeom prst="rect">
              <a:avLst/>
            </a:prstGeom>
            <a:solidFill>
              <a:srgbClr val="F5523A">
                <a:alpha val="100000"/>
              </a:srgbClr>
            </a:solidFill>
            <a:ln w="5420" cap="flat">
              <a:solidFill>
                <a:srgbClr val="FFFFFF">
                  <a:alpha val="100000"/>
                </a:srgbClr>
              </a:solidFill>
              <a:prstDash val="solid"/>
              <a:miter/>
            </a:ln>
          </p:spPr>
          <p:txBody>
            <a:bodyPr/>
            <a:lstStyle/>
            <a:p/>
          </p:txBody>
        </p:sp>
        <p:sp>
          <p:nvSpPr>
            <p:cNvPr id="697" name="rc119"/>
            <p:cNvSpPr/>
            <p:nvPr/>
          </p:nvSpPr>
          <p:spPr>
            <a:xfrm>
              <a:off x="4057321" y="9023667"/>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98" name="rc120"/>
            <p:cNvSpPr/>
            <p:nvPr/>
          </p:nvSpPr>
          <p:spPr>
            <a:xfrm>
              <a:off x="4332850" y="9023667"/>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99" name="rc121"/>
            <p:cNvSpPr/>
            <p:nvPr/>
          </p:nvSpPr>
          <p:spPr>
            <a:xfrm>
              <a:off x="4608380" y="9023667"/>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700" name="rc122"/>
            <p:cNvSpPr/>
            <p:nvPr/>
          </p:nvSpPr>
          <p:spPr>
            <a:xfrm>
              <a:off x="4883909" y="9023667"/>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01" name="rc123"/>
            <p:cNvSpPr/>
            <p:nvPr/>
          </p:nvSpPr>
          <p:spPr>
            <a:xfrm>
              <a:off x="5159438" y="9023667"/>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2" name="rc124"/>
            <p:cNvSpPr/>
            <p:nvPr/>
          </p:nvSpPr>
          <p:spPr>
            <a:xfrm>
              <a:off x="5434968" y="9023667"/>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3" name="tx125"/>
            <p:cNvSpPr/>
            <p:nvPr/>
          </p:nvSpPr>
          <p:spPr>
            <a:xfrm>
              <a:off x="1418968"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4" name="tx126"/>
            <p:cNvSpPr/>
            <p:nvPr/>
          </p:nvSpPr>
          <p:spPr>
            <a:xfrm>
              <a:off x="1757924"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05" name="tx127"/>
            <p:cNvSpPr/>
            <p:nvPr/>
          </p:nvSpPr>
          <p:spPr>
            <a:xfrm>
              <a:off x="1766481" y="8555828"/>
              <a:ext cx="4487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ZAIRE</a:t>
              </a:r>
            </a:p>
          </p:txBody>
        </p:sp>
        <p:sp>
          <p:nvSpPr>
            <p:cNvPr id="706" name="tx128"/>
            <p:cNvSpPr/>
            <p:nvPr/>
          </p:nvSpPr>
          <p:spPr>
            <a:xfrm>
              <a:off x="1546364" y="8276504"/>
              <a:ext cx="6689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HUAMBO</a:t>
              </a:r>
            </a:p>
          </p:txBody>
        </p:sp>
        <p:sp>
          <p:nvSpPr>
            <p:cNvPr id="707" name="tx129"/>
            <p:cNvSpPr/>
            <p:nvPr/>
          </p:nvSpPr>
          <p:spPr>
            <a:xfrm>
              <a:off x="1537807" y="8001049"/>
              <a:ext cx="677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CABINDA</a:t>
              </a:r>
            </a:p>
          </p:txBody>
        </p:sp>
        <p:sp>
          <p:nvSpPr>
            <p:cNvPr id="708" name="tx130"/>
            <p:cNvSpPr/>
            <p:nvPr/>
          </p:nvSpPr>
          <p:spPr>
            <a:xfrm>
              <a:off x="1359883" y="7725519"/>
              <a:ext cx="85538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LUNDA SUL</a:t>
              </a:r>
            </a:p>
          </p:txBody>
        </p:sp>
        <p:sp>
          <p:nvSpPr>
            <p:cNvPr id="709" name="tx131"/>
            <p:cNvSpPr/>
            <p:nvPr/>
          </p:nvSpPr>
          <p:spPr>
            <a:xfrm>
              <a:off x="1571740" y="7449990"/>
              <a:ext cx="6435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CUNENE</a:t>
              </a:r>
            </a:p>
          </p:txBody>
        </p:sp>
        <p:sp>
          <p:nvSpPr>
            <p:cNvPr id="710" name="tx132"/>
            <p:cNvSpPr/>
            <p:nvPr/>
          </p:nvSpPr>
          <p:spPr>
            <a:xfrm>
              <a:off x="1012964" y="7174386"/>
              <a:ext cx="12023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CUANZA NORTE</a:t>
              </a:r>
            </a:p>
          </p:txBody>
        </p:sp>
        <p:sp>
          <p:nvSpPr>
            <p:cNvPr id="711" name="tx133"/>
            <p:cNvSpPr/>
            <p:nvPr/>
          </p:nvSpPr>
          <p:spPr>
            <a:xfrm>
              <a:off x="1385258" y="6898932"/>
              <a:ext cx="8300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BENGUELA</a:t>
              </a:r>
            </a:p>
          </p:txBody>
        </p:sp>
        <p:sp>
          <p:nvSpPr>
            <p:cNvPr id="712" name="tx134"/>
            <p:cNvSpPr/>
            <p:nvPr/>
          </p:nvSpPr>
          <p:spPr>
            <a:xfrm>
              <a:off x="1597040" y="6625263"/>
              <a:ext cx="6182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LUANDA</a:t>
              </a:r>
            </a:p>
          </p:txBody>
        </p:sp>
        <p:sp>
          <p:nvSpPr>
            <p:cNvPr id="713" name="tx135"/>
            <p:cNvSpPr/>
            <p:nvPr/>
          </p:nvSpPr>
          <p:spPr>
            <a:xfrm rot="-2700000">
              <a:off x="21022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4" name="tx136"/>
            <p:cNvSpPr/>
            <p:nvPr/>
          </p:nvSpPr>
          <p:spPr>
            <a:xfrm rot="-2700000">
              <a:off x="23778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5" name="tx137"/>
            <p:cNvSpPr/>
            <p:nvPr/>
          </p:nvSpPr>
          <p:spPr>
            <a:xfrm rot="-2700000">
              <a:off x="26533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6" name="tx138"/>
            <p:cNvSpPr/>
            <p:nvPr/>
          </p:nvSpPr>
          <p:spPr>
            <a:xfrm rot="-2700000">
              <a:off x="29288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7" name="tx139"/>
            <p:cNvSpPr/>
            <p:nvPr/>
          </p:nvSpPr>
          <p:spPr>
            <a:xfrm rot="-2700000">
              <a:off x="32043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8" name="tx140"/>
            <p:cNvSpPr/>
            <p:nvPr/>
          </p:nvSpPr>
          <p:spPr>
            <a:xfrm rot="-2700000">
              <a:off x="347992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9" name="tx141"/>
            <p:cNvSpPr/>
            <p:nvPr/>
          </p:nvSpPr>
          <p:spPr>
            <a:xfrm rot="-2700000">
              <a:off x="3755424"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0" name="tx142"/>
            <p:cNvSpPr/>
            <p:nvPr/>
          </p:nvSpPr>
          <p:spPr>
            <a:xfrm rot="-2700000">
              <a:off x="403098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1" name="tx143"/>
            <p:cNvSpPr/>
            <p:nvPr/>
          </p:nvSpPr>
          <p:spPr>
            <a:xfrm rot="-2700000">
              <a:off x="430650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2" name="tx144"/>
            <p:cNvSpPr/>
            <p:nvPr/>
          </p:nvSpPr>
          <p:spPr>
            <a:xfrm rot="-2700000">
              <a:off x="458203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3" name="tx145"/>
            <p:cNvSpPr/>
            <p:nvPr/>
          </p:nvSpPr>
          <p:spPr>
            <a:xfrm rot="-2700000">
              <a:off x="485756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4" name="tx146"/>
            <p:cNvSpPr/>
            <p:nvPr/>
          </p:nvSpPr>
          <p:spPr>
            <a:xfrm rot="-2700000">
              <a:off x="513309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5" name="pic147"/>
            <p:cNvPicPr/>
            <p:nvPr/>
          </p:nvPicPr>
          <p:blipFill>
            <a:blip r:embed="rId2" cstate="print"/>
            <a:stretch>
              <a:fillRect/>
            </a:stretch>
          </p:blipFill>
          <p:spPr>
            <a:xfrm>
              <a:off x="2977321" y="10138064"/>
              <a:ext cx="2160000" cy="144000"/>
            </a:xfrm>
            <a:prstGeom prst="rect">
              <a:avLst/>
            </a:prstGeom>
          </p:spPr>
        </p:pic>
        <p:sp>
          <p:nvSpPr>
            <p:cNvPr id="726" name="pl148"/>
            <p:cNvSpPr/>
            <p:nvPr/>
          </p:nvSpPr>
          <p:spPr>
            <a:xfrm>
              <a:off x="356939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49"/>
            <p:cNvSpPr/>
            <p:nvPr/>
          </p:nvSpPr>
          <p:spPr>
            <a:xfrm>
              <a:off x="416082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150"/>
            <p:cNvSpPr/>
            <p:nvPr/>
          </p:nvSpPr>
          <p:spPr>
            <a:xfrm>
              <a:off x="475225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151"/>
            <p:cNvSpPr/>
            <p:nvPr/>
          </p:nvSpPr>
          <p:spPr>
            <a:xfrm>
              <a:off x="356939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pl152"/>
            <p:cNvSpPr/>
            <p:nvPr/>
          </p:nvSpPr>
          <p:spPr>
            <a:xfrm>
              <a:off x="416082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53"/>
            <p:cNvSpPr/>
            <p:nvPr/>
          </p:nvSpPr>
          <p:spPr>
            <a:xfrm>
              <a:off x="475225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tx154"/>
            <p:cNvSpPr/>
            <p:nvPr/>
          </p:nvSpPr>
          <p:spPr>
            <a:xfrm>
              <a:off x="346344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33" name="tx155"/>
            <p:cNvSpPr/>
            <p:nvPr/>
          </p:nvSpPr>
          <p:spPr>
            <a:xfrm>
              <a:off x="4054874"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34" name="tx156"/>
            <p:cNvSpPr/>
            <p:nvPr/>
          </p:nvSpPr>
          <p:spPr>
            <a:xfrm>
              <a:off x="464630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35"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Antigua and Barbuda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19" name="rc18"/>
            <p:cNvSpPr/>
            <p:nvPr/>
          </p:nvSpPr>
          <p:spPr>
            <a:xfrm>
              <a:off x="7214566" y="2153563"/>
              <a:ext cx="5378320" cy="3131794"/>
            </a:xfrm>
            <a:prstGeom prst="rect">
              <a:avLst/>
            </a:prstGeom>
            <a:solidFill>
              <a:srgbClr val="FFFFFF">
                <a:alpha val="100000"/>
              </a:srgbClr>
            </a:solidFill>
          </p:spPr>
          <p:txBody>
            <a:bodyPr/>
            <a:lstStyle/>
            <a:p/>
          </p:txBody>
        </p:sp>
        <p:sp>
          <p:nvSpPr>
            <p:cNvPr id="20" name="pl19"/>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1" name="pl20"/>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2" name="pl21"/>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3" name="pl22"/>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4" name="pl23"/>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5" name="pl24"/>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6" name="pl25"/>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7" name="pl26"/>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9" name="pl28"/>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0" name="pl29"/>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rc30"/>
            <p:cNvSpPr/>
            <p:nvPr/>
          </p:nvSpPr>
          <p:spPr>
            <a:xfrm>
              <a:off x="8603230"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8603230"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8603230"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8603230"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pg34"/>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6" name="tx35"/>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7" name="pg36"/>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8" name="tx37"/>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9" name="rc38"/>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40" name="rc39"/>
            <p:cNvSpPr/>
            <p:nvPr/>
          </p:nvSpPr>
          <p:spPr>
            <a:xfrm>
              <a:off x="12592886" y="2153563"/>
              <a:ext cx="5378320" cy="3131794"/>
            </a:xfrm>
            <a:prstGeom prst="rect">
              <a:avLst/>
            </a:prstGeom>
            <a:solidFill>
              <a:srgbClr val="FFFFFF">
                <a:alpha val="100000"/>
              </a:srgbClr>
            </a:solidFill>
          </p:spPr>
          <p:txBody>
            <a:bodyPr/>
            <a:lstStyle/>
            <a:p/>
          </p:txBody>
        </p:sp>
        <p:sp>
          <p:nvSpPr>
            <p:cNvPr id="41" name="pl40"/>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2" name="pl41"/>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3" name="pl42"/>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4" name="pl43"/>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5" name="pl44"/>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6" name="pl45"/>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7" name="pl46"/>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8" name="pl47"/>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9" name="pl48"/>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0" name="pl4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1" name="pl50"/>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2" name="rc51"/>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53" name="tx52"/>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54" name="tx53"/>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55" name="tx54"/>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6" name="pl55"/>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pl61"/>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3" name="pl62"/>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4" name="pl63"/>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5" name="pl64"/>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6" name="pl65"/>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7" name="pl66"/>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8" name="tx67"/>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9" name="tx68"/>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70" name="tx69"/>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71" name="tx70"/>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72" name="tx71"/>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73" name="tx72"/>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74" name="tx73"/>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75" name="tx74"/>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6" name="tx75"/>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7" name="tx76"/>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8" name="tx77"/>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9" name="tx78"/>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80" name="pl79"/>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pl87"/>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9" name="pl88"/>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0" name="pl89"/>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1" name="pl90"/>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2" name="tx91"/>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93" name="tx92"/>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4" name="tx93"/>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5" name="tx94"/>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6" name="tx95"/>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7" name="tx96"/>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8" name="tx97"/>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9" name="tx98"/>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00" name="tx99"/>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01" name="tx100"/>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02" name="tx101"/>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03" name="tx102"/>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4" name="pl103"/>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tx115"/>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7" name="tx116"/>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8" name="tx117"/>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9" name="tx118"/>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0" name="tx119"/>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1" name="tx120"/>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2" name="tx121"/>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3" name="tx122"/>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4" name="tx123"/>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5" name="tx124"/>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6" name="tx125"/>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7" name="tx126"/>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8" name="tx12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29" name="tx128"/>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30" name="tx12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31" name="tx130"/>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32" name="tx131"/>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33" name="tx132"/>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34" name="pl133"/>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5" name="pl134"/>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6" name="pl13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7" name="pl136"/>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8" name="pl137"/>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9" name="pl138"/>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40" name="tx1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41" name="rc140"/>
            <p:cNvSpPr/>
            <p:nvPr/>
          </p:nvSpPr>
          <p:spPr>
            <a:xfrm>
              <a:off x="18110385" y="2153563"/>
              <a:ext cx="1753945" cy="1236458"/>
            </a:xfrm>
            <a:prstGeom prst="rect">
              <a:avLst/>
            </a:prstGeom>
            <a:solidFill>
              <a:srgbClr val="FFFFFF">
                <a:alpha val="100000"/>
              </a:srgbClr>
            </a:solidFill>
          </p:spPr>
          <p:txBody>
            <a:bodyPr/>
            <a:lstStyle/>
            <a:p/>
          </p:txBody>
        </p:sp>
        <p:sp>
          <p:nvSpPr>
            <p:cNvPr id="142" name="rc141"/>
            <p:cNvSpPr/>
            <p:nvPr/>
          </p:nvSpPr>
          <p:spPr>
            <a:xfrm>
              <a:off x="18179974" y="2223153"/>
              <a:ext cx="274319" cy="274319"/>
            </a:xfrm>
            <a:prstGeom prst="rect">
              <a:avLst/>
            </a:prstGeom>
            <a:solidFill>
              <a:srgbClr val="FFFFFF">
                <a:alpha val="100000"/>
              </a:srgbClr>
            </a:solidFill>
          </p:spPr>
          <p:txBody>
            <a:bodyPr/>
            <a:lstStyle/>
            <a:p/>
          </p:txBody>
        </p:sp>
        <p:sp>
          <p:nvSpPr>
            <p:cNvPr id="143" name="rc1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8179974" y="2497473"/>
              <a:ext cx="274319" cy="274319"/>
            </a:xfrm>
            <a:prstGeom prst="rect">
              <a:avLst/>
            </a:prstGeom>
            <a:solidFill>
              <a:srgbClr val="FFFFFF">
                <a:alpha val="100000"/>
              </a:srgbClr>
            </a:solidFill>
          </p:spPr>
          <p:txBody>
            <a:bodyPr/>
            <a:lstStyle/>
            <a:p/>
          </p:txBody>
        </p:sp>
        <p:sp>
          <p:nvSpPr>
            <p:cNvPr id="145" name="rc1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8179974" y="2771793"/>
              <a:ext cx="274319" cy="274319"/>
            </a:xfrm>
            <a:prstGeom prst="rect">
              <a:avLst/>
            </a:prstGeom>
            <a:solidFill>
              <a:srgbClr val="FFFFFF">
                <a:alpha val="100000"/>
              </a:srgbClr>
            </a:solidFill>
          </p:spPr>
          <p:txBody>
            <a:bodyPr/>
            <a:lstStyle/>
            <a:p/>
          </p:txBody>
        </p:sp>
        <p:sp>
          <p:nvSpPr>
            <p:cNvPr id="147" name="rc1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8179974" y="3046113"/>
              <a:ext cx="274319" cy="274319"/>
            </a:xfrm>
            <a:prstGeom prst="rect">
              <a:avLst/>
            </a:prstGeom>
            <a:solidFill>
              <a:srgbClr val="FFFFFF">
                <a:alpha val="100000"/>
              </a:srgbClr>
            </a:solidFill>
          </p:spPr>
          <p:txBody>
            <a:bodyPr/>
            <a:lstStyle/>
            <a:p/>
          </p:txBody>
        </p:sp>
        <p:sp>
          <p:nvSpPr>
            <p:cNvPr id="149" name="rc1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tx1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51" name="tx1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52" name="tx1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53" name="tx1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5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55" name=""/>
          <p:cNvGrpSpPr/>
          <p:nvPr/>
        </p:nvGrpSpPr>
        <p:grpSpPr>
          <a:xfrm>
            <a:off x="12527280" y="6217920"/>
            <a:ext cx="5486400" cy="4297680"/>
            <a:chOff x="12527280" y="6217920"/>
            <a:chExt cx="5486400" cy="4297680"/>
          </a:xfrm>
        </p:grpSpPr>
        <p:sp>
          <p:nvSpPr>
            <p:cNvPr id="1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5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0" name="pl17"/>
            <p:cNvSpPr/>
            <p:nvPr/>
          </p:nvSpPr>
          <p:spPr>
            <a:xfrm>
              <a:off x="13325144" y="6663670"/>
              <a:ext cx="4510689" cy="358504"/>
            </a:xfrm>
            <a:custGeom>
              <a:avLst/>
              <a:pathLst>
                <a:path w="4510689" h="358504">
                  <a:moveTo>
                    <a:pt x="0" y="102429"/>
                  </a:moveTo>
                  <a:lnTo>
                    <a:pt x="180427" y="51214"/>
                  </a:lnTo>
                  <a:lnTo>
                    <a:pt x="360855" y="0"/>
                  </a:lnTo>
                  <a:lnTo>
                    <a:pt x="541282" y="0"/>
                  </a:lnTo>
                  <a:lnTo>
                    <a:pt x="721710" y="51214"/>
                  </a:lnTo>
                  <a:lnTo>
                    <a:pt x="902137" y="0"/>
                  </a:lnTo>
                  <a:lnTo>
                    <a:pt x="1082565" y="0"/>
                  </a:lnTo>
                  <a:lnTo>
                    <a:pt x="1262993" y="0"/>
                  </a:lnTo>
                  <a:lnTo>
                    <a:pt x="1443420" y="0"/>
                  </a:lnTo>
                  <a:lnTo>
                    <a:pt x="1623848" y="0"/>
                  </a:lnTo>
                  <a:lnTo>
                    <a:pt x="1804275" y="25607"/>
                  </a:lnTo>
                  <a:lnTo>
                    <a:pt x="1984703" y="0"/>
                  </a:lnTo>
                  <a:lnTo>
                    <a:pt x="2165131" y="25607"/>
                  </a:lnTo>
                  <a:lnTo>
                    <a:pt x="2345558" y="76822"/>
                  </a:lnTo>
                  <a:lnTo>
                    <a:pt x="2525986" y="153644"/>
                  </a:lnTo>
                  <a:lnTo>
                    <a:pt x="2706413" y="204859"/>
                  </a:lnTo>
                  <a:lnTo>
                    <a:pt x="2886841" y="281682"/>
                  </a:lnTo>
                  <a:lnTo>
                    <a:pt x="3067268" y="0"/>
                  </a:lnTo>
                  <a:lnTo>
                    <a:pt x="3247696" y="76822"/>
                  </a:lnTo>
                  <a:lnTo>
                    <a:pt x="3428124" y="51214"/>
                  </a:lnTo>
                  <a:lnTo>
                    <a:pt x="3608551" y="256074"/>
                  </a:lnTo>
                  <a:lnTo>
                    <a:pt x="3788979" y="358504"/>
                  </a:lnTo>
                  <a:lnTo>
                    <a:pt x="3969406" y="0"/>
                  </a:lnTo>
                  <a:lnTo>
                    <a:pt x="4149834" y="128037"/>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171" name="pl18"/>
            <p:cNvSpPr/>
            <p:nvPr/>
          </p:nvSpPr>
          <p:spPr>
            <a:xfrm>
              <a:off x="14227282" y="6663670"/>
              <a:ext cx="3608551" cy="1357197"/>
            </a:xfrm>
            <a:custGeom>
              <a:avLst/>
              <a:pathLst>
                <a:path w="3608551" h="1357197">
                  <a:moveTo>
                    <a:pt x="0" y="1357197"/>
                  </a:moveTo>
                  <a:lnTo>
                    <a:pt x="180427" y="793832"/>
                  </a:lnTo>
                  <a:lnTo>
                    <a:pt x="360855" y="537757"/>
                  </a:lnTo>
                  <a:lnTo>
                    <a:pt x="541282" y="409719"/>
                  </a:lnTo>
                  <a:lnTo>
                    <a:pt x="721710" y="128037"/>
                  </a:lnTo>
                  <a:lnTo>
                    <a:pt x="902137" y="179252"/>
                  </a:lnTo>
                  <a:lnTo>
                    <a:pt x="1082565" y="256074"/>
                  </a:lnTo>
                  <a:lnTo>
                    <a:pt x="1262993" y="230467"/>
                  </a:lnTo>
                  <a:lnTo>
                    <a:pt x="1443420" y="307289"/>
                  </a:lnTo>
                  <a:lnTo>
                    <a:pt x="1623848" y="0"/>
                  </a:lnTo>
                  <a:lnTo>
                    <a:pt x="1804275" y="384112"/>
                  </a:lnTo>
                  <a:lnTo>
                    <a:pt x="1984703" y="793832"/>
                  </a:lnTo>
                  <a:lnTo>
                    <a:pt x="2165131" y="102429"/>
                  </a:lnTo>
                  <a:lnTo>
                    <a:pt x="2345558" y="102429"/>
                  </a:lnTo>
                  <a:lnTo>
                    <a:pt x="2525986" y="717009"/>
                  </a:lnTo>
                  <a:lnTo>
                    <a:pt x="2706413" y="486542"/>
                  </a:lnTo>
                  <a:lnTo>
                    <a:pt x="2886841" y="588972"/>
                  </a:lnTo>
                  <a:lnTo>
                    <a:pt x="3067268" y="204859"/>
                  </a:lnTo>
                  <a:lnTo>
                    <a:pt x="3247696" y="307289"/>
                  </a:lnTo>
                  <a:lnTo>
                    <a:pt x="3428124" y="435327"/>
                  </a:lnTo>
                  <a:lnTo>
                    <a:pt x="3608551" y="435327"/>
                  </a:lnTo>
                </a:path>
              </a:pathLst>
            </a:custGeom>
            <a:ln w="32521" cap="flat">
              <a:solidFill>
                <a:srgbClr val="00A173">
                  <a:alpha val="100000"/>
                </a:srgbClr>
              </a:solidFill>
              <a:prstDash val="solid"/>
              <a:round/>
            </a:ln>
          </p:spPr>
          <p:txBody>
            <a:bodyPr/>
            <a:lstStyle/>
            <a:p/>
          </p:txBody>
        </p:sp>
        <p:sp>
          <p:nvSpPr>
            <p:cNvPr id="17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7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7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7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7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7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7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1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1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1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1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1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1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1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1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1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2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2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2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2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2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2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2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2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2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2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3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3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3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3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3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3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3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37" name="rc84"/>
            <p:cNvSpPr/>
            <p:nvPr/>
          </p:nvSpPr>
          <p:spPr>
            <a:xfrm>
              <a:off x="14005791" y="9941072"/>
              <a:ext cx="3149396" cy="504938"/>
            </a:xfrm>
            <a:prstGeom prst="rect">
              <a:avLst/>
            </a:prstGeom>
            <a:solidFill>
              <a:srgbClr val="FFFFFF">
                <a:alpha val="100000"/>
              </a:srgbClr>
            </a:solidFill>
          </p:spPr>
          <p:txBody>
            <a:bodyPr/>
            <a:lstStyle/>
            <a:p/>
          </p:txBody>
        </p:sp>
        <p:sp>
          <p:nvSpPr>
            <p:cNvPr id="23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3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4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4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4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4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Argentina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26676"/>
              <a:ext cx="237118" cy="158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506376"/>
              <a:ext cx="237118" cy="764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3698544"/>
              <a:ext cx="237118" cy="1586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3280202"/>
              <a:ext cx="237118" cy="1990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655267"/>
              <a:ext cx="237118" cy="1630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3568713"/>
              <a:ext cx="237118" cy="1716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217865"/>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708334"/>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6" name="pg65"/>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780462"/>
              <a:ext cx="237118" cy="504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011272"/>
              <a:ext cx="237118" cy="27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766037"/>
              <a:ext cx="237118" cy="519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275567"/>
              <a:ext cx="237118" cy="1009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203439"/>
              <a:ext cx="237118" cy="1053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160162"/>
              <a:ext cx="237118" cy="11107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535227"/>
              <a:ext cx="237118" cy="750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203439"/>
              <a:ext cx="237118" cy="1081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650632"/>
              <a:ext cx="237118" cy="63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924718"/>
              <a:ext cx="237118" cy="360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054548"/>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69953"/>
              <a:ext cx="237118" cy="115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69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699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679483"/>
              <a:ext cx="237118" cy="490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42081"/>
              <a:ext cx="237118" cy="43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42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42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174588"/>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751611"/>
              <a:ext cx="237118" cy="533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564079"/>
              <a:ext cx="237118" cy="721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92" name="pg191"/>
            <p:cNvSpPr/>
            <p:nvPr/>
          </p:nvSpPr>
          <p:spPr>
            <a:xfrm>
              <a:off x="9429750"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533818"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679483"/>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84379"/>
              <a:ext cx="237118" cy="14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84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842799"/>
              <a:ext cx="237118" cy="134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155527"/>
              <a:ext cx="237118" cy="129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55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155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693909"/>
              <a:ext cx="237118" cy="461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141102"/>
              <a:ext cx="237118" cy="1442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411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411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924718"/>
              <a:ext cx="237118" cy="216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198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198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967995"/>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083400"/>
              <a:ext cx="237118" cy="20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251" name="pg250"/>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rc26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42081"/>
              <a:ext cx="237118" cy="43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pg271"/>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3" name="tx272"/>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4" name="pg27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6" name="tx27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447880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375752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4" name="tx403"/>
            <p:cNvSpPr/>
            <p:nvPr/>
          </p:nvSpPr>
          <p:spPr>
            <a:xfrm>
              <a:off x="1230614" y="303624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5" name="tx404"/>
            <p:cNvSpPr/>
            <p:nvPr/>
          </p:nvSpPr>
          <p:spPr>
            <a:xfrm>
              <a:off x="1230614" y="231496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6" name="pl40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4564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38427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31215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40024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7196012" y="6510025"/>
              <a:ext cx="4107258" cy="2788960"/>
            </a:xfrm>
            <a:prstGeom prst="rect">
              <a:avLst/>
            </a:prstGeom>
            <a:solidFill>
              <a:srgbClr val="FFFFFF">
                <a:alpha val="100000"/>
              </a:srgbClr>
            </a:solidFill>
          </p:spPr>
          <p:txBody>
            <a:bodyPr/>
            <a:lstStyle/>
            <a:p/>
          </p:txBody>
        </p:sp>
        <p:sp>
          <p:nvSpPr>
            <p:cNvPr id="429" name="pl6"/>
            <p:cNvSpPr/>
            <p:nvPr/>
          </p:nvSpPr>
          <p:spPr>
            <a:xfrm>
              <a:off x="7196012"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0" name="pl7"/>
            <p:cNvSpPr/>
            <p:nvPr/>
          </p:nvSpPr>
          <p:spPr>
            <a:xfrm>
              <a:off x="7196012"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1" name="pl8"/>
            <p:cNvSpPr/>
            <p:nvPr/>
          </p:nvSpPr>
          <p:spPr>
            <a:xfrm>
              <a:off x="7196012"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2" name="pl9"/>
            <p:cNvSpPr/>
            <p:nvPr/>
          </p:nvSpPr>
          <p:spPr>
            <a:xfrm>
              <a:off x="7196012"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3" name="pl10"/>
            <p:cNvSpPr/>
            <p:nvPr/>
          </p:nvSpPr>
          <p:spPr>
            <a:xfrm>
              <a:off x="7196012"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4" name="pl11"/>
            <p:cNvSpPr/>
            <p:nvPr/>
          </p:nvSpPr>
          <p:spPr>
            <a:xfrm>
              <a:off x="7196012"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5" name="pl12"/>
            <p:cNvSpPr/>
            <p:nvPr/>
          </p:nvSpPr>
          <p:spPr>
            <a:xfrm>
              <a:off x="7196012"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6" name="pl13"/>
            <p:cNvSpPr/>
            <p:nvPr/>
          </p:nvSpPr>
          <p:spPr>
            <a:xfrm>
              <a:off x="7196012"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7" name="pl14"/>
            <p:cNvSpPr/>
            <p:nvPr/>
          </p:nvSpPr>
          <p:spPr>
            <a:xfrm>
              <a:off x="7196012"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8" name="rc15"/>
            <p:cNvSpPr/>
            <p:nvPr/>
          </p:nvSpPr>
          <p:spPr>
            <a:xfrm>
              <a:off x="7338625" y="6636796"/>
              <a:ext cx="399316"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6"/>
            <p:cNvSpPr/>
            <p:nvPr/>
          </p:nvSpPr>
          <p:spPr>
            <a:xfrm>
              <a:off x="10190888" y="6636796"/>
              <a:ext cx="399316"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17"/>
            <p:cNvSpPr/>
            <p:nvPr/>
          </p:nvSpPr>
          <p:spPr>
            <a:xfrm>
              <a:off x="10761340" y="6636796"/>
              <a:ext cx="399316"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pl18"/>
            <p:cNvSpPr/>
            <p:nvPr/>
          </p:nvSpPr>
          <p:spPr>
            <a:xfrm>
              <a:off x="10390546" y="9056968"/>
              <a:ext cx="570452" cy="115246"/>
            </a:xfrm>
            <a:custGeom>
              <a:avLst/>
              <a:pathLst>
                <a:path w="570452" h="115246">
                  <a:moveTo>
                    <a:pt x="0" y="0"/>
                  </a:moveTo>
                  <a:lnTo>
                    <a:pt x="570452" y="115246"/>
                  </a:lnTo>
                </a:path>
              </a:pathLst>
            </a:custGeom>
            <a:ln w="40651" cap="flat">
              <a:solidFill>
                <a:srgbClr val="000000">
                  <a:alpha val="100000"/>
                </a:srgbClr>
              </a:solidFill>
              <a:prstDash val="solid"/>
              <a:round/>
            </a:ln>
          </p:spPr>
          <p:txBody>
            <a:bodyPr/>
            <a:lstStyle/>
            <a:p/>
          </p:txBody>
        </p:sp>
        <p:sp>
          <p:nvSpPr>
            <p:cNvPr id="442" name="rc19"/>
            <p:cNvSpPr/>
            <p:nvPr/>
          </p:nvSpPr>
          <p:spPr>
            <a:xfrm>
              <a:off x="7196012" y="6510025"/>
              <a:ext cx="4107258" cy="2788960"/>
            </a:xfrm>
            <a:prstGeom prst="rect">
              <a:avLst/>
            </a:prstGeom>
            <a:ln w="13550" cap="rnd">
              <a:solidFill>
                <a:srgbClr val="333333">
                  <a:alpha val="100000"/>
                </a:srgbClr>
              </a:solidFill>
              <a:prstDash val="solid"/>
              <a:round/>
            </a:ln>
          </p:spPr>
          <p:txBody>
            <a:bodyPr/>
            <a:lstStyle/>
            <a:p/>
          </p:txBody>
        </p:sp>
        <p:sp>
          <p:nvSpPr>
            <p:cNvPr id="443" name="tx20"/>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44" name="tx21"/>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5" name="tx22"/>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6" name="tx23"/>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7" name="tx24"/>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8" name="pl25"/>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6"/>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7"/>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8"/>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9"/>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30"/>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31"/>
            <p:cNvSpPr/>
            <p:nvPr/>
          </p:nvSpPr>
          <p:spPr>
            <a:xfrm>
              <a:off x="11303270"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pl32"/>
            <p:cNvSpPr/>
            <p:nvPr/>
          </p:nvSpPr>
          <p:spPr>
            <a:xfrm>
              <a:off x="11303270"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33"/>
            <p:cNvSpPr/>
            <p:nvPr/>
          </p:nvSpPr>
          <p:spPr>
            <a:xfrm>
              <a:off x="11303270"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34"/>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tx35"/>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9" name="tx36"/>
            <p:cNvSpPr/>
            <p:nvPr/>
          </p:nvSpPr>
          <p:spPr>
            <a:xfrm>
              <a:off x="11401327" y="859367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60" name="tx37"/>
            <p:cNvSpPr/>
            <p:nvPr/>
          </p:nvSpPr>
          <p:spPr>
            <a:xfrm>
              <a:off x="11401327" y="801744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1" name="tx38"/>
            <p:cNvSpPr/>
            <p:nvPr/>
          </p:nvSpPr>
          <p:spPr>
            <a:xfrm>
              <a:off x="11401327" y="744121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62" name="tx39"/>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3" name="pl40"/>
            <p:cNvSpPr/>
            <p:nvPr/>
          </p:nvSpPr>
          <p:spPr>
            <a:xfrm>
              <a:off x="753828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1"/>
            <p:cNvSpPr/>
            <p:nvPr/>
          </p:nvSpPr>
          <p:spPr>
            <a:xfrm>
              <a:off x="81087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2"/>
            <p:cNvSpPr/>
            <p:nvPr/>
          </p:nvSpPr>
          <p:spPr>
            <a:xfrm>
              <a:off x="86791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3"/>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4"/>
            <p:cNvSpPr/>
            <p:nvPr/>
          </p:nvSpPr>
          <p:spPr>
            <a:xfrm>
              <a:off x="98200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5"/>
            <p:cNvSpPr/>
            <p:nvPr/>
          </p:nvSpPr>
          <p:spPr>
            <a:xfrm>
              <a:off x="103905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6"/>
            <p:cNvSpPr/>
            <p:nvPr/>
          </p:nvSpPr>
          <p:spPr>
            <a:xfrm>
              <a:off x="10960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47"/>
            <p:cNvSpPr/>
            <p:nvPr/>
          </p:nvSpPr>
          <p:spPr>
            <a:xfrm rot="-2700000">
              <a:off x="742838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48"/>
            <p:cNvSpPr/>
            <p:nvPr/>
          </p:nvSpPr>
          <p:spPr>
            <a:xfrm rot="-2700000">
              <a:off x="795913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49"/>
            <p:cNvSpPr/>
            <p:nvPr/>
          </p:nvSpPr>
          <p:spPr>
            <a:xfrm rot="-2700000">
              <a:off x="852893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50"/>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51"/>
            <p:cNvSpPr/>
            <p:nvPr/>
          </p:nvSpPr>
          <p:spPr>
            <a:xfrm rot="-2700000">
              <a:off x="952514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2"/>
            <p:cNvSpPr/>
            <p:nvPr/>
          </p:nvSpPr>
          <p:spPr>
            <a:xfrm rot="-2700000">
              <a:off x="100955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53"/>
            <p:cNvSpPr/>
            <p:nvPr/>
          </p:nvSpPr>
          <p:spPr>
            <a:xfrm rot="-2700000">
              <a:off x="1077809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54"/>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55"/>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58"/>
            <p:cNvSpPr/>
            <p:nvPr/>
          </p:nvSpPr>
          <p:spPr>
            <a:xfrm>
              <a:off x="7108253" y="10217410"/>
              <a:ext cx="1051268" cy="182880"/>
            </a:xfrm>
            <a:prstGeom prst="rect">
              <a:avLst/>
            </a:prstGeom>
            <a:solidFill>
              <a:srgbClr val="FFFFFF">
                <a:alpha val="100000"/>
              </a:srgbClr>
            </a:solidFill>
          </p:spPr>
          <p:txBody>
            <a:bodyPr/>
            <a:lstStyle/>
            <a:p/>
          </p:txBody>
        </p:sp>
        <p:sp>
          <p:nvSpPr>
            <p:cNvPr id="482" name="rc59"/>
            <p:cNvSpPr/>
            <p:nvPr/>
          </p:nvSpPr>
          <p:spPr>
            <a:xfrm>
              <a:off x="7108253" y="10217410"/>
              <a:ext cx="182879" cy="182880"/>
            </a:xfrm>
            <a:prstGeom prst="rect">
              <a:avLst/>
            </a:prstGeom>
            <a:solidFill>
              <a:srgbClr val="FFFFFF">
                <a:alpha val="100000"/>
              </a:srgbClr>
            </a:solidFill>
          </p:spPr>
          <p:txBody>
            <a:bodyPr/>
            <a:lstStyle/>
            <a:p/>
          </p:txBody>
        </p:sp>
        <p:sp>
          <p:nvSpPr>
            <p:cNvPr id="483" name="pl60"/>
            <p:cNvSpPr/>
            <p:nvPr/>
          </p:nvSpPr>
          <p:spPr>
            <a:xfrm>
              <a:off x="71265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61"/>
            <p:cNvSpPr/>
            <p:nvPr/>
          </p:nvSpPr>
          <p:spPr>
            <a:xfrm>
              <a:off x="73991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2"/>
            <p:cNvSpPr/>
            <p:nvPr/>
          </p:nvSpPr>
          <p:spPr>
            <a:xfrm>
              <a:off x="8339521" y="10217410"/>
              <a:ext cx="3051508" cy="182880"/>
            </a:xfrm>
            <a:prstGeom prst="rect">
              <a:avLst/>
            </a:prstGeom>
            <a:solidFill>
              <a:srgbClr val="FFFFFF">
                <a:alpha val="100000"/>
              </a:srgbClr>
            </a:solidFill>
          </p:spPr>
          <p:txBody>
            <a:bodyPr/>
            <a:lstStyle/>
            <a:p/>
          </p:txBody>
        </p:sp>
        <p:sp>
          <p:nvSpPr>
            <p:cNvPr id="486" name="rc63"/>
            <p:cNvSpPr/>
            <p:nvPr/>
          </p:nvSpPr>
          <p:spPr>
            <a:xfrm>
              <a:off x="8339521" y="10217410"/>
              <a:ext cx="182879" cy="182880"/>
            </a:xfrm>
            <a:prstGeom prst="rect">
              <a:avLst/>
            </a:prstGeom>
            <a:solidFill>
              <a:srgbClr val="FFFFFF">
                <a:alpha val="100000"/>
              </a:srgbClr>
            </a:solidFill>
          </p:spPr>
          <p:txBody>
            <a:bodyPr/>
            <a:lstStyle/>
            <a:p/>
          </p:txBody>
        </p:sp>
        <p:sp>
          <p:nvSpPr>
            <p:cNvPr id="487" name="rc64"/>
            <p:cNvSpPr/>
            <p:nvPr/>
          </p:nvSpPr>
          <p:spPr>
            <a:xfrm>
              <a:off x="834852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65"/>
            <p:cNvSpPr/>
            <p:nvPr/>
          </p:nvSpPr>
          <p:spPr>
            <a:xfrm>
              <a:off x="9430761" y="10217410"/>
              <a:ext cx="182879" cy="182880"/>
            </a:xfrm>
            <a:prstGeom prst="rect">
              <a:avLst/>
            </a:prstGeom>
            <a:solidFill>
              <a:srgbClr val="FFFFFF">
                <a:alpha val="100000"/>
              </a:srgbClr>
            </a:solidFill>
          </p:spPr>
          <p:txBody>
            <a:bodyPr/>
            <a:lstStyle/>
            <a:p/>
          </p:txBody>
        </p:sp>
        <p:sp>
          <p:nvSpPr>
            <p:cNvPr id="489" name="rc66"/>
            <p:cNvSpPr/>
            <p:nvPr/>
          </p:nvSpPr>
          <p:spPr>
            <a:xfrm>
              <a:off x="943976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67"/>
            <p:cNvSpPr/>
            <p:nvPr/>
          </p:nvSpPr>
          <p:spPr>
            <a:xfrm>
              <a:off x="10356802" y="10217410"/>
              <a:ext cx="182880" cy="182880"/>
            </a:xfrm>
            <a:prstGeom prst="rect">
              <a:avLst/>
            </a:prstGeom>
            <a:solidFill>
              <a:srgbClr val="FFFFFF">
                <a:alpha val="100000"/>
              </a:srgbClr>
            </a:solidFill>
          </p:spPr>
          <p:txBody>
            <a:bodyPr/>
            <a:lstStyle/>
            <a:p/>
          </p:txBody>
        </p:sp>
        <p:sp>
          <p:nvSpPr>
            <p:cNvPr id="491" name="rc68"/>
            <p:cNvSpPr/>
            <p:nvPr/>
          </p:nvSpPr>
          <p:spPr>
            <a:xfrm>
              <a:off x="1036580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tx69"/>
            <p:cNvSpPr/>
            <p:nvPr/>
          </p:nvSpPr>
          <p:spPr>
            <a:xfrm>
              <a:off x="86304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3" name="tx70"/>
            <p:cNvSpPr/>
            <p:nvPr/>
          </p:nvSpPr>
          <p:spPr>
            <a:xfrm>
              <a:off x="972164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4" name="tx71"/>
            <p:cNvSpPr/>
            <p:nvPr/>
          </p:nvSpPr>
          <p:spPr>
            <a:xfrm>
              <a:off x="1064768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7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6" name=""/>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7"/>
            <p:cNvSpPr/>
            <p:nvPr/>
          </p:nvSpPr>
          <p:spPr>
            <a:xfrm>
              <a:off x="13325144" y="6663670"/>
              <a:ext cx="4510689" cy="563364"/>
            </a:xfrm>
            <a:custGeom>
              <a:avLst/>
              <a:pathLst>
                <a:path w="4510689" h="563364">
                  <a:moveTo>
                    <a:pt x="0" y="204859"/>
                  </a:moveTo>
                  <a:lnTo>
                    <a:pt x="180427" y="256074"/>
                  </a:lnTo>
                  <a:lnTo>
                    <a:pt x="360855" y="102429"/>
                  </a:lnTo>
                  <a:lnTo>
                    <a:pt x="541282" y="51214"/>
                  </a:lnTo>
                  <a:lnTo>
                    <a:pt x="721710" y="0"/>
                  </a:lnTo>
                  <a:lnTo>
                    <a:pt x="902137" y="25607"/>
                  </a:lnTo>
                  <a:lnTo>
                    <a:pt x="1082565" y="51214"/>
                  </a:lnTo>
                  <a:lnTo>
                    <a:pt x="1262993" y="128037"/>
                  </a:lnTo>
                  <a:lnTo>
                    <a:pt x="1443420" y="76822"/>
                  </a:lnTo>
                  <a:lnTo>
                    <a:pt x="1623848" y="76822"/>
                  </a:lnTo>
                  <a:lnTo>
                    <a:pt x="1804275" y="102429"/>
                  </a:lnTo>
                  <a:lnTo>
                    <a:pt x="1984703" y="102429"/>
                  </a:lnTo>
                  <a:lnTo>
                    <a:pt x="2165131" y="128037"/>
                  </a:lnTo>
                  <a:lnTo>
                    <a:pt x="2345558" y="128037"/>
                  </a:lnTo>
                  <a:lnTo>
                    <a:pt x="2525986" y="102429"/>
                  </a:lnTo>
                  <a:lnTo>
                    <a:pt x="2706413" y="256074"/>
                  </a:lnTo>
                  <a:lnTo>
                    <a:pt x="2886841" y="230467"/>
                  </a:lnTo>
                  <a:lnTo>
                    <a:pt x="3067268" y="230467"/>
                  </a:lnTo>
                  <a:lnTo>
                    <a:pt x="3247696" y="128037"/>
                  </a:lnTo>
                  <a:lnTo>
                    <a:pt x="3428124" y="332897"/>
                  </a:lnTo>
                  <a:lnTo>
                    <a:pt x="3608551" y="563364"/>
                  </a:lnTo>
                  <a:lnTo>
                    <a:pt x="3788979" y="332897"/>
                  </a:lnTo>
                  <a:lnTo>
                    <a:pt x="3969406" y="358504"/>
                  </a:lnTo>
                  <a:lnTo>
                    <a:pt x="4149834" y="486542"/>
                  </a:lnTo>
                  <a:lnTo>
                    <a:pt x="4330262" y="435327"/>
                  </a:lnTo>
                  <a:lnTo>
                    <a:pt x="4510689" y="435327"/>
                  </a:lnTo>
                </a:path>
              </a:pathLst>
            </a:custGeom>
            <a:ln w="32521" cap="flat">
              <a:solidFill>
                <a:srgbClr val="5EB0E8">
                  <a:alpha val="100000"/>
                </a:srgbClr>
              </a:solidFill>
              <a:prstDash val="solid"/>
              <a:round/>
            </a:ln>
          </p:spPr>
          <p:txBody>
            <a:bodyPr/>
            <a:lstStyle/>
            <a:p/>
          </p:txBody>
        </p:sp>
        <p:sp>
          <p:nvSpPr>
            <p:cNvPr id="512" name="pl18"/>
            <p:cNvSpPr/>
            <p:nvPr/>
          </p:nvSpPr>
          <p:spPr>
            <a:xfrm>
              <a:off x="13325144" y="6663670"/>
              <a:ext cx="4510689" cy="1357197"/>
            </a:xfrm>
            <a:custGeom>
              <a:avLst/>
              <a:pathLst>
                <a:path w="4510689" h="1357197">
                  <a:moveTo>
                    <a:pt x="0" y="1101122"/>
                  </a:moveTo>
                  <a:lnTo>
                    <a:pt x="180427" y="1101122"/>
                  </a:lnTo>
                  <a:lnTo>
                    <a:pt x="360855" y="409719"/>
                  </a:lnTo>
                  <a:lnTo>
                    <a:pt x="541282" y="486542"/>
                  </a:lnTo>
                  <a:lnTo>
                    <a:pt x="721710" y="153644"/>
                  </a:lnTo>
                  <a:lnTo>
                    <a:pt x="902137" y="281682"/>
                  </a:lnTo>
                  <a:lnTo>
                    <a:pt x="1082565" y="204859"/>
                  </a:lnTo>
                  <a:lnTo>
                    <a:pt x="1262993" y="384112"/>
                  </a:lnTo>
                  <a:lnTo>
                    <a:pt x="1443420" y="281682"/>
                  </a:lnTo>
                  <a:lnTo>
                    <a:pt x="1623848" y="76822"/>
                  </a:lnTo>
                  <a:lnTo>
                    <a:pt x="1804275" y="128037"/>
                  </a:lnTo>
                  <a:lnTo>
                    <a:pt x="1984703" y="204859"/>
                  </a:lnTo>
                  <a:lnTo>
                    <a:pt x="2165131" y="256074"/>
                  </a:lnTo>
                  <a:lnTo>
                    <a:pt x="2345558" y="409719"/>
                  </a:lnTo>
                  <a:lnTo>
                    <a:pt x="2525986" y="76822"/>
                  </a:lnTo>
                  <a:lnTo>
                    <a:pt x="2706413" y="307289"/>
                  </a:lnTo>
                  <a:lnTo>
                    <a:pt x="2886841" y="281682"/>
                  </a:lnTo>
                  <a:lnTo>
                    <a:pt x="3067268" y="204859"/>
                  </a:lnTo>
                  <a:lnTo>
                    <a:pt x="3247696" y="0"/>
                  </a:lnTo>
                  <a:lnTo>
                    <a:pt x="3428124" y="384112"/>
                  </a:lnTo>
                  <a:lnTo>
                    <a:pt x="3608551" y="717009"/>
                  </a:lnTo>
                  <a:lnTo>
                    <a:pt x="3788979" y="512149"/>
                  </a:lnTo>
                  <a:lnTo>
                    <a:pt x="3969406" y="128037"/>
                  </a:lnTo>
                  <a:lnTo>
                    <a:pt x="4149834" y="1152337"/>
                  </a:lnTo>
                  <a:lnTo>
                    <a:pt x="4330262" y="1357197"/>
                  </a:lnTo>
                  <a:lnTo>
                    <a:pt x="4510689" y="1357197"/>
                  </a:lnTo>
                </a:path>
              </a:pathLst>
            </a:custGeom>
            <a:ln w="32521" cap="flat">
              <a:solidFill>
                <a:srgbClr val="00A173">
                  <a:alpha val="100000"/>
                </a:srgbClr>
              </a:solidFill>
              <a:prstDash val="solid"/>
              <a:round/>
            </a:ln>
          </p:spPr>
          <p:txBody>
            <a:bodyPr/>
            <a:lstStyle/>
            <a:p/>
          </p:txBody>
        </p:sp>
        <p:sp>
          <p:nvSpPr>
            <p:cNvPr id="51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p:txBody>
        </p:sp>
        <p:sp>
          <p:nvSpPr>
            <p:cNvPr id="57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4" name=""/>
          <p:cNvGrpSpPr/>
          <p:nvPr/>
        </p:nvGrpSpPr>
        <p:grpSpPr>
          <a:xfrm>
            <a:off x="594360" y="6217920"/>
            <a:ext cx="5562295" cy="2832480"/>
            <a:chOff x="594360" y="6217920"/>
            <a:chExt cx="5562295" cy="2832480"/>
          </a:xfrm>
        </p:grpSpPr>
        <p:sp>
          <p:nvSpPr>
            <p:cNvPr id="585"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6" name="rc4"/>
            <p:cNvSpPr/>
            <p:nvPr/>
          </p:nvSpPr>
          <p:spPr>
            <a:xfrm>
              <a:off x="2586426" y="6718210"/>
              <a:ext cx="3500639" cy="918200"/>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7" name="rc5"/>
            <p:cNvSpPr/>
            <p:nvPr/>
          </p:nvSpPr>
          <p:spPr>
            <a:xfrm>
              <a:off x="2615120" y="6746904"/>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8" name="rc6"/>
            <p:cNvSpPr/>
            <p:nvPr/>
          </p:nvSpPr>
          <p:spPr>
            <a:xfrm>
              <a:off x="2902058"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7"/>
            <p:cNvSpPr/>
            <p:nvPr/>
          </p:nvSpPr>
          <p:spPr>
            <a:xfrm>
              <a:off x="3188995"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8"/>
            <p:cNvSpPr/>
            <p:nvPr/>
          </p:nvSpPr>
          <p:spPr>
            <a:xfrm>
              <a:off x="3475933"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9"/>
            <p:cNvSpPr/>
            <p:nvPr/>
          </p:nvSpPr>
          <p:spPr>
            <a:xfrm>
              <a:off x="376287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0"/>
            <p:cNvSpPr/>
            <p:nvPr/>
          </p:nvSpPr>
          <p:spPr>
            <a:xfrm>
              <a:off x="4049808"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1"/>
            <p:cNvSpPr/>
            <p:nvPr/>
          </p:nvSpPr>
          <p:spPr>
            <a:xfrm>
              <a:off x="4336746"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2"/>
            <p:cNvSpPr/>
            <p:nvPr/>
          </p:nvSpPr>
          <p:spPr>
            <a:xfrm>
              <a:off x="462368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3"/>
            <p:cNvSpPr/>
            <p:nvPr/>
          </p:nvSpPr>
          <p:spPr>
            <a:xfrm>
              <a:off x="491062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4"/>
            <p:cNvSpPr/>
            <p:nvPr/>
          </p:nvSpPr>
          <p:spPr>
            <a:xfrm>
              <a:off x="5197559"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5"/>
            <p:cNvSpPr/>
            <p:nvPr/>
          </p:nvSpPr>
          <p:spPr>
            <a:xfrm>
              <a:off x="5484497"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6"/>
            <p:cNvSpPr/>
            <p:nvPr/>
          </p:nvSpPr>
          <p:spPr>
            <a:xfrm>
              <a:off x="577143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7"/>
            <p:cNvSpPr/>
            <p:nvPr/>
          </p:nvSpPr>
          <p:spPr>
            <a:xfrm>
              <a:off x="2615120"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8"/>
            <p:cNvSpPr/>
            <p:nvPr/>
          </p:nvSpPr>
          <p:spPr>
            <a:xfrm>
              <a:off x="290205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9"/>
            <p:cNvSpPr/>
            <p:nvPr/>
          </p:nvSpPr>
          <p:spPr>
            <a:xfrm>
              <a:off x="3188995" y="7033842"/>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2" name="rc20"/>
            <p:cNvSpPr/>
            <p:nvPr/>
          </p:nvSpPr>
          <p:spPr>
            <a:xfrm>
              <a:off x="3475933"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1"/>
            <p:cNvSpPr/>
            <p:nvPr/>
          </p:nvSpPr>
          <p:spPr>
            <a:xfrm>
              <a:off x="3762871"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2"/>
            <p:cNvSpPr/>
            <p:nvPr/>
          </p:nvSpPr>
          <p:spPr>
            <a:xfrm>
              <a:off x="404980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3"/>
            <p:cNvSpPr/>
            <p:nvPr/>
          </p:nvSpPr>
          <p:spPr>
            <a:xfrm>
              <a:off x="4336746"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4"/>
            <p:cNvSpPr/>
            <p:nvPr/>
          </p:nvSpPr>
          <p:spPr>
            <a:xfrm>
              <a:off x="462368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5"/>
            <p:cNvSpPr/>
            <p:nvPr/>
          </p:nvSpPr>
          <p:spPr>
            <a:xfrm>
              <a:off x="4910621"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6"/>
            <p:cNvSpPr/>
            <p:nvPr/>
          </p:nvSpPr>
          <p:spPr>
            <a:xfrm>
              <a:off x="5197559"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7"/>
            <p:cNvSpPr/>
            <p:nvPr/>
          </p:nvSpPr>
          <p:spPr>
            <a:xfrm>
              <a:off x="5484497"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8"/>
            <p:cNvSpPr/>
            <p:nvPr/>
          </p:nvSpPr>
          <p:spPr>
            <a:xfrm>
              <a:off x="577143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9"/>
            <p:cNvSpPr/>
            <p:nvPr/>
          </p:nvSpPr>
          <p:spPr>
            <a:xfrm>
              <a:off x="2615120"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0"/>
            <p:cNvSpPr/>
            <p:nvPr/>
          </p:nvSpPr>
          <p:spPr>
            <a:xfrm>
              <a:off x="2902058"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1"/>
            <p:cNvSpPr/>
            <p:nvPr/>
          </p:nvSpPr>
          <p:spPr>
            <a:xfrm>
              <a:off x="3188995"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2"/>
            <p:cNvSpPr/>
            <p:nvPr/>
          </p:nvSpPr>
          <p:spPr>
            <a:xfrm>
              <a:off x="3475933"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3"/>
            <p:cNvSpPr/>
            <p:nvPr/>
          </p:nvSpPr>
          <p:spPr>
            <a:xfrm>
              <a:off x="376287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4"/>
            <p:cNvSpPr/>
            <p:nvPr/>
          </p:nvSpPr>
          <p:spPr>
            <a:xfrm>
              <a:off x="4049808" y="7320779"/>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7" name="rc35"/>
            <p:cNvSpPr/>
            <p:nvPr/>
          </p:nvSpPr>
          <p:spPr>
            <a:xfrm>
              <a:off x="4336746"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36"/>
            <p:cNvSpPr/>
            <p:nvPr/>
          </p:nvSpPr>
          <p:spPr>
            <a:xfrm>
              <a:off x="4623684"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7"/>
            <p:cNvSpPr/>
            <p:nvPr/>
          </p:nvSpPr>
          <p:spPr>
            <a:xfrm>
              <a:off x="491062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8"/>
            <p:cNvSpPr/>
            <p:nvPr/>
          </p:nvSpPr>
          <p:spPr>
            <a:xfrm>
              <a:off x="5197559"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9"/>
            <p:cNvSpPr/>
            <p:nvPr/>
          </p:nvSpPr>
          <p:spPr>
            <a:xfrm>
              <a:off x="5484497"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0"/>
            <p:cNvSpPr/>
            <p:nvPr/>
          </p:nvSpPr>
          <p:spPr>
            <a:xfrm>
              <a:off x="5771434"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tx41"/>
            <p:cNvSpPr/>
            <p:nvPr/>
          </p:nvSpPr>
          <p:spPr>
            <a:xfrm>
              <a:off x="663949" y="7323612"/>
              <a:ext cx="17611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CIUDAD AUTONOMA DE</a:t>
              </a:r>
            </a:p>
          </p:txBody>
        </p:sp>
        <p:sp>
          <p:nvSpPr>
            <p:cNvPr id="624" name="tx42"/>
            <p:cNvSpPr/>
            <p:nvPr/>
          </p:nvSpPr>
          <p:spPr>
            <a:xfrm>
              <a:off x="1281809" y="7488204"/>
              <a:ext cx="11432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5" name="tx43"/>
            <p:cNvSpPr/>
            <p:nvPr/>
          </p:nvSpPr>
          <p:spPr>
            <a:xfrm>
              <a:off x="1493665" y="7118970"/>
              <a:ext cx="931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ENTRE RIOS</a:t>
              </a:r>
            </a:p>
          </p:txBody>
        </p:sp>
        <p:sp>
          <p:nvSpPr>
            <p:cNvPr id="626" name="tx44"/>
            <p:cNvSpPr/>
            <p:nvPr/>
          </p:nvSpPr>
          <p:spPr>
            <a:xfrm>
              <a:off x="1281809" y="6832032"/>
              <a:ext cx="11432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7" name="tx45"/>
            <p:cNvSpPr/>
            <p:nvPr/>
          </p:nvSpPr>
          <p:spPr>
            <a:xfrm rot="-2700000">
              <a:off x="2318954"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28" name="tx46"/>
            <p:cNvSpPr/>
            <p:nvPr/>
          </p:nvSpPr>
          <p:spPr>
            <a:xfrm rot="-2700000">
              <a:off x="2605891"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29" name="tx47"/>
            <p:cNvSpPr/>
            <p:nvPr/>
          </p:nvSpPr>
          <p:spPr>
            <a:xfrm rot="-2700000">
              <a:off x="2892829"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0" name="tx48"/>
            <p:cNvSpPr/>
            <p:nvPr/>
          </p:nvSpPr>
          <p:spPr>
            <a:xfrm rot="-2700000">
              <a:off x="3179767"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1" name="tx49"/>
            <p:cNvSpPr/>
            <p:nvPr/>
          </p:nvSpPr>
          <p:spPr>
            <a:xfrm rot="-2700000">
              <a:off x="3466704"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2" name="tx50"/>
            <p:cNvSpPr/>
            <p:nvPr/>
          </p:nvSpPr>
          <p:spPr>
            <a:xfrm rot="-2700000">
              <a:off x="3753642"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33" name="tx51"/>
            <p:cNvSpPr/>
            <p:nvPr/>
          </p:nvSpPr>
          <p:spPr>
            <a:xfrm rot="-2700000">
              <a:off x="4040553" y="795215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4" name="tx52"/>
            <p:cNvSpPr/>
            <p:nvPr/>
          </p:nvSpPr>
          <p:spPr>
            <a:xfrm rot="-2700000">
              <a:off x="4327517"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35" name="tx53"/>
            <p:cNvSpPr/>
            <p:nvPr/>
          </p:nvSpPr>
          <p:spPr>
            <a:xfrm rot="-2700000">
              <a:off x="4614455"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36" name="tx54"/>
            <p:cNvSpPr/>
            <p:nvPr/>
          </p:nvSpPr>
          <p:spPr>
            <a:xfrm rot="-2700000">
              <a:off x="4901393"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37" name="tx55"/>
            <p:cNvSpPr/>
            <p:nvPr/>
          </p:nvSpPr>
          <p:spPr>
            <a:xfrm rot="-2700000">
              <a:off x="5188330"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38" name="tx56"/>
            <p:cNvSpPr/>
            <p:nvPr/>
          </p:nvSpPr>
          <p:spPr>
            <a:xfrm rot="-2700000">
              <a:off x="5475268"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39" name="pic57"/>
            <p:cNvPicPr/>
            <p:nvPr/>
          </p:nvPicPr>
          <p:blipFill>
            <a:blip r:embed="rId2" cstate="print"/>
            <a:stretch>
              <a:fillRect/>
            </a:stretch>
          </p:blipFill>
          <p:spPr>
            <a:xfrm>
              <a:off x="3256746" y="8447726"/>
              <a:ext cx="2160000" cy="144000"/>
            </a:xfrm>
            <a:prstGeom prst="rect">
              <a:avLst/>
            </a:prstGeom>
          </p:spPr>
        </p:pic>
        <p:sp>
          <p:nvSpPr>
            <p:cNvPr id="640" name="pl58"/>
            <p:cNvSpPr/>
            <p:nvPr/>
          </p:nvSpPr>
          <p:spPr>
            <a:xfrm>
              <a:off x="4336746" y="854783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1" name="pl59"/>
            <p:cNvSpPr/>
            <p:nvPr/>
          </p:nvSpPr>
          <p:spPr>
            <a:xfrm>
              <a:off x="4336746" y="844772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2" name="tx60"/>
            <p:cNvSpPr/>
            <p:nvPr/>
          </p:nvSpPr>
          <p:spPr>
            <a:xfrm>
              <a:off x="4301430" y="86609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43" name="tx61"/>
            <p:cNvSpPr/>
            <p:nvPr/>
          </p:nvSpPr>
          <p:spPr>
            <a:xfrm>
              <a:off x="1187650" y="645260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Armenia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4993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20407"/>
              <a:ext cx="237118" cy="64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20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20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19678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789372"/>
              <a:ext cx="237118"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765754"/>
              <a:ext cx="237118" cy="236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765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2876285"/>
              <a:ext cx="237118" cy="1889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013747"/>
              <a:ext cx="237118" cy="271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00193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019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441001"/>
              <a:ext cx="237118" cy="560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95655"/>
              <a:ext cx="237118" cy="3897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956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956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452811"/>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777563"/>
              <a:ext cx="237118" cy="507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777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7775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210722"/>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807086"/>
              <a:ext cx="237118" cy="478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79527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7952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322910"/>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031460"/>
              <a:ext cx="237118" cy="2538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0314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03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688994"/>
              <a:ext cx="237118" cy="342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771658"/>
              <a:ext cx="237118" cy="289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14125"/>
              <a:ext cx="237118" cy="171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08220"/>
              <a:ext cx="237118" cy="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883846"/>
              <a:ext cx="237118" cy="224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96411"/>
              <a:ext cx="237118"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096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096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759849"/>
              <a:ext cx="237118" cy="336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08220"/>
              <a:ext cx="237118" cy="177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082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83468"/>
              <a:ext cx="237118" cy="324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555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564998"/>
              <a:ext cx="237118" cy="383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901559"/>
              <a:ext cx="237118" cy="383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901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01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370146"/>
              <a:ext cx="237118" cy="53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423288"/>
              <a:ext cx="237118" cy="8620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4232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423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3578931"/>
              <a:ext cx="237118" cy="8443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606330"/>
              <a:ext cx="237118" cy="679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6063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606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3248274"/>
              <a:ext cx="237118" cy="1358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3708832"/>
              <a:ext cx="237118" cy="1239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919273"/>
              <a:ext cx="237118" cy="366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919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19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151677"/>
              <a:ext cx="237118" cy="76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299291"/>
              <a:ext cx="237118" cy="761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44026"/>
              <a:ext cx="237118" cy="41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440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440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730326"/>
              <a:ext cx="237118" cy="513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996033"/>
              <a:ext cx="237118" cy="259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49552"/>
              <a:ext cx="237118" cy="129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31838"/>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43648"/>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561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202693"/>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190884"/>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137743"/>
              <a:ext cx="237118" cy="11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14955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49552"/>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08598"/>
              <a:ext cx="237118" cy="76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08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085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019651"/>
              <a:ext cx="237118"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084602"/>
              <a:ext cx="237118" cy="147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73549"/>
              <a:ext cx="237118" cy="11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3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73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20407"/>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45 case(s)</a:t>
              </a:r>
            </a:p>
          </p:txBody>
        </p:sp>
        <p:sp>
          <p:nvSpPr>
            <p:cNvPr id="256" name="pg255"/>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55835"/>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190884"/>
              <a:ext cx="237118" cy="76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44026"/>
              <a:ext cx="237118" cy="41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167266"/>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pg302"/>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4" name="tx303"/>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305" name="pg30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6" name="rc30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7" name="tx30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30614" y="4609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4" name="tx433"/>
            <p:cNvSpPr/>
            <p:nvPr/>
          </p:nvSpPr>
          <p:spPr>
            <a:xfrm>
              <a:off x="1230614" y="401916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5" name="tx434"/>
            <p:cNvSpPr/>
            <p:nvPr/>
          </p:nvSpPr>
          <p:spPr>
            <a:xfrm>
              <a:off x="1230614" y="3428591"/>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6" name="tx435"/>
            <p:cNvSpPr/>
            <p:nvPr/>
          </p:nvSpPr>
          <p:spPr>
            <a:xfrm>
              <a:off x="1230614" y="283824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7" name="tx436"/>
            <p:cNvSpPr/>
            <p:nvPr/>
          </p:nvSpPr>
          <p:spPr>
            <a:xfrm>
              <a:off x="1230614" y="22477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38" name="pl43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4694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104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5139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9235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3330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pg44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8" name="tx44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p:txBody>
        </p:sp>
        <p:sp>
          <p:nvSpPr>
            <p:cNvPr id="450" name="rc449"/>
            <p:cNvSpPr/>
            <p:nvPr/>
          </p:nvSpPr>
          <p:spPr>
            <a:xfrm>
              <a:off x="18179974" y="2775829"/>
              <a:ext cx="274319" cy="274319"/>
            </a:xfrm>
            <a:prstGeom prst="rect">
              <a:avLst/>
            </a:prstGeom>
            <a:solidFill>
              <a:srgbClr val="FFFFFF">
                <a:alpha val="100000"/>
              </a:srgbClr>
            </a:solidFill>
          </p:spPr>
          <p:txBody>
            <a:bodyPr/>
            <a:lstStyle/>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50149"/>
              <a:ext cx="274319" cy="274319"/>
            </a:xfrm>
            <a:prstGeom prst="rect">
              <a:avLst/>
            </a:prstGeom>
            <a:solidFill>
              <a:srgbClr val="FFFFFF">
                <a:alpha val="100000"/>
              </a:srgbClr>
            </a:solidFill>
          </p:spPr>
          <p:txBody>
            <a:bodyPr/>
            <a:lstStyle/>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324469"/>
              <a:ext cx="274319" cy="274320"/>
            </a:xfrm>
            <a:prstGeom prst="rect">
              <a:avLst/>
            </a:prstGeom>
            <a:solidFill>
              <a:srgbClr val="FFFFFF">
                <a:alpha val="100000"/>
              </a:srgbClr>
            </a:solidFill>
          </p:spPr>
          <p:txBody>
            <a:bodyPr/>
            <a:lstStyle/>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598789"/>
              <a:ext cx="274319" cy="274320"/>
            </a:xfrm>
            <a:prstGeom prst="rect">
              <a:avLst/>
            </a:prstGeom>
            <a:solidFill>
              <a:srgbClr val="FFFFFF">
                <a:alpha val="100000"/>
              </a:srgbClr>
            </a:solidFill>
          </p:spPr>
          <p:txBody>
            <a:bodyPr/>
            <a:lstStyle/>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6984155" y="6510025"/>
              <a:ext cx="4276698" cy="2788960"/>
            </a:xfrm>
            <a:prstGeom prst="rect">
              <a:avLst/>
            </a:prstGeom>
            <a:solidFill>
              <a:srgbClr val="FFFFFF">
                <a:alpha val="100000"/>
              </a:srgbClr>
            </a:solidFill>
          </p:spPr>
          <p:txBody>
            <a:bodyPr/>
            <a:lstStyle/>
            <a:p/>
          </p:txBody>
        </p:sp>
        <p:sp>
          <p:nvSpPr>
            <p:cNvPr id="466" name="pl6"/>
            <p:cNvSpPr/>
            <p:nvPr/>
          </p:nvSpPr>
          <p:spPr>
            <a:xfrm>
              <a:off x="6984155" y="885528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7" name="pl7"/>
            <p:cNvSpPr/>
            <p:nvPr/>
          </p:nvSpPr>
          <p:spPr>
            <a:xfrm>
              <a:off x="6984155" y="822143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8" name="pl8"/>
            <p:cNvSpPr/>
            <p:nvPr/>
          </p:nvSpPr>
          <p:spPr>
            <a:xfrm>
              <a:off x="6984155" y="758757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9" name="pl9"/>
            <p:cNvSpPr/>
            <p:nvPr/>
          </p:nvSpPr>
          <p:spPr>
            <a:xfrm>
              <a:off x="6984155" y="695372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0" name="pl10"/>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1" name="pl11"/>
            <p:cNvSpPr/>
            <p:nvPr/>
          </p:nvSpPr>
          <p:spPr>
            <a:xfrm>
              <a:off x="6984155" y="85383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2" name="pl12"/>
            <p:cNvSpPr/>
            <p:nvPr/>
          </p:nvSpPr>
          <p:spPr>
            <a:xfrm>
              <a:off x="6984155" y="790450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3" name="pl13"/>
            <p:cNvSpPr/>
            <p:nvPr/>
          </p:nvSpPr>
          <p:spPr>
            <a:xfrm>
              <a:off x="6984155" y="72706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4" name="pl14"/>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5" name="rc15"/>
            <p:cNvSpPr/>
            <p:nvPr/>
          </p:nvSpPr>
          <p:spPr>
            <a:xfrm>
              <a:off x="7132652" y="7270650"/>
              <a:ext cx="415790"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16"/>
            <p:cNvSpPr/>
            <p:nvPr/>
          </p:nvSpPr>
          <p:spPr>
            <a:xfrm>
              <a:off x="7726638" y="7904505"/>
              <a:ext cx="41579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17"/>
            <p:cNvSpPr/>
            <p:nvPr/>
          </p:nvSpPr>
          <p:spPr>
            <a:xfrm>
              <a:off x="8320624"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18"/>
            <p:cNvSpPr/>
            <p:nvPr/>
          </p:nvSpPr>
          <p:spPr>
            <a:xfrm>
              <a:off x="8914610"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19"/>
            <p:cNvSpPr/>
            <p:nvPr/>
          </p:nvSpPr>
          <p:spPr>
            <a:xfrm>
              <a:off x="9508596" y="7904505"/>
              <a:ext cx="41579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0"/>
            <p:cNvSpPr/>
            <p:nvPr/>
          </p:nvSpPr>
          <p:spPr>
            <a:xfrm>
              <a:off x="10102581"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1"/>
            <p:cNvSpPr/>
            <p:nvPr/>
          </p:nvSpPr>
          <p:spPr>
            <a:xfrm>
              <a:off x="8320624" y="7904505"/>
              <a:ext cx="41579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2"/>
            <p:cNvSpPr/>
            <p:nvPr/>
          </p:nvSpPr>
          <p:spPr>
            <a:xfrm>
              <a:off x="9508596" y="7270650"/>
              <a:ext cx="41579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pl23"/>
            <p:cNvSpPr/>
            <p:nvPr/>
          </p:nvSpPr>
          <p:spPr>
            <a:xfrm>
              <a:off x="7340547" y="6867288"/>
              <a:ext cx="2969929" cy="2172000"/>
            </a:xfrm>
            <a:custGeom>
              <a:avLst/>
              <a:pathLst>
                <a:path w="2969929" h="2172000">
                  <a:moveTo>
                    <a:pt x="0" y="0"/>
                  </a:moveTo>
                  <a:lnTo>
                    <a:pt x="593985" y="1919442"/>
                  </a:lnTo>
                  <a:lnTo>
                    <a:pt x="1187971" y="2017807"/>
                  </a:lnTo>
                  <a:lnTo>
                    <a:pt x="1781957" y="2172000"/>
                  </a:lnTo>
                  <a:lnTo>
                    <a:pt x="2375943" y="2086928"/>
                  </a:lnTo>
                  <a:lnTo>
                    <a:pt x="2969929" y="2145415"/>
                  </a:lnTo>
                </a:path>
              </a:pathLst>
            </a:custGeom>
            <a:ln w="40651" cap="flat">
              <a:solidFill>
                <a:srgbClr val="000000">
                  <a:alpha val="100000"/>
                </a:srgbClr>
              </a:solidFill>
              <a:prstDash val="solid"/>
              <a:round/>
            </a:ln>
          </p:spPr>
          <p:txBody>
            <a:bodyPr/>
            <a:lstStyle/>
            <a:p/>
          </p:txBody>
        </p:sp>
        <p:sp>
          <p:nvSpPr>
            <p:cNvPr id="484" name="rc24"/>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485"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6"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87" name="tx27"/>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8" name="tx28"/>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9" name="tx29"/>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90"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5"/>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36"/>
            <p:cNvSpPr/>
            <p:nvPr/>
          </p:nvSpPr>
          <p:spPr>
            <a:xfrm>
              <a:off x="11260854" y="85075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37"/>
            <p:cNvSpPr/>
            <p:nvPr/>
          </p:nvSpPr>
          <p:spPr>
            <a:xfrm>
              <a:off x="11260854" y="78429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38"/>
            <p:cNvSpPr/>
            <p:nvPr/>
          </p:nvSpPr>
          <p:spPr>
            <a:xfrm>
              <a:off x="11260854" y="71783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39"/>
            <p:cNvSpPr/>
            <p:nvPr/>
          </p:nvSpPr>
          <p:spPr>
            <a:xfrm>
              <a:off x="11260854" y="65137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tx4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41"/>
            <p:cNvSpPr/>
            <p:nvPr/>
          </p:nvSpPr>
          <p:spPr>
            <a:xfrm>
              <a:off x="11358911" y="85052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02" name="tx42"/>
            <p:cNvSpPr/>
            <p:nvPr/>
          </p:nvSpPr>
          <p:spPr>
            <a:xfrm>
              <a:off x="11358911" y="784065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3" name="tx43"/>
            <p:cNvSpPr/>
            <p:nvPr/>
          </p:nvSpPr>
          <p:spPr>
            <a:xfrm>
              <a:off x="11358911" y="717788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04" name="tx44"/>
            <p:cNvSpPr/>
            <p:nvPr/>
          </p:nvSpPr>
          <p:spPr>
            <a:xfrm>
              <a:off x="11358911" y="65114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5" name="pl45"/>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6"/>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7"/>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8"/>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9"/>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0"/>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1"/>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tx52"/>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53"/>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54"/>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55"/>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56"/>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57"/>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58"/>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59"/>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0" name="tx60"/>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63"/>
            <p:cNvSpPr/>
            <p:nvPr/>
          </p:nvSpPr>
          <p:spPr>
            <a:xfrm>
              <a:off x="6981116" y="10217410"/>
              <a:ext cx="1051268" cy="182880"/>
            </a:xfrm>
            <a:prstGeom prst="rect">
              <a:avLst/>
            </a:prstGeom>
            <a:solidFill>
              <a:srgbClr val="FFFFFF">
                <a:alpha val="100000"/>
              </a:srgbClr>
            </a:solidFill>
          </p:spPr>
          <p:txBody>
            <a:bodyPr/>
            <a:lstStyle/>
            <a:p/>
          </p:txBody>
        </p:sp>
        <p:sp>
          <p:nvSpPr>
            <p:cNvPr id="524" name="rc64"/>
            <p:cNvSpPr/>
            <p:nvPr/>
          </p:nvSpPr>
          <p:spPr>
            <a:xfrm>
              <a:off x="6981116" y="10217410"/>
              <a:ext cx="182879" cy="182880"/>
            </a:xfrm>
            <a:prstGeom prst="rect">
              <a:avLst/>
            </a:prstGeom>
            <a:solidFill>
              <a:srgbClr val="FFFFFF">
                <a:alpha val="100000"/>
              </a:srgbClr>
            </a:solidFill>
          </p:spPr>
          <p:txBody>
            <a:bodyPr/>
            <a:lstStyle/>
            <a:p/>
          </p:txBody>
        </p:sp>
        <p:sp>
          <p:nvSpPr>
            <p:cNvPr id="525" name="pl65"/>
            <p:cNvSpPr/>
            <p:nvPr/>
          </p:nvSpPr>
          <p:spPr>
            <a:xfrm>
              <a:off x="69994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6" name="tx66"/>
            <p:cNvSpPr/>
            <p:nvPr/>
          </p:nvSpPr>
          <p:spPr>
            <a:xfrm>
              <a:off x="72719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67"/>
            <p:cNvSpPr/>
            <p:nvPr/>
          </p:nvSpPr>
          <p:spPr>
            <a:xfrm>
              <a:off x="8212384" y="10217410"/>
              <a:ext cx="3051508" cy="182880"/>
            </a:xfrm>
            <a:prstGeom prst="rect">
              <a:avLst/>
            </a:prstGeom>
            <a:solidFill>
              <a:srgbClr val="FFFFFF">
                <a:alpha val="100000"/>
              </a:srgbClr>
            </a:solidFill>
          </p:spPr>
          <p:txBody>
            <a:bodyPr/>
            <a:lstStyle/>
            <a:p/>
          </p:txBody>
        </p:sp>
        <p:sp>
          <p:nvSpPr>
            <p:cNvPr id="528" name="rc68"/>
            <p:cNvSpPr/>
            <p:nvPr/>
          </p:nvSpPr>
          <p:spPr>
            <a:xfrm>
              <a:off x="8212384" y="10217410"/>
              <a:ext cx="182879" cy="182880"/>
            </a:xfrm>
            <a:prstGeom prst="rect">
              <a:avLst/>
            </a:prstGeom>
            <a:solidFill>
              <a:srgbClr val="FFFFFF">
                <a:alpha val="100000"/>
              </a:srgbClr>
            </a:solidFill>
          </p:spPr>
          <p:txBody>
            <a:bodyPr/>
            <a:lstStyle/>
            <a:p/>
          </p:txBody>
        </p:sp>
        <p:sp>
          <p:nvSpPr>
            <p:cNvPr id="529" name="rc69"/>
            <p:cNvSpPr/>
            <p:nvPr/>
          </p:nvSpPr>
          <p:spPr>
            <a:xfrm>
              <a:off x="82213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0" name="rc70"/>
            <p:cNvSpPr/>
            <p:nvPr/>
          </p:nvSpPr>
          <p:spPr>
            <a:xfrm>
              <a:off x="9303625" y="10217410"/>
              <a:ext cx="182879" cy="182880"/>
            </a:xfrm>
            <a:prstGeom prst="rect">
              <a:avLst/>
            </a:prstGeom>
            <a:solidFill>
              <a:srgbClr val="FFFFFF">
                <a:alpha val="100000"/>
              </a:srgbClr>
            </a:solidFill>
          </p:spPr>
          <p:txBody>
            <a:bodyPr/>
            <a:lstStyle/>
            <a:p/>
          </p:txBody>
        </p:sp>
        <p:sp>
          <p:nvSpPr>
            <p:cNvPr id="531" name="rc71"/>
            <p:cNvSpPr/>
            <p:nvPr/>
          </p:nvSpPr>
          <p:spPr>
            <a:xfrm>
              <a:off x="9312625"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2" name="rc72"/>
            <p:cNvSpPr/>
            <p:nvPr/>
          </p:nvSpPr>
          <p:spPr>
            <a:xfrm>
              <a:off x="10229666" y="10217410"/>
              <a:ext cx="182880" cy="182880"/>
            </a:xfrm>
            <a:prstGeom prst="rect">
              <a:avLst/>
            </a:prstGeom>
            <a:solidFill>
              <a:srgbClr val="FFFFFF">
                <a:alpha val="100000"/>
              </a:srgbClr>
            </a:solidFill>
          </p:spPr>
          <p:txBody>
            <a:bodyPr/>
            <a:lstStyle/>
            <a:p/>
          </p:txBody>
        </p:sp>
        <p:sp>
          <p:nvSpPr>
            <p:cNvPr id="533" name="rc73"/>
            <p:cNvSpPr/>
            <p:nvPr/>
          </p:nvSpPr>
          <p:spPr>
            <a:xfrm>
              <a:off x="1023866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74"/>
            <p:cNvSpPr/>
            <p:nvPr/>
          </p:nvSpPr>
          <p:spPr>
            <a:xfrm>
              <a:off x="85032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75"/>
            <p:cNvSpPr/>
            <p:nvPr/>
          </p:nvSpPr>
          <p:spPr>
            <a:xfrm>
              <a:off x="959450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76"/>
            <p:cNvSpPr/>
            <p:nvPr/>
          </p:nvSpPr>
          <p:spPr>
            <a:xfrm>
              <a:off x="1052054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7" name="tx77"/>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8" name=""/>
          <p:cNvGrpSpPr/>
          <p:nvPr/>
        </p:nvGrpSpPr>
        <p:grpSpPr>
          <a:xfrm>
            <a:off x="12527280" y="6217920"/>
            <a:ext cx="5486400" cy="4297680"/>
            <a:chOff x="12527280" y="6217920"/>
            <a:chExt cx="5486400" cy="4297680"/>
          </a:xfrm>
        </p:grpSpPr>
        <p:sp>
          <p:nvSpPr>
            <p:cNvPr id="5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7"/>
            <p:cNvSpPr/>
            <p:nvPr/>
          </p:nvSpPr>
          <p:spPr>
            <a:xfrm>
              <a:off x="13325144" y="6714885"/>
              <a:ext cx="4510689" cy="153644"/>
            </a:xfrm>
            <a:custGeom>
              <a:avLst/>
              <a:pathLst>
                <a:path w="4510689" h="153644">
                  <a:moveTo>
                    <a:pt x="0" y="128037"/>
                  </a:moveTo>
                  <a:lnTo>
                    <a:pt x="180427" y="102429"/>
                  </a:lnTo>
                  <a:lnTo>
                    <a:pt x="360855" y="153644"/>
                  </a:lnTo>
                  <a:lnTo>
                    <a:pt x="541282" y="76822"/>
                  </a:lnTo>
                  <a:lnTo>
                    <a:pt x="721710" y="128037"/>
                  </a:lnTo>
                  <a:lnTo>
                    <a:pt x="902137" y="76822"/>
                  </a:lnTo>
                  <a:lnTo>
                    <a:pt x="1082565" y="128037"/>
                  </a:lnTo>
                  <a:lnTo>
                    <a:pt x="1262993" y="128037"/>
                  </a:lnTo>
                  <a:lnTo>
                    <a:pt x="1443420" y="76822"/>
                  </a:lnTo>
                  <a:lnTo>
                    <a:pt x="1623848" y="25607"/>
                  </a:lnTo>
                  <a:lnTo>
                    <a:pt x="1804275" y="0"/>
                  </a:lnTo>
                  <a:lnTo>
                    <a:pt x="1984703" y="0"/>
                  </a:lnTo>
                  <a:lnTo>
                    <a:pt x="2165131" y="0"/>
                  </a:lnTo>
                  <a:lnTo>
                    <a:pt x="2345558" y="0"/>
                  </a:lnTo>
                  <a:lnTo>
                    <a:pt x="2525986" y="0"/>
                  </a:lnTo>
                  <a:lnTo>
                    <a:pt x="2706413" y="0"/>
                  </a:lnTo>
                  <a:lnTo>
                    <a:pt x="2886841" y="0"/>
                  </a:lnTo>
                  <a:lnTo>
                    <a:pt x="3067268" y="25607"/>
                  </a:lnTo>
                  <a:lnTo>
                    <a:pt x="3247696" y="51214"/>
                  </a:lnTo>
                  <a:lnTo>
                    <a:pt x="3428124" y="51214"/>
                  </a:lnTo>
                  <a:lnTo>
                    <a:pt x="3608551" y="76822"/>
                  </a:lnTo>
                  <a:lnTo>
                    <a:pt x="3788979" y="76822"/>
                  </a:lnTo>
                  <a:lnTo>
                    <a:pt x="3969406" y="51214"/>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54" name="pl18"/>
            <p:cNvSpPr/>
            <p:nvPr/>
          </p:nvSpPr>
          <p:spPr>
            <a:xfrm>
              <a:off x="13325144" y="6689277"/>
              <a:ext cx="4510689" cy="332897"/>
            </a:xfrm>
            <a:custGeom>
              <a:avLst/>
              <a:pathLst>
                <a:path w="4510689" h="332897">
                  <a:moveTo>
                    <a:pt x="0" y="102429"/>
                  </a:moveTo>
                  <a:lnTo>
                    <a:pt x="180427" y="51214"/>
                  </a:lnTo>
                  <a:lnTo>
                    <a:pt x="360855" y="76822"/>
                  </a:lnTo>
                  <a:lnTo>
                    <a:pt x="541282" y="128037"/>
                  </a:lnTo>
                  <a:lnTo>
                    <a:pt x="721710" y="102429"/>
                  </a:lnTo>
                  <a:lnTo>
                    <a:pt x="902137" y="153644"/>
                  </a:lnTo>
                  <a:lnTo>
                    <a:pt x="1082565" y="332897"/>
                  </a:lnTo>
                  <a:lnTo>
                    <a:pt x="1262993" y="128037"/>
                  </a:lnTo>
                  <a:lnTo>
                    <a:pt x="1443420" y="102429"/>
                  </a:lnTo>
                  <a:lnTo>
                    <a:pt x="1623848" y="51214"/>
                  </a:lnTo>
                  <a:lnTo>
                    <a:pt x="1804275" y="25607"/>
                  </a:lnTo>
                  <a:lnTo>
                    <a:pt x="1984703" y="0"/>
                  </a:lnTo>
                  <a:lnTo>
                    <a:pt x="2165131" y="25607"/>
                  </a:lnTo>
                  <a:lnTo>
                    <a:pt x="2345558" y="25607"/>
                  </a:lnTo>
                  <a:lnTo>
                    <a:pt x="2525986" y="25607"/>
                  </a:lnTo>
                  <a:lnTo>
                    <a:pt x="2706413" y="25607"/>
                  </a:lnTo>
                  <a:lnTo>
                    <a:pt x="2886841" y="25607"/>
                  </a:lnTo>
                  <a:lnTo>
                    <a:pt x="3067268" y="25607"/>
                  </a:lnTo>
                  <a:lnTo>
                    <a:pt x="3247696" y="51214"/>
                  </a:lnTo>
                  <a:lnTo>
                    <a:pt x="3428124" y="51214"/>
                  </a:lnTo>
                  <a:lnTo>
                    <a:pt x="3608551" y="102429"/>
                  </a:lnTo>
                  <a:lnTo>
                    <a:pt x="3788979" y="102429"/>
                  </a:lnTo>
                  <a:lnTo>
                    <a:pt x="3969406" y="102429"/>
                  </a:lnTo>
                  <a:lnTo>
                    <a:pt x="4149834" y="51214"/>
                  </a:lnTo>
                  <a:lnTo>
                    <a:pt x="4330262" y="76822"/>
                  </a:lnTo>
                  <a:lnTo>
                    <a:pt x="4510689" y="76822"/>
                  </a:lnTo>
                </a:path>
              </a:pathLst>
            </a:custGeom>
            <a:ln w="32521" cap="flat">
              <a:solidFill>
                <a:srgbClr val="00A173">
                  <a:alpha val="100000"/>
                </a:srgbClr>
              </a:solidFill>
              <a:prstDash val="solid"/>
              <a:round/>
            </a:ln>
          </p:spPr>
          <p:txBody>
            <a:bodyPr/>
            <a:lstStyle/>
            <a:p/>
          </p:txBody>
        </p:sp>
        <p:sp>
          <p:nvSpPr>
            <p:cNvPr id="5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0" name="rc84"/>
            <p:cNvSpPr/>
            <p:nvPr/>
          </p:nvSpPr>
          <p:spPr>
            <a:xfrm>
              <a:off x="14005791" y="9941072"/>
              <a:ext cx="3149396" cy="504938"/>
            </a:xfrm>
            <a:prstGeom prst="rect">
              <a:avLst/>
            </a:prstGeom>
            <a:solidFill>
              <a:srgbClr val="FFFFFF">
                <a:alpha val="100000"/>
              </a:srgbClr>
            </a:solidFill>
          </p:spPr>
          <p:txBody>
            <a:bodyPr/>
            <a:lstStyle/>
            <a:p/>
          </p:txBody>
        </p:sp>
        <p:sp>
          <p:nvSpPr>
            <p:cNvPr id="6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Australia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314030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314030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314030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314030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393695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393695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393695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3936955"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44680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44680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47336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47336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pg31"/>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3" name="tx32"/>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34" name="pg33"/>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5" name="tx34"/>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36" name="rc3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7" name="rc36"/>
            <p:cNvSpPr/>
            <p:nvPr/>
          </p:nvSpPr>
          <p:spPr>
            <a:xfrm>
              <a:off x="5012427" y="2153563"/>
              <a:ext cx="3239694" cy="3131794"/>
            </a:xfrm>
            <a:prstGeom prst="rect">
              <a:avLst/>
            </a:prstGeom>
            <a:solidFill>
              <a:srgbClr val="FFFFFF">
                <a:alpha val="100000"/>
              </a:srgbClr>
            </a:solidFill>
          </p:spPr>
          <p:txBody>
            <a:bodyPr/>
            <a:lstStyle/>
            <a:p/>
          </p:txBody>
        </p:sp>
        <p:sp>
          <p:nvSpPr>
            <p:cNvPr id="38" name="pl37"/>
            <p:cNvSpPr/>
            <p:nvPr/>
          </p:nvSpPr>
          <p:spPr>
            <a:xfrm>
              <a:off x="5012427"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9" name="pl38"/>
            <p:cNvSpPr/>
            <p:nvPr/>
          </p:nvSpPr>
          <p:spPr>
            <a:xfrm>
              <a:off x="5012427"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3" name="pl42"/>
            <p:cNvSpPr/>
            <p:nvPr/>
          </p:nvSpPr>
          <p:spPr>
            <a:xfrm>
              <a:off x="5012427"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4" name="pl43"/>
            <p:cNvSpPr/>
            <p:nvPr/>
          </p:nvSpPr>
          <p:spPr>
            <a:xfrm>
              <a:off x="5012427"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rc46"/>
            <p:cNvSpPr/>
            <p:nvPr/>
          </p:nvSpPr>
          <p:spPr>
            <a:xfrm>
              <a:off x="5052260"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052260"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052260"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317808"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317808"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583357"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583357" y="4860227"/>
              <a:ext cx="238993" cy="70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848906"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848906"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380003"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380003"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380003"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380003"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6455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6455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6455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6455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9111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9111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9111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9111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7176650"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7176650"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7176650"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7176650"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44219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44219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44219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44219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973296"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973296"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973296"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973296"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pg86"/>
            <p:cNvSpPr/>
            <p:nvPr/>
          </p:nvSpPr>
          <p:spPr>
            <a:xfrm>
              <a:off x="580369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8" name="tx87"/>
            <p:cNvSpPr/>
            <p:nvPr/>
          </p:nvSpPr>
          <p:spPr>
            <a:xfrm>
              <a:off x="592857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 case(s)</a:t>
              </a:r>
            </a:p>
          </p:txBody>
        </p:sp>
        <p:sp>
          <p:nvSpPr>
            <p:cNvPr id="89" name="pg88"/>
            <p:cNvSpPr/>
            <p:nvPr/>
          </p:nvSpPr>
          <p:spPr>
            <a:xfrm>
              <a:off x="599810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0" name="tx89"/>
            <p:cNvSpPr/>
            <p:nvPr/>
          </p:nvSpPr>
          <p:spPr>
            <a:xfrm>
              <a:off x="610217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91" name="rc9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92" name="rc91"/>
            <p:cNvSpPr/>
            <p:nvPr/>
          </p:nvSpPr>
          <p:spPr>
            <a:xfrm>
              <a:off x="8252122" y="2153563"/>
              <a:ext cx="3239694" cy="3131794"/>
            </a:xfrm>
            <a:prstGeom prst="rect">
              <a:avLst/>
            </a:prstGeom>
            <a:solidFill>
              <a:srgbClr val="FFFFFF">
                <a:alpha val="100000"/>
              </a:srgbClr>
            </a:solidFill>
          </p:spPr>
          <p:txBody>
            <a:bodyPr/>
            <a:lstStyle/>
            <a:p/>
          </p:txBody>
        </p:sp>
        <p:sp>
          <p:nvSpPr>
            <p:cNvPr id="93" name="pl92"/>
            <p:cNvSpPr/>
            <p:nvPr/>
          </p:nvSpPr>
          <p:spPr>
            <a:xfrm>
              <a:off x="825212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4" name="pl93"/>
            <p:cNvSpPr/>
            <p:nvPr/>
          </p:nvSpPr>
          <p:spPr>
            <a:xfrm>
              <a:off x="825212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5" name="pl94"/>
            <p:cNvSpPr/>
            <p:nvPr/>
          </p:nvSpPr>
          <p:spPr>
            <a:xfrm>
              <a:off x="825212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6" name="pl95"/>
            <p:cNvSpPr/>
            <p:nvPr/>
          </p:nvSpPr>
          <p:spPr>
            <a:xfrm>
              <a:off x="825212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7" name="pl9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8" name="pl97"/>
            <p:cNvSpPr/>
            <p:nvPr/>
          </p:nvSpPr>
          <p:spPr>
            <a:xfrm>
              <a:off x="825212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9" name="pl98"/>
            <p:cNvSpPr/>
            <p:nvPr/>
          </p:nvSpPr>
          <p:spPr>
            <a:xfrm>
              <a:off x="825212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0" name="pl99"/>
            <p:cNvSpPr/>
            <p:nvPr/>
          </p:nvSpPr>
          <p:spPr>
            <a:xfrm>
              <a:off x="825212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1" name="pl100"/>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2" name="rc101"/>
            <p:cNvSpPr/>
            <p:nvPr/>
          </p:nvSpPr>
          <p:spPr>
            <a:xfrm>
              <a:off x="8291955"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3" name="rc102"/>
            <p:cNvSpPr/>
            <p:nvPr/>
          </p:nvSpPr>
          <p:spPr>
            <a:xfrm>
              <a:off x="8291955"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4" name="rc103"/>
            <p:cNvSpPr/>
            <p:nvPr/>
          </p:nvSpPr>
          <p:spPr>
            <a:xfrm>
              <a:off x="8291955"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5" name="rc104"/>
            <p:cNvSpPr/>
            <p:nvPr/>
          </p:nvSpPr>
          <p:spPr>
            <a:xfrm>
              <a:off x="8291955"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6" name="rc105"/>
            <p:cNvSpPr/>
            <p:nvPr/>
          </p:nvSpPr>
          <p:spPr>
            <a:xfrm>
              <a:off x="8557503"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7" name="rc106"/>
            <p:cNvSpPr/>
            <p:nvPr/>
          </p:nvSpPr>
          <p:spPr>
            <a:xfrm>
              <a:off x="8557503"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8" name="rc107"/>
            <p:cNvSpPr/>
            <p:nvPr/>
          </p:nvSpPr>
          <p:spPr>
            <a:xfrm>
              <a:off x="8557503"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9" name="rc108"/>
            <p:cNvSpPr/>
            <p:nvPr/>
          </p:nvSpPr>
          <p:spPr>
            <a:xfrm>
              <a:off x="8557503"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0" name="rc109"/>
            <p:cNvSpPr/>
            <p:nvPr/>
          </p:nvSpPr>
          <p:spPr>
            <a:xfrm>
              <a:off x="8823052"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1" name="rc110"/>
            <p:cNvSpPr/>
            <p:nvPr/>
          </p:nvSpPr>
          <p:spPr>
            <a:xfrm>
              <a:off x="8823052"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2" name="rc111"/>
            <p:cNvSpPr/>
            <p:nvPr/>
          </p:nvSpPr>
          <p:spPr>
            <a:xfrm>
              <a:off x="8823052"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3" name="rc112"/>
            <p:cNvSpPr/>
            <p:nvPr/>
          </p:nvSpPr>
          <p:spPr>
            <a:xfrm>
              <a:off x="8823052"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4" name="rc113"/>
            <p:cNvSpPr/>
            <p:nvPr/>
          </p:nvSpPr>
          <p:spPr>
            <a:xfrm>
              <a:off x="9088601"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5" name="rc114"/>
            <p:cNvSpPr/>
            <p:nvPr/>
          </p:nvSpPr>
          <p:spPr>
            <a:xfrm>
              <a:off x="9088601"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6" name="rc115"/>
            <p:cNvSpPr/>
            <p:nvPr/>
          </p:nvSpPr>
          <p:spPr>
            <a:xfrm>
              <a:off x="9088601"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7" name="rc116"/>
            <p:cNvSpPr/>
            <p:nvPr/>
          </p:nvSpPr>
          <p:spPr>
            <a:xfrm>
              <a:off x="9088601"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8" name="rc117"/>
            <p:cNvSpPr/>
            <p:nvPr/>
          </p:nvSpPr>
          <p:spPr>
            <a:xfrm>
              <a:off x="9354150"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9" name="rc118"/>
            <p:cNvSpPr/>
            <p:nvPr/>
          </p:nvSpPr>
          <p:spPr>
            <a:xfrm>
              <a:off x="9354150"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0" name="rc119"/>
            <p:cNvSpPr/>
            <p:nvPr/>
          </p:nvSpPr>
          <p:spPr>
            <a:xfrm>
              <a:off x="9354150"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1" name="rc120"/>
            <p:cNvSpPr/>
            <p:nvPr/>
          </p:nvSpPr>
          <p:spPr>
            <a:xfrm>
              <a:off x="9354150"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2" name="rc121"/>
            <p:cNvSpPr/>
            <p:nvPr/>
          </p:nvSpPr>
          <p:spPr>
            <a:xfrm>
              <a:off x="9619698"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9619698"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9619698"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9619698"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10150796"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0150796"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0150796"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0150796"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0416345"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0416345"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0416345"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0416345"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09474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09474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09474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09474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1212991"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1212991"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1212991"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1212991"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pg141"/>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3" name="tx142"/>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144" name="pg143"/>
            <p:cNvSpPr/>
            <p:nvPr/>
          </p:nvSpPr>
          <p:spPr>
            <a:xfrm>
              <a:off x="9237803"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5" name="tx144"/>
            <p:cNvSpPr/>
            <p:nvPr/>
          </p:nvSpPr>
          <p:spPr>
            <a:xfrm>
              <a:off x="9341872"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57 case(s)</a:t>
              </a:r>
            </a:p>
          </p:txBody>
        </p:sp>
        <p:sp>
          <p:nvSpPr>
            <p:cNvPr id="146" name="rc14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47" name="rc146"/>
            <p:cNvSpPr/>
            <p:nvPr/>
          </p:nvSpPr>
          <p:spPr>
            <a:xfrm>
              <a:off x="11491817" y="2153563"/>
              <a:ext cx="3239694" cy="3131794"/>
            </a:xfrm>
            <a:prstGeom prst="rect">
              <a:avLst/>
            </a:prstGeom>
            <a:solidFill>
              <a:srgbClr val="FFFFFF">
                <a:alpha val="100000"/>
              </a:srgbClr>
            </a:solidFill>
          </p:spPr>
          <p:txBody>
            <a:bodyPr/>
            <a:lstStyle/>
            <a:p/>
          </p:txBody>
        </p:sp>
        <p:sp>
          <p:nvSpPr>
            <p:cNvPr id="148" name="pl147"/>
            <p:cNvSpPr/>
            <p:nvPr/>
          </p:nvSpPr>
          <p:spPr>
            <a:xfrm>
              <a:off x="11491817"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9" name="pl148"/>
            <p:cNvSpPr/>
            <p:nvPr/>
          </p:nvSpPr>
          <p:spPr>
            <a:xfrm>
              <a:off x="11491817"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0" name="pl149"/>
            <p:cNvSpPr/>
            <p:nvPr/>
          </p:nvSpPr>
          <p:spPr>
            <a:xfrm>
              <a:off x="11491817"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1" name="pl150"/>
            <p:cNvSpPr/>
            <p:nvPr/>
          </p:nvSpPr>
          <p:spPr>
            <a:xfrm>
              <a:off x="11491817"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2" name="pl15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3" name="pl152"/>
            <p:cNvSpPr/>
            <p:nvPr/>
          </p:nvSpPr>
          <p:spPr>
            <a:xfrm>
              <a:off x="11491817"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4" name="pl153"/>
            <p:cNvSpPr/>
            <p:nvPr/>
          </p:nvSpPr>
          <p:spPr>
            <a:xfrm>
              <a:off x="11491817"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5" name="pl154"/>
            <p:cNvSpPr/>
            <p:nvPr/>
          </p:nvSpPr>
          <p:spPr>
            <a:xfrm>
              <a:off x="11491817"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6" name="pl155"/>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7" name="rc156"/>
            <p:cNvSpPr/>
            <p:nvPr/>
          </p:nvSpPr>
          <p:spPr>
            <a:xfrm>
              <a:off x="11531649"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531649"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531649"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531649"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79719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79719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79719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79719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062747" y="3372271"/>
              <a:ext cx="238993" cy="19130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062747" y="337227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062747" y="337227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062747" y="337227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32829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32829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32829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32829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593845"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593845"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593845"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593845"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859393"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859393"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859393"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859393"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31249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31249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31249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31249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3390491"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3390491"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3390491"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3390491"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656040" y="3159706"/>
              <a:ext cx="238993" cy="2125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656040" y="31597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656040" y="31597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656040" y="315970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92158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92158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92158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92158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187137"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187137"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187137"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187137"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445268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45268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45268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45268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pg204"/>
            <p:cNvSpPr/>
            <p:nvPr/>
          </p:nvSpPr>
          <p:spPr>
            <a:xfrm>
              <a:off x="1225894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6" name="tx205"/>
            <p:cNvSpPr/>
            <p:nvPr/>
          </p:nvSpPr>
          <p:spPr>
            <a:xfrm>
              <a:off x="1238382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 case(s)</a:t>
              </a:r>
            </a:p>
          </p:txBody>
        </p:sp>
        <p:sp>
          <p:nvSpPr>
            <p:cNvPr id="207" name="pg206"/>
            <p:cNvSpPr/>
            <p:nvPr/>
          </p:nvSpPr>
          <p:spPr>
            <a:xfrm>
              <a:off x="1245738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8" name="tx207"/>
            <p:cNvSpPr/>
            <p:nvPr/>
          </p:nvSpPr>
          <p:spPr>
            <a:xfrm>
              <a:off x="1256145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181 case(s)</a:t>
              </a:r>
            </a:p>
          </p:txBody>
        </p:sp>
        <p:sp>
          <p:nvSpPr>
            <p:cNvPr id="209" name="rc20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0" name="rc209"/>
            <p:cNvSpPr/>
            <p:nvPr/>
          </p:nvSpPr>
          <p:spPr>
            <a:xfrm>
              <a:off x="14731512" y="2153563"/>
              <a:ext cx="3239694" cy="3131794"/>
            </a:xfrm>
            <a:prstGeom prst="rect">
              <a:avLst/>
            </a:prstGeom>
            <a:solidFill>
              <a:srgbClr val="FFFFFF">
                <a:alpha val="100000"/>
              </a:srgbClr>
            </a:solidFill>
          </p:spPr>
          <p:txBody>
            <a:bodyPr/>
            <a:lstStyle/>
            <a:p/>
          </p:txBody>
        </p:sp>
        <p:sp>
          <p:nvSpPr>
            <p:cNvPr id="211" name="pl210"/>
            <p:cNvSpPr/>
            <p:nvPr/>
          </p:nvSpPr>
          <p:spPr>
            <a:xfrm>
              <a:off x="1473151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2" name="pl211"/>
            <p:cNvSpPr/>
            <p:nvPr/>
          </p:nvSpPr>
          <p:spPr>
            <a:xfrm>
              <a:off x="1473151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3" name="pl212"/>
            <p:cNvSpPr/>
            <p:nvPr/>
          </p:nvSpPr>
          <p:spPr>
            <a:xfrm>
              <a:off x="1473151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4" name="pl213"/>
            <p:cNvSpPr/>
            <p:nvPr/>
          </p:nvSpPr>
          <p:spPr>
            <a:xfrm>
              <a:off x="1473151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5" name="pl214"/>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6" name="pl215"/>
            <p:cNvSpPr/>
            <p:nvPr/>
          </p:nvSpPr>
          <p:spPr>
            <a:xfrm>
              <a:off x="1473151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7" name="pl216"/>
            <p:cNvSpPr/>
            <p:nvPr/>
          </p:nvSpPr>
          <p:spPr>
            <a:xfrm>
              <a:off x="1473151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8" name="pl217"/>
            <p:cNvSpPr/>
            <p:nvPr/>
          </p:nvSpPr>
          <p:spPr>
            <a:xfrm>
              <a:off x="1473151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9" name="pl218"/>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rc219"/>
            <p:cNvSpPr/>
            <p:nvPr/>
          </p:nvSpPr>
          <p:spPr>
            <a:xfrm>
              <a:off x="14771344" y="3655691"/>
              <a:ext cx="238993" cy="16296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4771344" y="3513981"/>
              <a:ext cx="238993" cy="141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4771344" y="351398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4771344" y="351398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5036893" y="2947140"/>
              <a:ext cx="238993" cy="23382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5036893" y="2876285"/>
              <a:ext cx="238993" cy="70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5036893"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5036893"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5302442" y="3088850"/>
              <a:ext cx="238993" cy="2196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5302442" y="3088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5302442" y="3088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5302442" y="308885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5567991" y="4576807"/>
              <a:ext cx="238993" cy="708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5567991" y="45768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5567991" y="45768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5567991" y="45768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5833539" y="500193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rc239"/>
            <p:cNvSpPr/>
            <p:nvPr/>
          </p:nvSpPr>
          <p:spPr>
            <a:xfrm>
              <a:off x="16099088"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1" name="rc240"/>
            <p:cNvSpPr/>
            <p:nvPr/>
          </p:nvSpPr>
          <p:spPr>
            <a:xfrm>
              <a:off x="16099088"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2" name="rc241"/>
            <p:cNvSpPr/>
            <p:nvPr/>
          </p:nvSpPr>
          <p:spPr>
            <a:xfrm>
              <a:off x="16099088"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3" name="rc242"/>
            <p:cNvSpPr/>
            <p:nvPr/>
          </p:nvSpPr>
          <p:spPr>
            <a:xfrm>
              <a:off x="16099088"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4" name="rc243"/>
            <p:cNvSpPr/>
            <p:nvPr/>
          </p:nvSpPr>
          <p:spPr>
            <a:xfrm>
              <a:off x="16364637"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6364637"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6364637"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6364637" y="4931082"/>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pg247"/>
            <p:cNvSpPr/>
            <p:nvPr/>
          </p:nvSpPr>
          <p:spPr>
            <a:xfrm>
              <a:off x="1549863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9" name="tx248"/>
            <p:cNvSpPr/>
            <p:nvPr/>
          </p:nvSpPr>
          <p:spPr>
            <a:xfrm>
              <a:off x="1562352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112 case(s)</a:t>
              </a:r>
            </a:p>
          </p:txBody>
        </p:sp>
        <p:sp>
          <p:nvSpPr>
            <p:cNvPr id="250" name="pg24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1" name="rc25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52" name="tx25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3" name="tx25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4" name="tx25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5" name="tx25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6" name="tx25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7" name="pl25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tx37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8" name="tx377"/>
            <p:cNvSpPr/>
            <p:nvPr/>
          </p:nvSpPr>
          <p:spPr>
            <a:xfrm>
              <a:off x="1230614" y="449152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79" name="tx378"/>
            <p:cNvSpPr/>
            <p:nvPr/>
          </p:nvSpPr>
          <p:spPr>
            <a:xfrm>
              <a:off x="1230614" y="378297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80" name="tx379"/>
            <p:cNvSpPr/>
            <p:nvPr/>
          </p:nvSpPr>
          <p:spPr>
            <a:xfrm>
              <a:off x="1230614" y="3074315"/>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381" name="tx380"/>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82" name="pl38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1737938" y="45768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83"/>
            <p:cNvSpPr/>
            <p:nvPr/>
          </p:nvSpPr>
          <p:spPr>
            <a:xfrm>
              <a:off x="1737938" y="38682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84"/>
            <p:cNvSpPr/>
            <p:nvPr/>
          </p:nvSpPr>
          <p:spPr>
            <a:xfrm>
              <a:off x="1737938" y="31597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85"/>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8" name="rc387"/>
            <p:cNvSpPr/>
            <p:nvPr/>
          </p:nvSpPr>
          <p:spPr>
            <a:xfrm>
              <a:off x="18110385" y="2153563"/>
              <a:ext cx="1753945" cy="1236458"/>
            </a:xfrm>
            <a:prstGeom prst="rect">
              <a:avLst/>
            </a:prstGeom>
            <a:solidFill>
              <a:srgbClr val="FFFFFF">
                <a:alpha val="100000"/>
              </a:srgbClr>
            </a:solidFill>
          </p:spPr>
          <p:txBody>
            <a:bodyPr/>
            <a:lstStyle/>
            <a:p/>
          </p:txBody>
        </p:sp>
        <p:sp>
          <p:nvSpPr>
            <p:cNvPr id="389" name="rc388"/>
            <p:cNvSpPr/>
            <p:nvPr/>
          </p:nvSpPr>
          <p:spPr>
            <a:xfrm>
              <a:off x="18179974" y="2223153"/>
              <a:ext cx="274319" cy="274319"/>
            </a:xfrm>
            <a:prstGeom prst="rect">
              <a:avLst/>
            </a:prstGeom>
            <a:solidFill>
              <a:srgbClr val="FFFFFF">
                <a:alpha val="100000"/>
              </a:srgbClr>
            </a:solidFill>
          </p:spPr>
          <p:txBody>
            <a:bodyPr/>
            <a:lstStyle/>
            <a:p/>
          </p:txBody>
        </p:sp>
        <p:sp>
          <p:nvSpPr>
            <p:cNvPr id="390" name="rc38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2497473"/>
              <a:ext cx="274319" cy="274319"/>
            </a:xfrm>
            <a:prstGeom prst="rect">
              <a:avLst/>
            </a:prstGeom>
            <a:solidFill>
              <a:srgbClr val="FFFFFF">
                <a:alpha val="100000"/>
              </a:srgbClr>
            </a:solidFill>
          </p:spPr>
          <p:txBody>
            <a:bodyPr/>
            <a:lstStyle/>
            <a:p/>
          </p:txBody>
        </p:sp>
        <p:sp>
          <p:nvSpPr>
            <p:cNvPr id="392" name="rc39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2771793"/>
              <a:ext cx="274319" cy="274319"/>
            </a:xfrm>
            <a:prstGeom prst="rect">
              <a:avLst/>
            </a:prstGeom>
            <a:solidFill>
              <a:srgbClr val="FFFFFF">
                <a:alpha val="100000"/>
              </a:srgbClr>
            </a:solidFill>
          </p:spPr>
          <p:txBody>
            <a:bodyPr/>
            <a:lstStyle/>
            <a:p/>
          </p:txBody>
        </p:sp>
        <p:sp>
          <p:nvSpPr>
            <p:cNvPr id="394" name="rc39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3046113"/>
              <a:ext cx="274319" cy="274319"/>
            </a:xfrm>
            <a:prstGeom prst="rect">
              <a:avLst/>
            </a:prstGeom>
            <a:solidFill>
              <a:srgbClr val="FFFFFF">
                <a:alpha val="100000"/>
              </a:srgbClr>
            </a:solidFill>
          </p:spPr>
          <p:txBody>
            <a:bodyPr/>
            <a:lstStyle/>
            <a:p/>
          </p:txBody>
        </p:sp>
        <p:sp>
          <p:nvSpPr>
            <p:cNvPr id="396" name="rc39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7" name="tx39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8" name="tx39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9" name="tx39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0" name="tx39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1" name=""/>
          <p:cNvGrpSpPr/>
          <p:nvPr/>
        </p:nvGrpSpPr>
        <p:grpSpPr>
          <a:xfrm>
            <a:off x="6400800" y="6217920"/>
            <a:ext cx="5486400" cy="4251960"/>
            <a:chOff x="6400800" y="6217920"/>
            <a:chExt cx="5486400" cy="4251960"/>
          </a:xfrm>
        </p:grpSpPr>
        <p:sp>
          <p:nvSpPr>
            <p:cNvPr id="40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4" name="rc5"/>
            <p:cNvSpPr/>
            <p:nvPr/>
          </p:nvSpPr>
          <p:spPr>
            <a:xfrm>
              <a:off x="7068913" y="6510025"/>
              <a:ext cx="4276698" cy="2788960"/>
            </a:xfrm>
            <a:prstGeom prst="rect">
              <a:avLst/>
            </a:prstGeom>
            <a:solidFill>
              <a:srgbClr val="FFFFFF">
                <a:alpha val="100000"/>
              </a:srgbClr>
            </a:solidFill>
          </p:spPr>
          <p:txBody>
            <a:bodyPr/>
            <a:lstStyle/>
            <a:p/>
          </p:txBody>
        </p:sp>
        <p:sp>
          <p:nvSpPr>
            <p:cNvPr id="405" name="pl6"/>
            <p:cNvSpPr/>
            <p:nvPr/>
          </p:nvSpPr>
          <p:spPr>
            <a:xfrm>
              <a:off x="7068913" y="879379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6" name="pl7"/>
            <p:cNvSpPr/>
            <p:nvPr/>
          </p:nvSpPr>
          <p:spPr>
            <a:xfrm>
              <a:off x="7068913" y="803695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7" name="pl8"/>
            <p:cNvSpPr/>
            <p:nvPr/>
          </p:nvSpPr>
          <p:spPr>
            <a:xfrm>
              <a:off x="7068913" y="728011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8" name="pl9"/>
            <p:cNvSpPr/>
            <p:nvPr/>
          </p:nvSpPr>
          <p:spPr>
            <a:xfrm>
              <a:off x="7068913" y="652326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9"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0" name="pl11"/>
            <p:cNvSpPr/>
            <p:nvPr/>
          </p:nvSpPr>
          <p:spPr>
            <a:xfrm>
              <a:off x="7068913" y="841537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1" name="pl12"/>
            <p:cNvSpPr/>
            <p:nvPr/>
          </p:nvSpPr>
          <p:spPr>
            <a:xfrm>
              <a:off x="7068913" y="765853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2" name="pl13"/>
            <p:cNvSpPr/>
            <p:nvPr/>
          </p:nvSpPr>
          <p:spPr>
            <a:xfrm>
              <a:off x="7068913" y="690169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3" name="rc14"/>
            <p:cNvSpPr/>
            <p:nvPr/>
          </p:nvSpPr>
          <p:spPr>
            <a:xfrm>
              <a:off x="7217409" y="8907320"/>
              <a:ext cx="415790" cy="2648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5"/>
            <p:cNvSpPr/>
            <p:nvPr/>
          </p:nvSpPr>
          <p:spPr>
            <a:xfrm>
              <a:off x="7811395" y="8680267"/>
              <a:ext cx="415790" cy="4919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6"/>
            <p:cNvSpPr/>
            <p:nvPr/>
          </p:nvSpPr>
          <p:spPr>
            <a:xfrm>
              <a:off x="8405381" y="8755952"/>
              <a:ext cx="415790" cy="3784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7"/>
            <p:cNvSpPr/>
            <p:nvPr/>
          </p:nvSpPr>
          <p:spPr>
            <a:xfrm>
              <a:off x="8999367" y="8907320"/>
              <a:ext cx="415790" cy="2648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8"/>
            <p:cNvSpPr/>
            <p:nvPr/>
          </p:nvSpPr>
          <p:spPr>
            <a:xfrm>
              <a:off x="9593353" y="8491057"/>
              <a:ext cx="415790" cy="5676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9"/>
            <p:cNvSpPr/>
            <p:nvPr/>
          </p:nvSpPr>
          <p:spPr>
            <a:xfrm>
              <a:off x="10187339" y="7280111"/>
              <a:ext cx="415790" cy="12487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20"/>
            <p:cNvSpPr/>
            <p:nvPr/>
          </p:nvSpPr>
          <p:spPr>
            <a:xfrm>
              <a:off x="10781325" y="7393637"/>
              <a:ext cx="415790" cy="10595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21"/>
            <p:cNvSpPr/>
            <p:nvPr/>
          </p:nvSpPr>
          <p:spPr>
            <a:xfrm>
              <a:off x="7811395" y="8642425"/>
              <a:ext cx="415790"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2"/>
            <p:cNvSpPr/>
            <p:nvPr/>
          </p:nvSpPr>
          <p:spPr>
            <a:xfrm>
              <a:off x="8999367" y="8869478"/>
              <a:ext cx="415790"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3"/>
            <p:cNvSpPr/>
            <p:nvPr/>
          </p:nvSpPr>
          <p:spPr>
            <a:xfrm>
              <a:off x="9593353" y="8453215"/>
              <a:ext cx="415790"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24"/>
            <p:cNvSpPr/>
            <p:nvPr/>
          </p:nvSpPr>
          <p:spPr>
            <a:xfrm>
              <a:off x="10187339" y="7090900"/>
              <a:ext cx="415790" cy="189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25"/>
            <p:cNvSpPr/>
            <p:nvPr/>
          </p:nvSpPr>
          <p:spPr>
            <a:xfrm>
              <a:off x="10781325" y="7128743"/>
              <a:ext cx="415790" cy="2648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26"/>
            <p:cNvSpPr/>
            <p:nvPr/>
          </p:nvSpPr>
          <p:spPr>
            <a:xfrm>
              <a:off x="8405381" y="8718109"/>
              <a:ext cx="415790" cy="378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27"/>
            <p:cNvSpPr/>
            <p:nvPr/>
          </p:nvSpPr>
          <p:spPr>
            <a:xfrm>
              <a:off x="9593353" y="8188321"/>
              <a:ext cx="415790" cy="2648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7" name="rc28"/>
            <p:cNvSpPr/>
            <p:nvPr/>
          </p:nvSpPr>
          <p:spPr>
            <a:xfrm>
              <a:off x="10187339" y="6636796"/>
              <a:ext cx="415790" cy="4541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29"/>
            <p:cNvSpPr/>
            <p:nvPr/>
          </p:nvSpPr>
          <p:spPr>
            <a:xfrm>
              <a:off x="8405381" y="9134372"/>
              <a:ext cx="415790" cy="378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9" name="rc30"/>
            <p:cNvSpPr/>
            <p:nvPr/>
          </p:nvSpPr>
          <p:spPr>
            <a:xfrm>
              <a:off x="9593353" y="9058688"/>
              <a:ext cx="415790" cy="1135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31"/>
            <p:cNvSpPr/>
            <p:nvPr/>
          </p:nvSpPr>
          <p:spPr>
            <a:xfrm>
              <a:off x="10187339" y="8528899"/>
              <a:ext cx="415790" cy="6433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32"/>
            <p:cNvSpPr/>
            <p:nvPr/>
          </p:nvSpPr>
          <p:spPr>
            <a:xfrm>
              <a:off x="10781325" y="8453215"/>
              <a:ext cx="415790" cy="71899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2" name="pl33"/>
            <p:cNvSpPr/>
            <p:nvPr/>
          </p:nvSpPr>
          <p:spPr>
            <a:xfrm>
              <a:off x="7425304" y="6867288"/>
              <a:ext cx="3563915" cy="1890443"/>
            </a:xfrm>
            <a:custGeom>
              <a:avLst/>
              <a:pathLst>
                <a:path w="3563915" h="1890443">
                  <a:moveTo>
                    <a:pt x="0" y="0"/>
                  </a:moveTo>
                  <a:lnTo>
                    <a:pt x="593985" y="1162572"/>
                  </a:lnTo>
                  <a:lnTo>
                    <a:pt x="1187971" y="1536617"/>
                  </a:lnTo>
                  <a:lnTo>
                    <a:pt x="1781957" y="1809569"/>
                  </a:lnTo>
                  <a:lnTo>
                    <a:pt x="2375943" y="1506289"/>
                  </a:lnTo>
                  <a:lnTo>
                    <a:pt x="2969929" y="1122135"/>
                  </a:lnTo>
                  <a:lnTo>
                    <a:pt x="3563915" y="1890443"/>
                  </a:lnTo>
                </a:path>
              </a:pathLst>
            </a:custGeom>
            <a:ln w="40651" cap="flat">
              <a:solidFill>
                <a:srgbClr val="000000">
                  <a:alpha val="100000"/>
                </a:srgbClr>
              </a:solidFill>
              <a:prstDash val="solid"/>
              <a:round/>
            </a:ln>
          </p:spPr>
          <p:txBody>
            <a:bodyPr/>
            <a:lstStyle/>
            <a:p/>
          </p:txBody>
        </p:sp>
        <p:sp>
          <p:nvSpPr>
            <p:cNvPr id="433" name="rc34"/>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34"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5" name="tx36"/>
            <p:cNvSpPr/>
            <p:nvPr/>
          </p:nvSpPr>
          <p:spPr>
            <a:xfrm>
              <a:off x="6801340" y="84130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6" name="tx37"/>
            <p:cNvSpPr/>
            <p:nvPr/>
          </p:nvSpPr>
          <p:spPr>
            <a:xfrm>
              <a:off x="6801340" y="76562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7" name="tx38"/>
            <p:cNvSpPr/>
            <p:nvPr/>
          </p:nvSpPr>
          <p:spPr>
            <a:xfrm>
              <a:off x="6801340" y="689938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38"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0"/>
            <p:cNvSpPr/>
            <p:nvPr/>
          </p:nvSpPr>
          <p:spPr>
            <a:xfrm>
              <a:off x="7034118" y="84153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1"/>
            <p:cNvSpPr/>
            <p:nvPr/>
          </p:nvSpPr>
          <p:spPr>
            <a:xfrm>
              <a:off x="7034118" y="76585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2"/>
            <p:cNvSpPr/>
            <p:nvPr/>
          </p:nvSpPr>
          <p:spPr>
            <a:xfrm>
              <a:off x="7034118" y="69016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3" name="pl44"/>
            <p:cNvSpPr/>
            <p:nvPr/>
          </p:nvSpPr>
          <p:spPr>
            <a:xfrm>
              <a:off x="11345612" y="866674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45"/>
            <p:cNvSpPr/>
            <p:nvPr/>
          </p:nvSpPr>
          <p:spPr>
            <a:xfrm>
              <a:off x="11345612" y="81612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46"/>
            <p:cNvSpPr/>
            <p:nvPr/>
          </p:nvSpPr>
          <p:spPr>
            <a:xfrm>
              <a:off x="11345612" y="76558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47"/>
            <p:cNvSpPr/>
            <p:nvPr/>
          </p:nvSpPr>
          <p:spPr>
            <a:xfrm>
              <a:off x="11345612" y="71503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48"/>
            <p:cNvSpPr/>
            <p:nvPr/>
          </p:nvSpPr>
          <p:spPr>
            <a:xfrm>
              <a:off x="11345612" y="66448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tx4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50"/>
            <p:cNvSpPr/>
            <p:nvPr/>
          </p:nvSpPr>
          <p:spPr>
            <a:xfrm>
              <a:off x="11443669" y="8666376"/>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50" name="tx51"/>
            <p:cNvSpPr/>
            <p:nvPr/>
          </p:nvSpPr>
          <p:spPr>
            <a:xfrm>
              <a:off x="11443669" y="815897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1" name="tx52"/>
            <p:cNvSpPr/>
            <p:nvPr/>
          </p:nvSpPr>
          <p:spPr>
            <a:xfrm>
              <a:off x="11443669" y="76535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2" name="tx53"/>
            <p:cNvSpPr/>
            <p:nvPr/>
          </p:nvSpPr>
          <p:spPr>
            <a:xfrm>
              <a:off x="11443669" y="71480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3" name="tx54"/>
            <p:cNvSpPr/>
            <p:nvPr/>
          </p:nvSpPr>
          <p:spPr>
            <a:xfrm>
              <a:off x="11443669" y="664257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4" name="pl55"/>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56"/>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57"/>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5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59"/>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60"/>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61"/>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tx62"/>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2" name="tx63"/>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3" name="tx64"/>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4" name="tx6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5" name="tx66"/>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6" name="tx67"/>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7" name="tx68"/>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6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9" name="tx7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0"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1"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2" name="rc73"/>
            <p:cNvSpPr/>
            <p:nvPr/>
          </p:nvSpPr>
          <p:spPr>
            <a:xfrm>
              <a:off x="6564753" y="10217410"/>
              <a:ext cx="1051268" cy="182880"/>
            </a:xfrm>
            <a:prstGeom prst="rect">
              <a:avLst/>
            </a:prstGeom>
            <a:solidFill>
              <a:srgbClr val="FFFFFF">
                <a:alpha val="100000"/>
              </a:srgbClr>
            </a:solidFill>
          </p:spPr>
          <p:txBody>
            <a:bodyPr/>
            <a:lstStyle/>
            <a:p/>
          </p:txBody>
        </p:sp>
        <p:sp>
          <p:nvSpPr>
            <p:cNvPr id="473" name="rc74"/>
            <p:cNvSpPr/>
            <p:nvPr/>
          </p:nvSpPr>
          <p:spPr>
            <a:xfrm>
              <a:off x="6564753" y="10217410"/>
              <a:ext cx="182879" cy="182880"/>
            </a:xfrm>
            <a:prstGeom prst="rect">
              <a:avLst/>
            </a:prstGeom>
            <a:solidFill>
              <a:srgbClr val="FFFFFF">
                <a:alpha val="100000"/>
              </a:srgbClr>
            </a:solidFill>
          </p:spPr>
          <p:txBody>
            <a:bodyPr/>
            <a:lstStyle/>
            <a:p/>
          </p:txBody>
        </p:sp>
        <p:sp>
          <p:nvSpPr>
            <p:cNvPr id="474" name="pl75"/>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5" name="tx76"/>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6" name="rc77"/>
            <p:cNvSpPr/>
            <p:nvPr/>
          </p:nvSpPr>
          <p:spPr>
            <a:xfrm>
              <a:off x="7796021" y="10217410"/>
              <a:ext cx="4053749" cy="182880"/>
            </a:xfrm>
            <a:prstGeom prst="rect">
              <a:avLst/>
            </a:prstGeom>
            <a:solidFill>
              <a:srgbClr val="FFFFFF">
                <a:alpha val="100000"/>
              </a:srgbClr>
            </a:solidFill>
          </p:spPr>
          <p:txBody>
            <a:bodyPr/>
            <a:lstStyle/>
            <a:p/>
          </p:txBody>
        </p:sp>
        <p:sp>
          <p:nvSpPr>
            <p:cNvPr id="477" name="rc78"/>
            <p:cNvSpPr/>
            <p:nvPr/>
          </p:nvSpPr>
          <p:spPr>
            <a:xfrm>
              <a:off x="7796021" y="10217410"/>
              <a:ext cx="182879" cy="182880"/>
            </a:xfrm>
            <a:prstGeom prst="rect">
              <a:avLst/>
            </a:prstGeom>
            <a:solidFill>
              <a:srgbClr val="FFFFFF">
                <a:alpha val="100000"/>
              </a:srgbClr>
            </a:solidFill>
          </p:spPr>
          <p:txBody>
            <a:bodyPr/>
            <a:lstStyle/>
            <a:p/>
          </p:txBody>
        </p:sp>
        <p:sp>
          <p:nvSpPr>
            <p:cNvPr id="478"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80"/>
            <p:cNvSpPr/>
            <p:nvPr/>
          </p:nvSpPr>
          <p:spPr>
            <a:xfrm>
              <a:off x="8887262" y="10217410"/>
              <a:ext cx="182879" cy="182880"/>
            </a:xfrm>
            <a:prstGeom prst="rect">
              <a:avLst/>
            </a:prstGeom>
            <a:solidFill>
              <a:srgbClr val="FFFFFF">
                <a:alpha val="100000"/>
              </a:srgbClr>
            </a:solidFill>
          </p:spPr>
          <p:txBody>
            <a:bodyPr/>
            <a:lstStyle/>
            <a:p/>
          </p:txBody>
        </p:sp>
        <p:sp>
          <p:nvSpPr>
            <p:cNvPr id="480"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82"/>
            <p:cNvSpPr/>
            <p:nvPr/>
          </p:nvSpPr>
          <p:spPr>
            <a:xfrm>
              <a:off x="9813303" y="10217410"/>
              <a:ext cx="182879" cy="182880"/>
            </a:xfrm>
            <a:prstGeom prst="rect">
              <a:avLst/>
            </a:prstGeom>
            <a:solidFill>
              <a:srgbClr val="FFFFFF">
                <a:alpha val="100000"/>
              </a:srgbClr>
            </a:solidFill>
          </p:spPr>
          <p:txBody>
            <a:bodyPr/>
            <a:lstStyle/>
            <a:p/>
          </p:txBody>
        </p:sp>
        <p:sp>
          <p:nvSpPr>
            <p:cNvPr id="482"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84"/>
            <p:cNvSpPr/>
            <p:nvPr/>
          </p:nvSpPr>
          <p:spPr>
            <a:xfrm>
              <a:off x="10815544" y="10217410"/>
              <a:ext cx="182880" cy="182880"/>
            </a:xfrm>
            <a:prstGeom prst="rect">
              <a:avLst/>
            </a:prstGeom>
            <a:solidFill>
              <a:srgbClr val="FFFFFF">
                <a:alpha val="100000"/>
              </a:srgbClr>
            </a:solidFill>
          </p:spPr>
          <p:txBody>
            <a:bodyPr/>
            <a:lstStyle/>
            <a:p/>
          </p:txBody>
        </p:sp>
        <p:sp>
          <p:nvSpPr>
            <p:cNvPr id="484"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tx86"/>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6" name="tx87"/>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7" name="tx88"/>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8" name="tx89"/>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9" name="tx90"/>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0" name=""/>
          <p:cNvGrpSpPr/>
          <p:nvPr/>
        </p:nvGrpSpPr>
        <p:grpSpPr>
          <a:xfrm>
            <a:off x="12527280" y="6217920"/>
            <a:ext cx="5486400" cy="4297680"/>
            <a:chOff x="12527280" y="6217920"/>
            <a:chExt cx="5486400" cy="4297680"/>
          </a:xfrm>
        </p:grpSpPr>
        <p:sp>
          <p:nvSpPr>
            <p:cNvPr id="4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7"/>
            <p:cNvSpPr/>
            <p:nvPr/>
          </p:nvSpPr>
          <p:spPr>
            <a:xfrm>
              <a:off x="13325144" y="6740492"/>
              <a:ext cx="4510689" cy="128037"/>
            </a:xfrm>
            <a:custGeom>
              <a:avLst/>
              <a:pathLst>
                <a:path w="4510689" h="128037">
                  <a:moveTo>
                    <a:pt x="0" y="128037"/>
                  </a:moveTo>
                  <a:lnTo>
                    <a:pt x="180427" y="102429"/>
                  </a:lnTo>
                  <a:lnTo>
                    <a:pt x="360855" y="51214"/>
                  </a:lnTo>
                  <a:lnTo>
                    <a:pt x="541282" y="51214"/>
                  </a:lnTo>
                  <a:lnTo>
                    <a:pt x="721710" y="51214"/>
                  </a:lnTo>
                  <a:lnTo>
                    <a:pt x="902137" y="51214"/>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25607"/>
                  </a:lnTo>
                  <a:lnTo>
                    <a:pt x="2886841" y="25607"/>
                  </a:lnTo>
                  <a:lnTo>
                    <a:pt x="3067268" y="51214"/>
                  </a:lnTo>
                  <a:lnTo>
                    <a:pt x="3247696" y="51214"/>
                  </a:lnTo>
                  <a:lnTo>
                    <a:pt x="3428124" y="51214"/>
                  </a:lnTo>
                  <a:lnTo>
                    <a:pt x="3608551" y="76822"/>
                  </a:lnTo>
                  <a:lnTo>
                    <a:pt x="3788979" y="76822"/>
                  </a:lnTo>
                  <a:lnTo>
                    <a:pt x="3969406" y="0"/>
                  </a:lnTo>
                  <a:lnTo>
                    <a:pt x="4149834" y="128037"/>
                  </a:lnTo>
                  <a:lnTo>
                    <a:pt x="4330262" y="102429"/>
                  </a:lnTo>
                  <a:lnTo>
                    <a:pt x="4510689" y="128037"/>
                  </a:lnTo>
                </a:path>
              </a:pathLst>
            </a:custGeom>
            <a:ln w="32521" cap="flat">
              <a:solidFill>
                <a:srgbClr val="5EB0E8">
                  <a:alpha val="100000"/>
                </a:srgbClr>
              </a:solidFill>
              <a:prstDash val="solid"/>
              <a:round/>
            </a:ln>
          </p:spPr>
          <p:txBody>
            <a:bodyPr/>
            <a:lstStyle/>
            <a:p/>
          </p:txBody>
        </p:sp>
        <p:sp>
          <p:nvSpPr>
            <p:cNvPr id="506" name="pl18"/>
            <p:cNvSpPr/>
            <p:nvPr/>
          </p:nvSpPr>
          <p:spPr>
            <a:xfrm>
              <a:off x="14046855" y="6791707"/>
              <a:ext cx="3788979" cy="358504"/>
            </a:xfrm>
            <a:custGeom>
              <a:avLst/>
              <a:pathLst>
                <a:path w="3788979" h="358504">
                  <a:moveTo>
                    <a:pt x="0" y="230467"/>
                  </a:moveTo>
                  <a:lnTo>
                    <a:pt x="180427" y="230467"/>
                  </a:lnTo>
                  <a:lnTo>
                    <a:pt x="360855" y="179252"/>
                  </a:lnTo>
                  <a:lnTo>
                    <a:pt x="541282" y="128037"/>
                  </a:lnTo>
                  <a:lnTo>
                    <a:pt x="721710" y="358504"/>
                  </a:lnTo>
                  <a:lnTo>
                    <a:pt x="902137" y="307289"/>
                  </a:lnTo>
                  <a:lnTo>
                    <a:pt x="1082565" y="153644"/>
                  </a:lnTo>
                  <a:lnTo>
                    <a:pt x="1262993" y="102429"/>
                  </a:lnTo>
                  <a:lnTo>
                    <a:pt x="1443420" y="76822"/>
                  </a:lnTo>
                  <a:lnTo>
                    <a:pt x="1623848" y="51214"/>
                  </a:lnTo>
                  <a:lnTo>
                    <a:pt x="1804275" y="25607"/>
                  </a:lnTo>
                  <a:lnTo>
                    <a:pt x="1984703" y="25607"/>
                  </a:lnTo>
                  <a:lnTo>
                    <a:pt x="2165131" y="0"/>
                  </a:lnTo>
                  <a:lnTo>
                    <a:pt x="2345558" y="25607"/>
                  </a:lnTo>
                  <a:lnTo>
                    <a:pt x="2525986" y="25607"/>
                  </a:lnTo>
                  <a:lnTo>
                    <a:pt x="2706413" y="0"/>
                  </a:lnTo>
                  <a:lnTo>
                    <a:pt x="2886841" y="0"/>
                  </a:lnTo>
                  <a:lnTo>
                    <a:pt x="3067268" y="0"/>
                  </a:lnTo>
                  <a:lnTo>
                    <a:pt x="3247696" y="76822"/>
                  </a:lnTo>
                  <a:lnTo>
                    <a:pt x="3428124" y="25607"/>
                  </a:lnTo>
                  <a:lnTo>
                    <a:pt x="3608551" y="51214"/>
                  </a:lnTo>
                  <a:lnTo>
                    <a:pt x="3788979" y="76822"/>
                  </a:lnTo>
                </a:path>
              </a:pathLst>
            </a:custGeom>
            <a:ln w="32521" cap="flat">
              <a:solidFill>
                <a:srgbClr val="00A173">
                  <a:alpha val="100000"/>
                </a:srgbClr>
              </a:solidFill>
              <a:prstDash val="solid"/>
              <a:round/>
            </a:ln>
          </p:spPr>
          <p:txBody>
            <a:bodyPr/>
            <a:lstStyle/>
            <a:p/>
          </p:txBody>
        </p:sp>
        <p:sp>
          <p:nvSpPr>
            <p:cNvPr id="50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2" name="rc84"/>
            <p:cNvSpPr/>
            <p:nvPr/>
          </p:nvSpPr>
          <p:spPr>
            <a:xfrm>
              <a:off x="14005791" y="9941072"/>
              <a:ext cx="3149396" cy="504938"/>
            </a:xfrm>
            <a:prstGeom prst="rect">
              <a:avLst/>
            </a:prstGeom>
            <a:solidFill>
              <a:srgbClr val="FFFFFF">
                <a:alpha val="100000"/>
              </a:srgbClr>
            </a:solidFill>
          </p:spPr>
          <p:txBody>
            <a:bodyPr/>
            <a:lstStyle/>
            <a:p/>
          </p:txBody>
        </p:sp>
        <p:sp>
          <p:nvSpPr>
            <p:cNvPr id="57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8" name=""/>
          <p:cNvGrpSpPr/>
          <p:nvPr/>
        </p:nvGrpSpPr>
        <p:grpSpPr>
          <a:xfrm>
            <a:off x="594360" y="6217920"/>
            <a:ext cx="5562295" cy="3895679"/>
            <a:chOff x="594360" y="6217920"/>
            <a:chExt cx="5562295" cy="3895679"/>
          </a:xfrm>
        </p:grpSpPr>
        <p:sp>
          <p:nvSpPr>
            <p:cNvPr id="579"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0" name="rc4"/>
            <p:cNvSpPr/>
            <p:nvPr/>
          </p:nvSpPr>
          <p:spPr>
            <a:xfrm>
              <a:off x="250749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1" name="rc5"/>
            <p:cNvSpPr/>
            <p:nvPr/>
          </p:nvSpPr>
          <p:spPr>
            <a:xfrm>
              <a:off x="2536582"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82" name="rc6"/>
            <p:cNvSpPr/>
            <p:nvPr/>
          </p:nvSpPr>
          <p:spPr>
            <a:xfrm>
              <a:off x="282745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7"/>
            <p:cNvSpPr/>
            <p:nvPr/>
          </p:nvSpPr>
          <p:spPr>
            <a:xfrm>
              <a:off x="311831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4" name="rc8"/>
            <p:cNvSpPr/>
            <p:nvPr/>
          </p:nvSpPr>
          <p:spPr>
            <a:xfrm>
              <a:off x="3409187"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85" name="rc9"/>
            <p:cNvSpPr/>
            <p:nvPr/>
          </p:nvSpPr>
          <p:spPr>
            <a:xfrm>
              <a:off x="3700055"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86" name="rc10"/>
            <p:cNvSpPr/>
            <p:nvPr/>
          </p:nvSpPr>
          <p:spPr>
            <a:xfrm>
              <a:off x="3990923"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587" name="rc11"/>
            <p:cNvSpPr/>
            <p:nvPr/>
          </p:nvSpPr>
          <p:spPr>
            <a:xfrm>
              <a:off x="4281791"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88" name="rc12"/>
            <p:cNvSpPr/>
            <p:nvPr/>
          </p:nvSpPr>
          <p:spPr>
            <a:xfrm>
              <a:off x="4572659"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89" name="rc13"/>
            <p:cNvSpPr/>
            <p:nvPr/>
          </p:nvSpPr>
          <p:spPr>
            <a:xfrm>
              <a:off x="4863527"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90" name="rc14"/>
            <p:cNvSpPr/>
            <p:nvPr/>
          </p:nvSpPr>
          <p:spPr>
            <a:xfrm>
              <a:off x="5154396"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91" name="rc15"/>
            <p:cNvSpPr/>
            <p:nvPr/>
          </p:nvSpPr>
          <p:spPr>
            <a:xfrm>
              <a:off x="5445264"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2" name="rc16"/>
            <p:cNvSpPr/>
            <p:nvPr/>
          </p:nvSpPr>
          <p:spPr>
            <a:xfrm>
              <a:off x="573613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7"/>
            <p:cNvSpPr/>
            <p:nvPr/>
          </p:nvSpPr>
          <p:spPr>
            <a:xfrm>
              <a:off x="2536582" y="6836306"/>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594" name="rc18"/>
            <p:cNvSpPr/>
            <p:nvPr/>
          </p:nvSpPr>
          <p:spPr>
            <a:xfrm>
              <a:off x="2827450" y="6836306"/>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95" name="rc19"/>
            <p:cNvSpPr/>
            <p:nvPr/>
          </p:nvSpPr>
          <p:spPr>
            <a:xfrm>
              <a:off x="3118319"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96" name="rc20"/>
            <p:cNvSpPr/>
            <p:nvPr/>
          </p:nvSpPr>
          <p:spPr>
            <a:xfrm>
              <a:off x="340918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21"/>
            <p:cNvSpPr/>
            <p:nvPr/>
          </p:nvSpPr>
          <p:spPr>
            <a:xfrm>
              <a:off x="3700055"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98" name="rc22"/>
            <p:cNvSpPr/>
            <p:nvPr/>
          </p:nvSpPr>
          <p:spPr>
            <a:xfrm>
              <a:off x="3990923" y="6836306"/>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99" name="rc23"/>
            <p:cNvSpPr/>
            <p:nvPr/>
          </p:nvSpPr>
          <p:spPr>
            <a:xfrm>
              <a:off x="4281791" y="6836306"/>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00" name="rc24"/>
            <p:cNvSpPr/>
            <p:nvPr/>
          </p:nvSpPr>
          <p:spPr>
            <a:xfrm>
              <a:off x="457265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5"/>
            <p:cNvSpPr/>
            <p:nvPr/>
          </p:nvSpPr>
          <p:spPr>
            <a:xfrm>
              <a:off x="486352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2" name="rc26"/>
            <p:cNvSpPr/>
            <p:nvPr/>
          </p:nvSpPr>
          <p:spPr>
            <a:xfrm>
              <a:off x="515439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7"/>
            <p:cNvSpPr/>
            <p:nvPr/>
          </p:nvSpPr>
          <p:spPr>
            <a:xfrm>
              <a:off x="5445264"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28"/>
            <p:cNvSpPr/>
            <p:nvPr/>
          </p:nvSpPr>
          <p:spPr>
            <a:xfrm>
              <a:off x="573613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9"/>
            <p:cNvSpPr/>
            <p:nvPr/>
          </p:nvSpPr>
          <p:spPr>
            <a:xfrm>
              <a:off x="2536582" y="7127174"/>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06" name="rc30"/>
            <p:cNvSpPr/>
            <p:nvPr/>
          </p:nvSpPr>
          <p:spPr>
            <a:xfrm>
              <a:off x="2827450"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07" name="rc31"/>
            <p:cNvSpPr/>
            <p:nvPr/>
          </p:nvSpPr>
          <p:spPr>
            <a:xfrm>
              <a:off x="311831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8" name="rc32"/>
            <p:cNvSpPr/>
            <p:nvPr/>
          </p:nvSpPr>
          <p:spPr>
            <a:xfrm>
              <a:off x="3409187"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09" name="rc33"/>
            <p:cNvSpPr/>
            <p:nvPr/>
          </p:nvSpPr>
          <p:spPr>
            <a:xfrm>
              <a:off x="370005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34"/>
            <p:cNvSpPr/>
            <p:nvPr/>
          </p:nvSpPr>
          <p:spPr>
            <a:xfrm>
              <a:off x="3990923" y="7127174"/>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11" name="rc35"/>
            <p:cNvSpPr/>
            <p:nvPr/>
          </p:nvSpPr>
          <p:spPr>
            <a:xfrm>
              <a:off x="4281791"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36"/>
            <p:cNvSpPr/>
            <p:nvPr/>
          </p:nvSpPr>
          <p:spPr>
            <a:xfrm>
              <a:off x="457265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7"/>
            <p:cNvSpPr/>
            <p:nvPr/>
          </p:nvSpPr>
          <p:spPr>
            <a:xfrm>
              <a:off x="486352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8"/>
            <p:cNvSpPr/>
            <p:nvPr/>
          </p:nvSpPr>
          <p:spPr>
            <a:xfrm>
              <a:off x="515439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9"/>
            <p:cNvSpPr/>
            <p:nvPr/>
          </p:nvSpPr>
          <p:spPr>
            <a:xfrm>
              <a:off x="544526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40"/>
            <p:cNvSpPr/>
            <p:nvPr/>
          </p:nvSpPr>
          <p:spPr>
            <a:xfrm>
              <a:off x="573613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1"/>
            <p:cNvSpPr/>
            <p:nvPr/>
          </p:nvSpPr>
          <p:spPr>
            <a:xfrm>
              <a:off x="253658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42"/>
            <p:cNvSpPr/>
            <p:nvPr/>
          </p:nvSpPr>
          <p:spPr>
            <a:xfrm>
              <a:off x="282745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43"/>
            <p:cNvSpPr/>
            <p:nvPr/>
          </p:nvSpPr>
          <p:spPr>
            <a:xfrm>
              <a:off x="311831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44"/>
            <p:cNvSpPr/>
            <p:nvPr/>
          </p:nvSpPr>
          <p:spPr>
            <a:xfrm>
              <a:off x="340918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45"/>
            <p:cNvSpPr/>
            <p:nvPr/>
          </p:nvSpPr>
          <p:spPr>
            <a:xfrm>
              <a:off x="3700055"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22" name="rc46"/>
            <p:cNvSpPr/>
            <p:nvPr/>
          </p:nvSpPr>
          <p:spPr>
            <a:xfrm>
              <a:off x="3990923" y="7418042"/>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23" name="rc47"/>
            <p:cNvSpPr/>
            <p:nvPr/>
          </p:nvSpPr>
          <p:spPr>
            <a:xfrm>
              <a:off x="4281791" y="7418042"/>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24" name="rc48"/>
            <p:cNvSpPr/>
            <p:nvPr/>
          </p:nvSpPr>
          <p:spPr>
            <a:xfrm>
              <a:off x="4572659"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25" name="rc49"/>
            <p:cNvSpPr/>
            <p:nvPr/>
          </p:nvSpPr>
          <p:spPr>
            <a:xfrm>
              <a:off x="486352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50"/>
            <p:cNvSpPr/>
            <p:nvPr/>
          </p:nvSpPr>
          <p:spPr>
            <a:xfrm>
              <a:off x="515439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51"/>
            <p:cNvSpPr/>
            <p:nvPr/>
          </p:nvSpPr>
          <p:spPr>
            <a:xfrm>
              <a:off x="544526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52"/>
            <p:cNvSpPr/>
            <p:nvPr/>
          </p:nvSpPr>
          <p:spPr>
            <a:xfrm>
              <a:off x="573613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53"/>
            <p:cNvSpPr/>
            <p:nvPr/>
          </p:nvSpPr>
          <p:spPr>
            <a:xfrm>
              <a:off x="253658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54"/>
            <p:cNvSpPr/>
            <p:nvPr/>
          </p:nvSpPr>
          <p:spPr>
            <a:xfrm>
              <a:off x="2827450"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55"/>
            <p:cNvSpPr/>
            <p:nvPr/>
          </p:nvSpPr>
          <p:spPr>
            <a:xfrm>
              <a:off x="3118319"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2" name="rc56"/>
            <p:cNvSpPr/>
            <p:nvPr/>
          </p:nvSpPr>
          <p:spPr>
            <a:xfrm>
              <a:off x="340918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57"/>
            <p:cNvSpPr/>
            <p:nvPr/>
          </p:nvSpPr>
          <p:spPr>
            <a:xfrm>
              <a:off x="3700055"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4" name="rc58"/>
            <p:cNvSpPr/>
            <p:nvPr/>
          </p:nvSpPr>
          <p:spPr>
            <a:xfrm>
              <a:off x="399092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59"/>
            <p:cNvSpPr/>
            <p:nvPr/>
          </p:nvSpPr>
          <p:spPr>
            <a:xfrm>
              <a:off x="428179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60"/>
            <p:cNvSpPr/>
            <p:nvPr/>
          </p:nvSpPr>
          <p:spPr>
            <a:xfrm>
              <a:off x="457265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61"/>
            <p:cNvSpPr/>
            <p:nvPr/>
          </p:nvSpPr>
          <p:spPr>
            <a:xfrm>
              <a:off x="486352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2"/>
            <p:cNvSpPr/>
            <p:nvPr/>
          </p:nvSpPr>
          <p:spPr>
            <a:xfrm>
              <a:off x="515439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63"/>
            <p:cNvSpPr/>
            <p:nvPr/>
          </p:nvSpPr>
          <p:spPr>
            <a:xfrm>
              <a:off x="544526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4"/>
            <p:cNvSpPr/>
            <p:nvPr/>
          </p:nvSpPr>
          <p:spPr>
            <a:xfrm>
              <a:off x="573613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65"/>
            <p:cNvSpPr/>
            <p:nvPr/>
          </p:nvSpPr>
          <p:spPr>
            <a:xfrm>
              <a:off x="253658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66"/>
            <p:cNvSpPr/>
            <p:nvPr/>
          </p:nvSpPr>
          <p:spPr>
            <a:xfrm>
              <a:off x="282745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67"/>
            <p:cNvSpPr/>
            <p:nvPr/>
          </p:nvSpPr>
          <p:spPr>
            <a:xfrm>
              <a:off x="311831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68"/>
            <p:cNvSpPr/>
            <p:nvPr/>
          </p:nvSpPr>
          <p:spPr>
            <a:xfrm>
              <a:off x="3409187" y="7999779"/>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45" name="rc69"/>
            <p:cNvSpPr/>
            <p:nvPr/>
          </p:nvSpPr>
          <p:spPr>
            <a:xfrm>
              <a:off x="370005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70"/>
            <p:cNvSpPr/>
            <p:nvPr/>
          </p:nvSpPr>
          <p:spPr>
            <a:xfrm>
              <a:off x="399092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71"/>
            <p:cNvSpPr/>
            <p:nvPr/>
          </p:nvSpPr>
          <p:spPr>
            <a:xfrm>
              <a:off x="428179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72"/>
            <p:cNvSpPr/>
            <p:nvPr/>
          </p:nvSpPr>
          <p:spPr>
            <a:xfrm>
              <a:off x="457265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73"/>
            <p:cNvSpPr/>
            <p:nvPr/>
          </p:nvSpPr>
          <p:spPr>
            <a:xfrm>
              <a:off x="486352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74"/>
            <p:cNvSpPr/>
            <p:nvPr/>
          </p:nvSpPr>
          <p:spPr>
            <a:xfrm>
              <a:off x="515439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5"/>
            <p:cNvSpPr/>
            <p:nvPr/>
          </p:nvSpPr>
          <p:spPr>
            <a:xfrm>
              <a:off x="544526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6"/>
            <p:cNvSpPr/>
            <p:nvPr/>
          </p:nvSpPr>
          <p:spPr>
            <a:xfrm>
              <a:off x="573613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77"/>
            <p:cNvSpPr/>
            <p:nvPr/>
          </p:nvSpPr>
          <p:spPr>
            <a:xfrm>
              <a:off x="253658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8"/>
            <p:cNvSpPr/>
            <p:nvPr/>
          </p:nvSpPr>
          <p:spPr>
            <a:xfrm>
              <a:off x="282745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79"/>
            <p:cNvSpPr/>
            <p:nvPr/>
          </p:nvSpPr>
          <p:spPr>
            <a:xfrm>
              <a:off x="311831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80"/>
            <p:cNvSpPr/>
            <p:nvPr/>
          </p:nvSpPr>
          <p:spPr>
            <a:xfrm>
              <a:off x="340918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81"/>
            <p:cNvSpPr/>
            <p:nvPr/>
          </p:nvSpPr>
          <p:spPr>
            <a:xfrm>
              <a:off x="370005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82"/>
            <p:cNvSpPr/>
            <p:nvPr/>
          </p:nvSpPr>
          <p:spPr>
            <a:xfrm>
              <a:off x="3990923"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83"/>
            <p:cNvSpPr/>
            <p:nvPr/>
          </p:nvSpPr>
          <p:spPr>
            <a:xfrm>
              <a:off x="428179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84"/>
            <p:cNvSpPr/>
            <p:nvPr/>
          </p:nvSpPr>
          <p:spPr>
            <a:xfrm>
              <a:off x="457265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5"/>
            <p:cNvSpPr/>
            <p:nvPr/>
          </p:nvSpPr>
          <p:spPr>
            <a:xfrm>
              <a:off x="486352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6"/>
            <p:cNvSpPr/>
            <p:nvPr/>
          </p:nvSpPr>
          <p:spPr>
            <a:xfrm>
              <a:off x="515439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7"/>
            <p:cNvSpPr/>
            <p:nvPr/>
          </p:nvSpPr>
          <p:spPr>
            <a:xfrm>
              <a:off x="5445264"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88"/>
            <p:cNvSpPr/>
            <p:nvPr/>
          </p:nvSpPr>
          <p:spPr>
            <a:xfrm>
              <a:off x="573613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9"/>
            <p:cNvSpPr/>
            <p:nvPr/>
          </p:nvSpPr>
          <p:spPr>
            <a:xfrm>
              <a:off x="2536582" y="8581515"/>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6" name="rc90"/>
            <p:cNvSpPr/>
            <p:nvPr/>
          </p:nvSpPr>
          <p:spPr>
            <a:xfrm>
              <a:off x="282745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91"/>
            <p:cNvSpPr/>
            <p:nvPr/>
          </p:nvSpPr>
          <p:spPr>
            <a:xfrm>
              <a:off x="31183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92"/>
            <p:cNvSpPr/>
            <p:nvPr/>
          </p:nvSpPr>
          <p:spPr>
            <a:xfrm>
              <a:off x="340918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93"/>
            <p:cNvSpPr/>
            <p:nvPr/>
          </p:nvSpPr>
          <p:spPr>
            <a:xfrm>
              <a:off x="370005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94"/>
            <p:cNvSpPr/>
            <p:nvPr/>
          </p:nvSpPr>
          <p:spPr>
            <a:xfrm>
              <a:off x="399092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95"/>
            <p:cNvSpPr/>
            <p:nvPr/>
          </p:nvSpPr>
          <p:spPr>
            <a:xfrm>
              <a:off x="428179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6"/>
            <p:cNvSpPr/>
            <p:nvPr/>
          </p:nvSpPr>
          <p:spPr>
            <a:xfrm>
              <a:off x="457265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7"/>
            <p:cNvSpPr/>
            <p:nvPr/>
          </p:nvSpPr>
          <p:spPr>
            <a:xfrm>
              <a:off x="486352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8"/>
            <p:cNvSpPr/>
            <p:nvPr/>
          </p:nvSpPr>
          <p:spPr>
            <a:xfrm>
              <a:off x="51543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9"/>
            <p:cNvSpPr/>
            <p:nvPr/>
          </p:nvSpPr>
          <p:spPr>
            <a:xfrm>
              <a:off x="544526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100"/>
            <p:cNvSpPr/>
            <p:nvPr/>
          </p:nvSpPr>
          <p:spPr>
            <a:xfrm>
              <a:off x="573613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tx101"/>
            <p:cNvSpPr/>
            <p:nvPr/>
          </p:nvSpPr>
          <p:spPr>
            <a:xfrm>
              <a:off x="1549870" y="8640257"/>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8" name="tx102"/>
            <p:cNvSpPr/>
            <p:nvPr/>
          </p:nvSpPr>
          <p:spPr>
            <a:xfrm>
              <a:off x="711670" y="8295519"/>
              <a:ext cx="163450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AUSTRALIAN CAPITAL</a:t>
              </a:r>
            </a:p>
          </p:txBody>
        </p:sp>
        <p:sp>
          <p:nvSpPr>
            <p:cNvPr id="679" name="tx103"/>
            <p:cNvSpPr/>
            <p:nvPr/>
          </p:nvSpPr>
          <p:spPr>
            <a:xfrm>
              <a:off x="1465634" y="8460036"/>
              <a:ext cx="8805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TERRITORY</a:t>
              </a:r>
            </a:p>
          </p:txBody>
        </p:sp>
        <p:sp>
          <p:nvSpPr>
            <p:cNvPr id="680" name="tx104"/>
            <p:cNvSpPr/>
            <p:nvPr/>
          </p:nvSpPr>
          <p:spPr>
            <a:xfrm>
              <a:off x="1567135" y="8086946"/>
              <a:ext cx="7790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TASMANIA</a:t>
              </a:r>
            </a:p>
          </p:txBody>
        </p:sp>
        <p:sp>
          <p:nvSpPr>
            <p:cNvPr id="681" name="tx105"/>
            <p:cNvSpPr/>
            <p:nvPr/>
          </p:nvSpPr>
          <p:spPr>
            <a:xfrm>
              <a:off x="923527" y="7796004"/>
              <a:ext cx="14226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AUSTRALIA</a:t>
              </a:r>
            </a:p>
          </p:txBody>
        </p:sp>
        <p:sp>
          <p:nvSpPr>
            <p:cNvPr id="682" name="tx106"/>
            <p:cNvSpPr/>
            <p:nvPr/>
          </p:nvSpPr>
          <p:spPr>
            <a:xfrm>
              <a:off x="1626443" y="7505136"/>
              <a:ext cx="719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VICTORIA</a:t>
              </a:r>
            </a:p>
          </p:txBody>
        </p:sp>
        <p:sp>
          <p:nvSpPr>
            <p:cNvPr id="683" name="tx107"/>
            <p:cNvSpPr/>
            <p:nvPr/>
          </p:nvSpPr>
          <p:spPr>
            <a:xfrm>
              <a:off x="694927" y="7214342"/>
              <a:ext cx="1651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AUSTRALIA</a:t>
              </a:r>
            </a:p>
          </p:txBody>
        </p:sp>
        <p:sp>
          <p:nvSpPr>
            <p:cNvPr id="684" name="tx108"/>
            <p:cNvSpPr/>
            <p:nvPr/>
          </p:nvSpPr>
          <p:spPr>
            <a:xfrm>
              <a:off x="1296044" y="6916777"/>
              <a:ext cx="105013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QUEENSLAND</a:t>
              </a:r>
            </a:p>
          </p:txBody>
        </p:sp>
        <p:sp>
          <p:nvSpPr>
            <p:cNvPr id="685" name="tx109"/>
            <p:cNvSpPr/>
            <p:nvPr/>
          </p:nvSpPr>
          <p:spPr>
            <a:xfrm>
              <a:off x="838993" y="6632531"/>
              <a:ext cx="15071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NEW SOUTH WALES</a:t>
              </a:r>
            </a:p>
          </p:txBody>
        </p:sp>
        <p:sp>
          <p:nvSpPr>
            <p:cNvPr id="686" name="tx110"/>
            <p:cNvSpPr/>
            <p:nvPr/>
          </p:nvSpPr>
          <p:spPr>
            <a:xfrm rot="-2700000">
              <a:off x="224238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87" name="tx111"/>
            <p:cNvSpPr/>
            <p:nvPr/>
          </p:nvSpPr>
          <p:spPr>
            <a:xfrm rot="-2700000">
              <a:off x="253324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88" name="tx112"/>
            <p:cNvSpPr/>
            <p:nvPr/>
          </p:nvSpPr>
          <p:spPr>
            <a:xfrm rot="-2700000">
              <a:off x="282411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89" name="tx113"/>
            <p:cNvSpPr/>
            <p:nvPr/>
          </p:nvSpPr>
          <p:spPr>
            <a:xfrm rot="-2700000">
              <a:off x="311498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0" name="tx114"/>
            <p:cNvSpPr/>
            <p:nvPr/>
          </p:nvSpPr>
          <p:spPr>
            <a:xfrm rot="-2700000">
              <a:off x="340585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1" name="tx115"/>
            <p:cNvSpPr/>
            <p:nvPr/>
          </p:nvSpPr>
          <p:spPr>
            <a:xfrm rot="-2700000">
              <a:off x="369672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2" name="tx116"/>
            <p:cNvSpPr/>
            <p:nvPr/>
          </p:nvSpPr>
          <p:spPr>
            <a:xfrm rot="-2700000">
              <a:off x="3987564"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3" name="tx117"/>
            <p:cNvSpPr/>
            <p:nvPr/>
          </p:nvSpPr>
          <p:spPr>
            <a:xfrm rot="-2700000">
              <a:off x="427845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4" name="tx118"/>
            <p:cNvSpPr/>
            <p:nvPr/>
          </p:nvSpPr>
          <p:spPr>
            <a:xfrm rot="-2700000">
              <a:off x="456932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5" name="tx119"/>
            <p:cNvSpPr/>
            <p:nvPr/>
          </p:nvSpPr>
          <p:spPr>
            <a:xfrm rot="-2700000">
              <a:off x="486019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6" name="tx120"/>
            <p:cNvSpPr/>
            <p:nvPr/>
          </p:nvSpPr>
          <p:spPr>
            <a:xfrm rot="-2700000">
              <a:off x="515106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97" name="tx121"/>
            <p:cNvSpPr/>
            <p:nvPr/>
          </p:nvSpPr>
          <p:spPr>
            <a:xfrm rot="-2700000">
              <a:off x="544193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98" name="pic122"/>
            <p:cNvPicPr/>
            <p:nvPr/>
          </p:nvPicPr>
          <p:blipFill>
            <a:blip r:embed="rId2" cstate="print"/>
            <a:stretch>
              <a:fillRect/>
            </a:stretch>
          </p:blipFill>
          <p:spPr>
            <a:xfrm>
              <a:off x="3201791" y="9712784"/>
              <a:ext cx="2160000" cy="144000"/>
            </a:xfrm>
            <a:prstGeom prst="rect">
              <a:avLst/>
            </a:prstGeom>
          </p:spPr>
        </p:pic>
        <p:sp>
          <p:nvSpPr>
            <p:cNvPr id="699" name="pl123"/>
            <p:cNvSpPr/>
            <p:nvPr/>
          </p:nvSpPr>
          <p:spPr>
            <a:xfrm>
              <a:off x="3683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0" name="pl124"/>
            <p:cNvSpPr/>
            <p:nvPr/>
          </p:nvSpPr>
          <p:spPr>
            <a:xfrm>
              <a:off x="4281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1" name="pl125"/>
            <p:cNvSpPr/>
            <p:nvPr/>
          </p:nvSpPr>
          <p:spPr>
            <a:xfrm>
              <a:off x="4879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2" name="pl126"/>
            <p:cNvSpPr/>
            <p:nvPr/>
          </p:nvSpPr>
          <p:spPr>
            <a:xfrm>
              <a:off x="3683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3" name="pl127"/>
            <p:cNvSpPr/>
            <p:nvPr/>
          </p:nvSpPr>
          <p:spPr>
            <a:xfrm>
              <a:off x="4281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4" name="pl128"/>
            <p:cNvSpPr/>
            <p:nvPr/>
          </p:nvSpPr>
          <p:spPr>
            <a:xfrm>
              <a:off x="4879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5" name="tx129"/>
            <p:cNvSpPr/>
            <p:nvPr/>
          </p:nvSpPr>
          <p:spPr>
            <a:xfrm>
              <a:off x="3648475"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06" name="tx130"/>
            <p:cNvSpPr/>
            <p:nvPr/>
          </p:nvSpPr>
          <p:spPr>
            <a:xfrm>
              <a:off x="421116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07" name="tx131"/>
            <p:cNvSpPr/>
            <p:nvPr/>
          </p:nvSpPr>
          <p:spPr>
            <a:xfrm>
              <a:off x="480916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08" name="tx132"/>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0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1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Austria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3004"/>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0649"/>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60649"/>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pg29"/>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 name="tx30"/>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2" name="pg31"/>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3" name="tx32"/>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5" name="rc34"/>
            <p:cNvSpPr/>
            <p:nvPr/>
          </p:nvSpPr>
          <p:spPr>
            <a:xfrm>
              <a:off x="5114136" y="2153563"/>
              <a:ext cx="3214267" cy="3131794"/>
            </a:xfrm>
            <a:prstGeom prst="rect">
              <a:avLst/>
            </a:prstGeom>
            <a:solidFill>
              <a:srgbClr val="FFFFFF">
                <a:alpha val="100000"/>
              </a:srgbClr>
            </a:solidFill>
          </p:spPr>
          <p:txBody>
            <a:bodyPr/>
            <a:lstStyle/>
            <a:p/>
          </p:txBody>
        </p:sp>
        <p:sp>
          <p:nvSpPr>
            <p:cNvPr id="36" name="pl35"/>
            <p:cNvSpPr/>
            <p:nvPr/>
          </p:nvSpPr>
          <p:spPr>
            <a:xfrm>
              <a:off x="5114136"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7" name="pl36"/>
            <p:cNvSpPr/>
            <p:nvPr/>
          </p:nvSpPr>
          <p:spPr>
            <a:xfrm>
              <a:off x="5114136"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0" name="pl39"/>
            <p:cNvSpPr/>
            <p:nvPr/>
          </p:nvSpPr>
          <p:spPr>
            <a:xfrm>
              <a:off x="5114136"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1" name="pl4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pl42"/>
            <p:cNvSpPr/>
            <p:nvPr/>
          </p:nvSpPr>
          <p:spPr>
            <a:xfrm>
              <a:off x="5114136"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4" name="pl43"/>
            <p:cNvSpPr/>
            <p:nvPr/>
          </p:nvSpPr>
          <p:spPr>
            <a:xfrm>
              <a:off x="5114136"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5" name="pl44"/>
            <p:cNvSpPr/>
            <p:nvPr/>
          </p:nvSpPr>
          <p:spPr>
            <a:xfrm>
              <a:off x="5114136"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6" name="pl45"/>
            <p:cNvSpPr/>
            <p:nvPr/>
          </p:nvSpPr>
          <p:spPr>
            <a:xfrm>
              <a:off x="5114136"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7" name="rc46"/>
            <p:cNvSpPr/>
            <p:nvPr/>
          </p:nvSpPr>
          <p:spPr>
            <a:xfrm>
              <a:off x="5153656"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153656"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153656"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153656"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417121" y="4680001"/>
              <a:ext cx="237118" cy="605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417121" y="46800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417121"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417121" y="4593522"/>
              <a:ext cx="237118" cy="86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680585" y="4618230"/>
              <a:ext cx="237118" cy="6671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680585" y="4618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680585" y="46182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680585" y="4494688"/>
              <a:ext cx="237118" cy="12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944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944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944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944050" y="5050628"/>
              <a:ext cx="237118" cy="49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20751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20751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20751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207514" y="5235941"/>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470979"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470979" y="5124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470979" y="5124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470979" y="5100044"/>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734443"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734443"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734443"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734443" y="503827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997908" y="5223587"/>
              <a:ext cx="237118" cy="6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997908" y="5223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997908" y="5223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997908" y="5211232"/>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261373"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261373"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261373"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261373"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788302"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788302"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788302"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788302" y="50753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8051766" y="5112399"/>
              <a:ext cx="237118" cy="172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8051766" y="51123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8051766" y="51123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8051766" y="511239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pg9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2" name="tx9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93" name="pg9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4" name="tx9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186 case(s)</a:t>
              </a:r>
            </a:p>
          </p:txBody>
        </p:sp>
        <p:sp>
          <p:nvSpPr>
            <p:cNvPr id="95" name="rc9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96" name="rc95"/>
            <p:cNvSpPr/>
            <p:nvPr/>
          </p:nvSpPr>
          <p:spPr>
            <a:xfrm>
              <a:off x="8328404" y="2153563"/>
              <a:ext cx="3214267" cy="3131794"/>
            </a:xfrm>
            <a:prstGeom prst="rect">
              <a:avLst/>
            </a:prstGeom>
            <a:solidFill>
              <a:srgbClr val="FFFFFF">
                <a:alpha val="100000"/>
              </a:srgbClr>
            </a:solidFill>
          </p:spPr>
          <p:txBody>
            <a:bodyPr/>
            <a:lstStyle/>
            <a:p/>
          </p:txBody>
        </p:sp>
        <p:sp>
          <p:nvSpPr>
            <p:cNvPr id="97" name="pl96"/>
            <p:cNvSpPr/>
            <p:nvPr/>
          </p:nvSpPr>
          <p:spPr>
            <a:xfrm>
              <a:off x="8328404"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8" name="pl97"/>
            <p:cNvSpPr/>
            <p:nvPr/>
          </p:nvSpPr>
          <p:spPr>
            <a:xfrm>
              <a:off x="8328404"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9" name="pl98"/>
            <p:cNvSpPr/>
            <p:nvPr/>
          </p:nvSpPr>
          <p:spPr>
            <a:xfrm>
              <a:off x="8328404"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0" name="pl99"/>
            <p:cNvSpPr/>
            <p:nvPr/>
          </p:nvSpPr>
          <p:spPr>
            <a:xfrm>
              <a:off x="8328404"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1" name="pl100"/>
            <p:cNvSpPr/>
            <p:nvPr/>
          </p:nvSpPr>
          <p:spPr>
            <a:xfrm>
              <a:off x="8328404"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2" name="pl10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3" name="pl102"/>
            <p:cNvSpPr/>
            <p:nvPr/>
          </p:nvSpPr>
          <p:spPr>
            <a:xfrm>
              <a:off x="8328404"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4" name="pl103"/>
            <p:cNvSpPr/>
            <p:nvPr/>
          </p:nvSpPr>
          <p:spPr>
            <a:xfrm>
              <a:off x="8328404"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5" name="pl104"/>
            <p:cNvSpPr/>
            <p:nvPr/>
          </p:nvSpPr>
          <p:spPr>
            <a:xfrm>
              <a:off x="8328404"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6" name="pl105"/>
            <p:cNvSpPr/>
            <p:nvPr/>
          </p:nvSpPr>
          <p:spPr>
            <a:xfrm>
              <a:off x="8328404"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7" name="pl106"/>
            <p:cNvSpPr/>
            <p:nvPr/>
          </p:nvSpPr>
          <p:spPr>
            <a:xfrm>
              <a:off x="8328404"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8" name="rc107"/>
            <p:cNvSpPr/>
            <p:nvPr/>
          </p:nvSpPr>
          <p:spPr>
            <a:xfrm>
              <a:off x="8367924" y="4717064"/>
              <a:ext cx="237118" cy="5682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8367924" y="4717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8367924" y="4717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8367924" y="471706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8631388"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8631388"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8631388"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8631388"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8894853" y="3605184"/>
              <a:ext cx="237118" cy="1680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8894853" y="3605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8894853" y="3605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8894853" y="3605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9158317" y="4741772"/>
              <a:ext cx="237118" cy="543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9158317" y="47417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9158317" y="47417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9158317" y="47417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9421782"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9421782"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9421782"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9421782"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9685247"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9685247"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9685247"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9685247"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994871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994871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994871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10212176" y="5149461"/>
              <a:ext cx="237118" cy="135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0212176" y="5149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0212176" y="5149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0212176" y="514946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75640"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475640"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475640"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475640"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739105"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739105"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739105"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739105"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1002569"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1002569"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1002569"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1002569"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66034" y="4754126"/>
              <a:ext cx="237118" cy="53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66034" y="4680001"/>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66034"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266034" y="46800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pg155"/>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7" name="tx156"/>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557 case(s)</a:t>
              </a:r>
            </a:p>
          </p:txBody>
        </p:sp>
        <p:sp>
          <p:nvSpPr>
            <p:cNvPr id="158" name="pg157"/>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9" name="tx158"/>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542 case(s)</a:t>
              </a:r>
            </a:p>
          </p:txBody>
        </p:sp>
        <p:sp>
          <p:nvSpPr>
            <p:cNvPr id="160" name="rc15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61" name="rc160"/>
            <p:cNvSpPr/>
            <p:nvPr/>
          </p:nvSpPr>
          <p:spPr>
            <a:xfrm>
              <a:off x="11542672" y="2153563"/>
              <a:ext cx="3214267" cy="3131794"/>
            </a:xfrm>
            <a:prstGeom prst="rect">
              <a:avLst/>
            </a:prstGeom>
            <a:solidFill>
              <a:srgbClr val="FFFFFF">
                <a:alpha val="100000"/>
              </a:srgbClr>
            </a:solidFill>
          </p:spPr>
          <p:txBody>
            <a:bodyPr/>
            <a:lstStyle/>
            <a:p/>
          </p:txBody>
        </p:sp>
        <p:sp>
          <p:nvSpPr>
            <p:cNvPr id="162" name="pl161"/>
            <p:cNvSpPr/>
            <p:nvPr/>
          </p:nvSpPr>
          <p:spPr>
            <a:xfrm>
              <a:off x="11542672"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3" name="pl162"/>
            <p:cNvSpPr/>
            <p:nvPr/>
          </p:nvSpPr>
          <p:spPr>
            <a:xfrm>
              <a:off x="11542672"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4" name="pl163"/>
            <p:cNvSpPr/>
            <p:nvPr/>
          </p:nvSpPr>
          <p:spPr>
            <a:xfrm>
              <a:off x="11542672"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5" name="pl164"/>
            <p:cNvSpPr/>
            <p:nvPr/>
          </p:nvSpPr>
          <p:spPr>
            <a:xfrm>
              <a:off x="11542672"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6" name="pl165"/>
            <p:cNvSpPr/>
            <p:nvPr/>
          </p:nvSpPr>
          <p:spPr>
            <a:xfrm>
              <a:off x="11542672"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7" name="pl16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8" name="pl167"/>
            <p:cNvSpPr/>
            <p:nvPr/>
          </p:nvSpPr>
          <p:spPr>
            <a:xfrm>
              <a:off x="11542672"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9" name="pl168"/>
            <p:cNvSpPr/>
            <p:nvPr/>
          </p:nvSpPr>
          <p:spPr>
            <a:xfrm>
              <a:off x="11542672"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0" name="pl169"/>
            <p:cNvSpPr/>
            <p:nvPr/>
          </p:nvSpPr>
          <p:spPr>
            <a:xfrm>
              <a:off x="11542672"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1" name="pl170"/>
            <p:cNvSpPr/>
            <p:nvPr/>
          </p:nvSpPr>
          <p:spPr>
            <a:xfrm>
              <a:off x="11542672"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2" name="pl171"/>
            <p:cNvSpPr/>
            <p:nvPr/>
          </p:nvSpPr>
          <p:spPr>
            <a:xfrm>
              <a:off x="11542672"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3" name="rc172"/>
            <p:cNvSpPr/>
            <p:nvPr/>
          </p:nvSpPr>
          <p:spPr>
            <a:xfrm>
              <a:off x="11582191" y="4890023"/>
              <a:ext cx="237118" cy="395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582191" y="4852960"/>
              <a:ext cx="237118" cy="37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582191" y="4852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582191" y="485296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845656" y="5211232"/>
              <a:ext cx="237118" cy="741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845656" y="5211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845656" y="52112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845656" y="52112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10912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0912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0912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0912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372585"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372585"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372585"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372585"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636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36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36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36050" y="51000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899514"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899514"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899514"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899514"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426443" y="5198878"/>
              <a:ext cx="237118" cy="86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426443" y="51988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426443" y="51988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426443" y="51988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689908"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689908"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689908"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689908"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95337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95337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95337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95337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0" name="tx20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 case(s)</a:t>
              </a:r>
            </a:p>
          </p:txBody>
        </p:sp>
        <p:sp>
          <p:nvSpPr>
            <p:cNvPr id="211" name="pg21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2" name="tx21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152 case(s)</a:t>
              </a:r>
            </a:p>
          </p:txBody>
        </p:sp>
        <p:sp>
          <p:nvSpPr>
            <p:cNvPr id="213" name="rc21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14" name="rc213"/>
            <p:cNvSpPr/>
            <p:nvPr/>
          </p:nvSpPr>
          <p:spPr>
            <a:xfrm>
              <a:off x="14756939" y="2153563"/>
              <a:ext cx="3214267" cy="3131794"/>
            </a:xfrm>
            <a:prstGeom prst="rect">
              <a:avLst/>
            </a:prstGeom>
            <a:solidFill>
              <a:srgbClr val="FFFFFF">
                <a:alpha val="100000"/>
              </a:srgbClr>
            </a:solidFill>
          </p:spPr>
          <p:txBody>
            <a:bodyPr/>
            <a:lstStyle/>
            <a:p/>
          </p:txBody>
        </p:sp>
        <p:sp>
          <p:nvSpPr>
            <p:cNvPr id="215" name="pl214"/>
            <p:cNvSpPr/>
            <p:nvPr/>
          </p:nvSpPr>
          <p:spPr>
            <a:xfrm>
              <a:off x="14756939"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6" name="pl215"/>
            <p:cNvSpPr/>
            <p:nvPr/>
          </p:nvSpPr>
          <p:spPr>
            <a:xfrm>
              <a:off x="14756939"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7" name="pl216"/>
            <p:cNvSpPr/>
            <p:nvPr/>
          </p:nvSpPr>
          <p:spPr>
            <a:xfrm>
              <a:off x="14756939"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8" name="pl217"/>
            <p:cNvSpPr/>
            <p:nvPr/>
          </p:nvSpPr>
          <p:spPr>
            <a:xfrm>
              <a:off x="14756939"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9" name="pl218"/>
            <p:cNvSpPr/>
            <p:nvPr/>
          </p:nvSpPr>
          <p:spPr>
            <a:xfrm>
              <a:off x="14756939"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0" name="pl21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1" name="pl220"/>
            <p:cNvSpPr/>
            <p:nvPr/>
          </p:nvSpPr>
          <p:spPr>
            <a:xfrm>
              <a:off x="14756939"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2" name="pl221"/>
            <p:cNvSpPr/>
            <p:nvPr/>
          </p:nvSpPr>
          <p:spPr>
            <a:xfrm>
              <a:off x="14756939"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3" name="pl222"/>
            <p:cNvSpPr/>
            <p:nvPr/>
          </p:nvSpPr>
          <p:spPr>
            <a:xfrm>
              <a:off x="14756939"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4" name="pl223"/>
            <p:cNvSpPr/>
            <p:nvPr/>
          </p:nvSpPr>
          <p:spPr>
            <a:xfrm>
              <a:off x="14756939"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5" name="pl224"/>
            <p:cNvSpPr/>
            <p:nvPr/>
          </p:nvSpPr>
          <p:spPr>
            <a:xfrm>
              <a:off x="14756939"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6" name="rc225"/>
            <p:cNvSpPr/>
            <p:nvPr/>
          </p:nvSpPr>
          <p:spPr>
            <a:xfrm>
              <a:off x="14796459"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796459"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796459"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796459"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05992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05992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05992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59924"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850317"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850317"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850317"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850317"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611378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611378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611378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611378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6377246"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6377246"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6377246"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6377246"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48" name="pg24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rc24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50" name="tx24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1" name="tx25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2" name="tx25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3" name="tx25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4" name="tx25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5" name="pl25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tx37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6" name="tx375"/>
            <p:cNvSpPr/>
            <p:nvPr/>
          </p:nvSpPr>
          <p:spPr>
            <a:xfrm>
              <a:off x="1294238" y="458236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77" name="tx376"/>
            <p:cNvSpPr/>
            <p:nvPr/>
          </p:nvSpPr>
          <p:spPr>
            <a:xfrm>
              <a:off x="1230614" y="39646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78" name="tx377"/>
            <p:cNvSpPr/>
            <p:nvPr/>
          </p:nvSpPr>
          <p:spPr>
            <a:xfrm>
              <a:off x="1230614" y="3346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79" name="tx378"/>
            <p:cNvSpPr/>
            <p:nvPr/>
          </p:nvSpPr>
          <p:spPr>
            <a:xfrm>
              <a:off x="1230614" y="2729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80" name="tx379"/>
            <p:cNvSpPr/>
            <p:nvPr/>
          </p:nvSpPr>
          <p:spPr>
            <a:xfrm>
              <a:off x="1230614" y="21115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381" name="pl38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1865074" y="46676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1865074" y="4049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83"/>
            <p:cNvSpPr/>
            <p:nvPr/>
          </p:nvSpPr>
          <p:spPr>
            <a:xfrm>
              <a:off x="1865074"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84"/>
            <p:cNvSpPr/>
            <p:nvPr/>
          </p:nvSpPr>
          <p:spPr>
            <a:xfrm>
              <a:off x="1865074" y="28145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85"/>
            <p:cNvSpPr/>
            <p:nvPr/>
          </p:nvSpPr>
          <p:spPr>
            <a:xfrm>
              <a:off x="1865074" y="2196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8" name="rc387"/>
            <p:cNvSpPr/>
            <p:nvPr/>
          </p:nvSpPr>
          <p:spPr>
            <a:xfrm>
              <a:off x="18110385" y="2153563"/>
              <a:ext cx="1753945" cy="1236458"/>
            </a:xfrm>
            <a:prstGeom prst="rect">
              <a:avLst/>
            </a:prstGeom>
            <a:solidFill>
              <a:srgbClr val="FFFFFF">
                <a:alpha val="100000"/>
              </a:srgbClr>
            </a:solidFill>
          </p:spPr>
          <p:txBody>
            <a:bodyPr/>
            <a:lstStyle/>
            <a:p/>
          </p:txBody>
        </p:sp>
        <p:sp>
          <p:nvSpPr>
            <p:cNvPr id="389" name="rc388"/>
            <p:cNvSpPr/>
            <p:nvPr/>
          </p:nvSpPr>
          <p:spPr>
            <a:xfrm>
              <a:off x="18179974" y="2223153"/>
              <a:ext cx="274319" cy="274319"/>
            </a:xfrm>
            <a:prstGeom prst="rect">
              <a:avLst/>
            </a:prstGeom>
            <a:solidFill>
              <a:srgbClr val="FFFFFF">
                <a:alpha val="100000"/>
              </a:srgbClr>
            </a:solidFill>
          </p:spPr>
          <p:txBody>
            <a:bodyPr/>
            <a:lstStyle/>
            <a:p/>
          </p:txBody>
        </p:sp>
        <p:sp>
          <p:nvSpPr>
            <p:cNvPr id="390" name="rc38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2497473"/>
              <a:ext cx="274319" cy="274319"/>
            </a:xfrm>
            <a:prstGeom prst="rect">
              <a:avLst/>
            </a:prstGeom>
            <a:solidFill>
              <a:srgbClr val="FFFFFF">
                <a:alpha val="100000"/>
              </a:srgbClr>
            </a:solidFill>
          </p:spPr>
          <p:txBody>
            <a:bodyPr/>
            <a:lstStyle/>
            <a:p/>
          </p:txBody>
        </p:sp>
        <p:sp>
          <p:nvSpPr>
            <p:cNvPr id="392" name="rc39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2771793"/>
              <a:ext cx="274319" cy="274319"/>
            </a:xfrm>
            <a:prstGeom prst="rect">
              <a:avLst/>
            </a:prstGeom>
            <a:solidFill>
              <a:srgbClr val="FFFFFF">
                <a:alpha val="100000"/>
              </a:srgbClr>
            </a:solidFill>
          </p:spPr>
          <p:txBody>
            <a:bodyPr/>
            <a:lstStyle/>
            <a:p/>
          </p:txBody>
        </p:sp>
        <p:sp>
          <p:nvSpPr>
            <p:cNvPr id="394" name="rc39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3046113"/>
              <a:ext cx="274319" cy="274319"/>
            </a:xfrm>
            <a:prstGeom prst="rect">
              <a:avLst/>
            </a:prstGeom>
            <a:solidFill>
              <a:srgbClr val="FFFFFF">
                <a:alpha val="100000"/>
              </a:srgbClr>
            </a:solidFill>
          </p:spPr>
          <p:txBody>
            <a:bodyPr/>
            <a:lstStyle/>
            <a:p/>
          </p:txBody>
        </p:sp>
        <p:sp>
          <p:nvSpPr>
            <p:cNvPr id="396" name="rc39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7" name="tx39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8" name="tx39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9" name="tx39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0" name="tx39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1" name=""/>
          <p:cNvGrpSpPr/>
          <p:nvPr/>
        </p:nvGrpSpPr>
        <p:grpSpPr>
          <a:xfrm>
            <a:off x="6400800" y="6217920"/>
            <a:ext cx="5486400" cy="4251960"/>
            <a:chOff x="6400800" y="6217920"/>
            <a:chExt cx="5486400" cy="4251960"/>
          </a:xfrm>
        </p:grpSpPr>
        <p:sp>
          <p:nvSpPr>
            <p:cNvPr id="40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4" name="rc5"/>
            <p:cNvSpPr/>
            <p:nvPr/>
          </p:nvSpPr>
          <p:spPr>
            <a:xfrm>
              <a:off x="6984155" y="6510025"/>
              <a:ext cx="4446214" cy="2788960"/>
            </a:xfrm>
            <a:prstGeom prst="rect">
              <a:avLst/>
            </a:prstGeom>
            <a:solidFill>
              <a:srgbClr val="FFFFFF">
                <a:alpha val="100000"/>
              </a:srgbClr>
            </a:solidFill>
          </p:spPr>
          <p:txBody>
            <a:bodyPr/>
            <a:lstStyle/>
            <a:p/>
          </p:txBody>
        </p:sp>
        <p:sp>
          <p:nvSpPr>
            <p:cNvPr id="405" name="pl6"/>
            <p:cNvSpPr/>
            <p:nvPr/>
          </p:nvSpPr>
          <p:spPr>
            <a:xfrm>
              <a:off x="6984155" y="8855287"/>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06" name="pl7"/>
            <p:cNvSpPr/>
            <p:nvPr/>
          </p:nvSpPr>
          <p:spPr>
            <a:xfrm>
              <a:off x="6984155" y="8221432"/>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07" name="pl8"/>
            <p:cNvSpPr/>
            <p:nvPr/>
          </p:nvSpPr>
          <p:spPr>
            <a:xfrm>
              <a:off x="6984155" y="7587578"/>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08" name="pl9"/>
            <p:cNvSpPr/>
            <p:nvPr/>
          </p:nvSpPr>
          <p:spPr>
            <a:xfrm>
              <a:off x="6984155" y="6953723"/>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09" name="pl10"/>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10" name="pl11"/>
            <p:cNvSpPr/>
            <p:nvPr/>
          </p:nvSpPr>
          <p:spPr>
            <a:xfrm>
              <a:off x="6984155" y="853836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11" name="pl12"/>
            <p:cNvSpPr/>
            <p:nvPr/>
          </p:nvSpPr>
          <p:spPr>
            <a:xfrm>
              <a:off x="6984155" y="790450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12" name="pl13"/>
            <p:cNvSpPr/>
            <p:nvPr/>
          </p:nvSpPr>
          <p:spPr>
            <a:xfrm>
              <a:off x="6984155" y="727065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13" name="pl14"/>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14" name="rc15"/>
            <p:cNvSpPr/>
            <p:nvPr/>
          </p:nvSpPr>
          <p:spPr>
            <a:xfrm>
              <a:off x="7756067" y="7904505"/>
              <a:ext cx="43227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6"/>
            <p:cNvSpPr/>
            <p:nvPr/>
          </p:nvSpPr>
          <p:spPr>
            <a:xfrm>
              <a:off x="8373597" y="7904505"/>
              <a:ext cx="43227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7"/>
            <p:cNvSpPr/>
            <p:nvPr/>
          </p:nvSpPr>
          <p:spPr>
            <a:xfrm>
              <a:off x="9608657" y="7270650"/>
              <a:ext cx="432270" cy="1901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8"/>
            <p:cNvSpPr/>
            <p:nvPr/>
          </p:nvSpPr>
          <p:spPr>
            <a:xfrm>
              <a:off x="10226186" y="7270650"/>
              <a:ext cx="432270" cy="1901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9"/>
            <p:cNvSpPr/>
            <p:nvPr/>
          </p:nvSpPr>
          <p:spPr>
            <a:xfrm>
              <a:off x="9608657" y="6636796"/>
              <a:ext cx="43227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9" name="rc20"/>
            <p:cNvSpPr/>
            <p:nvPr/>
          </p:nvSpPr>
          <p:spPr>
            <a:xfrm>
              <a:off x="10226186" y="6636796"/>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21"/>
            <p:cNvSpPr/>
            <p:nvPr/>
          </p:nvSpPr>
          <p:spPr>
            <a:xfrm>
              <a:off x="10843716" y="8538360"/>
              <a:ext cx="43227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1" name="pl22"/>
            <p:cNvSpPr/>
            <p:nvPr/>
          </p:nvSpPr>
          <p:spPr>
            <a:xfrm>
              <a:off x="7972203" y="6867288"/>
              <a:ext cx="617529" cy="604570"/>
            </a:xfrm>
            <a:custGeom>
              <a:avLst/>
              <a:pathLst>
                <a:path w="617529" h="604570">
                  <a:moveTo>
                    <a:pt x="0" y="0"/>
                  </a:moveTo>
                  <a:lnTo>
                    <a:pt x="617529" y="604570"/>
                  </a:lnTo>
                </a:path>
              </a:pathLst>
            </a:custGeom>
            <a:ln w="40651" cap="flat">
              <a:solidFill>
                <a:srgbClr val="000000">
                  <a:alpha val="100000"/>
                </a:srgbClr>
              </a:solidFill>
              <a:prstDash val="solid"/>
              <a:round/>
            </a:ln>
          </p:spPr>
          <p:txBody>
            <a:bodyPr/>
            <a:lstStyle/>
            <a:p/>
          </p:txBody>
        </p:sp>
        <p:sp>
          <p:nvSpPr>
            <p:cNvPr id="422" name="pl23"/>
            <p:cNvSpPr/>
            <p:nvPr/>
          </p:nvSpPr>
          <p:spPr>
            <a:xfrm>
              <a:off x="9824792" y="7509645"/>
              <a:ext cx="1235059" cy="1586998"/>
            </a:xfrm>
            <a:custGeom>
              <a:avLst/>
              <a:pathLst>
                <a:path w="1235059" h="1586998">
                  <a:moveTo>
                    <a:pt x="0" y="0"/>
                  </a:moveTo>
                  <a:lnTo>
                    <a:pt x="617529" y="831284"/>
                  </a:lnTo>
                  <a:lnTo>
                    <a:pt x="1235059" y="1586998"/>
                  </a:lnTo>
                </a:path>
              </a:pathLst>
            </a:custGeom>
            <a:ln w="40651" cap="flat">
              <a:solidFill>
                <a:srgbClr val="000000">
                  <a:alpha val="100000"/>
                </a:srgbClr>
              </a:solidFill>
              <a:prstDash val="solid"/>
              <a:round/>
            </a:ln>
          </p:spPr>
          <p:txBody>
            <a:bodyPr/>
            <a:lstStyle/>
            <a:p/>
          </p:txBody>
        </p:sp>
        <p:sp>
          <p:nvSpPr>
            <p:cNvPr id="423" name="rc24"/>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424"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5"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26" name="tx27"/>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27" name="tx28"/>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28" name="tx29"/>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29"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35"/>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5" name="pl36"/>
            <p:cNvSpPr/>
            <p:nvPr/>
          </p:nvSpPr>
          <p:spPr>
            <a:xfrm>
              <a:off x="11430369" y="84165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6" name="pl37"/>
            <p:cNvSpPr/>
            <p:nvPr/>
          </p:nvSpPr>
          <p:spPr>
            <a:xfrm>
              <a:off x="11430369" y="76607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7" name="pl38"/>
            <p:cNvSpPr/>
            <p:nvPr/>
          </p:nvSpPr>
          <p:spPr>
            <a:xfrm>
              <a:off x="11430369" y="690507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8" name="tx39"/>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9" name="tx40"/>
            <p:cNvSpPr/>
            <p:nvPr/>
          </p:nvSpPr>
          <p:spPr>
            <a:xfrm>
              <a:off x="11528427" y="841605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40" name="tx41"/>
            <p:cNvSpPr/>
            <p:nvPr/>
          </p:nvSpPr>
          <p:spPr>
            <a:xfrm>
              <a:off x="11528427" y="7660787"/>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41" name="tx42"/>
            <p:cNvSpPr/>
            <p:nvPr/>
          </p:nvSpPr>
          <p:spPr>
            <a:xfrm>
              <a:off x="11528427" y="6902767"/>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42" name="pl43"/>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3" name="pl44"/>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4" name="pl45"/>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47"/>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48"/>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49"/>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tx50"/>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0" name="tx51"/>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1" name="tx52"/>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2"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3" name="tx54"/>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54" name="tx55"/>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55" name="tx56"/>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6"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57"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8"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9"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0" name="rc61"/>
            <p:cNvSpPr/>
            <p:nvPr/>
          </p:nvSpPr>
          <p:spPr>
            <a:xfrm>
              <a:off x="6564753" y="10217410"/>
              <a:ext cx="1051268" cy="182880"/>
            </a:xfrm>
            <a:prstGeom prst="rect">
              <a:avLst/>
            </a:prstGeom>
            <a:solidFill>
              <a:srgbClr val="FFFFFF">
                <a:alpha val="100000"/>
              </a:srgbClr>
            </a:solidFill>
          </p:spPr>
          <p:txBody>
            <a:bodyPr/>
            <a:lstStyle/>
            <a:p/>
          </p:txBody>
        </p:sp>
        <p:sp>
          <p:nvSpPr>
            <p:cNvPr id="461" name="rc62"/>
            <p:cNvSpPr/>
            <p:nvPr/>
          </p:nvSpPr>
          <p:spPr>
            <a:xfrm>
              <a:off x="6564753" y="10217410"/>
              <a:ext cx="182880" cy="182880"/>
            </a:xfrm>
            <a:prstGeom prst="rect">
              <a:avLst/>
            </a:prstGeom>
            <a:solidFill>
              <a:srgbClr val="FFFFFF">
                <a:alpha val="100000"/>
              </a:srgbClr>
            </a:solidFill>
          </p:spPr>
          <p:txBody>
            <a:bodyPr/>
            <a:lstStyle/>
            <a:p/>
          </p:txBody>
        </p:sp>
        <p:sp>
          <p:nvSpPr>
            <p:cNvPr id="462" name="pl6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3" name="tx6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64" name="rc65"/>
            <p:cNvSpPr/>
            <p:nvPr/>
          </p:nvSpPr>
          <p:spPr>
            <a:xfrm>
              <a:off x="7796021" y="10217410"/>
              <a:ext cx="4053749" cy="182880"/>
            </a:xfrm>
            <a:prstGeom prst="rect">
              <a:avLst/>
            </a:prstGeom>
            <a:solidFill>
              <a:srgbClr val="FFFFFF">
                <a:alpha val="100000"/>
              </a:srgbClr>
            </a:solidFill>
          </p:spPr>
          <p:txBody>
            <a:bodyPr/>
            <a:lstStyle/>
            <a:p/>
          </p:txBody>
        </p:sp>
        <p:sp>
          <p:nvSpPr>
            <p:cNvPr id="465" name="rc66"/>
            <p:cNvSpPr/>
            <p:nvPr/>
          </p:nvSpPr>
          <p:spPr>
            <a:xfrm>
              <a:off x="7796021" y="10217410"/>
              <a:ext cx="182879" cy="182880"/>
            </a:xfrm>
            <a:prstGeom prst="rect">
              <a:avLst/>
            </a:prstGeom>
            <a:solidFill>
              <a:srgbClr val="FFFFFF">
                <a:alpha val="100000"/>
              </a:srgbClr>
            </a:solidFill>
          </p:spPr>
          <p:txBody>
            <a:bodyPr/>
            <a:lstStyle/>
            <a:p/>
          </p:txBody>
        </p:sp>
        <p:sp>
          <p:nvSpPr>
            <p:cNvPr id="466" name="rc6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68"/>
            <p:cNvSpPr/>
            <p:nvPr/>
          </p:nvSpPr>
          <p:spPr>
            <a:xfrm>
              <a:off x="8887262" y="10217410"/>
              <a:ext cx="182879" cy="182880"/>
            </a:xfrm>
            <a:prstGeom prst="rect">
              <a:avLst/>
            </a:prstGeom>
            <a:solidFill>
              <a:srgbClr val="FFFFFF">
                <a:alpha val="100000"/>
              </a:srgbClr>
            </a:solidFill>
          </p:spPr>
          <p:txBody>
            <a:bodyPr/>
            <a:lstStyle/>
            <a:p/>
          </p:txBody>
        </p:sp>
        <p:sp>
          <p:nvSpPr>
            <p:cNvPr id="468" name="rc6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70"/>
            <p:cNvSpPr/>
            <p:nvPr/>
          </p:nvSpPr>
          <p:spPr>
            <a:xfrm>
              <a:off x="9813303" y="10217410"/>
              <a:ext cx="182879" cy="182880"/>
            </a:xfrm>
            <a:prstGeom prst="rect">
              <a:avLst/>
            </a:prstGeom>
            <a:solidFill>
              <a:srgbClr val="FFFFFF">
                <a:alpha val="100000"/>
              </a:srgbClr>
            </a:solidFill>
          </p:spPr>
          <p:txBody>
            <a:bodyPr/>
            <a:lstStyle/>
            <a:p/>
          </p:txBody>
        </p:sp>
        <p:sp>
          <p:nvSpPr>
            <p:cNvPr id="470" name="rc71"/>
            <p:cNvSpPr/>
            <p:nvPr/>
          </p:nvSpPr>
          <p:spPr>
            <a:xfrm>
              <a:off x="982230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72"/>
            <p:cNvSpPr/>
            <p:nvPr/>
          </p:nvSpPr>
          <p:spPr>
            <a:xfrm>
              <a:off x="10815544" y="10217410"/>
              <a:ext cx="182879" cy="182880"/>
            </a:xfrm>
            <a:prstGeom prst="rect">
              <a:avLst/>
            </a:prstGeom>
            <a:solidFill>
              <a:srgbClr val="FFFFFF">
                <a:alpha val="100000"/>
              </a:srgbClr>
            </a:solidFill>
          </p:spPr>
          <p:txBody>
            <a:bodyPr/>
            <a:lstStyle/>
            <a:p/>
          </p:txBody>
        </p:sp>
        <p:sp>
          <p:nvSpPr>
            <p:cNvPr id="472" name="rc73"/>
            <p:cNvSpPr/>
            <p:nvPr/>
          </p:nvSpPr>
          <p:spPr>
            <a:xfrm>
              <a:off x="10824544"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tx7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4" name="tx7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75" name="tx7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6" name="tx7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77" name="tx7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8" name=""/>
          <p:cNvGrpSpPr/>
          <p:nvPr/>
        </p:nvGrpSpPr>
        <p:grpSpPr>
          <a:xfrm>
            <a:off x="12527280" y="6217920"/>
            <a:ext cx="5486400" cy="4297680"/>
            <a:chOff x="12527280" y="6217920"/>
            <a:chExt cx="5486400" cy="4297680"/>
          </a:xfrm>
        </p:grpSpPr>
        <p:sp>
          <p:nvSpPr>
            <p:cNvPr id="47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7"/>
            <p:cNvSpPr/>
            <p:nvPr/>
          </p:nvSpPr>
          <p:spPr>
            <a:xfrm>
              <a:off x="13325144" y="6766100"/>
              <a:ext cx="4510689" cy="537757"/>
            </a:xfrm>
            <a:custGeom>
              <a:avLst/>
              <a:pathLst>
                <a:path w="4510689" h="537757">
                  <a:moveTo>
                    <a:pt x="0" y="512149"/>
                  </a:moveTo>
                  <a:lnTo>
                    <a:pt x="180427" y="409719"/>
                  </a:lnTo>
                  <a:lnTo>
                    <a:pt x="360855" y="435327"/>
                  </a:lnTo>
                  <a:lnTo>
                    <a:pt x="541282" y="409719"/>
                  </a:lnTo>
                  <a:lnTo>
                    <a:pt x="721710" y="537757"/>
                  </a:lnTo>
                  <a:lnTo>
                    <a:pt x="902137" y="512149"/>
                  </a:lnTo>
                  <a:lnTo>
                    <a:pt x="1082565" y="384112"/>
                  </a:lnTo>
                  <a:lnTo>
                    <a:pt x="1262993" y="409719"/>
                  </a:lnTo>
                  <a:lnTo>
                    <a:pt x="1443420" y="307289"/>
                  </a:lnTo>
                  <a:lnTo>
                    <a:pt x="1623848" y="486542"/>
                  </a:lnTo>
                  <a:lnTo>
                    <a:pt x="1804275" y="435327"/>
                  </a:lnTo>
                  <a:lnTo>
                    <a:pt x="1984703" y="358504"/>
                  </a:lnTo>
                  <a:lnTo>
                    <a:pt x="2165131" y="307289"/>
                  </a:lnTo>
                  <a:lnTo>
                    <a:pt x="2345558" y="230467"/>
                  </a:lnTo>
                  <a:lnTo>
                    <a:pt x="2525986" y="179252"/>
                  </a:lnTo>
                  <a:lnTo>
                    <a:pt x="2706413" y="0"/>
                  </a:lnTo>
                  <a:lnTo>
                    <a:pt x="2886841" y="25607"/>
                  </a:lnTo>
                  <a:lnTo>
                    <a:pt x="3067268" y="51214"/>
                  </a:lnTo>
                  <a:lnTo>
                    <a:pt x="3247696" y="51214"/>
                  </a:lnTo>
                  <a:lnTo>
                    <a:pt x="3428124" y="0"/>
                  </a:lnTo>
                  <a:lnTo>
                    <a:pt x="3608551" y="25607"/>
                  </a:lnTo>
                  <a:lnTo>
                    <a:pt x="3788979" y="0"/>
                  </a:lnTo>
                  <a:lnTo>
                    <a:pt x="3969406" y="0"/>
                  </a:lnTo>
                  <a:lnTo>
                    <a:pt x="4149834" y="102429"/>
                  </a:lnTo>
                  <a:lnTo>
                    <a:pt x="4330262" y="128037"/>
                  </a:lnTo>
                  <a:lnTo>
                    <a:pt x="4510689" y="0"/>
                  </a:lnTo>
                </a:path>
              </a:pathLst>
            </a:custGeom>
            <a:ln w="32521" cap="flat">
              <a:solidFill>
                <a:srgbClr val="5EB0E8">
                  <a:alpha val="100000"/>
                </a:srgbClr>
              </a:solidFill>
              <a:prstDash val="solid"/>
              <a:round/>
            </a:ln>
          </p:spPr>
          <p:txBody>
            <a:bodyPr/>
            <a:lstStyle/>
            <a:p/>
          </p:txBody>
        </p:sp>
        <p:sp>
          <p:nvSpPr>
            <p:cNvPr id="494" name="pl18"/>
            <p:cNvSpPr/>
            <p:nvPr/>
          </p:nvSpPr>
          <p:spPr>
            <a:xfrm>
              <a:off x="13325144" y="6791707"/>
              <a:ext cx="4510689" cy="1536449"/>
            </a:xfrm>
            <a:custGeom>
              <a:avLst/>
              <a:pathLst>
                <a:path w="4510689" h="1536449">
                  <a:moveTo>
                    <a:pt x="0" y="1510842"/>
                  </a:moveTo>
                  <a:lnTo>
                    <a:pt x="180427" y="1536449"/>
                  </a:lnTo>
                  <a:lnTo>
                    <a:pt x="360855" y="1408412"/>
                  </a:lnTo>
                  <a:lnTo>
                    <a:pt x="541282" y="1229159"/>
                  </a:lnTo>
                  <a:lnTo>
                    <a:pt x="721710" y="1203552"/>
                  </a:lnTo>
                  <a:lnTo>
                    <a:pt x="902137" y="1024299"/>
                  </a:lnTo>
                  <a:lnTo>
                    <a:pt x="1082565" y="845047"/>
                  </a:lnTo>
                  <a:lnTo>
                    <a:pt x="1262993" y="973084"/>
                  </a:lnTo>
                  <a:lnTo>
                    <a:pt x="1443420" y="819439"/>
                  </a:lnTo>
                  <a:lnTo>
                    <a:pt x="1623848" y="768224"/>
                  </a:lnTo>
                  <a:lnTo>
                    <a:pt x="1804275" y="691402"/>
                  </a:lnTo>
                  <a:lnTo>
                    <a:pt x="1984703" y="614579"/>
                  </a:lnTo>
                  <a:lnTo>
                    <a:pt x="2165131" y="512149"/>
                  </a:lnTo>
                  <a:lnTo>
                    <a:pt x="2345558" y="435327"/>
                  </a:lnTo>
                  <a:lnTo>
                    <a:pt x="2525986" y="358504"/>
                  </a:lnTo>
                  <a:lnTo>
                    <a:pt x="2706413" y="153644"/>
                  </a:lnTo>
                  <a:lnTo>
                    <a:pt x="2886841" y="230467"/>
                  </a:lnTo>
                  <a:lnTo>
                    <a:pt x="3067268" y="230467"/>
                  </a:lnTo>
                  <a:lnTo>
                    <a:pt x="3247696" y="230467"/>
                  </a:lnTo>
                  <a:lnTo>
                    <a:pt x="3428124" y="153644"/>
                  </a:lnTo>
                  <a:lnTo>
                    <a:pt x="3608551" y="153644"/>
                  </a:lnTo>
                  <a:lnTo>
                    <a:pt x="3788979" y="0"/>
                  </a:lnTo>
                  <a:lnTo>
                    <a:pt x="3969406" y="51214"/>
                  </a:lnTo>
                  <a:lnTo>
                    <a:pt x="4149834" y="332897"/>
                  </a:lnTo>
                  <a:lnTo>
                    <a:pt x="4330262" y="256074"/>
                  </a:lnTo>
                  <a:lnTo>
                    <a:pt x="4510689" y="256074"/>
                  </a:lnTo>
                </a:path>
              </a:pathLst>
            </a:custGeom>
            <a:ln w="32521" cap="flat">
              <a:solidFill>
                <a:srgbClr val="00A173">
                  <a:alpha val="100000"/>
                </a:srgbClr>
              </a:solidFill>
              <a:prstDash val="solid"/>
              <a:round/>
            </a:ln>
          </p:spPr>
          <p:txBody>
            <a:bodyPr/>
            <a:lstStyle/>
            <a:p/>
          </p:txBody>
        </p:sp>
        <p:sp>
          <p:nvSpPr>
            <p:cNvPr id="49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0" name="rc84"/>
            <p:cNvSpPr/>
            <p:nvPr/>
          </p:nvSpPr>
          <p:spPr>
            <a:xfrm>
              <a:off x="14005791" y="9941072"/>
              <a:ext cx="3149396" cy="504938"/>
            </a:xfrm>
            <a:prstGeom prst="rect">
              <a:avLst/>
            </a:prstGeom>
            <a:solidFill>
              <a:srgbClr val="FFFFFF">
                <a:alpha val="100000"/>
              </a:srgbClr>
            </a:solidFill>
          </p:spPr>
          <p:txBody>
            <a:bodyPr/>
            <a:lstStyle/>
            <a:p/>
          </p:txBody>
        </p:sp>
        <p:sp>
          <p:nvSpPr>
            <p:cNvPr id="56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6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Azerbaijan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rc14"/>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56392" y="5285014"/>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312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71598"/>
              <a:ext cx="232429" cy="1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78822"/>
              <a:ext cx="232429" cy="6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4498"/>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0542"/>
              <a:ext cx="232429" cy="4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82434"/>
              <a:ext cx="232429" cy="2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81230"/>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5" name="pg64"/>
            <p:cNvSpPr/>
            <p:nvPr/>
          </p:nvSpPr>
          <p:spPr>
            <a:xfrm>
              <a:off x="3118720"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22789"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368365" y="2153563"/>
              <a:ext cx="3150710" cy="3131794"/>
            </a:xfrm>
            <a:prstGeom prst="rect">
              <a:avLst/>
            </a:prstGeom>
            <a:solidFill>
              <a:srgbClr val="FFFFFF">
                <a:alpha val="100000"/>
              </a:srgbClr>
            </a:solidFill>
          </p:spPr>
          <p:txBody>
            <a:bodyPr/>
            <a:lstStyle/>
            <a:p/>
          </p:txBody>
        </p:sp>
        <p:sp>
          <p:nvSpPr>
            <p:cNvPr id="69" name="pl68"/>
            <p:cNvSpPr/>
            <p:nvPr/>
          </p:nvSpPr>
          <p:spPr>
            <a:xfrm>
              <a:off x="5368365"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2" name="pl71"/>
            <p:cNvSpPr/>
            <p:nvPr/>
          </p:nvSpPr>
          <p:spPr>
            <a:xfrm>
              <a:off x="5368365"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pl74"/>
            <p:cNvSpPr/>
            <p:nvPr/>
          </p:nvSpPr>
          <p:spPr>
            <a:xfrm>
              <a:off x="5368365"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6" name="pl75"/>
            <p:cNvSpPr/>
            <p:nvPr/>
          </p:nvSpPr>
          <p:spPr>
            <a:xfrm>
              <a:off x="5368365"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7" name="rc76"/>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5285014"/>
              <a:ext cx="232429" cy="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07103" y="5284154"/>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07103" y="5283122"/>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65358"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65358" y="5277102"/>
              <a:ext cx="232429" cy="7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2361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23613" y="5277446"/>
              <a:ext cx="232429" cy="7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8186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81868" y="5279682"/>
              <a:ext cx="232429" cy="5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40123"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40123" y="5282606"/>
              <a:ext cx="232429" cy="2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98378" y="528518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56633"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5663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5282778"/>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14888" y="5282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14888" y="5275898"/>
              <a:ext cx="232429" cy="6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280886"/>
              <a:ext cx="232429" cy="4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5278650"/>
              <a:ext cx="232429" cy="2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73143" y="5276930"/>
              <a:ext cx="232429" cy="17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73143" y="5272802"/>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267813"/>
              <a:ext cx="232429" cy="17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5260245"/>
              <a:ext cx="232429" cy="75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31398" y="5253365"/>
              <a:ext cx="232429" cy="68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31398" y="5233757"/>
              <a:ext cx="232429" cy="19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229113"/>
              <a:ext cx="232429" cy="56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5074998"/>
              <a:ext cx="232429" cy="154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89653" y="4919680"/>
              <a:ext cx="232429" cy="155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89653" y="4767113"/>
              <a:ext cx="232429" cy="15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120923"/>
              <a:ext cx="232429" cy="164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4345362"/>
              <a:ext cx="232429" cy="7755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47908" y="3335361"/>
              <a:ext cx="232429" cy="1010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47908" y="2876285"/>
              <a:ext cx="232429" cy="459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30331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13,728 case(s)</a:t>
              </a:r>
            </a:p>
          </p:txBody>
        </p:sp>
        <p:sp>
          <p:nvSpPr>
            <p:cNvPr id="128" name="pg127"/>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13,207 case(s)</a:t>
              </a:r>
            </a:p>
          </p:txBody>
        </p:sp>
        <p:sp>
          <p:nvSpPr>
            <p:cNvPr id="130" name="rc129"/>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519075" y="2153563"/>
              <a:ext cx="3150710" cy="3131794"/>
            </a:xfrm>
            <a:prstGeom prst="rect">
              <a:avLst/>
            </a:prstGeom>
            <a:solidFill>
              <a:srgbClr val="FFFFFF">
                <a:alpha val="100000"/>
              </a:srgbClr>
            </a:solidFill>
          </p:spPr>
          <p:txBody>
            <a:bodyPr/>
            <a:lstStyle/>
            <a:p/>
          </p:txBody>
        </p:sp>
        <p:sp>
          <p:nvSpPr>
            <p:cNvPr id="132" name="pl131"/>
            <p:cNvSpPr/>
            <p:nvPr/>
          </p:nvSpPr>
          <p:spPr>
            <a:xfrm>
              <a:off x="8519075"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5" name="pl134"/>
            <p:cNvSpPr/>
            <p:nvPr/>
          </p:nvSpPr>
          <p:spPr>
            <a:xfrm>
              <a:off x="8519075"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6" name="pl135"/>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pl138"/>
            <p:cNvSpPr/>
            <p:nvPr/>
          </p:nvSpPr>
          <p:spPr>
            <a:xfrm>
              <a:off x="8519075"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0" name="rc139"/>
            <p:cNvSpPr/>
            <p:nvPr/>
          </p:nvSpPr>
          <p:spPr>
            <a:xfrm>
              <a:off x="8557813" y="5225329"/>
              <a:ext cx="232429" cy="60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4828174"/>
              <a:ext cx="232429" cy="3971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3890930"/>
              <a:ext cx="232429" cy="9372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813" y="3823161"/>
              <a:ext cx="232429" cy="677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55773"/>
              <a:ext cx="232429" cy="29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045586"/>
              <a:ext cx="232429" cy="2101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4429815"/>
              <a:ext cx="232429" cy="6157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16068" y="4419323"/>
              <a:ext cx="232429" cy="10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76758"/>
              <a:ext cx="232429" cy="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176824"/>
              <a:ext cx="232429" cy="999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4925528"/>
              <a:ext cx="232429" cy="25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74323" y="492535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73318"/>
              <a:ext cx="232429" cy="9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121955"/>
              <a:ext cx="232429" cy="151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32578" y="5120923"/>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80370"/>
              <a:ext cx="232429" cy="4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20341"/>
              <a:ext cx="232429" cy="60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590833" y="5219653"/>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83982"/>
              <a:ext cx="232429" cy="12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62309"/>
              <a:ext cx="232429" cy="216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49088" y="5261793"/>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84670"/>
              <a:ext cx="232429" cy="5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78134"/>
              <a:ext cx="232429" cy="65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07343" y="5276758"/>
              <a:ext cx="232429" cy="1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84326"/>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65598" y="5283638"/>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23853"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82108"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14036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98618"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16,690 case(s)</a:t>
              </a:r>
            </a:p>
          </p:txBody>
        </p:sp>
        <p:sp>
          <p:nvSpPr>
            <p:cNvPr id="190" name="pg189"/>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18,584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69786" y="2153563"/>
              <a:ext cx="3150710" cy="3131794"/>
            </a:xfrm>
            <a:prstGeom prst="rect">
              <a:avLst/>
            </a:prstGeom>
            <a:solidFill>
              <a:srgbClr val="FFFFFF">
                <a:alpha val="100000"/>
              </a:srgbClr>
            </a:solidFill>
          </p:spPr>
          <p:txBody>
            <a:bodyPr/>
            <a:lstStyle/>
            <a:p/>
          </p:txBody>
        </p:sp>
        <p:sp>
          <p:nvSpPr>
            <p:cNvPr id="194" name="pl193"/>
            <p:cNvSpPr/>
            <p:nvPr/>
          </p:nvSpPr>
          <p:spPr>
            <a:xfrm>
              <a:off x="11669786"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8" name="pl197"/>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9" name="pl198"/>
            <p:cNvSpPr/>
            <p:nvPr/>
          </p:nvSpPr>
          <p:spPr>
            <a:xfrm>
              <a:off x="11669786"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pl200"/>
            <p:cNvSpPr/>
            <p:nvPr/>
          </p:nvSpPr>
          <p:spPr>
            <a:xfrm>
              <a:off x="11669786"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2" name="rc201"/>
            <p:cNvSpPr/>
            <p:nvPr/>
          </p:nvSpPr>
          <p:spPr>
            <a:xfrm>
              <a:off x="11708524"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08524"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08524"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708524"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66779"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66779"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66779"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66779"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225034"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225034" y="52846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225034" y="528467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225034" y="528467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83289"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83289"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83289"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83289" y="5282950"/>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74154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74154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74154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741544"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9979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9979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9979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99799"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54932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54932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549329"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49329" y="5284326"/>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pg229"/>
            <p:cNvSpPr/>
            <p:nvPr/>
          </p:nvSpPr>
          <p:spPr>
            <a:xfrm>
              <a:off x="12344274"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69156"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32" name="pg231"/>
            <p:cNvSpPr/>
            <p:nvPr/>
          </p:nvSpPr>
          <p:spPr>
            <a:xfrm>
              <a:off x="12550738"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54807"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820496" y="2153563"/>
              <a:ext cx="3150710" cy="3131794"/>
            </a:xfrm>
            <a:prstGeom prst="rect">
              <a:avLst/>
            </a:prstGeom>
            <a:solidFill>
              <a:srgbClr val="FFFFFF">
                <a:alpha val="100000"/>
              </a:srgbClr>
            </a:solidFill>
          </p:spPr>
          <p:txBody>
            <a:bodyPr/>
            <a:lstStyle/>
            <a:p/>
          </p:txBody>
        </p:sp>
        <p:sp>
          <p:nvSpPr>
            <p:cNvPr id="236" name="pl235"/>
            <p:cNvSpPr/>
            <p:nvPr/>
          </p:nvSpPr>
          <p:spPr>
            <a:xfrm>
              <a:off x="14820496"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7" name="pl236"/>
            <p:cNvSpPr/>
            <p:nvPr/>
          </p:nvSpPr>
          <p:spPr>
            <a:xfrm>
              <a:off x="14820496"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8" name="pl237"/>
            <p:cNvSpPr/>
            <p:nvPr/>
          </p:nvSpPr>
          <p:spPr>
            <a:xfrm>
              <a:off x="14820496"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9" name="pl238"/>
            <p:cNvSpPr/>
            <p:nvPr/>
          </p:nvSpPr>
          <p:spPr>
            <a:xfrm>
              <a:off x="14820496"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0" name="pl239"/>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1" name="pl240"/>
            <p:cNvSpPr/>
            <p:nvPr/>
          </p:nvSpPr>
          <p:spPr>
            <a:xfrm>
              <a:off x="14820496"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2" name="pl241"/>
            <p:cNvSpPr/>
            <p:nvPr/>
          </p:nvSpPr>
          <p:spPr>
            <a:xfrm>
              <a:off x="14820496"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3" name="pl242"/>
            <p:cNvSpPr/>
            <p:nvPr/>
          </p:nvSpPr>
          <p:spPr>
            <a:xfrm>
              <a:off x="14820496"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4" name="rc243"/>
            <p:cNvSpPr/>
            <p:nvPr/>
          </p:nvSpPr>
          <p:spPr>
            <a:xfrm>
              <a:off x="1485923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485923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4859235"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4859235" y="5284842"/>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117490" y="5282262"/>
              <a:ext cx="232429" cy="3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117490" y="528226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117490" y="528226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117490" y="5280370"/>
              <a:ext cx="232429" cy="1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75745" y="5279854"/>
              <a:ext cx="232429" cy="5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75745" y="5279682"/>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75745" y="527968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75745" y="5278994"/>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634000" y="5274178"/>
              <a:ext cx="232429" cy="11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634000" y="52741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634000" y="52741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634000" y="527194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92255" y="5283466"/>
              <a:ext cx="232429" cy="1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92255" y="52834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92255" y="52834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92255" y="5282950"/>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50510"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50510"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50510"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150510" y="5284842"/>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408764"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408764"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408764"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408764" y="5285014"/>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67019"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67019"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67019"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667019" y="528501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pg275"/>
            <p:cNvSpPr/>
            <p:nvPr/>
          </p:nvSpPr>
          <p:spPr>
            <a:xfrm>
              <a:off x="1547084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7" name="tx276"/>
            <p:cNvSpPr/>
            <p:nvPr/>
          </p:nvSpPr>
          <p:spPr>
            <a:xfrm>
              <a:off x="1559573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278" name="pg277"/>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9" name="rc278"/>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80" name="tx279"/>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94238" y="4310485"/>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07" name="tx406"/>
            <p:cNvSpPr/>
            <p:nvPr/>
          </p:nvSpPr>
          <p:spPr>
            <a:xfrm>
              <a:off x="1230614" y="3450471"/>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08" name="tx407"/>
            <p:cNvSpPr/>
            <p:nvPr/>
          </p:nvSpPr>
          <p:spPr>
            <a:xfrm>
              <a:off x="1230614" y="259045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15,000</a:t>
              </a:r>
            </a:p>
          </p:txBody>
        </p:sp>
        <p:sp>
          <p:nvSpPr>
            <p:cNvPr id="409" name="pl408"/>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2182860" y="44253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2182860" y="35653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411"/>
            <p:cNvSpPr/>
            <p:nvPr/>
          </p:nvSpPr>
          <p:spPr>
            <a:xfrm>
              <a:off x="2182860" y="2705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p:txBody>
        </p:sp>
        <p:sp>
          <p:nvSpPr>
            <p:cNvPr id="415" name="rc414"/>
            <p:cNvSpPr/>
            <p:nvPr/>
          </p:nvSpPr>
          <p:spPr>
            <a:xfrm>
              <a:off x="18179974" y="2223153"/>
              <a:ext cx="274319" cy="274319"/>
            </a:xfrm>
            <a:prstGeom prst="rect">
              <a:avLst/>
            </a:prstGeom>
            <a:solidFill>
              <a:srgbClr val="FFFFFF">
                <a:alpha val="100000"/>
              </a:srgbClr>
            </a:solidFill>
          </p:spPr>
          <p:txBody>
            <a:bodyPr/>
            <a:lstStyle/>
            <a:p/>
          </p:txBody>
        </p:sp>
        <p:sp>
          <p:nvSpPr>
            <p:cNvPr id="416" name="pg4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7" name="tx4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p:txBody>
        </p:sp>
        <p:sp>
          <p:nvSpPr>
            <p:cNvPr id="419" name="rc418"/>
            <p:cNvSpPr/>
            <p:nvPr/>
          </p:nvSpPr>
          <p:spPr>
            <a:xfrm>
              <a:off x="18179974" y="2775829"/>
              <a:ext cx="274319" cy="274319"/>
            </a:xfrm>
            <a:prstGeom prst="rect">
              <a:avLst/>
            </a:prstGeom>
            <a:solidFill>
              <a:srgbClr val="FFFFFF">
                <a:alpha val="100000"/>
              </a:srgbClr>
            </a:solidFill>
          </p:spPr>
          <p:txBody>
            <a:bodyPr/>
            <a:lstStyle/>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050149"/>
              <a:ext cx="274319" cy="274319"/>
            </a:xfrm>
            <a:prstGeom prst="rect">
              <a:avLst/>
            </a:prstGeom>
            <a:solidFill>
              <a:srgbClr val="FFFFFF">
                <a:alpha val="100000"/>
              </a:srgbClr>
            </a:solidFill>
          </p:spPr>
          <p:txBody>
            <a:bodyPr/>
            <a:lstStyle/>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324469"/>
              <a:ext cx="274319" cy="274320"/>
            </a:xfrm>
            <a:prstGeom prst="rect">
              <a:avLst/>
            </a:prstGeom>
            <a:solidFill>
              <a:srgbClr val="FFFFFF">
                <a:alpha val="100000"/>
              </a:srgbClr>
            </a:solidFill>
          </p:spPr>
          <p:txBody>
            <a:bodyPr/>
            <a:lstStyle/>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598789"/>
              <a:ext cx="274319" cy="274320"/>
            </a:xfrm>
            <a:prstGeom prst="rect">
              <a:avLst/>
            </a:prstGeom>
            <a:solidFill>
              <a:srgbClr val="FFFFFF">
                <a:alpha val="100000"/>
              </a:srgbClr>
            </a:solidFill>
          </p:spPr>
          <p:txBody>
            <a:bodyPr/>
            <a:lstStyle/>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7" name="tx4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7068913" y="6510025"/>
              <a:ext cx="4276698" cy="2788960"/>
            </a:xfrm>
            <a:prstGeom prst="rect">
              <a:avLst/>
            </a:prstGeom>
            <a:solidFill>
              <a:srgbClr val="FFFFFF">
                <a:alpha val="100000"/>
              </a:srgbClr>
            </a:solidFill>
          </p:spPr>
          <p:txBody>
            <a:bodyPr/>
            <a:lstStyle/>
            <a:p/>
          </p:txBody>
        </p:sp>
        <p:sp>
          <p:nvSpPr>
            <p:cNvPr id="435" name="pl6"/>
            <p:cNvSpPr/>
            <p:nvPr/>
          </p:nvSpPr>
          <p:spPr>
            <a:xfrm>
              <a:off x="7068913" y="87632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6" name="pl7"/>
            <p:cNvSpPr/>
            <p:nvPr/>
          </p:nvSpPr>
          <p:spPr>
            <a:xfrm>
              <a:off x="7068913" y="794539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7" name="pl8"/>
            <p:cNvSpPr/>
            <p:nvPr/>
          </p:nvSpPr>
          <p:spPr>
            <a:xfrm>
              <a:off x="7068913" y="712752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8"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9" name="pl10"/>
            <p:cNvSpPr/>
            <p:nvPr/>
          </p:nvSpPr>
          <p:spPr>
            <a:xfrm>
              <a:off x="7068913" y="835433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0" name="pl11"/>
            <p:cNvSpPr/>
            <p:nvPr/>
          </p:nvSpPr>
          <p:spPr>
            <a:xfrm>
              <a:off x="7068913" y="75364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1" name="pl12"/>
            <p:cNvSpPr/>
            <p:nvPr/>
          </p:nvSpPr>
          <p:spPr>
            <a:xfrm>
              <a:off x="7068913" y="67185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2" name="rc13"/>
            <p:cNvSpPr/>
            <p:nvPr/>
          </p:nvSpPr>
          <p:spPr>
            <a:xfrm>
              <a:off x="7217409"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4"/>
            <p:cNvSpPr/>
            <p:nvPr/>
          </p:nvSpPr>
          <p:spPr>
            <a:xfrm>
              <a:off x="7811395" y="6800371"/>
              <a:ext cx="415790" cy="23718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15"/>
            <p:cNvSpPr/>
            <p:nvPr/>
          </p:nvSpPr>
          <p:spPr>
            <a:xfrm>
              <a:off x="8405381" y="7454673"/>
              <a:ext cx="415790" cy="1717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16"/>
            <p:cNvSpPr/>
            <p:nvPr/>
          </p:nvSpPr>
          <p:spPr>
            <a:xfrm>
              <a:off x="8999367" y="8190762"/>
              <a:ext cx="415790" cy="9814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6" name="rc17"/>
            <p:cNvSpPr/>
            <p:nvPr/>
          </p:nvSpPr>
          <p:spPr>
            <a:xfrm>
              <a:off x="9593353" y="7700036"/>
              <a:ext cx="415790" cy="14721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8"/>
            <p:cNvSpPr/>
            <p:nvPr/>
          </p:nvSpPr>
          <p:spPr>
            <a:xfrm>
              <a:off x="10187339" y="7618248"/>
              <a:ext cx="415790" cy="155396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9"/>
            <p:cNvSpPr/>
            <p:nvPr/>
          </p:nvSpPr>
          <p:spPr>
            <a:xfrm>
              <a:off x="10781325"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20"/>
            <p:cNvSpPr/>
            <p:nvPr/>
          </p:nvSpPr>
          <p:spPr>
            <a:xfrm>
              <a:off x="7811395" y="6636796"/>
              <a:ext cx="415790" cy="1635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21"/>
            <p:cNvSpPr/>
            <p:nvPr/>
          </p:nvSpPr>
          <p:spPr>
            <a:xfrm>
              <a:off x="8405381" y="7127522"/>
              <a:ext cx="415790" cy="327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22"/>
            <p:cNvSpPr/>
            <p:nvPr/>
          </p:nvSpPr>
          <p:spPr>
            <a:xfrm>
              <a:off x="8999367" y="7945399"/>
              <a:ext cx="415790" cy="245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23"/>
            <p:cNvSpPr/>
            <p:nvPr/>
          </p:nvSpPr>
          <p:spPr>
            <a:xfrm>
              <a:off x="9593353" y="7618248"/>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24"/>
            <p:cNvSpPr/>
            <p:nvPr/>
          </p:nvSpPr>
          <p:spPr>
            <a:xfrm>
              <a:off x="8405381" y="6882159"/>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25"/>
            <p:cNvSpPr/>
            <p:nvPr/>
          </p:nvSpPr>
          <p:spPr>
            <a:xfrm>
              <a:off x="8999367" y="7700036"/>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26"/>
            <p:cNvSpPr/>
            <p:nvPr/>
          </p:nvSpPr>
          <p:spPr>
            <a:xfrm>
              <a:off x="9593353" y="7372885"/>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rc27"/>
            <p:cNvSpPr/>
            <p:nvPr/>
          </p:nvSpPr>
          <p:spPr>
            <a:xfrm>
              <a:off x="10187339" y="7372885"/>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7" name="pl28"/>
            <p:cNvSpPr/>
            <p:nvPr/>
          </p:nvSpPr>
          <p:spPr>
            <a:xfrm>
              <a:off x="7425304" y="6867288"/>
              <a:ext cx="3563915" cy="2251764"/>
            </a:xfrm>
            <a:custGeom>
              <a:avLst/>
              <a:pathLst>
                <a:path w="3563915" h="2251764">
                  <a:moveTo>
                    <a:pt x="0" y="398710"/>
                  </a:moveTo>
                  <a:lnTo>
                    <a:pt x="593985" y="0"/>
                  </a:lnTo>
                  <a:lnTo>
                    <a:pt x="1187971" y="839190"/>
                  </a:lnTo>
                  <a:lnTo>
                    <a:pt x="1781957" y="1499910"/>
                  </a:lnTo>
                  <a:lnTo>
                    <a:pt x="2375943" y="1731542"/>
                  </a:lnTo>
                  <a:lnTo>
                    <a:pt x="2969929" y="1978363"/>
                  </a:lnTo>
                  <a:lnTo>
                    <a:pt x="3563915" y="2251764"/>
                  </a:lnTo>
                </a:path>
              </a:pathLst>
            </a:custGeom>
            <a:ln w="40651" cap="flat">
              <a:solidFill>
                <a:srgbClr val="000000">
                  <a:alpha val="100000"/>
                </a:srgbClr>
              </a:solidFill>
              <a:prstDash val="solid"/>
              <a:round/>
            </a:ln>
          </p:spPr>
          <p:txBody>
            <a:bodyPr/>
            <a:lstStyle/>
            <a:p/>
          </p:txBody>
        </p:sp>
        <p:sp>
          <p:nvSpPr>
            <p:cNvPr id="458"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9"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0" name="tx31"/>
            <p:cNvSpPr/>
            <p:nvPr/>
          </p:nvSpPr>
          <p:spPr>
            <a:xfrm>
              <a:off x="6801340" y="83520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1" name="tx32"/>
            <p:cNvSpPr/>
            <p:nvPr/>
          </p:nvSpPr>
          <p:spPr>
            <a:xfrm>
              <a:off x="6801340" y="753415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2" name="tx33"/>
            <p:cNvSpPr/>
            <p:nvPr/>
          </p:nvSpPr>
          <p:spPr>
            <a:xfrm>
              <a:off x="6801340" y="671620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63"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5"/>
            <p:cNvSpPr/>
            <p:nvPr/>
          </p:nvSpPr>
          <p:spPr>
            <a:xfrm>
              <a:off x="7034118" y="83543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36"/>
            <p:cNvSpPr/>
            <p:nvPr/>
          </p:nvSpPr>
          <p:spPr>
            <a:xfrm>
              <a:off x="7034118" y="7536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7"/>
            <p:cNvSpPr/>
            <p:nvPr/>
          </p:nvSpPr>
          <p:spPr>
            <a:xfrm>
              <a:off x="7034118" y="67185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39"/>
            <p:cNvSpPr/>
            <p:nvPr/>
          </p:nvSpPr>
          <p:spPr>
            <a:xfrm>
              <a:off x="11345612" y="8412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pl40"/>
            <p:cNvSpPr/>
            <p:nvPr/>
          </p:nvSpPr>
          <p:spPr>
            <a:xfrm>
              <a:off x="11345612" y="7653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pl41"/>
            <p:cNvSpPr/>
            <p:nvPr/>
          </p:nvSpPr>
          <p:spPr>
            <a:xfrm>
              <a:off x="11345612" y="68938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2" name="tx43"/>
            <p:cNvSpPr/>
            <p:nvPr/>
          </p:nvSpPr>
          <p:spPr>
            <a:xfrm>
              <a:off x="11443669" y="8410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3" name="tx44"/>
            <p:cNvSpPr/>
            <p:nvPr/>
          </p:nvSpPr>
          <p:spPr>
            <a:xfrm>
              <a:off x="11443669" y="765101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45"/>
            <p:cNvSpPr/>
            <p:nvPr/>
          </p:nvSpPr>
          <p:spPr>
            <a:xfrm>
              <a:off x="11443669" y="689156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5" name="pl4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3" name="tx5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4" name="tx5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5" name="tx5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6" name="tx5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7" name="tx5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8" name="tx5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6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0" name="tx6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1"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2"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3" name="rc64"/>
            <p:cNvSpPr/>
            <p:nvPr/>
          </p:nvSpPr>
          <p:spPr>
            <a:xfrm>
              <a:off x="7116661" y="10217410"/>
              <a:ext cx="1051268" cy="182880"/>
            </a:xfrm>
            <a:prstGeom prst="rect">
              <a:avLst/>
            </a:prstGeom>
            <a:solidFill>
              <a:srgbClr val="FFFFFF">
                <a:alpha val="100000"/>
              </a:srgbClr>
            </a:solidFill>
          </p:spPr>
          <p:txBody>
            <a:bodyPr/>
            <a:lstStyle/>
            <a:p/>
          </p:txBody>
        </p:sp>
        <p:sp>
          <p:nvSpPr>
            <p:cNvPr id="494" name="rc65"/>
            <p:cNvSpPr/>
            <p:nvPr/>
          </p:nvSpPr>
          <p:spPr>
            <a:xfrm>
              <a:off x="7116661" y="10217410"/>
              <a:ext cx="182880" cy="182880"/>
            </a:xfrm>
            <a:prstGeom prst="rect">
              <a:avLst/>
            </a:prstGeom>
            <a:solidFill>
              <a:srgbClr val="FFFFFF">
                <a:alpha val="100000"/>
              </a:srgbClr>
            </a:solidFill>
          </p:spPr>
          <p:txBody>
            <a:bodyPr/>
            <a:lstStyle/>
            <a:p/>
          </p:txBody>
        </p:sp>
        <p:sp>
          <p:nvSpPr>
            <p:cNvPr id="495" name="pl66"/>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6" name="tx67"/>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7" name="rc68"/>
            <p:cNvSpPr/>
            <p:nvPr/>
          </p:nvSpPr>
          <p:spPr>
            <a:xfrm>
              <a:off x="8347930" y="10217410"/>
              <a:ext cx="2949933" cy="182880"/>
            </a:xfrm>
            <a:prstGeom prst="rect">
              <a:avLst/>
            </a:prstGeom>
            <a:solidFill>
              <a:srgbClr val="FFFFFF">
                <a:alpha val="100000"/>
              </a:srgbClr>
            </a:solidFill>
          </p:spPr>
          <p:txBody>
            <a:bodyPr/>
            <a:lstStyle/>
            <a:p/>
          </p:txBody>
        </p:sp>
        <p:sp>
          <p:nvSpPr>
            <p:cNvPr id="498" name="rc69"/>
            <p:cNvSpPr/>
            <p:nvPr/>
          </p:nvSpPr>
          <p:spPr>
            <a:xfrm>
              <a:off x="8347930" y="10217410"/>
              <a:ext cx="182880" cy="182880"/>
            </a:xfrm>
            <a:prstGeom prst="rect">
              <a:avLst/>
            </a:prstGeom>
            <a:solidFill>
              <a:srgbClr val="FFFFFF">
                <a:alpha val="100000"/>
              </a:srgbClr>
            </a:solidFill>
          </p:spPr>
          <p:txBody>
            <a:bodyPr/>
            <a:lstStyle/>
            <a:p/>
          </p:txBody>
        </p:sp>
        <p:sp>
          <p:nvSpPr>
            <p:cNvPr id="499" name="rc70"/>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71"/>
            <p:cNvSpPr/>
            <p:nvPr/>
          </p:nvSpPr>
          <p:spPr>
            <a:xfrm>
              <a:off x="9439170" y="10217410"/>
              <a:ext cx="182879" cy="182880"/>
            </a:xfrm>
            <a:prstGeom prst="rect">
              <a:avLst/>
            </a:prstGeom>
            <a:solidFill>
              <a:srgbClr val="FFFFFF">
                <a:alpha val="100000"/>
              </a:srgbClr>
            </a:solidFill>
          </p:spPr>
          <p:txBody>
            <a:bodyPr/>
            <a:lstStyle/>
            <a:p/>
          </p:txBody>
        </p:sp>
        <p:sp>
          <p:nvSpPr>
            <p:cNvPr id="501" name="rc72"/>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2" name="rc73"/>
            <p:cNvSpPr/>
            <p:nvPr/>
          </p:nvSpPr>
          <p:spPr>
            <a:xfrm>
              <a:off x="10365211" y="10217410"/>
              <a:ext cx="182879" cy="182880"/>
            </a:xfrm>
            <a:prstGeom prst="rect">
              <a:avLst/>
            </a:prstGeom>
            <a:solidFill>
              <a:srgbClr val="FFFFFF">
                <a:alpha val="100000"/>
              </a:srgbClr>
            </a:solidFill>
          </p:spPr>
          <p:txBody>
            <a:bodyPr/>
            <a:lstStyle/>
            <a:p/>
          </p:txBody>
        </p:sp>
        <p:sp>
          <p:nvSpPr>
            <p:cNvPr id="503" name="rc74"/>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4" name="tx75"/>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5" name="tx76"/>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6" name="tx77"/>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7" name="tx7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8" name=""/>
          <p:cNvGrpSpPr/>
          <p:nvPr/>
        </p:nvGrpSpPr>
        <p:grpSpPr>
          <a:xfrm>
            <a:off x="12527280" y="6217920"/>
            <a:ext cx="5486400" cy="4297680"/>
            <a:chOff x="12527280" y="6217920"/>
            <a:chExt cx="5486400" cy="4297680"/>
          </a:xfrm>
        </p:grpSpPr>
        <p:sp>
          <p:nvSpPr>
            <p:cNvPr id="5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7"/>
            <p:cNvSpPr/>
            <p:nvPr/>
          </p:nvSpPr>
          <p:spPr>
            <a:xfrm>
              <a:off x="13325144" y="6919745"/>
              <a:ext cx="4510689" cy="717009"/>
            </a:xfrm>
            <a:custGeom>
              <a:avLst/>
              <a:pathLst>
                <a:path w="4510689" h="717009">
                  <a:moveTo>
                    <a:pt x="0" y="563364"/>
                  </a:moveTo>
                  <a:lnTo>
                    <a:pt x="180427" y="537757"/>
                  </a:lnTo>
                  <a:lnTo>
                    <a:pt x="360855" y="588972"/>
                  </a:lnTo>
                  <a:lnTo>
                    <a:pt x="541282" y="563364"/>
                  </a:lnTo>
                  <a:lnTo>
                    <a:pt x="721710" y="563364"/>
                  </a:lnTo>
                  <a:lnTo>
                    <a:pt x="902137" y="563364"/>
                  </a:lnTo>
                  <a:lnTo>
                    <a:pt x="1082565" y="512149"/>
                  </a:lnTo>
                  <a:lnTo>
                    <a:pt x="1262993" y="358504"/>
                  </a:lnTo>
                  <a:lnTo>
                    <a:pt x="1443420" y="256074"/>
                  </a:lnTo>
                  <a:lnTo>
                    <a:pt x="1623848" y="102429"/>
                  </a:lnTo>
                  <a:lnTo>
                    <a:pt x="1804275" y="0"/>
                  </a:lnTo>
                  <a:lnTo>
                    <a:pt x="1984703" y="25607"/>
                  </a:lnTo>
                  <a:lnTo>
                    <a:pt x="2165131" y="76822"/>
                  </a:lnTo>
                  <a:lnTo>
                    <a:pt x="2345558" y="76822"/>
                  </a:lnTo>
                  <a:lnTo>
                    <a:pt x="2525986" y="102429"/>
                  </a:lnTo>
                  <a:lnTo>
                    <a:pt x="2706413" y="128037"/>
                  </a:lnTo>
                  <a:lnTo>
                    <a:pt x="2886841" y="204859"/>
                  </a:lnTo>
                  <a:lnTo>
                    <a:pt x="3067268" y="230467"/>
                  </a:lnTo>
                  <a:lnTo>
                    <a:pt x="3247696" y="307289"/>
                  </a:lnTo>
                  <a:lnTo>
                    <a:pt x="3428124" y="281682"/>
                  </a:lnTo>
                  <a:lnTo>
                    <a:pt x="3608551" y="717009"/>
                  </a:lnTo>
                  <a:lnTo>
                    <a:pt x="3788979" y="588972"/>
                  </a:lnTo>
                  <a:lnTo>
                    <a:pt x="3969406" y="460934"/>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524" name="pl18"/>
            <p:cNvSpPr/>
            <p:nvPr/>
          </p:nvSpPr>
          <p:spPr>
            <a:xfrm>
              <a:off x="13505572" y="6766100"/>
              <a:ext cx="4330262" cy="768224"/>
            </a:xfrm>
            <a:custGeom>
              <a:avLst/>
              <a:pathLst>
                <a:path w="4330262" h="768224">
                  <a:moveTo>
                    <a:pt x="0" y="768224"/>
                  </a:moveTo>
                  <a:lnTo>
                    <a:pt x="180427" y="717009"/>
                  </a:lnTo>
                  <a:lnTo>
                    <a:pt x="360855" y="742617"/>
                  </a:lnTo>
                  <a:lnTo>
                    <a:pt x="541282" y="717009"/>
                  </a:lnTo>
                  <a:lnTo>
                    <a:pt x="721710" y="717009"/>
                  </a:lnTo>
                  <a:lnTo>
                    <a:pt x="902137" y="691402"/>
                  </a:lnTo>
                  <a:lnTo>
                    <a:pt x="1082565" y="512149"/>
                  </a:lnTo>
                  <a:lnTo>
                    <a:pt x="1262993" y="409719"/>
                  </a:lnTo>
                  <a:lnTo>
                    <a:pt x="1443420" y="307289"/>
                  </a:lnTo>
                  <a:lnTo>
                    <a:pt x="1623848" y="153644"/>
                  </a:lnTo>
                  <a:lnTo>
                    <a:pt x="1804275" y="76822"/>
                  </a:lnTo>
                  <a:lnTo>
                    <a:pt x="1984703" y="0"/>
                  </a:lnTo>
                  <a:lnTo>
                    <a:pt x="2165131" y="0"/>
                  </a:lnTo>
                  <a:lnTo>
                    <a:pt x="2345558" y="0"/>
                  </a:lnTo>
                  <a:lnTo>
                    <a:pt x="2525986" y="0"/>
                  </a:lnTo>
                  <a:lnTo>
                    <a:pt x="2706413" y="0"/>
                  </a:lnTo>
                  <a:lnTo>
                    <a:pt x="2886841" y="25607"/>
                  </a:lnTo>
                  <a:lnTo>
                    <a:pt x="3067268" y="51214"/>
                  </a:lnTo>
                  <a:lnTo>
                    <a:pt x="3247696" y="25607"/>
                  </a:lnTo>
                  <a:lnTo>
                    <a:pt x="3428124" y="486542"/>
                  </a:lnTo>
                  <a:lnTo>
                    <a:pt x="3608551" y="332897"/>
                  </a:lnTo>
                  <a:lnTo>
                    <a:pt x="3788979" y="179252"/>
                  </a:lnTo>
                  <a:lnTo>
                    <a:pt x="3969406" y="179252"/>
                  </a:lnTo>
                  <a:lnTo>
                    <a:pt x="4149834" y="179252"/>
                  </a:lnTo>
                  <a:lnTo>
                    <a:pt x="4330262" y="179252"/>
                  </a:lnTo>
                </a:path>
              </a:pathLst>
            </a:custGeom>
            <a:ln w="32521" cap="flat">
              <a:solidFill>
                <a:srgbClr val="00A173">
                  <a:alpha val="100000"/>
                </a:srgbClr>
              </a:solidFill>
              <a:prstDash val="solid"/>
              <a:round/>
            </a:ln>
          </p:spPr>
          <p:txBody>
            <a:bodyPr/>
            <a:lstStyle/>
            <a:p/>
          </p:txBody>
        </p:sp>
        <p:sp>
          <p:nvSpPr>
            <p:cNvPr id="52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0" name="rc84"/>
            <p:cNvSpPr/>
            <p:nvPr/>
          </p:nvSpPr>
          <p:spPr>
            <a:xfrm>
              <a:off x="14005791" y="9941072"/>
              <a:ext cx="3149396" cy="504938"/>
            </a:xfrm>
            <a:prstGeom prst="rect">
              <a:avLst/>
            </a:prstGeom>
            <a:solidFill>
              <a:srgbClr val="FFFFFF">
                <a:alpha val="100000"/>
              </a:srgbClr>
            </a:solidFill>
          </p:spPr>
          <p:txBody>
            <a:bodyPr/>
            <a:lstStyle/>
            <a:p/>
          </p:txBody>
        </p:sp>
        <p:sp>
          <p:nvSpPr>
            <p:cNvPr id="59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Bahamas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8" name="rc17"/>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4961528" y="2153563"/>
              <a:ext cx="3252419" cy="3131794"/>
            </a:xfrm>
            <a:prstGeom prst="rect">
              <a:avLst/>
            </a:prstGeom>
            <a:solidFill>
              <a:srgbClr val="FFFFFF">
                <a:alpha val="100000"/>
              </a:srgbClr>
            </a:solidFill>
          </p:spPr>
          <p:txBody>
            <a:bodyPr/>
            <a:lstStyle/>
            <a:p/>
          </p:txBody>
        </p:sp>
        <p:sp>
          <p:nvSpPr>
            <p:cNvPr id="28" name="pl27"/>
            <p:cNvSpPr/>
            <p:nvPr/>
          </p:nvSpPr>
          <p:spPr>
            <a:xfrm>
              <a:off x="496152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9" name="pl28"/>
            <p:cNvSpPr/>
            <p:nvPr/>
          </p:nvSpPr>
          <p:spPr>
            <a:xfrm>
              <a:off x="496152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0" name="pl29"/>
            <p:cNvSpPr/>
            <p:nvPr/>
          </p:nvSpPr>
          <p:spPr>
            <a:xfrm>
              <a:off x="496152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1" name="pl30"/>
            <p:cNvSpPr/>
            <p:nvPr/>
          </p:nvSpPr>
          <p:spPr>
            <a:xfrm>
              <a:off x="496152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2" name="pl31"/>
            <p:cNvSpPr/>
            <p:nvPr/>
          </p:nvSpPr>
          <p:spPr>
            <a:xfrm>
              <a:off x="496152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3" name="pl32"/>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4" name="pl33"/>
            <p:cNvSpPr/>
            <p:nvPr/>
          </p:nvSpPr>
          <p:spPr>
            <a:xfrm>
              <a:off x="496152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5" name="pl34"/>
            <p:cNvSpPr/>
            <p:nvPr/>
          </p:nvSpPr>
          <p:spPr>
            <a:xfrm>
              <a:off x="496152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6" name="pl35"/>
            <p:cNvSpPr/>
            <p:nvPr/>
          </p:nvSpPr>
          <p:spPr>
            <a:xfrm>
              <a:off x="496152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7" name="pl36"/>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8" name="pl37"/>
            <p:cNvSpPr/>
            <p:nvPr/>
          </p:nvSpPr>
          <p:spPr>
            <a:xfrm>
              <a:off x="496152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9" name="rc38"/>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66743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793402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93402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93402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93402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13948" y="2153563"/>
              <a:ext cx="3252419" cy="3131794"/>
            </a:xfrm>
            <a:prstGeom prst="rect">
              <a:avLst/>
            </a:prstGeom>
            <a:solidFill>
              <a:srgbClr val="FFFFFF">
                <a:alpha val="100000"/>
              </a:srgbClr>
            </a:solidFill>
          </p:spPr>
          <p:txBody>
            <a:bodyPr/>
            <a:lstStyle/>
            <a:p/>
          </p:txBody>
        </p:sp>
        <p:sp>
          <p:nvSpPr>
            <p:cNvPr id="53" name="pl52"/>
            <p:cNvSpPr/>
            <p:nvPr/>
          </p:nvSpPr>
          <p:spPr>
            <a:xfrm>
              <a:off x="821394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821394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821394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821394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7" name="pl56"/>
            <p:cNvSpPr/>
            <p:nvPr/>
          </p:nvSpPr>
          <p:spPr>
            <a:xfrm>
              <a:off x="821394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8" name="pl57"/>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821394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pl59"/>
            <p:cNvSpPr/>
            <p:nvPr/>
          </p:nvSpPr>
          <p:spPr>
            <a:xfrm>
              <a:off x="821394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1" name="pl60"/>
            <p:cNvSpPr/>
            <p:nvPr/>
          </p:nvSpPr>
          <p:spPr>
            <a:xfrm>
              <a:off x="821394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2" name="pl61"/>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3" name="pl62"/>
            <p:cNvSpPr/>
            <p:nvPr/>
          </p:nvSpPr>
          <p:spPr>
            <a:xfrm>
              <a:off x="821394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932030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1091985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pg79"/>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1" name="tx80"/>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82" name="pg81"/>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3" name="tx82"/>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4" name="rc83"/>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85" name="rc84"/>
            <p:cNvSpPr/>
            <p:nvPr/>
          </p:nvSpPr>
          <p:spPr>
            <a:xfrm>
              <a:off x="11466368" y="2153563"/>
              <a:ext cx="3252419" cy="3131794"/>
            </a:xfrm>
            <a:prstGeom prst="rect">
              <a:avLst/>
            </a:prstGeom>
            <a:solidFill>
              <a:srgbClr val="FFFFFF">
                <a:alpha val="100000"/>
              </a:srgbClr>
            </a:solidFill>
          </p:spPr>
          <p:txBody>
            <a:bodyPr/>
            <a:lstStyle/>
            <a:p/>
          </p:txBody>
        </p:sp>
        <p:sp>
          <p:nvSpPr>
            <p:cNvPr id="86" name="pl85"/>
            <p:cNvSpPr/>
            <p:nvPr/>
          </p:nvSpPr>
          <p:spPr>
            <a:xfrm>
              <a:off x="1146636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7" name="pl86"/>
            <p:cNvSpPr/>
            <p:nvPr/>
          </p:nvSpPr>
          <p:spPr>
            <a:xfrm>
              <a:off x="1146636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8" name="pl87"/>
            <p:cNvSpPr/>
            <p:nvPr/>
          </p:nvSpPr>
          <p:spPr>
            <a:xfrm>
              <a:off x="1146636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9" name="pl88"/>
            <p:cNvSpPr/>
            <p:nvPr/>
          </p:nvSpPr>
          <p:spPr>
            <a:xfrm>
              <a:off x="1146636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0" name="pl89"/>
            <p:cNvSpPr/>
            <p:nvPr/>
          </p:nvSpPr>
          <p:spPr>
            <a:xfrm>
              <a:off x="1146636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1" name="pl90"/>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2" name="pl91"/>
            <p:cNvSpPr/>
            <p:nvPr/>
          </p:nvSpPr>
          <p:spPr>
            <a:xfrm>
              <a:off x="1146636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3" name="pl92"/>
            <p:cNvSpPr/>
            <p:nvPr/>
          </p:nvSpPr>
          <p:spPr>
            <a:xfrm>
              <a:off x="1146636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4" name="pl93"/>
            <p:cNvSpPr/>
            <p:nvPr/>
          </p:nvSpPr>
          <p:spPr>
            <a:xfrm>
              <a:off x="1146636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5" name="pl94"/>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6" name="pl95"/>
            <p:cNvSpPr/>
            <p:nvPr/>
          </p:nvSpPr>
          <p:spPr>
            <a:xfrm>
              <a:off x="1146636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7" name="rc96"/>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203954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25727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39315"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443886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pg112"/>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5" name="pg114"/>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7" name="rc116"/>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14718787" y="2153563"/>
              <a:ext cx="3252419" cy="3131794"/>
            </a:xfrm>
            <a:prstGeom prst="rect">
              <a:avLst/>
            </a:prstGeom>
            <a:solidFill>
              <a:srgbClr val="FFFFFF">
                <a:alpha val="100000"/>
              </a:srgbClr>
            </a:solidFill>
          </p:spPr>
          <p:txBody>
            <a:bodyPr/>
            <a:lstStyle/>
            <a:p/>
          </p:txBody>
        </p:sp>
        <p:sp>
          <p:nvSpPr>
            <p:cNvPr id="119" name="pl118"/>
            <p:cNvSpPr/>
            <p:nvPr/>
          </p:nvSpPr>
          <p:spPr>
            <a:xfrm>
              <a:off x="14718787"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0" name="pl119"/>
            <p:cNvSpPr/>
            <p:nvPr/>
          </p:nvSpPr>
          <p:spPr>
            <a:xfrm>
              <a:off x="14718787"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1" name="pl120"/>
            <p:cNvSpPr/>
            <p:nvPr/>
          </p:nvSpPr>
          <p:spPr>
            <a:xfrm>
              <a:off x="14718787"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2" name="pl121"/>
            <p:cNvSpPr/>
            <p:nvPr/>
          </p:nvSpPr>
          <p:spPr>
            <a:xfrm>
              <a:off x="14718787"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3" name="pl122"/>
            <p:cNvSpPr/>
            <p:nvPr/>
          </p:nvSpPr>
          <p:spPr>
            <a:xfrm>
              <a:off x="14718787"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4" name="pl123"/>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5" name="pl124"/>
            <p:cNvSpPr/>
            <p:nvPr/>
          </p:nvSpPr>
          <p:spPr>
            <a:xfrm>
              <a:off x="14718787"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6" name="pl125"/>
            <p:cNvSpPr/>
            <p:nvPr/>
          </p:nvSpPr>
          <p:spPr>
            <a:xfrm>
              <a:off x="14718787"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7" name="pl126"/>
            <p:cNvSpPr/>
            <p:nvPr/>
          </p:nvSpPr>
          <p:spPr>
            <a:xfrm>
              <a:off x="14718787"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8" name="pl127"/>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9" name="pl128"/>
            <p:cNvSpPr/>
            <p:nvPr/>
          </p:nvSpPr>
          <p:spPr>
            <a:xfrm>
              <a:off x="14718787"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0" name="rc129"/>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5025368"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5291960"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555855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pg141"/>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3" name="tx142"/>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4" name="pg143"/>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5" name="rc144"/>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46" name="tx145"/>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47" name="tx146"/>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48" name="tx147"/>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49" name="tx148"/>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0" name="tx149"/>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1" name="pl150"/>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tx162"/>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4" name="tx163"/>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5" name="tx164"/>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6" name="tx165"/>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7" name="tx166"/>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8" name="tx167"/>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9" name="tx168"/>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0" name="tx169"/>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1" name="tx170"/>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2" name="tx171"/>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3" name="tx172"/>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4" name="tx173"/>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5" name="pl174"/>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tx186"/>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tx210"/>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73" name="tx272"/>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74" name="tx273"/>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75" name="tx274"/>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76" name="tx275"/>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77" name="pl276"/>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277"/>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278"/>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98" name=""/>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7"/>
            <p:cNvSpPr/>
            <p:nvPr/>
          </p:nvSpPr>
          <p:spPr>
            <a:xfrm>
              <a:off x="13325144" y="6689277"/>
              <a:ext cx="4510689" cy="460934"/>
            </a:xfrm>
            <a:custGeom>
              <a:avLst/>
              <a:pathLst>
                <a:path w="4510689" h="460934">
                  <a:moveTo>
                    <a:pt x="0" y="128037"/>
                  </a:moveTo>
                  <a:lnTo>
                    <a:pt x="180427" y="102429"/>
                  </a:lnTo>
                  <a:lnTo>
                    <a:pt x="360855" y="102429"/>
                  </a:lnTo>
                  <a:lnTo>
                    <a:pt x="541282" y="204859"/>
                  </a:lnTo>
                  <a:lnTo>
                    <a:pt x="721710" y="230467"/>
                  </a:lnTo>
                  <a:lnTo>
                    <a:pt x="902137" y="332897"/>
                  </a:lnTo>
                  <a:lnTo>
                    <a:pt x="1082565" y="256074"/>
                  </a:lnTo>
                  <a:lnTo>
                    <a:pt x="1262993" y="51214"/>
                  </a:lnTo>
                  <a:lnTo>
                    <a:pt x="1443420" y="204859"/>
                  </a:lnTo>
                  <a:lnTo>
                    <a:pt x="1623848" y="0"/>
                  </a:lnTo>
                  <a:lnTo>
                    <a:pt x="1804275" y="102429"/>
                  </a:lnTo>
                  <a:lnTo>
                    <a:pt x="1984703" y="204859"/>
                  </a:lnTo>
                  <a:lnTo>
                    <a:pt x="2165131" y="179252"/>
                  </a:lnTo>
                  <a:lnTo>
                    <a:pt x="2345558" y="153644"/>
                  </a:lnTo>
                  <a:lnTo>
                    <a:pt x="2525986" y="153644"/>
                  </a:lnTo>
                  <a:lnTo>
                    <a:pt x="2706413" y="102429"/>
                  </a:lnTo>
                  <a:lnTo>
                    <a:pt x="2886841" y="230467"/>
                  </a:lnTo>
                  <a:lnTo>
                    <a:pt x="3067268" y="204859"/>
                  </a:lnTo>
                  <a:lnTo>
                    <a:pt x="3247696" y="230467"/>
                  </a:lnTo>
                  <a:lnTo>
                    <a:pt x="3428124" y="384112"/>
                  </a:lnTo>
                  <a:lnTo>
                    <a:pt x="3608551" y="281682"/>
                  </a:lnTo>
                  <a:lnTo>
                    <a:pt x="3788979" y="409719"/>
                  </a:lnTo>
                  <a:lnTo>
                    <a:pt x="3969406" y="460934"/>
                  </a:lnTo>
                  <a:lnTo>
                    <a:pt x="4149834" y="307289"/>
                  </a:lnTo>
                  <a:lnTo>
                    <a:pt x="4330262" y="307289"/>
                  </a:lnTo>
                  <a:lnTo>
                    <a:pt x="4510689" y="179252"/>
                  </a:lnTo>
                </a:path>
              </a:pathLst>
            </a:custGeom>
            <a:ln w="32521" cap="flat">
              <a:solidFill>
                <a:srgbClr val="5EB0E8">
                  <a:alpha val="100000"/>
                </a:srgbClr>
              </a:solidFill>
              <a:prstDash val="solid"/>
              <a:round/>
            </a:ln>
          </p:spPr>
          <p:txBody>
            <a:bodyPr/>
            <a:lstStyle/>
            <a:p/>
          </p:txBody>
        </p:sp>
        <p:sp>
          <p:nvSpPr>
            <p:cNvPr id="314" name="pl18"/>
            <p:cNvSpPr/>
            <p:nvPr/>
          </p:nvSpPr>
          <p:spPr>
            <a:xfrm>
              <a:off x="14046855" y="6766100"/>
              <a:ext cx="3788979" cy="1075514"/>
            </a:xfrm>
            <a:custGeom>
              <a:avLst/>
              <a:pathLst>
                <a:path w="3788979" h="1075514">
                  <a:moveTo>
                    <a:pt x="0" y="0"/>
                  </a:moveTo>
                  <a:lnTo>
                    <a:pt x="180427" y="179252"/>
                  </a:lnTo>
                  <a:lnTo>
                    <a:pt x="360855" y="179252"/>
                  </a:lnTo>
                  <a:lnTo>
                    <a:pt x="541282" y="281682"/>
                  </a:lnTo>
                  <a:lnTo>
                    <a:pt x="721710" y="384112"/>
                  </a:lnTo>
                  <a:lnTo>
                    <a:pt x="902137" y="486542"/>
                  </a:lnTo>
                  <a:lnTo>
                    <a:pt x="1082565" y="435327"/>
                  </a:lnTo>
                  <a:lnTo>
                    <a:pt x="1262993" y="409719"/>
                  </a:lnTo>
                  <a:lnTo>
                    <a:pt x="1443420" y="563364"/>
                  </a:lnTo>
                  <a:lnTo>
                    <a:pt x="1623848" y="665794"/>
                  </a:lnTo>
                  <a:lnTo>
                    <a:pt x="1804275" y="588972"/>
                  </a:lnTo>
                  <a:lnTo>
                    <a:pt x="1984703" y="486542"/>
                  </a:lnTo>
                  <a:lnTo>
                    <a:pt x="2165131" y="537757"/>
                  </a:lnTo>
                  <a:lnTo>
                    <a:pt x="2345558" y="486542"/>
                  </a:lnTo>
                  <a:lnTo>
                    <a:pt x="2525986" y="665794"/>
                  </a:lnTo>
                  <a:lnTo>
                    <a:pt x="2706413" y="307289"/>
                  </a:lnTo>
                  <a:lnTo>
                    <a:pt x="2886841" y="307289"/>
                  </a:lnTo>
                  <a:lnTo>
                    <a:pt x="3067268" y="384112"/>
                  </a:lnTo>
                  <a:lnTo>
                    <a:pt x="3247696" y="768224"/>
                  </a:lnTo>
                  <a:lnTo>
                    <a:pt x="3428124" y="1075514"/>
                  </a:lnTo>
                  <a:lnTo>
                    <a:pt x="3608551" y="896262"/>
                  </a:lnTo>
                  <a:lnTo>
                    <a:pt x="3788979" y="768224"/>
                  </a:lnTo>
                </a:path>
              </a:pathLst>
            </a:custGeom>
            <a:ln w="32521" cap="flat">
              <a:solidFill>
                <a:srgbClr val="00A173">
                  <a:alpha val="100000"/>
                </a:srgbClr>
              </a:solidFill>
              <a:prstDash val="solid"/>
              <a:round/>
            </a:ln>
          </p:spPr>
          <p:txBody>
            <a:bodyPr/>
            <a:lstStyle/>
            <a:p/>
          </p:txBody>
        </p:sp>
        <p:sp>
          <p:nvSpPr>
            <p:cNvPr id="31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p:txBody>
        </p:sp>
        <p:sp>
          <p:nvSpPr>
            <p:cNvPr id="38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Bahrain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21103"/>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66351"/>
              <a:ext cx="237118" cy="208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748792"/>
              <a:ext cx="237118" cy="53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869245"/>
              <a:ext cx="237118" cy="416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4672139"/>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08705"/>
              <a:ext cx="237118" cy="76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08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087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3369050"/>
              <a:ext cx="237118" cy="1839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3599007"/>
              <a:ext cx="237118" cy="1686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3741361"/>
              <a:ext cx="237118" cy="154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0251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27396"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3" name="pg62"/>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3522355"/>
              <a:ext cx="237118" cy="1763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2876285"/>
              <a:ext cx="237118" cy="2398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3796113"/>
              <a:ext cx="237118" cy="1489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3960368"/>
              <a:ext cx="237118" cy="1324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43123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478164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4770692"/>
              <a:ext cx="237118" cy="514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3" name="pg122"/>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63457"/>
              <a:ext cx="237118" cy="21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634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634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934947"/>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978749"/>
              <a:ext cx="237118" cy="306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737841"/>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453133"/>
              <a:ext cx="237118" cy="832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431232"/>
              <a:ext cx="237118" cy="85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3" name="pg182"/>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277927"/>
              <a:ext cx="237118" cy="97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3741361"/>
              <a:ext cx="237118" cy="1533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3807063"/>
              <a:ext cx="237118" cy="1478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584537"/>
              <a:ext cx="237118" cy="689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4989699"/>
              <a:ext cx="237118" cy="295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81449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4551686"/>
              <a:ext cx="237118" cy="733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704990"/>
              <a:ext cx="237118" cy="580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672139"/>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243" name="pg242"/>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8692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8473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63457"/>
              <a:ext cx="237118" cy="219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781643"/>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30606"/>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759742"/>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274407"/>
              <a:ext cx="237118" cy="10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088252"/>
              <a:ext cx="237118" cy="186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pg284"/>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6" name="tx285"/>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87" name="pg28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8" name="rc28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9" name="tx28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0" name="tx28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1" name="tx29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2" name="tx29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3" name="tx29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4" name="pl29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30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tx41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5" name="tx414"/>
            <p:cNvSpPr/>
            <p:nvPr/>
          </p:nvSpPr>
          <p:spPr>
            <a:xfrm>
              <a:off x="1230614" y="41050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6" name="tx415"/>
            <p:cNvSpPr/>
            <p:nvPr/>
          </p:nvSpPr>
          <p:spPr>
            <a:xfrm>
              <a:off x="1230614" y="30100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7" name="pl41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1865074" y="41903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1865074"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753945" cy="123645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rc42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2497473"/>
              <a:ext cx="274319" cy="274319"/>
            </a:xfrm>
            <a:prstGeom prst="rect">
              <a:avLst/>
            </a:prstGeom>
            <a:solidFill>
              <a:srgbClr val="FFFFFF">
                <a:alpha val="100000"/>
              </a:srgbClr>
            </a:solidFill>
          </p:spPr>
          <p:txBody>
            <a:bodyPr/>
            <a:lstStyle/>
            <a:p/>
          </p:txBody>
        </p:sp>
        <p:sp>
          <p:nvSpPr>
            <p:cNvPr id="425" name="rc42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2771793"/>
              <a:ext cx="274319" cy="274319"/>
            </a:xfrm>
            <a:prstGeom prst="rect">
              <a:avLst/>
            </a:prstGeom>
            <a:solidFill>
              <a:srgbClr val="FFFFFF">
                <a:alpha val="100000"/>
              </a:srgbClr>
            </a:solidFill>
          </p:spPr>
          <p:txBody>
            <a:bodyPr/>
            <a:lstStyle/>
            <a:p/>
          </p:txBody>
        </p:sp>
        <p:sp>
          <p:nvSpPr>
            <p:cNvPr id="427" name="rc42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46113"/>
              <a:ext cx="274319" cy="274319"/>
            </a:xfrm>
            <a:prstGeom prst="rect">
              <a:avLst/>
            </a:prstGeom>
            <a:solidFill>
              <a:srgbClr val="FFFFFF">
                <a:alpha val="100000"/>
              </a:srgbClr>
            </a:solidFill>
          </p:spPr>
          <p:txBody>
            <a:bodyPr/>
            <a:lstStyle/>
            <a:p/>
          </p:txBody>
        </p:sp>
        <p:sp>
          <p:nvSpPr>
            <p:cNvPr id="429" name="rc42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4" name=""/>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7" name="rc5"/>
            <p:cNvSpPr/>
            <p:nvPr/>
          </p:nvSpPr>
          <p:spPr>
            <a:xfrm>
              <a:off x="6984155" y="6510025"/>
              <a:ext cx="4276698" cy="2788960"/>
            </a:xfrm>
            <a:prstGeom prst="rect">
              <a:avLst/>
            </a:prstGeom>
            <a:solidFill>
              <a:srgbClr val="FFFFFF">
                <a:alpha val="100000"/>
              </a:srgbClr>
            </a:solidFill>
          </p:spPr>
          <p:txBody>
            <a:bodyPr/>
            <a:lstStyle/>
            <a:p/>
          </p:txBody>
        </p:sp>
        <p:sp>
          <p:nvSpPr>
            <p:cNvPr id="438" name="pl6"/>
            <p:cNvSpPr/>
            <p:nvPr/>
          </p:nvSpPr>
          <p:spPr>
            <a:xfrm>
              <a:off x="6984155" y="891867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9" name="pl7"/>
            <p:cNvSpPr/>
            <p:nvPr/>
          </p:nvSpPr>
          <p:spPr>
            <a:xfrm>
              <a:off x="6984155" y="841158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0" name="pl8"/>
            <p:cNvSpPr/>
            <p:nvPr/>
          </p:nvSpPr>
          <p:spPr>
            <a:xfrm>
              <a:off x="6984155"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1" name="pl9"/>
            <p:cNvSpPr/>
            <p:nvPr/>
          </p:nvSpPr>
          <p:spPr>
            <a:xfrm>
              <a:off x="6984155" y="739742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2" name="pl10"/>
            <p:cNvSpPr/>
            <p:nvPr/>
          </p:nvSpPr>
          <p:spPr>
            <a:xfrm>
              <a:off x="6984155" y="689033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3" name="pl11"/>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4" name="pl12"/>
            <p:cNvSpPr/>
            <p:nvPr/>
          </p:nvSpPr>
          <p:spPr>
            <a:xfrm>
              <a:off x="6984155" y="866513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5" name="pl13"/>
            <p:cNvSpPr/>
            <p:nvPr/>
          </p:nvSpPr>
          <p:spPr>
            <a:xfrm>
              <a:off x="6984155" y="815804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6" name="pl14"/>
            <p:cNvSpPr/>
            <p:nvPr/>
          </p:nvSpPr>
          <p:spPr>
            <a:xfrm>
              <a:off x="6984155" y="765096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7" name="pl15"/>
            <p:cNvSpPr/>
            <p:nvPr/>
          </p:nvSpPr>
          <p:spPr>
            <a:xfrm>
              <a:off x="6984155" y="714387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8" name="pl16"/>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9" name="rc17"/>
            <p:cNvSpPr/>
            <p:nvPr/>
          </p:nvSpPr>
          <p:spPr>
            <a:xfrm>
              <a:off x="7132652" y="7650963"/>
              <a:ext cx="415790" cy="15212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18"/>
            <p:cNvSpPr/>
            <p:nvPr/>
          </p:nvSpPr>
          <p:spPr>
            <a:xfrm>
              <a:off x="7726638" y="8158047"/>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9"/>
            <p:cNvSpPr/>
            <p:nvPr/>
          </p:nvSpPr>
          <p:spPr>
            <a:xfrm>
              <a:off x="9508596" y="8665131"/>
              <a:ext cx="415790"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20"/>
            <p:cNvSpPr/>
            <p:nvPr/>
          </p:nvSpPr>
          <p:spPr>
            <a:xfrm>
              <a:off x="10102581" y="8158047"/>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21"/>
            <p:cNvSpPr/>
            <p:nvPr/>
          </p:nvSpPr>
          <p:spPr>
            <a:xfrm>
              <a:off x="10696567" y="8665131"/>
              <a:ext cx="415790"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22"/>
            <p:cNvSpPr/>
            <p:nvPr/>
          </p:nvSpPr>
          <p:spPr>
            <a:xfrm>
              <a:off x="7726638" y="6636796"/>
              <a:ext cx="415790" cy="15212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3"/>
            <p:cNvSpPr/>
            <p:nvPr/>
          </p:nvSpPr>
          <p:spPr>
            <a:xfrm>
              <a:off x="10102581" y="7650963"/>
              <a:ext cx="415790"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4"/>
            <p:cNvSpPr/>
            <p:nvPr/>
          </p:nvSpPr>
          <p:spPr>
            <a:xfrm>
              <a:off x="8320624" y="8665131"/>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7" name="pl25"/>
            <p:cNvSpPr/>
            <p:nvPr/>
          </p:nvSpPr>
          <p:spPr>
            <a:xfrm>
              <a:off x="7340547" y="6867288"/>
              <a:ext cx="1187971" cy="2158678"/>
            </a:xfrm>
            <a:custGeom>
              <a:avLst/>
              <a:pathLst>
                <a:path w="1187971" h="2158678">
                  <a:moveTo>
                    <a:pt x="0" y="0"/>
                  </a:moveTo>
                  <a:lnTo>
                    <a:pt x="593985" y="1322323"/>
                  </a:lnTo>
                  <a:lnTo>
                    <a:pt x="1187971" y="2158678"/>
                  </a:lnTo>
                </a:path>
              </a:pathLst>
            </a:custGeom>
            <a:ln w="40651" cap="flat">
              <a:solidFill>
                <a:srgbClr val="000000">
                  <a:alpha val="100000"/>
                </a:srgbClr>
              </a:solidFill>
              <a:prstDash val="solid"/>
              <a:round/>
            </a:ln>
          </p:spPr>
          <p:txBody>
            <a:bodyPr/>
            <a:lstStyle/>
            <a:p/>
          </p:txBody>
        </p:sp>
        <p:sp>
          <p:nvSpPr>
            <p:cNvPr id="458" name="pl26"/>
            <p:cNvSpPr/>
            <p:nvPr/>
          </p:nvSpPr>
          <p:spPr>
            <a:xfrm>
              <a:off x="9716491" y="9091473"/>
              <a:ext cx="1187971" cy="54842"/>
            </a:xfrm>
            <a:custGeom>
              <a:avLst/>
              <a:pathLst>
                <a:path w="1187971" h="54842">
                  <a:moveTo>
                    <a:pt x="0" y="4570"/>
                  </a:moveTo>
                  <a:lnTo>
                    <a:pt x="593985" y="0"/>
                  </a:lnTo>
                  <a:lnTo>
                    <a:pt x="1187971" y="54842"/>
                  </a:lnTo>
                </a:path>
              </a:pathLst>
            </a:custGeom>
            <a:ln w="40651" cap="flat">
              <a:solidFill>
                <a:srgbClr val="000000">
                  <a:alpha val="100000"/>
                </a:srgbClr>
              </a:solidFill>
              <a:prstDash val="solid"/>
              <a:round/>
            </a:ln>
          </p:spPr>
          <p:txBody>
            <a:bodyPr/>
            <a:lstStyle/>
            <a:p/>
          </p:txBody>
        </p:sp>
        <p:sp>
          <p:nvSpPr>
            <p:cNvPr id="459" name="rc27"/>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460" name="tx28"/>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1" name="tx29"/>
            <p:cNvSpPr/>
            <p:nvPr/>
          </p:nvSpPr>
          <p:spPr>
            <a:xfrm>
              <a:off x="6801340" y="866468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2" name="tx30"/>
            <p:cNvSpPr/>
            <p:nvPr/>
          </p:nvSpPr>
          <p:spPr>
            <a:xfrm>
              <a:off x="6801340" y="8157600"/>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3" name="tx31"/>
            <p:cNvSpPr/>
            <p:nvPr/>
          </p:nvSpPr>
          <p:spPr>
            <a:xfrm>
              <a:off x="6801340" y="764858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64" name="tx32"/>
            <p:cNvSpPr/>
            <p:nvPr/>
          </p:nvSpPr>
          <p:spPr>
            <a:xfrm>
              <a:off x="6801340" y="7143879"/>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5" name="tx33"/>
            <p:cNvSpPr/>
            <p:nvPr/>
          </p:nvSpPr>
          <p:spPr>
            <a:xfrm>
              <a:off x="6801340" y="663642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66" name="pl34"/>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5"/>
            <p:cNvSpPr/>
            <p:nvPr/>
          </p:nvSpPr>
          <p:spPr>
            <a:xfrm>
              <a:off x="6949361"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6"/>
            <p:cNvSpPr/>
            <p:nvPr/>
          </p:nvSpPr>
          <p:spPr>
            <a:xfrm>
              <a:off x="6949361"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7"/>
            <p:cNvSpPr/>
            <p:nvPr/>
          </p:nvSpPr>
          <p:spPr>
            <a:xfrm>
              <a:off x="6949361"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8"/>
            <p:cNvSpPr/>
            <p:nvPr/>
          </p:nvSpPr>
          <p:spPr>
            <a:xfrm>
              <a:off x="6949361"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4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41"/>
            <p:cNvSpPr/>
            <p:nvPr/>
          </p:nvSpPr>
          <p:spPr>
            <a:xfrm>
              <a:off x="11260854" y="84105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42"/>
            <p:cNvSpPr/>
            <p:nvPr/>
          </p:nvSpPr>
          <p:spPr>
            <a:xfrm>
              <a:off x="11260854" y="76488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43"/>
            <p:cNvSpPr/>
            <p:nvPr/>
          </p:nvSpPr>
          <p:spPr>
            <a:xfrm>
              <a:off x="11260854" y="68870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tx4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45"/>
            <p:cNvSpPr/>
            <p:nvPr/>
          </p:nvSpPr>
          <p:spPr>
            <a:xfrm>
              <a:off x="11358911" y="840820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8" name="tx46"/>
            <p:cNvSpPr/>
            <p:nvPr/>
          </p:nvSpPr>
          <p:spPr>
            <a:xfrm>
              <a:off x="11358911" y="76464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9" name="tx47"/>
            <p:cNvSpPr/>
            <p:nvPr/>
          </p:nvSpPr>
          <p:spPr>
            <a:xfrm>
              <a:off x="11358911" y="688478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0" name="pl48"/>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9"/>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0"/>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1"/>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2"/>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3"/>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4"/>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tx55"/>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8" name="tx56"/>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9" name="tx57"/>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0" name="tx58"/>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1" name="tx59"/>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2" name="tx60"/>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3" name="tx61"/>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62"/>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5" name="tx63"/>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6"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7"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8" name="rc66"/>
            <p:cNvSpPr/>
            <p:nvPr/>
          </p:nvSpPr>
          <p:spPr>
            <a:xfrm>
              <a:off x="6479996" y="10217410"/>
              <a:ext cx="1051268" cy="182880"/>
            </a:xfrm>
            <a:prstGeom prst="rect">
              <a:avLst/>
            </a:prstGeom>
            <a:solidFill>
              <a:srgbClr val="FFFFFF">
                <a:alpha val="100000"/>
              </a:srgbClr>
            </a:solidFill>
          </p:spPr>
          <p:txBody>
            <a:bodyPr/>
            <a:lstStyle/>
            <a:p/>
          </p:txBody>
        </p:sp>
        <p:sp>
          <p:nvSpPr>
            <p:cNvPr id="499" name="rc67"/>
            <p:cNvSpPr/>
            <p:nvPr/>
          </p:nvSpPr>
          <p:spPr>
            <a:xfrm>
              <a:off x="6479996" y="10217410"/>
              <a:ext cx="182880" cy="182880"/>
            </a:xfrm>
            <a:prstGeom prst="rect">
              <a:avLst/>
            </a:prstGeom>
            <a:solidFill>
              <a:srgbClr val="FFFFFF">
                <a:alpha val="100000"/>
              </a:srgbClr>
            </a:solidFill>
          </p:spPr>
          <p:txBody>
            <a:bodyPr/>
            <a:lstStyle/>
            <a:p/>
          </p:txBody>
        </p:sp>
        <p:sp>
          <p:nvSpPr>
            <p:cNvPr id="500" name="pl68"/>
            <p:cNvSpPr/>
            <p:nvPr/>
          </p:nvSpPr>
          <p:spPr>
            <a:xfrm>
              <a:off x="649828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1" name="tx69"/>
            <p:cNvSpPr/>
            <p:nvPr/>
          </p:nvSpPr>
          <p:spPr>
            <a:xfrm>
              <a:off x="677087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2" name="rc70"/>
            <p:cNvSpPr/>
            <p:nvPr/>
          </p:nvSpPr>
          <p:spPr>
            <a:xfrm>
              <a:off x="7711264" y="10217410"/>
              <a:ext cx="4053749" cy="182880"/>
            </a:xfrm>
            <a:prstGeom prst="rect">
              <a:avLst/>
            </a:prstGeom>
            <a:solidFill>
              <a:srgbClr val="FFFFFF">
                <a:alpha val="100000"/>
              </a:srgbClr>
            </a:solidFill>
          </p:spPr>
          <p:txBody>
            <a:bodyPr/>
            <a:lstStyle/>
            <a:p/>
          </p:txBody>
        </p:sp>
        <p:sp>
          <p:nvSpPr>
            <p:cNvPr id="503" name="rc71"/>
            <p:cNvSpPr/>
            <p:nvPr/>
          </p:nvSpPr>
          <p:spPr>
            <a:xfrm>
              <a:off x="7711264" y="10217410"/>
              <a:ext cx="182879" cy="182880"/>
            </a:xfrm>
            <a:prstGeom prst="rect">
              <a:avLst/>
            </a:prstGeom>
            <a:solidFill>
              <a:srgbClr val="FFFFFF">
                <a:alpha val="100000"/>
              </a:srgbClr>
            </a:solidFill>
          </p:spPr>
          <p:txBody>
            <a:bodyPr/>
            <a:lstStyle/>
            <a:p/>
          </p:txBody>
        </p:sp>
        <p:sp>
          <p:nvSpPr>
            <p:cNvPr id="504" name="rc72"/>
            <p:cNvSpPr/>
            <p:nvPr/>
          </p:nvSpPr>
          <p:spPr>
            <a:xfrm>
              <a:off x="772026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rc73"/>
            <p:cNvSpPr/>
            <p:nvPr/>
          </p:nvSpPr>
          <p:spPr>
            <a:xfrm>
              <a:off x="8802504" y="10217410"/>
              <a:ext cx="182879" cy="182880"/>
            </a:xfrm>
            <a:prstGeom prst="rect">
              <a:avLst/>
            </a:prstGeom>
            <a:solidFill>
              <a:srgbClr val="FFFFFF">
                <a:alpha val="100000"/>
              </a:srgbClr>
            </a:solidFill>
          </p:spPr>
          <p:txBody>
            <a:bodyPr/>
            <a:lstStyle/>
            <a:p/>
          </p:txBody>
        </p:sp>
        <p:sp>
          <p:nvSpPr>
            <p:cNvPr id="506" name="rc74"/>
            <p:cNvSpPr/>
            <p:nvPr/>
          </p:nvSpPr>
          <p:spPr>
            <a:xfrm>
              <a:off x="881150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7" name="rc75"/>
            <p:cNvSpPr/>
            <p:nvPr/>
          </p:nvSpPr>
          <p:spPr>
            <a:xfrm>
              <a:off x="9728545" y="10217410"/>
              <a:ext cx="182879" cy="182880"/>
            </a:xfrm>
            <a:prstGeom prst="rect">
              <a:avLst/>
            </a:prstGeom>
            <a:solidFill>
              <a:srgbClr val="FFFFFF">
                <a:alpha val="100000"/>
              </a:srgbClr>
            </a:solidFill>
          </p:spPr>
          <p:txBody>
            <a:bodyPr/>
            <a:lstStyle/>
            <a:p/>
          </p:txBody>
        </p:sp>
        <p:sp>
          <p:nvSpPr>
            <p:cNvPr id="508" name="rc76"/>
            <p:cNvSpPr/>
            <p:nvPr/>
          </p:nvSpPr>
          <p:spPr>
            <a:xfrm>
              <a:off x="9737545"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9" name="rc77"/>
            <p:cNvSpPr/>
            <p:nvPr/>
          </p:nvSpPr>
          <p:spPr>
            <a:xfrm>
              <a:off x="10730786" y="10217410"/>
              <a:ext cx="182879" cy="182880"/>
            </a:xfrm>
            <a:prstGeom prst="rect">
              <a:avLst/>
            </a:prstGeom>
            <a:solidFill>
              <a:srgbClr val="FFFFFF">
                <a:alpha val="100000"/>
              </a:srgbClr>
            </a:solidFill>
          </p:spPr>
          <p:txBody>
            <a:bodyPr/>
            <a:lstStyle/>
            <a:p/>
          </p:txBody>
        </p:sp>
        <p:sp>
          <p:nvSpPr>
            <p:cNvPr id="510" name="rc78"/>
            <p:cNvSpPr/>
            <p:nvPr/>
          </p:nvSpPr>
          <p:spPr>
            <a:xfrm>
              <a:off x="1073978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tx79"/>
            <p:cNvSpPr/>
            <p:nvPr/>
          </p:nvSpPr>
          <p:spPr>
            <a:xfrm>
              <a:off x="800214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2" name="tx80"/>
            <p:cNvSpPr/>
            <p:nvPr/>
          </p:nvSpPr>
          <p:spPr>
            <a:xfrm>
              <a:off x="909338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3" name="tx81"/>
            <p:cNvSpPr/>
            <p:nvPr/>
          </p:nvSpPr>
          <p:spPr>
            <a:xfrm>
              <a:off x="1001942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4" name="tx82"/>
            <p:cNvSpPr/>
            <p:nvPr/>
          </p:nvSpPr>
          <p:spPr>
            <a:xfrm>
              <a:off x="1102166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5" name="tx83"/>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6" name=""/>
          <p:cNvGrpSpPr/>
          <p:nvPr/>
        </p:nvGrpSpPr>
        <p:grpSpPr>
          <a:xfrm>
            <a:off x="12527280" y="6217920"/>
            <a:ext cx="5486400" cy="4297680"/>
            <a:chOff x="12527280" y="6217920"/>
            <a:chExt cx="5486400" cy="4297680"/>
          </a:xfrm>
        </p:grpSpPr>
        <p:sp>
          <p:nvSpPr>
            <p:cNvPr id="51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7"/>
            <p:cNvSpPr/>
            <p:nvPr/>
          </p:nvSpPr>
          <p:spPr>
            <a:xfrm>
              <a:off x="13325144" y="6663670"/>
              <a:ext cx="4510689" cy="25607"/>
            </a:xfrm>
            <a:custGeom>
              <a:avLst/>
              <a:pathLst>
                <a:path w="4510689" h="25607">
                  <a:moveTo>
                    <a:pt x="0" y="25607"/>
                  </a:moveTo>
                  <a:lnTo>
                    <a:pt x="180427" y="25607"/>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32" name="pl18"/>
            <p:cNvSpPr/>
            <p:nvPr/>
          </p:nvSpPr>
          <p:spPr>
            <a:xfrm>
              <a:off x="13325144" y="6663670"/>
              <a:ext cx="4510689" cy="179252"/>
            </a:xfrm>
            <a:custGeom>
              <a:avLst/>
              <a:pathLst>
                <a:path w="4510689" h="179252">
                  <a:moveTo>
                    <a:pt x="0" y="179252"/>
                  </a:moveTo>
                  <a:lnTo>
                    <a:pt x="180427" y="0"/>
                  </a:lnTo>
                  <a:lnTo>
                    <a:pt x="360855" y="51214"/>
                  </a:lnTo>
                  <a:lnTo>
                    <a:pt x="541282" y="0"/>
                  </a:lnTo>
                  <a:lnTo>
                    <a:pt x="721710" y="0"/>
                  </a:lnTo>
                  <a:lnTo>
                    <a:pt x="902137" y="0"/>
                  </a:lnTo>
                  <a:lnTo>
                    <a:pt x="1082565" y="0"/>
                  </a:lnTo>
                  <a:lnTo>
                    <a:pt x="1262993" y="0"/>
                  </a:lnTo>
                  <a:lnTo>
                    <a:pt x="1443420" y="51214"/>
                  </a:lnTo>
                  <a:lnTo>
                    <a:pt x="1623848" y="0"/>
                  </a:lnTo>
                  <a:lnTo>
                    <a:pt x="1804275" y="25607"/>
                  </a:lnTo>
                  <a:lnTo>
                    <a:pt x="1984703" y="76822"/>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53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4"/>
            <p:cNvSpPr/>
            <p:nvPr/>
          </p:nvSpPr>
          <p:spPr>
            <a:xfrm>
              <a:off x="14005791" y="9941072"/>
              <a:ext cx="3149396" cy="504938"/>
            </a:xfrm>
            <a:prstGeom prst="rect">
              <a:avLst/>
            </a:prstGeom>
            <a:solidFill>
              <a:srgbClr val="FFFFFF">
                <a:alpha val="100000"/>
              </a:srgbClr>
            </a:solidFill>
          </p:spPr>
          <p:txBody>
            <a:bodyPr/>
            <a:lstStyle/>
            <a:p/>
          </p:txBody>
        </p:sp>
        <p:sp>
          <p:nvSpPr>
            <p:cNvPr id="59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4" name=""/>
          <p:cNvGrpSpPr/>
          <p:nvPr/>
        </p:nvGrpSpPr>
        <p:grpSpPr>
          <a:xfrm>
            <a:off x="594360" y="6217920"/>
            <a:ext cx="5562295" cy="3045120"/>
            <a:chOff x="594360" y="6217920"/>
            <a:chExt cx="5562295" cy="3045120"/>
          </a:xfrm>
        </p:grpSpPr>
        <p:sp>
          <p:nvSpPr>
            <p:cNvPr id="605"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6" name="rc4"/>
            <p:cNvSpPr/>
            <p:nvPr/>
          </p:nvSpPr>
          <p:spPr>
            <a:xfrm>
              <a:off x="1714293" y="6530940"/>
              <a:ext cx="4372772" cy="1505380"/>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7" name="rc5"/>
            <p:cNvSpPr/>
            <p:nvPr/>
          </p:nvSpPr>
          <p:spPr>
            <a:xfrm>
              <a:off x="1750136"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6"/>
            <p:cNvSpPr/>
            <p:nvPr/>
          </p:nvSpPr>
          <p:spPr>
            <a:xfrm>
              <a:off x="2108560"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7"/>
            <p:cNvSpPr/>
            <p:nvPr/>
          </p:nvSpPr>
          <p:spPr>
            <a:xfrm>
              <a:off x="2466984"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8"/>
            <p:cNvSpPr/>
            <p:nvPr/>
          </p:nvSpPr>
          <p:spPr>
            <a:xfrm>
              <a:off x="2825408" y="6566783"/>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9"/>
            <p:cNvSpPr/>
            <p:nvPr/>
          </p:nvSpPr>
          <p:spPr>
            <a:xfrm>
              <a:off x="3183832"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0"/>
            <p:cNvSpPr/>
            <p:nvPr/>
          </p:nvSpPr>
          <p:spPr>
            <a:xfrm>
              <a:off x="3542256" y="6566783"/>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3" name="rc11"/>
            <p:cNvSpPr/>
            <p:nvPr/>
          </p:nvSpPr>
          <p:spPr>
            <a:xfrm>
              <a:off x="3900680"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2"/>
            <p:cNvSpPr/>
            <p:nvPr/>
          </p:nvSpPr>
          <p:spPr>
            <a:xfrm>
              <a:off x="4259103"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3"/>
            <p:cNvSpPr/>
            <p:nvPr/>
          </p:nvSpPr>
          <p:spPr>
            <a:xfrm>
              <a:off x="4617527"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4"/>
            <p:cNvSpPr/>
            <p:nvPr/>
          </p:nvSpPr>
          <p:spPr>
            <a:xfrm>
              <a:off x="4975951"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5"/>
            <p:cNvSpPr/>
            <p:nvPr/>
          </p:nvSpPr>
          <p:spPr>
            <a:xfrm>
              <a:off x="5334375" y="6566783"/>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16"/>
            <p:cNvSpPr/>
            <p:nvPr/>
          </p:nvSpPr>
          <p:spPr>
            <a:xfrm>
              <a:off x="5692799"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7"/>
            <p:cNvSpPr/>
            <p:nvPr/>
          </p:nvSpPr>
          <p:spPr>
            <a:xfrm>
              <a:off x="1750136"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8"/>
            <p:cNvSpPr/>
            <p:nvPr/>
          </p:nvSpPr>
          <p:spPr>
            <a:xfrm>
              <a:off x="2108560"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9"/>
            <p:cNvSpPr/>
            <p:nvPr/>
          </p:nvSpPr>
          <p:spPr>
            <a:xfrm>
              <a:off x="2466984"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0"/>
            <p:cNvSpPr/>
            <p:nvPr/>
          </p:nvSpPr>
          <p:spPr>
            <a:xfrm>
              <a:off x="2825408"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1"/>
            <p:cNvSpPr/>
            <p:nvPr/>
          </p:nvSpPr>
          <p:spPr>
            <a:xfrm>
              <a:off x="3183832"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2"/>
            <p:cNvSpPr/>
            <p:nvPr/>
          </p:nvSpPr>
          <p:spPr>
            <a:xfrm>
              <a:off x="3542256"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3"/>
            <p:cNvSpPr/>
            <p:nvPr/>
          </p:nvSpPr>
          <p:spPr>
            <a:xfrm>
              <a:off x="3900680"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4"/>
            <p:cNvSpPr/>
            <p:nvPr/>
          </p:nvSpPr>
          <p:spPr>
            <a:xfrm>
              <a:off x="4259103"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5"/>
            <p:cNvSpPr/>
            <p:nvPr/>
          </p:nvSpPr>
          <p:spPr>
            <a:xfrm>
              <a:off x="4617527"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6"/>
            <p:cNvSpPr/>
            <p:nvPr/>
          </p:nvSpPr>
          <p:spPr>
            <a:xfrm>
              <a:off x="4975951" y="6925207"/>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9" name="rc27"/>
            <p:cNvSpPr/>
            <p:nvPr/>
          </p:nvSpPr>
          <p:spPr>
            <a:xfrm>
              <a:off x="5334375"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28"/>
            <p:cNvSpPr/>
            <p:nvPr/>
          </p:nvSpPr>
          <p:spPr>
            <a:xfrm>
              <a:off x="5692799"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29"/>
            <p:cNvSpPr/>
            <p:nvPr/>
          </p:nvSpPr>
          <p:spPr>
            <a:xfrm>
              <a:off x="1750136" y="7283631"/>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30"/>
            <p:cNvSpPr/>
            <p:nvPr/>
          </p:nvSpPr>
          <p:spPr>
            <a:xfrm>
              <a:off x="2108560"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1"/>
            <p:cNvSpPr/>
            <p:nvPr/>
          </p:nvSpPr>
          <p:spPr>
            <a:xfrm>
              <a:off x="2466984"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2"/>
            <p:cNvSpPr/>
            <p:nvPr/>
          </p:nvSpPr>
          <p:spPr>
            <a:xfrm>
              <a:off x="2825408"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3"/>
            <p:cNvSpPr/>
            <p:nvPr/>
          </p:nvSpPr>
          <p:spPr>
            <a:xfrm>
              <a:off x="3183832" y="7283631"/>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34"/>
            <p:cNvSpPr/>
            <p:nvPr/>
          </p:nvSpPr>
          <p:spPr>
            <a:xfrm>
              <a:off x="3542256"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5"/>
            <p:cNvSpPr/>
            <p:nvPr/>
          </p:nvSpPr>
          <p:spPr>
            <a:xfrm>
              <a:off x="3900680"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6"/>
            <p:cNvSpPr/>
            <p:nvPr/>
          </p:nvSpPr>
          <p:spPr>
            <a:xfrm>
              <a:off x="4259103"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7"/>
            <p:cNvSpPr/>
            <p:nvPr/>
          </p:nvSpPr>
          <p:spPr>
            <a:xfrm>
              <a:off x="4617527"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8"/>
            <p:cNvSpPr/>
            <p:nvPr/>
          </p:nvSpPr>
          <p:spPr>
            <a:xfrm>
              <a:off x="4975951"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9"/>
            <p:cNvSpPr/>
            <p:nvPr/>
          </p:nvSpPr>
          <p:spPr>
            <a:xfrm>
              <a:off x="5334375" y="7283631"/>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40"/>
            <p:cNvSpPr/>
            <p:nvPr/>
          </p:nvSpPr>
          <p:spPr>
            <a:xfrm>
              <a:off x="5692799"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1"/>
            <p:cNvSpPr/>
            <p:nvPr/>
          </p:nvSpPr>
          <p:spPr>
            <a:xfrm>
              <a:off x="1750136"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2"/>
            <p:cNvSpPr/>
            <p:nvPr/>
          </p:nvSpPr>
          <p:spPr>
            <a:xfrm>
              <a:off x="210856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3"/>
            <p:cNvSpPr/>
            <p:nvPr/>
          </p:nvSpPr>
          <p:spPr>
            <a:xfrm>
              <a:off x="2466984"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4"/>
            <p:cNvSpPr/>
            <p:nvPr/>
          </p:nvSpPr>
          <p:spPr>
            <a:xfrm>
              <a:off x="2825408"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5"/>
            <p:cNvSpPr/>
            <p:nvPr/>
          </p:nvSpPr>
          <p:spPr>
            <a:xfrm>
              <a:off x="3183832"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6"/>
            <p:cNvSpPr/>
            <p:nvPr/>
          </p:nvSpPr>
          <p:spPr>
            <a:xfrm>
              <a:off x="3542256" y="7642055"/>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47"/>
            <p:cNvSpPr/>
            <p:nvPr/>
          </p:nvSpPr>
          <p:spPr>
            <a:xfrm>
              <a:off x="390068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8"/>
            <p:cNvSpPr/>
            <p:nvPr/>
          </p:nvSpPr>
          <p:spPr>
            <a:xfrm>
              <a:off x="4259103"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9"/>
            <p:cNvSpPr/>
            <p:nvPr/>
          </p:nvSpPr>
          <p:spPr>
            <a:xfrm>
              <a:off x="4617527"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0"/>
            <p:cNvSpPr/>
            <p:nvPr/>
          </p:nvSpPr>
          <p:spPr>
            <a:xfrm>
              <a:off x="4975951"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1"/>
            <p:cNvSpPr/>
            <p:nvPr/>
          </p:nvSpPr>
          <p:spPr>
            <a:xfrm>
              <a:off x="5334375" y="7642055"/>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4" name="rc52"/>
            <p:cNvSpPr/>
            <p:nvPr/>
          </p:nvSpPr>
          <p:spPr>
            <a:xfrm>
              <a:off x="5692799"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tx53"/>
            <p:cNvSpPr/>
            <p:nvPr/>
          </p:nvSpPr>
          <p:spPr>
            <a:xfrm>
              <a:off x="917775" y="7763000"/>
              <a:ext cx="635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CAPITAL</a:t>
              </a:r>
            </a:p>
          </p:txBody>
        </p:sp>
        <p:sp>
          <p:nvSpPr>
            <p:cNvPr id="656" name="tx54"/>
            <p:cNvSpPr/>
            <p:nvPr/>
          </p:nvSpPr>
          <p:spPr>
            <a:xfrm>
              <a:off x="697807" y="7404502"/>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657" name="tx55"/>
            <p:cNvSpPr/>
            <p:nvPr/>
          </p:nvSpPr>
          <p:spPr>
            <a:xfrm>
              <a:off x="689398" y="7046078"/>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58" name="tx56"/>
            <p:cNvSpPr/>
            <p:nvPr/>
          </p:nvSpPr>
          <p:spPr>
            <a:xfrm>
              <a:off x="663949" y="6681031"/>
              <a:ext cx="88902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MUHARRAQ</a:t>
              </a:r>
            </a:p>
          </p:txBody>
        </p:sp>
        <p:sp>
          <p:nvSpPr>
            <p:cNvPr id="659" name="tx57"/>
            <p:cNvSpPr/>
            <p:nvPr/>
          </p:nvSpPr>
          <p:spPr>
            <a:xfrm rot="-2700000">
              <a:off x="1489713"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60" name="tx58"/>
            <p:cNvSpPr/>
            <p:nvPr/>
          </p:nvSpPr>
          <p:spPr>
            <a:xfrm rot="-2700000">
              <a:off x="1848137"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61" name="tx59"/>
            <p:cNvSpPr/>
            <p:nvPr/>
          </p:nvSpPr>
          <p:spPr>
            <a:xfrm rot="-2700000">
              <a:off x="2206561"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62" name="tx60"/>
            <p:cNvSpPr/>
            <p:nvPr/>
          </p:nvSpPr>
          <p:spPr>
            <a:xfrm rot="-2700000">
              <a:off x="2564984"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3" name="tx61"/>
            <p:cNvSpPr/>
            <p:nvPr/>
          </p:nvSpPr>
          <p:spPr>
            <a:xfrm rot="-2700000">
              <a:off x="2923408"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4" name="tx62"/>
            <p:cNvSpPr/>
            <p:nvPr/>
          </p:nvSpPr>
          <p:spPr>
            <a:xfrm rot="-2700000">
              <a:off x="3281832"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5" name="tx63"/>
            <p:cNvSpPr/>
            <p:nvPr/>
          </p:nvSpPr>
          <p:spPr>
            <a:xfrm rot="-2700000">
              <a:off x="3640230" y="835206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6" name="tx64"/>
            <p:cNvSpPr/>
            <p:nvPr/>
          </p:nvSpPr>
          <p:spPr>
            <a:xfrm rot="-2700000">
              <a:off x="3998680"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7" name="tx65"/>
            <p:cNvSpPr/>
            <p:nvPr/>
          </p:nvSpPr>
          <p:spPr>
            <a:xfrm rot="-2700000">
              <a:off x="4357104"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8" name="tx66"/>
            <p:cNvSpPr/>
            <p:nvPr/>
          </p:nvSpPr>
          <p:spPr>
            <a:xfrm rot="-2700000">
              <a:off x="4715528"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9" name="tx67"/>
            <p:cNvSpPr/>
            <p:nvPr/>
          </p:nvSpPr>
          <p:spPr>
            <a:xfrm rot="-2700000">
              <a:off x="5073952"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70" name="tx68"/>
            <p:cNvSpPr/>
            <p:nvPr/>
          </p:nvSpPr>
          <p:spPr>
            <a:xfrm rot="-2700000">
              <a:off x="5432376"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71" name="pic69"/>
            <p:cNvPicPr/>
            <p:nvPr/>
          </p:nvPicPr>
          <p:blipFill>
            <a:blip r:embed="rId2" cstate="print"/>
            <a:stretch>
              <a:fillRect/>
            </a:stretch>
          </p:blipFill>
          <p:spPr>
            <a:xfrm>
              <a:off x="2820680" y="8847636"/>
              <a:ext cx="2160000" cy="144000"/>
            </a:xfrm>
            <a:prstGeom prst="rect">
              <a:avLst/>
            </a:prstGeom>
          </p:spPr>
        </p:pic>
        <p:sp>
          <p:nvSpPr>
            <p:cNvPr id="672" name="pl70"/>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3" name="pl71"/>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4" name="pl72"/>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5" name="pl73"/>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6" name="pl74"/>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7" name="pl75"/>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8" name="pl76"/>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9" name="pl77"/>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0" name="pl78"/>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1" name="pl79"/>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2" name="pl80"/>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3" name="pl81"/>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4" name="tx82"/>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5" name="tx83"/>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6" name="tx84"/>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7" name="tx85"/>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8" name="tx86"/>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9" name="tx87"/>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0" name="tx88"/>
            <p:cNvSpPr/>
            <p:nvPr/>
          </p:nvSpPr>
          <p:spPr>
            <a:xfrm>
              <a:off x="1187650" y="626533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9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9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9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Bangladesh</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4638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9684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09050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221256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440741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352947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265153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rc14"/>
            <p:cNvSpPr/>
            <p:nvPr/>
          </p:nvSpPr>
          <p:spPr>
            <a:xfrm>
              <a:off x="2256392" y="5284041"/>
              <a:ext cx="232429" cy="13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840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5283602"/>
              <a:ext cx="232429" cy="4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56392" y="5256561"/>
              <a:ext cx="232429" cy="27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007"/>
              <a:ext cx="232429" cy="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850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5284655"/>
              <a:ext cx="232429" cy="3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57176"/>
              <a:ext cx="232429" cy="27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4129"/>
              <a:ext cx="232429" cy="1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841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5282899"/>
              <a:ext cx="232429" cy="1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24516"/>
              <a:ext cx="232429" cy="58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3777"/>
              <a:ext cx="232429" cy="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837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5282548"/>
              <a:ext cx="232429" cy="1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42075"/>
              <a:ext cx="232429" cy="4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4568"/>
              <a:ext cx="232429" cy="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845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52845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31979"/>
              <a:ext cx="232429" cy="52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3251"/>
              <a:ext cx="232429" cy="21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8325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5283075"/>
              <a:ext cx="232429" cy="1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18195"/>
              <a:ext cx="232429" cy="64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3865"/>
              <a:ext cx="232429" cy="1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838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5282987"/>
              <a:ext cx="232429" cy="8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24604"/>
              <a:ext cx="232429" cy="58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2812"/>
              <a:ext cx="232429" cy="2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81846"/>
              <a:ext cx="232429" cy="9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5281231"/>
              <a:ext cx="232429" cy="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21970"/>
              <a:ext cx="232429" cy="59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2812"/>
              <a:ext cx="232429" cy="2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82724"/>
              <a:ext cx="232429" cy="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528272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42778"/>
              <a:ext cx="232429"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2987"/>
              <a:ext cx="232429" cy="2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8298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5282812"/>
              <a:ext cx="232429" cy="1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42865"/>
              <a:ext cx="232429"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2548"/>
              <a:ext cx="232429" cy="2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82373"/>
              <a:ext cx="232429" cy="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5282109"/>
              <a:ext cx="232429" cy="2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44797"/>
              <a:ext cx="232429" cy="373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839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5283777"/>
              <a:ext cx="232429" cy="1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54279"/>
              <a:ext cx="232429" cy="29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868005"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92887"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311 case(s)</a:t>
              </a:r>
            </a:p>
          </p:txBody>
        </p:sp>
        <p:sp>
          <p:nvSpPr>
            <p:cNvPr id="65" name="pg64"/>
            <p:cNvSpPr/>
            <p:nvPr/>
          </p:nvSpPr>
          <p:spPr>
            <a:xfrm>
              <a:off x="313872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4279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368365" y="2153563"/>
              <a:ext cx="3150710" cy="3131794"/>
            </a:xfrm>
            <a:prstGeom prst="rect">
              <a:avLst/>
            </a:prstGeom>
            <a:solidFill>
              <a:srgbClr val="FFFFFF">
                <a:alpha val="100000"/>
              </a:srgbClr>
            </a:solidFill>
          </p:spPr>
          <p:txBody>
            <a:bodyPr/>
            <a:lstStyle/>
            <a:p/>
          </p:txBody>
        </p:sp>
        <p:sp>
          <p:nvSpPr>
            <p:cNvPr id="69" name="pl68"/>
            <p:cNvSpPr/>
            <p:nvPr/>
          </p:nvSpPr>
          <p:spPr>
            <a:xfrm>
              <a:off x="5368365" y="484638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39684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309050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2" name="pl71"/>
            <p:cNvSpPr/>
            <p:nvPr/>
          </p:nvSpPr>
          <p:spPr>
            <a:xfrm>
              <a:off x="5368365" y="221256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440741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pl74"/>
            <p:cNvSpPr/>
            <p:nvPr/>
          </p:nvSpPr>
          <p:spPr>
            <a:xfrm>
              <a:off x="5368365" y="352947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6" name="pl75"/>
            <p:cNvSpPr/>
            <p:nvPr/>
          </p:nvSpPr>
          <p:spPr>
            <a:xfrm>
              <a:off x="5368365" y="265153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7" name="rc76"/>
            <p:cNvSpPr/>
            <p:nvPr/>
          </p:nvSpPr>
          <p:spPr>
            <a:xfrm>
              <a:off x="5407103" y="5284129"/>
              <a:ext cx="232429" cy="1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52841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07103" y="52841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07103" y="5243304"/>
              <a:ext cx="232429" cy="4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5283865"/>
              <a:ext cx="232429" cy="1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52838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65358" y="5283777"/>
              <a:ext cx="232429" cy="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65358" y="5235754"/>
              <a:ext cx="232429" cy="48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52839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23613" y="52839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23613" y="5202831"/>
              <a:ext cx="232429" cy="811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5283163"/>
              <a:ext cx="232429" cy="2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5282109"/>
              <a:ext cx="232429" cy="10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81868" y="52821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81868" y="5221707"/>
              <a:ext cx="232429" cy="60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5282022"/>
              <a:ext cx="232429" cy="3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5280529"/>
              <a:ext cx="232429" cy="1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40123" y="52805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40123" y="5192998"/>
              <a:ext cx="232429" cy="87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5283865"/>
              <a:ext cx="232429" cy="1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5282724"/>
              <a:ext cx="232429" cy="11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98378" y="528272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98378" y="5231452"/>
              <a:ext cx="232429" cy="51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52839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56633" y="52839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56633" y="5229433"/>
              <a:ext cx="232429" cy="54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52839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14888" y="5283865"/>
              <a:ext cx="232429" cy="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14888" y="5225570"/>
              <a:ext cx="232429" cy="58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283075"/>
              <a:ext cx="232429" cy="2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52830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73143" y="52830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73143" y="5232154"/>
              <a:ext cx="232429" cy="50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284129"/>
              <a:ext cx="232429" cy="1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52841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31398" y="52841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31398" y="5249274"/>
              <a:ext cx="232429" cy="34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283602"/>
              <a:ext cx="232429" cy="1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528360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89653" y="528360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89653" y="5252786"/>
              <a:ext cx="232429" cy="30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283777"/>
              <a:ext cx="232429" cy="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5283690"/>
              <a:ext cx="232429" cy="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47908" y="52836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47908" y="5262004"/>
              <a:ext cx="232429" cy="216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6018715"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43598"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282 case(s)</a:t>
              </a:r>
            </a:p>
          </p:txBody>
        </p:sp>
        <p:sp>
          <p:nvSpPr>
            <p:cNvPr id="127" name="pg126"/>
            <p:cNvSpPr/>
            <p:nvPr/>
          </p:nvSpPr>
          <p:spPr>
            <a:xfrm>
              <a:off x="628943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9350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281 case(s)</a:t>
              </a:r>
            </a:p>
          </p:txBody>
        </p:sp>
        <p:sp>
          <p:nvSpPr>
            <p:cNvPr id="129" name="rc128"/>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519075" y="2153563"/>
              <a:ext cx="3150710" cy="3131794"/>
            </a:xfrm>
            <a:prstGeom prst="rect">
              <a:avLst/>
            </a:prstGeom>
            <a:solidFill>
              <a:srgbClr val="FFFFFF">
                <a:alpha val="100000"/>
              </a:srgbClr>
            </a:solidFill>
          </p:spPr>
          <p:txBody>
            <a:bodyPr/>
            <a:lstStyle/>
            <a:p/>
          </p:txBody>
        </p:sp>
        <p:sp>
          <p:nvSpPr>
            <p:cNvPr id="131" name="pl130"/>
            <p:cNvSpPr/>
            <p:nvPr/>
          </p:nvSpPr>
          <p:spPr>
            <a:xfrm>
              <a:off x="8519075" y="484638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39684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309050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221256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5" name="pl134"/>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pl135"/>
            <p:cNvSpPr/>
            <p:nvPr/>
          </p:nvSpPr>
          <p:spPr>
            <a:xfrm>
              <a:off x="8519075" y="440741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352947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265153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rc138"/>
            <p:cNvSpPr/>
            <p:nvPr/>
          </p:nvSpPr>
          <p:spPr>
            <a:xfrm>
              <a:off x="8557813"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813" y="5283777"/>
              <a:ext cx="232429" cy="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528377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5250679"/>
              <a:ext cx="232429" cy="33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16068" y="5283602"/>
              <a:ext cx="232429" cy="1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82197"/>
              <a:ext cx="232429" cy="14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2821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5242339"/>
              <a:ext cx="232429" cy="39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74323" y="5282987"/>
              <a:ext cx="232429" cy="2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81758"/>
              <a:ext cx="232429" cy="12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2817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5238212"/>
              <a:ext cx="232429" cy="43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332578" y="5283777"/>
              <a:ext cx="232429" cy="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83602"/>
              <a:ext cx="232429" cy="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83426"/>
              <a:ext cx="232429" cy="1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235491"/>
              <a:ext cx="232429" cy="47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90833" y="5284216"/>
              <a:ext cx="232429" cy="1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8421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8421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26536"/>
              <a:ext cx="232429" cy="57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849088" y="5284129"/>
              <a:ext cx="232429" cy="1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841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841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40319"/>
              <a:ext cx="232429" cy="43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07343" y="5284304"/>
              <a:ext cx="232429" cy="10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843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843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50767"/>
              <a:ext cx="232429" cy="33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65598" y="5283690"/>
              <a:ext cx="232429" cy="1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8369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836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47606"/>
              <a:ext cx="232429" cy="36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23853" y="5283514"/>
              <a:ext cx="232429" cy="1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835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835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232593"/>
              <a:ext cx="232429" cy="50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82108" y="5283865"/>
              <a:ext cx="232429" cy="1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838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8386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43743"/>
              <a:ext cx="232429" cy="401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140363" y="5283602"/>
              <a:ext cx="232429" cy="1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8360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8360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53313"/>
              <a:ext cx="232429" cy="302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98618" y="5284129"/>
              <a:ext cx="232429" cy="1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841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841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52259"/>
              <a:ext cx="232429" cy="31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69426"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94308"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247 case(s)</a:t>
              </a:r>
            </a:p>
          </p:txBody>
        </p:sp>
        <p:sp>
          <p:nvSpPr>
            <p:cNvPr id="189" name="pg188"/>
            <p:cNvSpPr/>
            <p:nvPr/>
          </p:nvSpPr>
          <p:spPr>
            <a:xfrm>
              <a:off x="944015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54421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191" name="rc190"/>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669786" y="2153563"/>
              <a:ext cx="3150710" cy="3131794"/>
            </a:xfrm>
            <a:prstGeom prst="rect">
              <a:avLst/>
            </a:prstGeom>
            <a:solidFill>
              <a:srgbClr val="FFFFFF">
                <a:alpha val="100000"/>
              </a:srgbClr>
            </a:solidFill>
          </p:spPr>
          <p:txBody>
            <a:bodyPr/>
            <a:lstStyle/>
            <a:p/>
          </p:txBody>
        </p:sp>
        <p:sp>
          <p:nvSpPr>
            <p:cNvPr id="193" name="pl192"/>
            <p:cNvSpPr/>
            <p:nvPr/>
          </p:nvSpPr>
          <p:spPr>
            <a:xfrm>
              <a:off x="11669786" y="484638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4" name="pl193"/>
            <p:cNvSpPr/>
            <p:nvPr/>
          </p:nvSpPr>
          <p:spPr>
            <a:xfrm>
              <a:off x="11669786" y="39684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309050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221256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8" name="pl197"/>
            <p:cNvSpPr/>
            <p:nvPr/>
          </p:nvSpPr>
          <p:spPr>
            <a:xfrm>
              <a:off x="11669786" y="440741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9" name="pl198"/>
            <p:cNvSpPr/>
            <p:nvPr/>
          </p:nvSpPr>
          <p:spPr>
            <a:xfrm>
              <a:off x="11669786" y="352947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265153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rc200"/>
            <p:cNvSpPr/>
            <p:nvPr/>
          </p:nvSpPr>
          <p:spPr>
            <a:xfrm>
              <a:off x="11708524" y="5285094"/>
              <a:ext cx="232429" cy="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08524" y="528509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08524" y="528509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08524" y="5251908"/>
              <a:ext cx="232429" cy="33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66779" y="5285007"/>
              <a:ext cx="232429" cy="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66779" y="52850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66779" y="52850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66779" y="5235052"/>
              <a:ext cx="232429" cy="4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225034" y="5285094"/>
              <a:ext cx="232429" cy="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225034" y="528509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225034" y="528509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225034" y="5240934"/>
              <a:ext cx="232429" cy="441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83289" y="5283953"/>
              <a:ext cx="232429" cy="1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83289" y="52839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83289" y="52839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83289" y="5222760"/>
              <a:ext cx="232429" cy="61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741544" y="5284216"/>
              <a:ext cx="232429" cy="1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741544" y="528421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741544" y="528421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741544" y="5223990"/>
              <a:ext cx="232429"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99799" y="5284831"/>
              <a:ext cx="232429" cy="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99799" y="528483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99799" y="52848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99799" y="5243655"/>
              <a:ext cx="232429" cy="41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58054" y="5284831"/>
              <a:ext cx="232429" cy="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58054" y="528483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58054" y="52848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58054" y="5232769"/>
              <a:ext cx="232429" cy="520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516309" y="5284831"/>
              <a:ext cx="232429" cy="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516309" y="528483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516309" y="52848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516309" y="5244446"/>
              <a:ext cx="232429" cy="40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74564" y="5283602"/>
              <a:ext cx="232429" cy="1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74564" y="528360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74564" y="528360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74564" y="5245763"/>
              <a:ext cx="232429" cy="37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32819" y="5284304"/>
              <a:ext cx="232429" cy="10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32819" y="52843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32819" y="52843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32819" y="5260688"/>
              <a:ext cx="232429" cy="236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91074" y="5283777"/>
              <a:ext cx="232429" cy="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91074" y="52837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91074" y="528377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91074" y="5246026"/>
              <a:ext cx="232429" cy="37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49329" y="5283163"/>
              <a:ext cx="232429" cy="2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49329" y="52831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49329" y="52831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49329" y="5252786"/>
              <a:ext cx="232429" cy="30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2013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45019"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251" name="pg250"/>
            <p:cNvSpPr/>
            <p:nvPr/>
          </p:nvSpPr>
          <p:spPr>
            <a:xfrm>
              <a:off x="12590861"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9492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132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820496" y="2153563"/>
              <a:ext cx="3150710" cy="3131794"/>
            </a:xfrm>
            <a:prstGeom prst="rect">
              <a:avLst/>
            </a:prstGeom>
            <a:solidFill>
              <a:srgbClr val="FFFFFF">
                <a:alpha val="100000"/>
              </a:srgbClr>
            </a:solidFill>
          </p:spPr>
          <p:txBody>
            <a:bodyPr/>
            <a:lstStyle/>
            <a:p/>
          </p:txBody>
        </p:sp>
        <p:sp>
          <p:nvSpPr>
            <p:cNvPr id="255" name="pl254"/>
            <p:cNvSpPr/>
            <p:nvPr/>
          </p:nvSpPr>
          <p:spPr>
            <a:xfrm>
              <a:off x="14820496" y="484638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6" name="pl255"/>
            <p:cNvSpPr/>
            <p:nvPr/>
          </p:nvSpPr>
          <p:spPr>
            <a:xfrm>
              <a:off x="14820496" y="39684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7" name="pl256"/>
            <p:cNvSpPr/>
            <p:nvPr/>
          </p:nvSpPr>
          <p:spPr>
            <a:xfrm>
              <a:off x="14820496" y="309050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8" name="pl257"/>
            <p:cNvSpPr/>
            <p:nvPr/>
          </p:nvSpPr>
          <p:spPr>
            <a:xfrm>
              <a:off x="14820496" y="221256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9" name="pl258"/>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0" name="pl259"/>
            <p:cNvSpPr/>
            <p:nvPr/>
          </p:nvSpPr>
          <p:spPr>
            <a:xfrm>
              <a:off x="14820496" y="440741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1" name="pl260"/>
            <p:cNvSpPr/>
            <p:nvPr/>
          </p:nvSpPr>
          <p:spPr>
            <a:xfrm>
              <a:off x="14820496" y="352947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2" name="pl261"/>
            <p:cNvSpPr/>
            <p:nvPr/>
          </p:nvSpPr>
          <p:spPr>
            <a:xfrm>
              <a:off x="14820496" y="265153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3" name="rc262"/>
            <p:cNvSpPr/>
            <p:nvPr/>
          </p:nvSpPr>
          <p:spPr>
            <a:xfrm>
              <a:off x="14859235" y="5278422"/>
              <a:ext cx="232429" cy="6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859235" y="5277983"/>
              <a:ext cx="232429" cy="4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59235" y="527798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59235" y="5242339"/>
              <a:ext cx="232429" cy="35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117490" y="5264375"/>
              <a:ext cx="232429" cy="209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117490" y="5254893"/>
              <a:ext cx="232429" cy="94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117490" y="5254805"/>
              <a:ext cx="232429" cy="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117490" y="5196510"/>
              <a:ext cx="232429" cy="58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75745" y="5141375"/>
              <a:ext cx="232429" cy="1439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75745" y="4877905"/>
              <a:ext cx="232429" cy="2634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75745" y="4877554"/>
              <a:ext cx="232429" cy="3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75745" y="4624355"/>
              <a:ext cx="232429" cy="253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634000" y="4835061"/>
              <a:ext cx="232429" cy="4502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34000" y="3428598"/>
              <a:ext cx="232429" cy="1406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34000" y="3426491"/>
              <a:ext cx="232429" cy="21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34000" y="2876285"/>
              <a:ext cx="232429" cy="550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92255" y="4857976"/>
              <a:ext cx="232429" cy="427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92255" y="3434656"/>
              <a:ext cx="232429" cy="1423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92255" y="3433252"/>
              <a:ext cx="232429" cy="14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92255" y="3156349"/>
              <a:ext cx="232429" cy="276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50510" y="4891250"/>
              <a:ext cx="232429" cy="394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50510" y="4373527"/>
              <a:ext cx="232429" cy="5177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50510" y="43735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50510" y="4129635"/>
              <a:ext cx="232429" cy="243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408764" y="4895025"/>
              <a:ext cx="232429" cy="390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408764" y="4825404"/>
              <a:ext cx="232429" cy="696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408764" y="4825316"/>
              <a:ext cx="232429" cy="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408764" y="4656049"/>
              <a:ext cx="232429" cy="169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67019" y="5032774"/>
              <a:ext cx="232429" cy="2525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67019" y="5030842"/>
              <a:ext cx="232429" cy="19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67019" y="5030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67019" y="4872725"/>
              <a:ext cx="232429" cy="158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25274" y="5285094"/>
              <a:ext cx="232429" cy="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25274" y="5285007"/>
              <a:ext cx="232429" cy="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25274" y="52850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25274" y="5284743"/>
              <a:ext cx="232429" cy="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6894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00" name="pg299"/>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65,875 case(s)</a:t>
              </a:r>
            </a:p>
          </p:txBody>
        </p:sp>
        <p:sp>
          <p:nvSpPr>
            <p:cNvPr id="302" name="pg301"/>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292558"/>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31" name="tx430"/>
            <p:cNvSpPr/>
            <p:nvPr/>
          </p:nvSpPr>
          <p:spPr>
            <a:xfrm>
              <a:off x="1230614" y="341461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20,000</a:t>
              </a:r>
            </a:p>
          </p:txBody>
        </p:sp>
        <p:sp>
          <p:nvSpPr>
            <p:cNvPr id="432" name="tx431"/>
            <p:cNvSpPr/>
            <p:nvPr/>
          </p:nvSpPr>
          <p:spPr>
            <a:xfrm>
              <a:off x="1230614" y="2536674"/>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30,000</a:t>
              </a:r>
            </a:p>
          </p:txBody>
        </p:sp>
        <p:sp>
          <p:nvSpPr>
            <p:cNvPr id="433" name="pl432"/>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182860" y="44074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182860" y="35294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182860" y="26515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280770" y="6510025"/>
              <a:ext cx="3980084" cy="2788960"/>
            </a:xfrm>
            <a:prstGeom prst="rect">
              <a:avLst/>
            </a:prstGeom>
            <a:solidFill>
              <a:srgbClr val="FFFFFF">
                <a:alpha val="100000"/>
              </a:srgbClr>
            </a:solidFill>
          </p:spPr>
          <p:txBody>
            <a:bodyPr/>
            <a:lstStyle/>
            <a:p/>
          </p:txBody>
        </p:sp>
        <p:sp>
          <p:nvSpPr>
            <p:cNvPr id="459" name="pl6"/>
            <p:cNvSpPr/>
            <p:nvPr/>
          </p:nvSpPr>
          <p:spPr>
            <a:xfrm>
              <a:off x="7280770" y="880897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0" name="pl7"/>
            <p:cNvSpPr/>
            <p:nvPr/>
          </p:nvSpPr>
          <p:spPr>
            <a:xfrm>
              <a:off x="7280770" y="808249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1" name="pl8"/>
            <p:cNvSpPr/>
            <p:nvPr/>
          </p:nvSpPr>
          <p:spPr>
            <a:xfrm>
              <a:off x="7280770" y="735601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2" name="pl9"/>
            <p:cNvSpPr/>
            <p:nvPr/>
          </p:nvSpPr>
          <p:spPr>
            <a:xfrm>
              <a:off x="7280770" y="6629531"/>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3" name="pl10"/>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4" name="pl11"/>
            <p:cNvSpPr/>
            <p:nvPr/>
          </p:nvSpPr>
          <p:spPr>
            <a:xfrm>
              <a:off x="7280770" y="844573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5" name="pl12"/>
            <p:cNvSpPr/>
            <p:nvPr/>
          </p:nvSpPr>
          <p:spPr>
            <a:xfrm>
              <a:off x="7280770" y="771925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6" name="pl13"/>
            <p:cNvSpPr/>
            <p:nvPr/>
          </p:nvSpPr>
          <p:spPr>
            <a:xfrm>
              <a:off x="7280770" y="6992771"/>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7" name="rc14"/>
            <p:cNvSpPr/>
            <p:nvPr/>
          </p:nvSpPr>
          <p:spPr>
            <a:xfrm>
              <a:off x="7418967" y="6928841"/>
              <a:ext cx="386952" cy="22433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7971757" y="8143517"/>
              <a:ext cx="386952" cy="10272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8524546" y="8822050"/>
              <a:ext cx="386952" cy="3501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9077336" y="9064695"/>
              <a:ext cx="386952" cy="1067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9630125" y="9094481"/>
              <a:ext cx="386952" cy="777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182915" y="9090848"/>
              <a:ext cx="386952" cy="813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10735704" y="9157685"/>
              <a:ext cx="386952" cy="145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1"/>
            <p:cNvSpPr/>
            <p:nvPr/>
          </p:nvSpPr>
          <p:spPr>
            <a:xfrm>
              <a:off x="7418967" y="6677479"/>
              <a:ext cx="386952" cy="251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7971757" y="7706902"/>
              <a:ext cx="386952" cy="4366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8524546" y="8732693"/>
              <a:ext cx="386952" cy="893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9077336" y="9018200"/>
              <a:ext cx="386952" cy="46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9630125" y="9034183"/>
              <a:ext cx="386952" cy="602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10182915" y="9061789"/>
              <a:ext cx="386952" cy="290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7"/>
            <p:cNvSpPr/>
            <p:nvPr/>
          </p:nvSpPr>
          <p:spPr>
            <a:xfrm>
              <a:off x="10735704" y="9156958"/>
              <a:ext cx="386952" cy="7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8"/>
            <p:cNvSpPr/>
            <p:nvPr/>
          </p:nvSpPr>
          <p:spPr>
            <a:xfrm>
              <a:off x="7418967" y="6636796"/>
              <a:ext cx="386952" cy="406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7971757" y="7285543"/>
              <a:ext cx="386952" cy="4213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8524546" y="8514749"/>
              <a:ext cx="386952" cy="21794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9077336" y="8947732"/>
              <a:ext cx="386952" cy="7046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9630125" y="9010936"/>
              <a:ext cx="386952" cy="2324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3"/>
            <p:cNvSpPr/>
            <p:nvPr/>
          </p:nvSpPr>
          <p:spPr>
            <a:xfrm>
              <a:off x="10182915" y="9055251"/>
              <a:ext cx="386952" cy="65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4"/>
            <p:cNvSpPr/>
            <p:nvPr/>
          </p:nvSpPr>
          <p:spPr>
            <a:xfrm>
              <a:off x="10735704" y="9155505"/>
              <a:ext cx="386952" cy="14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5"/>
            <p:cNvSpPr/>
            <p:nvPr/>
          </p:nvSpPr>
          <p:spPr>
            <a:xfrm>
              <a:off x="7971757" y="9170761"/>
              <a:ext cx="386952" cy="14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9077336" y="9171488"/>
              <a:ext cx="386952" cy="7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pl37"/>
            <p:cNvSpPr/>
            <p:nvPr/>
          </p:nvSpPr>
          <p:spPr>
            <a:xfrm>
              <a:off x="7612443" y="6867288"/>
              <a:ext cx="3316737" cy="2304027"/>
            </a:xfrm>
            <a:custGeom>
              <a:avLst/>
              <a:pathLst>
                <a:path w="3316737" h="2304027">
                  <a:moveTo>
                    <a:pt x="0" y="0"/>
                  </a:moveTo>
                  <a:lnTo>
                    <a:pt x="552789" y="1870407"/>
                  </a:lnTo>
                  <a:lnTo>
                    <a:pt x="1105579" y="2175963"/>
                  </a:lnTo>
                  <a:lnTo>
                    <a:pt x="1658368" y="2261339"/>
                  </a:lnTo>
                  <a:lnTo>
                    <a:pt x="2211158" y="2289872"/>
                  </a:lnTo>
                  <a:lnTo>
                    <a:pt x="2763947" y="2296163"/>
                  </a:lnTo>
                  <a:lnTo>
                    <a:pt x="3316737" y="2304027"/>
                  </a:lnTo>
                </a:path>
              </a:pathLst>
            </a:custGeom>
            <a:ln w="40651" cap="flat">
              <a:solidFill>
                <a:srgbClr val="000000">
                  <a:alpha val="100000"/>
                </a:srgbClr>
              </a:solidFill>
              <a:prstDash val="solid"/>
              <a:round/>
            </a:ln>
          </p:spPr>
          <p:txBody>
            <a:bodyPr/>
            <a:lstStyle/>
            <a:p/>
          </p:txBody>
        </p:sp>
        <p:sp>
          <p:nvSpPr>
            <p:cNvPr id="491"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92" name="tx39"/>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40"/>
            <p:cNvSpPr/>
            <p:nvPr/>
          </p:nvSpPr>
          <p:spPr>
            <a:xfrm>
              <a:off x="6801340" y="8423707"/>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4" name="tx41"/>
            <p:cNvSpPr/>
            <p:nvPr/>
          </p:nvSpPr>
          <p:spPr>
            <a:xfrm>
              <a:off x="6801340" y="769722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tx42"/>
            <p:cNvSpPr/>
            <p:nvPr/>
          </p:nvSpPr>
          <p:spPr>
            <a:xfrm>
              <a:off x="6801340" y="697074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96" name="pl43"/>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4"/>
            <p:cNvSpPr/>
            <p:nvPr/>
          </p:nvSpPr>
          <p:spPr>
            <a:xfrm>
              <a:off x="7245975" y="84457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5"/>
            <p:cNvSpPr/>
            <p:nvPr/>
          </p:nvSpPr>
          <p:spPr>
            <a:xfrm>
              <a:off x="7245975" y="77192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6"/>
            <p:cNvSpPr/>
            <p:nvPr/>
          </p:nvSpPr>
          <p:spPr>
            <a:xfrm>
              <a:off x="7245975" y="69927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8"/>
            <p:cNvSpPr/>
            <p:nvPr/>
          </p:nvSpPr>
          <p:spPr>
            <a:xfrm>
              <a:off x="11260854" y="84981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9"/>
            <p:cNvSpPr/>
            <p:nvPr/>
          </p:nvSpPr>
          <p:spPr>
            <a:xfrm>
              <a:off x="11260854" y="78241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1260854" y="71501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2"/>
            <p:cNvSpPr/>
            <p:nvPr/>
          </p:nvSpPr>
          <p:spPr>
            <a:xfrm>
              <a:off x="11358911" y="8495812"/>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6" name="tx53"/>
            <p:cNvSpPr/>
            <p:nvPr/>
          </p:nvSpPr>
          <p:spPr>
            <a:xfrm>
              <a:off x="11358911" y="782186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7" name="tx54"/>
            <p:cNvSpPr/>
            <p:nvPr/>
          </p:nvSpPr>
          <p:spPr>
            <a:xfrm>
              <a:off x="11358911" y="714784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a:t>
              </a:r>
            </a:p>
          </p:txBody>
        </p:sp>
        <p:sp>
          <p:nvSpPr>
            <p:cNvPr id="508" name="pl55"/>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8"/>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9"/>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0"/>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tx62"/>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6" name="tx63"/>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7" name="tx64"/>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8" name="tx65"/>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9" name="tx66"/>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0" name="tx67"/>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1" name="tx68"/>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2" name="tx69"/>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3" name="tx70"/>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4"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5"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6" name="rc73"/>
            <p:cNvSpPr/>
            <p:nvPr/>
          </p:nvSpPr>
          <p:spPr>
            <a:xfrm>
              <a:off x="6628303" y="10217410"/>
              <a:ext cx="1051268" cy="182880"/>
            </a:xfrm>
            <a:prstGeom prst="rect">
              <a:avLst/>
            </a:prstGeom>
            <a:solidFill>
              <a:srgbClr val="FFFFFF">
                <a:alpha val="100000"/>
              </a:srgbClr>
            </a:solidFill>
          </p:spPr>
          <p:txBody>
            <a:bodyPr/>
            <a:lstStyle/>
            <a:p/>
          </p:txBody>
        </p:sp>
        <p:sp>
          <p:nvSpPr>
            <p:cNvPr id="527" name="rc74"/>
            <p:cNvSpPr/>
            <p:nvPr/>
          </p:nvSpPr>
          <p:spPr>
            <a:xfrm>
              <a:off x="6628303" y="10217410"/>
              <a:ext cx="182879" cy="182880"/>
            </a:xfrm>
            <a:prstGeom prst="rect">
              <a:avLst/>
            </a:prstGeom>
            <a:solidFill>
              <a:srgbClr val="FFFFFF">
                <a:alpha val="100000"/>
              </a:srgbClr>
            </a:solidFill>
          </p:spPr>
          <p:txBody>
            <a:bodyPr/>
            <a:lstStyle/>
            <a:p/>
          </p:txBody>
        </p:sp>
        <p:sp>
          <p:nvSpPr>
            <p:cNvPr id="528" name="pl75"/>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9" name="tx76"/>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0" name="rc77"/>
            <p:cNvSpPr/>
            <p:nvPr/>
          </p:nvSpPr>
          <p:spPr>
            <a:xfrm>
              <a:off x="7859571" y="10217410"/>
              <a:ext cx="4027628" cy="182880"/>
            </a:xfrm>
            <a:prstGeom prst="rect">
              <a:avLst/>
            </a:prstGeom>
            <a:solidFill>
              <a:srgbClr val="FFFFFF">
                <a:alpha val="100000"/>
              </a:srgbClr>
            </a:solidFill>
          </p:spPr>
          <p:txBody>
            <a:bodyPr/>
            <a:lstStyle/>
            <a:p/>
          </p:txBody>
        </p:sp>
        <p:sp>
          <p:nvSpPr>
            <p:cNvPr id="531" name="rc78"/>
            <p:cNvSpPr/>
            <p:nvPr/>
          </p:nvSpPr>
          <p:spPr>
            <a:xfrm>
              <a:off x="7859571" y="10217410"/>
              <a:ext cx="182879" cy="182880"/>
            </a:xfrm>
            <a:prstGeom prst="rect">
              <a:avLst/>
            </a:prstGeom>
            <a:solidFill>
              <a:srgbClr val="FFFFFF">
                <a:alpha val="100000"/>
              </a:srgbClr>
            </a:solidFill>
          </p:spPr>
          <p:txBody>
            <a:bodyPr/>
            <a:lstStyle/>
            <a:p/>
          </p:txBody>
        </p:sp>
        <p:sp>
          <p:nvSpPr>
            <p:cNvPr id="532" name="rc79"/>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3" name="rc80"/>
            <p:cNvSpPr/>
            <p:nvPr/>
          </p:nvSpPr>
          <p:spPr>
            <a:xfrm>
              <a:off x="8950811" y="10217410"/>
              <a:ext cx="182879" cy="182880"/>
            </a:xfrm>
            <a:prstGeom prst="rect">
              <a:avLst/>
            </a:prstGeom>
            <a:solidFill>
              <a:srgbClr val="FFFFFF">
                <a:alpha val="100000"/>
              </a:srgbClr>
            </a:solidFill>
          </p:spPr>
          <p:txBody>
            <a:bodyPr/>
            <a:lstStyle/>
            <a:p/>
          </p:txBody>
        </p:sp>
        <p:sp>
          <p:nvSpPr>
            <p:cNvPr id="534" name="rc81"/>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5" name="rc82"/>
            <p:cNvSpPr/>
            <p:nvPr/>
          </p:nvSpPr>
          <p:spPr>
            <a:xfrm>
              <a:off x="9876852" y="10217410"/>
              <a:ext cx="182879" cy="182880"/>
            </a:xfrm>
            <a:prstGeom prst="rect">
              <a:avLst/>
            </a:prstGeom>
            <a:solidFill>
              <a:srgbClr val="FFFFFF">
                <a:alpha val="100000"/>
              </a:srgbClr>
            </a:solidFill>
          </p:spPr>
          <p:txBody>
            <a:bodyPr/>
            <a:lstStyle/>
            <a:p/>
          </p:txBody>
        </p:sp>
        <p:sp>
          <p:nvSpPr>
            <p:cNvPr id="536" name="rc83"/>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7" name="rc84"/>
            <p:cNvSpPr/>
            <p:nvPr/>
          </p:nvSpPr>
          <p:spPr>
            <a:xfrm>
              <a:off x="10879094" y="10217410"/>
              <a:ext cx="182879" cy="182880"/>
            </a:xfrm>
            <a:prstGeom prst="rect">
              <a:avLst/>
            </a:prstGeom>
            <a:solidFill>
              <a:srgbClr val="FFFFFF">
                <a:alpha val="100000"/>
              </a:srgbClr>
            </a:solidFill>
          </p:spPr>
          <p:txBody>
            <a:bodyPr/>
            <a:lstStyle/>
            <a:p/>
          </p:txBody>
        </p:sp>
        <p:sp>
          <p:nvSpPr>
            <p:cNvPr id="538" name="rc85"/>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9" name="tx86"/>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87"/>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88"/>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89"/>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90"/>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4" name=""/>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7"/>
            <p:cNvSpPr/>
            <p:nvPr/>
          </p:nvSpPr>
          <p:spPr>
            <a:xfrm>
              <a:off x="13325144" y="6714885"/>
              <a:ext cx="4510689" cy="588972"/>
            </a:xfrm>
            <a:custGeom>
              <a:avLst/>
              <a:pathLst>
                <a:path w="4510689" h="588972">
                  <a:moveTo>
                    <a:pt x="0" y="588972"/>
                  </a:moveTo>
                  <a:lnTo>
                    <a:pt x="180427" y="512149"/>
                  </a:lnTo>
                  <a:lnTo>
                    <a:pt x="360855" y="563364"/>
                  </a:lnTo>
                  <a:lnTo>
                    <a:pt x="541282" y="537757"/>
                  </a:lnTo>
                  <a:lnTo>
                    <a:pt x="721710" y="409719"/>
                  </a:lnTo>
                  <a:lnTo>
                    <a:pt x="902137" y="230467"/>
                  </a:lnTo>
                  <a:lnTo>
                    <a:pt x="1082565" y="358504"/>
                  </a:lnTo>
                  <a:lnTo>
                    <a:pt x="1262993" y="204859"/>
                  </a:lnTo>
                  <a:lnTo>
                    <a:pt x="1443420" y="128037"/>
                  </a:lnTo>
                  <a:lnTo>
                    <a:pt x="1623848" y="102429"/>
                  </a:lnTo>
                  <a:lnTo>
                    <a:pt x="1804275" y="230467"/>
                  </a:lnTo>
                  <a:lnTo>
                    <a:pt x="1984703" y="102429"/>
                  </a:lnTo>
                  <a:lnTo>
                    <a:pt x="2165131" y="230467"/>
                  </a:lnTo>
                  <a:lnTo>
                    <a:pt x="2345558" y="153644"/>
                  </a:lnTo>
                  <a:lnTo>
                    <a:pt x="2525986" y="76822"/>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179252"/>
                  </a:lnTo>
                </a:path>
              </a:pathLst>
            </a:custGeom>
            <a:ln w="32521" cap="flat">
              <a:solidFill>
                <a:srgbClr val="5EB0E8">
                  <a:alpha val="100000"/>
                </a:srgbClr>
              </a:solidFill>
              <a:prstDash val="solid"/>
              <a:round/>
            </a:ln>
          </p:spPr>
          <p:txBody>
            <a:bodyPr/>
            <a:lstStyle/>
            <a:p/>
          </p:txBody>
        </p:sp>
        <p:sp>
          <p:nvSpPr>
            <p:cNvPr id="560" name="pl18"/>
            <p:cNvSpPr/>
            <p:nvPr/>
          </p:nvSpPr>
          <p:spPr>
            <a:xfrm>
              <a:off x="15490275" y="6817315"/>
              <a:ext cx="2345558" cy="1331589"/>
            </a:xfrm>
            <a:custGeom>
              <a:avLst/>
              <a:pathLst>
                <a:path w="2345558" h="1331589">
                  <a:moveTo>
                    <a:pt x="0" y="1331589"/>
                  </a:moveTo>
                  <a:lnTo>
                    <a:pt x="180427" y="281682"/>
                  </a:lnTo>
                  <a:lnTo>
                    <a:pt x="360855" y="102429"/>
                  </a:lnTo>
                  <a:lnTo>
                    <a:pt x="541282" y="76822"/>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179252"/>
                  </a:lnTo>
                </a:path>
              </a:pathLst>
            </a:custGeom>
            <a:ln w="32521" cap="flat">
              <a:solidFill>
                <a:srgbClr val="00A173">
                  <a:alpha val="100000"/>
                </a:srgbClr>
              </a:solidFill>
              <a:prstDash val="solid"/>
              <a:round/>
            </a:ln>
          </p:spPr>
          <p:txBody>
            <a:bodyPr/>
            <a:lstStyle/>
            <a:p/>
          </p:txBody>
        </p:sp>
        <p:sp>
          <p:nvSpPr>
            <p:cNvPr id="5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p:txBody>
        </p:sp>
        <p:sp>
          <p:nvSpPr>
            <p:cNvPr id="6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2" name=""/>
          <p:cNvGrpSpPr/>
          <p:nvPr/>
        </p:nvGrpSpPr>
        <p:grpSpPr>
          <a:xfrm>
            <a:off x="594360" y="6217920"/>
            <a:ext cx="5562295" cy="3895679"/>
            <a:chOff x="594360" y="6217920"/>
            <a:chExt cx="5562295" cy="3895679"/>
          </a:xfrm>
        </p:grpSpPr>
        <p:sp>
          <p:nvSpPr>
            <p:cNvPr id="633"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4" name="rc4"/>
            <p:cNvSpPr/>
            <p:nvPr/>
          </p:nvSpPr>
          <p:spPr>
            <a:xfrm>
              <a:off x="220682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5" name="rc5"/>
            <p:cNvSpPr/>
            <p:nvPr/>
          </p:nvSpPr>
          <p:spPr>
            <a:xfrm>
              <a:off x="223591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6"/>
            <p:cNvSpPr/>
            <p:nvPr/>
          </p:nvSpPr>
          <p:spPr>
            <a:xfrm>
              <a:off x="25267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7"/>
            <p:cNvSpPr/>
            <p:nvPr/>
          </p:nvSpPr>
          <p:spPr>
            <a:xfrm>
              <a:off x="281764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8"/>
            <p:cNvSpPr/>
            <p:nvPr/>
          </p:nvSpPr>
          <p:spPr>
            <a:xfrm>
              <a:off x="310851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9"/>
            <p:cNvSpPr/>
            <p:nvPr/>
          </p:nvSpPr>
          <p:spPr>
            <a:xfrm>
              <a:off x="3399385" y="6545438"/>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0" name="rc10"/>
            <p:cNvSpPr/>
            <p:nvPr/>
          </p:nvSpPr>
          <p:spPr>
            <a:xfrm>
              <a:off x="3690253" y="6545438"/>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1" name="rc11"/>
            <p:cNvSpPr/>
            <p:nvPr/>
          </p:nvSpPr>
          <p:spPr>
            <a:xfrm>
              <a:off x="3981121" y="6545438"/>
              <a:ext cx="290868" cy="290868"/>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2" name="rc12"/>
            <p:cNvSpPr/>
            <p:nvPr/>
          </p:nvSpPr>
          <p:spPr>
            <a:xfrm>
              <a:off x="4271989"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3" name="rc13"/>
            <p:cNvSpPr/>
            <p:nvPr/>
          </p:nvSpPr>
          <p:spPr>
            <a:xfrm>
              <a:off x="4562857" y="6545438"/>
              <a:ext cx="290868" cy="290868"/>
            </a:xfrm>
            <a:prstGeom prst="rect">
              <a:avLst/>
            </a:prstGeom>
            <a:solidFill>
              <a:srgbClr val="C4151B">
                <a:alpha val="100000"/>
              </a:srgbClr>
            </a:solidFill>
            <a:ln w="5420" cap="flat">
              <a:solidFill>
                <a:srgbClr val="FFFFFF">
                  <a:alpha val="100000"/>
                </a:srgbClr>
              </a:solidFill>
              <a:prstDash val="solid"/>
              <a:miter/>
            </a:ln>
          </p:spPr>
          <p:txBody>
            <a:bodyPr/>
            <a:lstStyle/>
            <a:p/>
          </p:txBody>
        </p:sp>
        <p:sp>
          <p:nvSpPr>
            <p:cNvPr id="644" name="rc14"/>
            <p:cNvSpPr/>
            <p:nvPr/>
          </p:nvSpPr>
          <p:spPr>
            <a:xfrm>
              <a:off x="4853726" y="6545438"/>
              <a:ext cx="290868" cy="290868"/>
            </a:xfrm>
            <a:prstGeom prst="rect">
              <a:avLst/>
            </a:prstGeom>
            <a:solidFill>
              <a:srgbClr val="FB6C4C">
                <a:alpha val="100000"/>
              </a:srgbClr>
            </a:solidFill>
            <a:ln w="5420" cap="flat">
              <a:solidFill>
                <a:srgbClr val="FFFFFF">
                  <a:alpha val="100000"/>
                </a:srgbClr>
              </a:solidFill>
              <a:prstDash val="solid"/>
              <a:miter/>
            </a:ln>
          </p:spPr>
          <p:txBody>
            <a:bodyPr/>
            <a:lstStyle/>
            <a:p/>
          </p:txBody>
        </p:sp>
        <p:sp>
          <p:nvSpPr>
            <p:cNvPr id="645" name="rc15"/>
            <p:cNvSpPr/>
            <p:nvPr/>
          </p:nvSpPr>
          <p:spPr>
            <a:xfrm>
              <a:off x="5144594" y="6545438"/>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46" name="rc16"/>
            <p:cNvSpPr/>
            <p:nvPr/>
          </p:nvSpPr>
          <p:spPr>
            <a:xfrm>
              <a:off x="5435462" y="6545438"/>
              <a:ext cx="290868" cy="290868"/>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47" name="rc17"/>
            <p:cNvSpPr/>
            <p:nvPr/>
          </p:nvSpPr>
          <p:spPr>
            <a:xfrm>
              <a:off x="223591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8"/>
            <p:cNvSpPr/>
            <p:nvPr/>
          </p:nvSpPr>
          <p:spPr>
            <a:xfrm>
              <a:off x="252678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19"/>
            <p:cNvSpPr/>
            <p:nvPr/>
          </p:nvSpPr>
          <p:spPr>
            <a:xfrm>
              <a:off x="281764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20"/>
            <p:cNvSpPr/>
            <p:nvPr/>
          </p:nvSpPr>
          <p:spPr>
            <a:xfrm>
              <a:off x="310851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21"/>
            <p:cNvSpPr/>
            <p:nvPr/>
          </p:nvSpPr>
          <p:spPr>
            <a:xfrm>
              <a:off x="339938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22"/>
            <p:cNvSpPr/>
            <p:nvPr/>
          </p:nvSpPr>
          <p:spPr>
            <a:xfrm>
              <a:off x="3690253" y="6836306"/>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3" name="rc23"/>
            <p:cNvSpPr/>
            <p:nvPr/>
          </p:nvSpPr>
          <p:spPr>
            <a:xfrm>
              <a:off x="3981121" y="6836306"/>
              <a:ext cx="290868" cy="290868"/>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54" name="rc24"/>
            <p:cNvSpPr/>
            <p:nvPr/>
          </p:nvSpPr>
          <p:spPr>
            <a:xfrm>
              <a:off x="4271989" y="6836306"/>
              <a:ext cx="290868" cy="290868"/>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55" name="rc25"/>
            <p:cNvSpPr/>
            <p:nvPr/>
          </p:nvSpPr>
          <p:spPr>
            <a:xfrm>
              <a:off x="4562857" y="6836306"/>
              <a:ext cx="290868" cy="290868"/>
            </a:xfrm>
            <a:prstGeom prst="rect">
              <a:avLst/>
            </a:prstGeom>
            <a:solidFill>
              <a:srgbClr val="E23027">
                <a:alpha val="100000"/>
              </a:srgbClr>
            </a:solidFill>
            <a:ln w="5420" cap="flat">
              <a:solidFill>
                <a:srgbClr val="FFFFFF">
                  <a:alpha val="100000"/>
                </a:srgbClr>
              </a:solidFill>
              <a:prstDash val="solid"/>
              <a:miter/>
            </a:ln>
          </p:spPr>
          <p:txBody>
            <a:bodyPr/>
            <a:lstStyle/>
            <a:p/>
          </p:txBody>
        </p:sp>
        <p:sp>
          <p:nvSpPr>
            <p:cNvPr id="656" name="rc26"/>
            <p:cNvSpPr/>
            <p:nvPr/>
          </p:nvSpPr>
          <p:spPr>
            <a:xfrm>
              <a:off x="4853726" y="6836306"/>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7" name="rc27"/>
            <p:cNvSpPr/>
            <p:nvPr/>
          </p:nvSpPr>
          <p:spPr>
            <a:xfrm>
              <a:off x="5144594" y="6836306"/>
              <a:ext cx="290868" cy="290868"/>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8" name="rc28"/>
            <p:cNvSpPr/>
            <p:nvPr/>
          </p:nvSpPr>
          <p:spPr>
            <a:xfrm>
              <a:off x="5435462" y="6836306"/>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59" name="rc29"/>
            <p:cNvSpPr/>
            <p:nvPr/>
          </p:nvSpPr>
          <p:spPr>
            <a:xfrm>
              <a:off x="2235912"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0"/>
            <p:cNvSpPr/>
            <p:nvPr/>
          </p:nvSpPr>
          <p:spPr>
            <a:xfrm>
              <a:off x="252678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31"/>
            <p:cNvSpPr/>
            <p:nvPr/>
          </p:nvSpPr>
          <p:spPr>
            <a:xfrm>
              <a:off x="281764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32"/>
            <p:cNvSpPr/>
            <p:nvPr/>
          </p:nvSpPr>
          <p:spPr>
            <a:xfrm>
              <a:off x="310851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33"/>
            <p:cNvSpPr/>
            <p:nvPr/>
          </p:nvSpPr>
          <p:spPr>
            <a:xfrm>
              <a:off x="339938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34"/>
            <p:cNvSpPr/>
            <p:nvPr/>
          </p:nvSpPr>
          <p:spPr>
            <a:xfrm>
              <a:off x="3690253" y="7127174"/>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5" name="rc35"/>
            <p:cNvSpPr/>
            <p:nvPr/>
          </p:nvSpPr>
          <p:spPr>
            <a:xfrm>
              <a:off x="3981121"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6" name="rc36"/>
            <p:cNvSpPr/>
            <p:nvPr/>
          </p:nvSpPr>
          <p:spPr>
            <a:xfrm>
              <a:off x="4271989" y="7127174"/>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67" name="rc37"/>
            <p:cNvSpPr/>
            <p:nvPr/>
          </p:nvSpPr>
          <p:spPr>
            <a:xfrm>
              <a:off x="4562857" y="7127174"/>
              <a:ext cx="290868" cy="290868"/>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668" name="rc38"/>
            <p:cNvSpPr/>
            <p:nvPr/>
          </p:nvSpPr>
          <p:spPr>
            <a:xfrm>
              <a:off x="4853726" y="7127174"/>
              <a:ext cx="290868" cy="290868"/>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69" name="rc39"/>
            <p:cNvSpPr/>
            <p:nvPr/>
          </p:nvSpPr>
          <p:spPr>
            <a:xfrm>
              <a:off x="5144594" y="7127174"/>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70" name="rc40"/>
            <p:cNvSpPr/>
            <p:nvPr/>
          </p:nvSpPr>
          <p:spPr>
            <a:xfrm>
              <a:off x="5435462" y="7127174"/>
              <a:ext cx="290868" cy="290868"/>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71" name="rc41"/>
            <p:cNvSpPr/>
            <p:nvPr/>
          </p:nvSpPr>
          <p:spPr>
            <a:xfrm>
              <a:off x="223591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42"/>
            <p:cNvSpPr/>
            <p:nvPr/>
          </p:nvSpPr>
          <p:spPr>
            <a:xfrm>
              <a:off x="252678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43"/>
            <p:cNvSpPr/>
            <p:nvPr/>
          </p:nvSpPr>
          <p:spPr>
            <a:xfrm>
              <a:off x="281764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4"/>
            <p:cNvSpPr/>
            <p:nvPr/>
          </p:nvSpPr>
          <p:spPr>
            <a:xfrm>
              <a:off x="310851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45"/>
            <p:cNvSpPr/>
            <p:nvPr/>
          </p:nvSpPr>
          <p:spPr>
            <a:xfrm>
              <a:off x="3399385" y="7418042"/>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6" name="rc46"/>
            <p:cNvSpPr/>
            <p:nvPr/>
          </p:nvSpPr>
          <p:spPr>
            <a:xfrm>
              <a:off x="3690253"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7" name="rc47"/>
            <p:cNvSpPr/>
            <p:nvPr/>
          </p:nvSpPr>
          <p:spPr>
            <a:xfrm>
              <a:off x="3981121" y="7418042"/>
              <a:ext cx="290868" cy="290868"/>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78" name="rc48"/>
            <p:cNvSpPr/>
            <p:nvPr/>
          </p:nvSpPr>
          <p:spPr>
            <a:xfrm>
              <a:off x="4271989" y="7418042"/>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79" name="rc49"/>
            <p:cNvSpPr/>
            <p:nvPr/>
          </p:nvSpPr>
          <p:spPr>
            <a:xfrm>
              <a:off x="4562857" y="7418042"/>
              <a:ext cx="290868" cy="290868"/>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80" name="rc50"/>
            <p:cNvSpPr/>
            <p:nvPr/>
          </p:nvSpPr>
          <p:spPr>
            <a:xfrm>
              <a:off x="4853726" y="7418042"/>
              <a:ext cx="290868" cy="290868"/>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81" name="rc51"/>
            <p:cNvSpPr/>
            <p:nvPr/>
          </p:nvSpPr>
          <p:spPr>
            <a:xfrm>
              <a:off x="5144594" y="7418042"/>
              <a:ext cx="290868" cy="290868"/>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2" name="rc52"/>
            <p:cNvSpPr/>
            <p:nvPr/>
          </p:nvSpPr>
          <p:spPr>
            <a:xfrm>
              <a:off x="5435462"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3" name="rc53"/>
            <p:cNvSpPr/>
            <p:nvPr/>
          </p:nvSpPr>
          <p:spPr>
            <a:xfrm>
              <a:off x="223591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4"/>
            <p:cNvSpPr/>
            <p:nvPr/>
          </p:nvSpPr>
          <p:spPr>
            <a:xfrm>
              <a:off x="2526780"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55"/>
            <p:cNvSpPr/>
            <p:nvPr/>
          </p:nvSpPr>
          <p:spPr>
            <a:xfrm>
              <a:off x="281764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56"/>
            <p:cNvSpPr/>
            <p:nvPr/>
          </p:nvSpPr>
          <p:spPr>
            <a:xfrm>
              <a:off x="310851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57"/>
            <p:cNvSpPr/>
            <p:nvPr/>
          </p:nvSpPr>
          <p:spPr>
            <a:xfrm>
              <a:off x="339938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8"/>
            <p:cNvSpPr/>
            <p:nvPr/>
          </p:nvSpPr>
          <p:spPr>
            <a:xfrm>
              <a:off x="3690253" y="7708910"/>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9" name="rc59"/>
            <p:cNvSpPr/>
            <p:nvPr/>
          </p:nvSpPr>
          <p:spPr>
            <a:xfrm>
              <a:off x="3981121" y="7708910"/>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90" name="rc60"/>
            <p:cNvSpPr/>
            <p:nvPr/>
          </p:nvSpPr>
          <p:spPr>
            <a:xfrm>
              <a:off x="4271989" y="7708910"/>
              <a:ext cx="290868" cy="290868"/>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91" name="rc61"/>
            <p:cNvSpPr/>
            <p:nvPr/>
          </p:nvSpPr>
          <p:spPr>
            <a:xfrm>
              <a:off x="4562857" y="7708910"/>
              <a:ext cx="290868" cy="290868"/>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92" name="rc62"/>
            <p:cNvSpPr/>
            <p:nvPr/>
          </p:nvSpPr>
          <p:spPr>
            <a:xfrm>
              <a:off x="4853726" y="7708910"/>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93" name="rc63"/>
            <p:cNvSpPr/>
            <p:nvPr/>
          </p:nvSpPr>
          <p:spPr>
            <a:xfrm>
              <a:off x="5144594" y="7708910"/>
              <a:ext cx="290868" cy="290868"/>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94" name="rc64"/>
            <p:cNvSpPr/>
            <p:nvPr/>
          </p:nvSpPr>
          <p:spPr>
            <a:xfrm>
              <a:off x="5435462" y="7708910"/>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95" name="rc65"/>
            <p:cNvSpPr/>
            <p:nvPr/>
          </p:nvSpPr>
          <p:spPr>
            <a:xfrm>
              <a:off x="223591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66"/>
            <p:cNvSpPr/>
            <p:nvPr/>
          </p:nvSpPr>
          <p:spPr>
            <a:xfrm>
              <a:off x="25267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7"/>
            <p:cNvSpPr/>
            <p:nvPr/>
          </p:nvSpPr>
          <p:spPr>
            <a:xfrm>
              <a:off x="281764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8"/>
            <p:cNvSpPr/>
            <p:nvPr/>
          </p:nvSpPr>
          <p:spPr>
            <a:xfrm>
              <a:off x="310851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9"/>
            <p:cNvSpPr/>
            <p:nvPr/>
          </p:nvSpPr>
          <p:spPr>
            <a:xfrm>
              <a:off x="3399385"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70"/>
            <p:cNvSpPr/>
            <p:nvPr/>
          </p:nvSpPr>
          <p:spPr>
            <a:xfrm>
              <a:off x="3690253"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71"/>
            <p:cNvSpPr/>
            <p:nvPr/>
          </p:nvSpPr>
          <p:spPr>
            <a:xfrm>
              <a:off x="3981121" y="7999779"/>
              <a:ext cx="290868" cy="290868"/>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02" name="rc72"/>
            <p:cNvSpPr/>
            <p:nvPr/>
          </p:nvSpPr>
          <p:spPr>
            <a:xfrm>
              <a:off x="4271989" y="7999779"/>
              <a:ext cx="290868" cy="290868"/>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03" name="rc73"/>
            <p:cNvSpPr/>
            <p:nvPr/>
          </p:nvSpPr>
          <p:spPr>
            <a:xfrm>
              <a:off x="4562857" y="7999779"/>
              <a:ext cx="290868" cy="290868"/>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04" name="rc74"/>
            <p:cNvSpPr/>
            <p:nvPr/>
          </p:nvSpPr>
          <p:spPr>
            <a:xfrm>
              <a:off x="4853726" y="7999779"/>
              <a:ext cx="290868" cy="290868"/>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05" name="rc75"/>
            <p:cNvSpPr/>
            <p:nvPr/>
          </p:nvSpPr>
          <p:spPr>
            <a:xfrm>
              <a:off x="5144594" y="7999779"/>
              <a:ext cx="290868" cy="290868"/>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6" name="rc76"/>
            <p:cNvSpPr/>
            <p:nvPr/>
          </p:nvSpPr>
          <p:spPr>
            <a:xfrm>
              <a:off x="5435462" y="7999779"/>
              <a:ext cx="290868" cy="290868"/>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07" name="rc77"/>
            <p:cNvSpPr/>
            <p:nvPr/>
          </p:nvSpPr>
          <p:spPr>
            <a:xfrm>
              <a:off x="2235912"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8"/>
            <p:cNvSpPr/>
            <p:nvPr/>
          </p:nvSpPr>
          <p:spPr>
            <a:xfrm>
              <a:off x="252678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9"/>
            <p:cNvSpPr/>
            <p:nvPr/>
          </p:nvSpPr>
          <p:spPr>
            <a:xfrm>
              <a:off x="281764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80"/>
            <p:cNvSpPr/>
            <p:nvPr/>
          </p:nvSpPr>
          <p:spPr>
            <a:xfrm>
              <a:off x="310851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81"/>
            <p:cNvSpPr/>
            <p:nvPr/>
          </p:nvSpPr>
          <p:spPr>
            <a:xfrm>
              <a:off x="3399385"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82"/>
            <p:cNvSpPr/>
            <p:nvPr/>
          </p:nvSpPr>
          <p:spPr>
            <a:xfrm>
              <a:off x="3690253" y="8290647"/>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3" name="rc83"/>
            <p:cNvSpPr/>
            <p:nvPr/>
          </p:nvSpPr>
          <p:spPr>
            <a:xfrm>
              <a:off x="3981121" y="8290647"/>
              <a:ext cx="290868" cy="290868"/>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14" name="rc84"/>
            <p:cNvSpPr/>
            <p:nvPr/>
          </p:nvSpPr>
          <p:spPr>
            <a:xfrm>
              <a:off x="4271989" y="8290647"/>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715" name="rc85"/>
            <p:cNvSpPr/>
            <p:nvPr/>
          </p:nvSpPr>
          <p:spPr>
            <a:xfrm>
              <a:off x="4562857" y="8290647"/>
              <a:ext cx="290868" cy="290868"/>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716" name="rc86"/>
            <p:cNvSpPr/>
            <p:nvPr/>
          </p:nvSpPr>
          <p:spPr>
            <a:xfrm>
              <a:off x="4853726"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7" name="rc87"/>
            <p:cNvSpPr/>
            <p:nvPr/>
          </p:nvSpPr>
          <p:spPr>
            <a:xfrm>
              <a:off x="5144594"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8" name="rc88"/>
            <p:cNvSpPr/>
            <p:nvPr/>
          </p:nvSpPr>
          <p:spPr>
            <a:xfrm>
              <a:off x="5435462"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9" name="rc89"/>
            <p:cNvSpPr/>
            <p:nvPr/>
          </p:nvSpPr>
          <p:spPr>
            <a:xfrm>
              <a:off x="2235912"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90"/>
            <p:cNvSpPr/>
            <p:nvPr/>
          </p:nvSpPr>
          <p:spPr>
            <a:xfrm>
              <a:off x="25267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1"/>
            <p:cNvSpPr/>
            <p:nvPr/>
          </p:nvSpPr>
          <p:spPr>
            <a:xfrm>
              <a:off x="281764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2"/>
            <p:cNvSpPr/>
            <p:nvPr/>
          </p:nvSpPr>
          <p:spPr>
            <a:xfrm>
              <a:off x="310851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93"/>
            <p:cNvSpPr/>
            <p:nvPr/>
          </p:nvSpPr>
          <p:spPr>
            <a:xfrm>
              <a:off x="339938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4"/>
            <p:cNvSpPr/>
            <p:nvPr/>
          </p:nvSpPr>
          <p:spPr>
            <a:xfrm>
              <a:off x="3690253"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95"/>
            <p:cNvSpPr/>
            <p:nvPr/>
          </p:nvSpPr>
          <p:spPr>
            <a:xfrm>
              <a:off x="3981121" y="8581515"/>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6" name="rc96"/>
            <p:cNvSpPr/>
            <p:nvPr/>
          </p:nvSpPr>
          <p:spPr>
            <a:xfrm>
              <a:off x="4271989" y="8581515"/>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7" name="rc97"/>
            <p:cNvSpPr/>
            <p:nvPr/>
          </p:nvSpPr>
          <p:spPr>
            <a:xfrm>
              <a:off x="4562857" y="8581515"/>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8" name="rc98"/>
            <p:cNvSpPr/>
            <p:nvPr/>
          </p:nvSpPr>
          <p:spPr>
            <a:xfrm>
              <a:off x="4853726" y="8581515"/>
              <a:ext cx="290868" cy="290868"/>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9" name="rc99"/>
            <p:cNvSpPr/>
            <p:nvPr/>
          </p:nvSpPr>
          <p:spPr>
            <a:xfrm>
              <a:off x="5144594" y="8581515"/>
              <a:ext cx="290868" cy="290868"/>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0" name="rc100"/>
            <p:cNvSpPr/>
            <p:nvPr/>
          </p:nvSpPr>
          <p:spPr>
            <a:xfrm>
              <a:off x="5435462" y="8581515"/>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31" name="tx101"/>
            <p:cNvSpPr/>
            <p:nvPr/>
          </p:nvSpPr>
          <p:spPr>
            <a:xfrm>
              <a:off x="1283431" y="8668683"/>
              <a:ext cx="76207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RANGPUR</a:t>
              </a:r>
            </a:p>
          </p:txBody>
        </p:sp>
        <p:sp>
          <p:nvSpPr>
            <p:cNvPr id="732" name="tx102"/>
            <p:cNvSpPr/>
            <p:nvPr/>
          </p:nvSpPr>
          <p:spPr>
            <a:xfrm>
              <a:off x="1427273" y="8379675"/>
              <a:ext cx="6182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KHULNA</a:t>
              </a:r>
            </a:p>
          </p:txBody>
        </p:sp>
        <p:sp>
          <p:nvSpPr>
            <p:cNvPr id="733" name="tx103"/>
            <p:cNvSpPr/>
            <p:nvPr/>
          </p:nvSpPr>
          <p:spPr>
            <a:xfrm>
              <a:off x="1452649" y="8086946"/>
              <a:ext cx="5928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SYLHET</a:t>
              </a:r>
            </a:p>
          </p:txBody>
        </p:sp>
        <p:sp>
          <p:nvSpPr>
            <p:cNvPr id="734" name="tx104"/>
            <p:cNvSpPr/>
            <p:nvPr/>
          </p:nvSpPr>
          <p:spPr>
            <a:xfrm>
              <a:off x="995597" y="7796078"/>
              <a:ext cx="10499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MYMENSINGH</a:t>
              </a:r>
            </a:p>
          </p:txBody>
        </p:sp>
        <p:sp>
          <p:nvSpPr>
            <p:cNvPr id="735" name="tx105"/>
            <p:cNvSpPr/>
            <p:nvPr/>
          </p:nvSpPr>
          <p:spPr>
            <a:xfrm>
              <a:off x="1291840" y="7505210"/>
              <a:ext cx="7536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RAJSHAHI</a:t>
              </a:r>
            </a:p>
          </p:txBody>
        </p:sp>
        <p:sp>
          <p:nvSpPr>
            <p:cNvPr id="736" name="tx106"/>
            <p:cNvSpPr/>
            <p:nvPr/>
          </p:nvSpPr>
          <p:spPr>
            <a:xfrm>
              <a:off x="1401749" y="7214342"/>
              <a:ext cx="6437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BARISAL</a:t>
              </a:r>
            </a:p>
          </p:txBody>
        </p:sp>
        <p:sp>
          <p:nvSpPr>
            <p:cNvPr id="737" name="tx107"/>
            <p:cNvSpPr/>
            <p:nvPr/>
          </p:nvSpPr>
          <p:spPr>
            <a:xfrm>
              <a:off x="1029530" y="6923399"/>
              <a:ext cx="10159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CHITTAGONG</a:t>
              </a:r>
            </a:p>
          </p:txBody>
        </p:sp>
        <p:sp>
          <p:nvSpPr>
            <p:cNvPr id="738" name="tx108"/>
            <p:cNvSpPr/>
            <p:nvPr/>
          </p:nvSpPr>
          <p:spPr>
            <a:xfrm>
              <a:off x="1520440" y="6636326"/>
              <a:ext cx="5250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DHAKA</a:t>
              </a:r>
            </a:p>
          </p:txBody>
        </p:sp>
        <p:sp>
          <p:nvSpPr>
            <p:cNvPr id="739" name="tx109"/>
            <p:cNvSpPr/>
            <p:nvPr/>
          </p:nvSpPr>
          <p:spPr>
            <a:xfrm rot="-2700000">
              <a:off x="194171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10"/>
            <p:cNvSpPr/>
            <p:nvPr/>
          </p:nvSpPr>
          <p:spPr>
            <a:xfrm rot="-2700000">
              <a:off x="22325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11"/>
            <p:cNvSpPr/>
            <p:nvPr/>
          </p:nvSpPr>
          <p:spPr>
            <a:xfrm rot="-2700000">
              <a:off x="25234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12"/>
            <p:cNvSpPr/>
            <p:nvPr/>
          </p:nvSpPr>
          <p:spPr>
            <a:xfrm rot="-2700000">
              <a:off x="281431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13"/>
            <p:cNvSpPr/>
            <p:nvPr/>
          </p:nvSpPr>
          <p:spPr>
            <a:xfrm rot="-2700000">
              <a:off x="310518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14"/>
            <p:cNvSpPr/>
            <p:nvPr/>
          </p:nvSpPr>
          <p:spPr>
            <a:xfrm rot="-2700000">
              <a:off x="339605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15"/>
            <p:cNvSpPr/>
            <p:nvPr/>
          </p:nvSpPr>
          <p:spPr>
            <a:xfrm rot="-2700000">
              <a:off x="3686894"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16"/>
            <p:cNvSpPr/>
            <p:nvPr/>
          </p:nvSpPr>
          <p:spPr>
            <a:xfrm rot="-2700000">
              <a:off x="397778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17"/>
            <p:cNvSpPr/>
            <p:nvPr/>
          </p:nvSpPr>
          <p:spPr>
            <a:xfrm rot="-2700000">
              <a:off x="42686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18"/>
            <p:cNvSpPr/>
            <p:nvPr/>
          </p:nvSpPr>
          <p:spPr>
            <a:xfrm rot="-2700000">
              <a:off x="455952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19"/>
            <p:cNvSpPr/>
            <p:nvPr/>
          </p:nvSpPr>
          <p:spPr>
            <a:xfrm rot="-2700000">
              <a:off x="485039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0" name="tx120"/>
            <p:cNvSpPr/>
            <p:nvPr/>
          </p:nvSpPr>
          <p:spPr>
            <a:xfrm rot="-2700000">
              <a:off x="514126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1" name="pic121"/>
            <p:cNvPicPr/>
            <p:nvPr/>
          </p:nvPicPr>
          <p:blipFill>
            <a:blip r:embed="rId2" cstate="print"/>
            <a:stretch>
              <a:fillRect/>
            </a:stretch>
          </p:blipFill>
          <p:spPr>
            <a:xfrm>
              <a:off x="2901121" y="9712784"/>
              <a:ext cx="2160000" cy="144000"/>
            </a:xfrm>
            <a:prstGeom prst="rect">
              <a:avLst/>
            </a:prstGeom>
          </p:spPr>
        </p:pic>
        <p:sp>
          <p:nvSpPr>
            <p:cNvPr id="752" name="pl122"/>
            <p:cNvSpPr/>
            <p:nvPr/>
          </p:nvSpPr>
          <p:spPr>
            <a:xfrm>
              <a:off x="342921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23"/>
            <p:cNvSpPr/>
            <p:nvPr/>
          </p:nvSpPr>
          <p:spPr>
            <a:xfrm>
              <a:off x="3953965"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24"/>
            <p:cNvSpPr/>
            <p:nvPr/>
          </p:nvSpPr>
          <p:spPr>
            <a:xfrm>
              <a:off x="447871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25"/>
            <p:cNvSpPr/>
            <p:nvPr/>
          </p:nvSpPr>
          <p:spPr>
            <a:xfrm>
              <a:off x="500347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26"/>
            <p:cNvSpPr/>
            <p:nvPr/>
          </p:nvSpPr>
          <p:spPr>
            <a:xfrm>
              <a:off x="342921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27"/>
            <p:cNvSpPr/>
            <p:nvPr/>
          </p:nvSpPr>
          <p:spPr>
            <a:xfrm>
              <a:off x="3953965"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28"/>
            <p:cNvSpPr/>
            <p:nvPr/>
          </p:nvSpPr>
          <p:spPr>
            <a:xfrm>
              <a:off x="447871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29"/>
            <p:cNvSpPr/>
            <p:nvPr/>
          </p:nvSpPr>
          <p:spPr>
            <a:xfrm>
              <a:off x="500347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tx130"/>
            <p:cNvSpPr/>
            <p:nvPr/>
          </p:nvSpPr>
          <p:spPr>
            <a:xfrm>
              <a:off x="3287949"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61" name="tx131"/>
            <p:cNvSpPr/>
            <p:nvPr/>
          </p:nvSpPr>
          <p:spPr>
            <a:xfrm>
              <a:off x="3812702"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4000</a:t>
              </a:r>
            </a:p>
          </p:txBody>
        </p:sp>
        <p:sp>
          <p:nvSpPr>
            <p:cNvPr id="762" name="tx132"/>
            <p:cNvSpPr/>
            <p:nvPr/>
          </p:nvSpPr>
          <p:spPr>
            <a:xfrm>
              <a:off x="4337456"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6000</a:t>
              </a:r>
            </a:p>
          </p:txBody>
        </p:sp>
        <p:sp>
          <p:nvSpPr>
            <p:cNvPr id="763" name="tx133"/>
            <p:cNvSpPr/>
            <p:nvPr/>
          </p:nvSpPr>
          <p:spPr>
            <a:xfrm>
              <a:off x="4862209"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8000</a:t>
              </a:r>
            </a:p>
          </p:txBody>
        </p:sp>
        <p:sp>
          <p:nvSpPr>
            <p:cNvPr id="764" name="tx13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Barbados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874760"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40585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473360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5012427" y="2153563"/>
              <a:ext cx="3239694" cy="3131794"/>
            </a:xfrm>
            <a:prstGeom prst="rect">
              <a:avLst/>
            </a:prstGeom>
            <a:solidFill>
              <a:srgbClr val="FFFFFF">
                <a:alpha val="100000"/>
              </a:srgbClr>
            </a:solidFill>
          </p:spPr>
          <p:txBody>
            <a:bodyPr/>
            <a:lstStyle/>
            <a:p/>
          </p:txBody>
        </p:sp>
        <p:sp>
          <p:nvSpPr>
            <p:cNvPr id="39" name="pl38"/>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pl46"/>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05226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317808"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83357"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848906"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61144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38000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64555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91110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7176650"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442199"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70774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97329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pl110"/>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2" name="pl111"/>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3" name="rc11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291955"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557503"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823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08860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35415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619698"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88524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50796"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416345"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81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47442"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212991"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491817" y="2153563"/>
              <a:ext cx="3239694" cy="3131794"/>
            </a:xfrm>
            <a:prstGeom prst="rect">
              <a:avLst/>
            </a:prstGeom>
            <a:solidFill>
              <a:srgbClr val="FFFFFF">
                <a:alpha val="100000"/>
              </a:srgbClr>
            </a:solidFill>
          </p:spPr>
          <p:txBody>
            <a:bodyPr/>
            <a:lstStyle/>
            <a:p/>
          </p:txBody>
        </p:sp>
        <p:sp>
          <p:nvSpPr>
            <p:cNvPr id="167" name="pl166"/>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8" name="pl167"/>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9" name="pl168"/>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0" name="pl169"/>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1" name="pl170"/>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3" name="pl172"/>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4" name="pl173"/>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5" name="pl174"/>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6" name="pl175"/>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31649"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97198"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62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28296"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938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87137"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52686"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31512" y="2153563"/>
              <a:ext cx="3239694" cy="3131794"/>
            </a:xfrm>
            <a:prstGeom prst="rect">
              <a:avLst/>
            </a:prstGeom>
            <a:solidFill>
              <a:srgbClr val="FFFFFF">
                <a:alpha val="100000"/>
              </a:srgbClr>
            </a:solidFill>
          </p:spPr>
          <p:txBody>
            <a:bodyPr/>
            <a:lstStyle/>
            <a:p/>
          </p:txBody>
        </p:sp>
        <p:sp>
          <p:nvSpPr>
            <p:cNvPr id="231" name="pl230"/>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2" name="pl231"/>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3" name="pl232"/>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4" name="pl233"/>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5" name="pl234"/>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6" name="pl23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7" name="pl236"/>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8" name="pl237"/>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9" name="pl238"/>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0" name="pl239"/>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71344"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36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02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6799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3353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099088"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6463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pg268"/>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0" name="tx269"/>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1" name="pg270"/>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2" name="rc271"/>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3" name="tx272"/>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385"/>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53379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400" name="tx399"/>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01" name="tx400"/>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402" name="tx401"/>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3" name="pl40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12527280" y="6217920"/>
            <a:ext cx="5486400" cy="4297680"/>
            <a:chOff x="12527280" y="6217920"/>
            <a:chExt cx="5486400" cy="4297680"/>
          </a:xfrm>
        </p:grpSpPr>
        <p:sp>
          <p:nvSpPr>
            <p:cNvPr id="4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7"/>
            <p:cNvSpPr/>
            <p:nvPr/>
          </p:nvSpPr>
          <p:spPr>
            <a:xfrm>
              <a:off x="13325144" y="6689277"/>
              <a:ext cx="4510689" cy="588972"/>
            </a:xfrm>
            <a:custGeom>
              <a:avLst/>
              <a:pathLst>
                <a:path w="4510689" h="588972">
                  <a:moveTo>
                    <a:pt x="0" y="102429"/>
                  </a:moveTo>
                  <a:lnTo>
                    <a:pt x="180427" y="128037"/>
                  </a:lnTo>
                  <a:lnTo>
                    <a:pt x="360855" y="179252"/>
                  </a:lnTo>
                  <a:lnTo>
                    <a:pt x="541282" y="204859"/>
                  </a:lnTo>
                  <a:lnTo>
                    <a:pt x="721710" y="0"/>
                  </a:lnTo>
                  <a:lnTo>
                    <a:pt x="902137" y="128037"/>
                  </a:lnTo>
                  <a:lnTo>
                    <a:pt x="1082565" y="153644"/>
                  </a:lnTo>
                  <a:lnTo>
                    <a:pt x="1262993" y="588972"/>
                  </a:lnTo>
                  <a:lnTo>
                    <a:pt x="1443420" y="102429"/>
                  </a:lnTo>
                  <a:lnTo>
                    <a:pt x="1623848" y="102429"/>
                  </a:lnTo>
                  <a:lnTo>
                    <a:pt x="1804275" y="332897"/>
                  </a:lnTo>
                  <a:lnTo>
                    <a:pt x="1984703" y="128037"/>
                  </a:lnTo>
                  <a:lnTo>
                    <a:pt x="2165131" y="204859"/>
                  </a:lnTo>
                  <a:lnTo>
                    <a:pt x="2345558" y="281682"/>
                  </a:lnTo>
                  <a:lnTo>
                    <a:pt x="2525986" y="76822"/>
                  </a:lnTo>
                  <a:lnTo>
                    <a:pt x="2706413" y="51214"/>
                  </a:lnTo>
                  <a:lnTo>
                    <a:pt x="2886841" y="153644"/>
                  </a:lnTo>
                  <a:lnTo>
                    <a:pt x="3067268" y="153644"/>
                  </a:lnTo>
                  <a:lnTo>
                    <a:pt x="3247696" y="332897"/>
                  </a:lnTo>
                  <a:lnTo>
                    <a:pt x="3428124" y="153644"/>
                  </a:lnTo>
                  <a:lnTo>
                    <a:pt x="3608551" y="230467"/>
                  </a:lnTo>
                  <a:lnTo>
                    <a:pt x="3788979" y="537757"/>
                  </a:lnTo>
                  <a:lnTo>
                    <a:pt x="3969406" y="332897"/>
                  </a:lnTo>
                  <a:lnTo>
                    <a:pt x="4149834" y="230467"/>
                  </a:lnTo>
                  <a:lnTo>
                    <a:pt x="4330262" y="256074"/>
                  </a:lnTo>
                  <a:lnTo>
                    <a:pt x="4510689" y="230467"/>
                  </a:lnTo>
                </a:path>
              </a:pathLst>
            </a:custGeom>
            <a:ln w="32521" cap="flat">
              <a:solidFill>
                <a:srgbClr val="5EB0E8">
                  <a:alpha val="100000"/>
                </a:srgbClr>
              </a:solidFill>
              <a:prstDash val="solid"/>
              <a:round/>
            </a:ln>
          </p:spPr>
          <p:txBody>
            <a:bodyPr/>
            <a:lstStyle/>
            <a:p/>
          </p:txBody>
        </p:sp>
        <p:sp>
          <p:nvSpPr>
            <p:cNvPr id="439" name="pl18"/>
            <p:cNvSpPr/>
            <p:nvPr/>
          </p:nvSpPr>
          <p:spPr>
            <a:xfrm>
              <a:off x="13505572" y="6663670"/>
              <a:ext cx="4330262" cy="2227851"/>
            </a:xfrm>
            <a:custGeom>
              <a:avLst/>
              <a:pathLst>
                <a:path w="4330262" h="2227851">
                  <a:moveTo>
                    <a:pt x="0" y="2227851"/>
                  </a:moveTo>
                  <a:lnTo>
                    <a:pt x="180427" y="1485234"/>
                  </a:lnTo>
                  <a:lnTo>
                    <a:pt x="360855" y="717009"/>
                  </a:lnTo>
                  <a:lnTo>
                    <a:pt x="541282" y="0"/>
                  </a:lnTo>
                  <a:lnTo>
                    <a:pt x="721710" y="25607"/>
                  </a:lnTo>
                  <a:lnTo>
                    <a:pt x="902137" y="128037"/>
                  </a:lnTo>
                  <a:lnTo>
                    <a:pt x="1082565" y="76822"/>
                  </a:lnTo>
                  <a:lnTo>
                    <a:pt x="1262993" y="51214"/>
                  </a:lnTo>
                  <a:lnTo>
                    <a:pt x="1443420" y="51214"/>
                  </a:lnTo>
                  <a:lnTo>
                    <a:pt x="1623848" y="76822"/>
                  </a:lnTo>
                  <a:lnTo>
                    <a:pt x="1804275" y="128037"/>
                  </a:lnTo>
                  <a:lnTo>
                    <a:pt x="1984703" y="230467"/>
                  </a:lnTo>
                  <a:lnTo>
                    <a:pt x="2165131" y="256074"/>
                  </a:lnTo>
                  <a:lnTo>
                    <a:pt x="2345558" y="204859"/>
                  </a:lnTo>
                  <a:lnTo>
                    <a:pt x="2525986" y="256074"/>
                  </a:lnTo>
                  <a:lnTo>
                    <a:pt x="2706413" y="307289"/>
                  </a:lnTo>
                  <a:lnTo>
                    <a:pt x="2886841" y="563364"/>
                  </a:lnTo>
                  <a:lnTo>
                    <a:pt x="3067268" y="640187"/>
                  </a:lnTo>
                  <a:lnTo>
                    <a:pt x="3247696" y="563364"/>
                  </a:lnTo>
                  <a:lnTo>
                    <a:pt x="3428124" y="537757"/>
                  </a:lnTo>
                  <a:lnTo>
                    <a:pt x="3608551" y="742617"/>
                  </a:lnTo>
                  <a:lnTo>
                    <a:pt x="3788979" y="665794"/>
                  </a:lnTo>
                  <a:lnTo>
                    <a:pt x="3969406" y="588972"/>
                  </a:lnTo>
                  <a:lnTo>
                    <a:pt x="4149834" y="588972"/>
                  </a:lnTo>
                  <a:lnTo>
                    <a:pt x="4330262" y="358504"/>
                  </a:lnTo>
                </a:path>
              </a:pathLst>
            </a:custGeom>
            <a:ln w="32521" cap="flat">
              <a:solidFill>
                <a:srgbClr val="00A173">
                  <a:alpha val="100000"/>
                </a:srgbClr>
              </a:solidFill>
              <a:prstDash val="solid"/>
              <a:round/>
            </a:ln>
          </p:spPr>
          <p:txBody>
            <a:bodyPr/>
            <a:lstStyle/>
            <a:p/>
          </p:txBody>
        </p:sp>
        <p:sp>
          <p:nvSpPr>
            <p:cNvPr id="4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5" name="rc84"/>
            <p:cNvSpPr/>
            <p:nvPr/>
          </p:nvSpPr>
          <p:spPr>
            <a:xfrm>
              <a:off x="14005791" y="9941072"/>
              <a:ext cx="3149396" cy="504938"/>
            </a:xfrm>
            <a:prstGeom prst="rect">
              <a:avLst/>
            </a:prstGeom>
            <a:solidFill>
              <a:srgbClr val="FFFFFF">
                <a:alpha val="100000"/>
              </a:srgbClr>
            </a:solidFill>
          </p:spPr>
          <p:txBody>
            <a:bodyPr/>
            <a:lstStyle/>
            <a:p/>
          </p:txBody>
        </p:sp>
        <p:sp>
          <p:nvSpPr>
            <p:cNvPr id="5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Belarus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148053"/>
              <a:ext cx="237118" cy="137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256711"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520176"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783640"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047105" y="4873444"/>
              <a:ext cx="237118" cy="411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310570" y="4673728"/>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574034" y="4611317"/>
              <a:ext cx="237118" cy="674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837499"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8" name="pg67"/>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114136" y="2153563"/>
              <a:ext cx="3214267" cy="3131794"/>
            </a:xfrm>
            <a:prstGeom prst="rect">
              <a:avLst/>
            </a:prstGeom>
            <a:solidFill>
              <a:srgbClr val="FFFFFF">
                <a:alpha val="100000"/>
              </a:srgbClr>
            </a:solidFill>
          </p:spPr>
          <p:txBody>
            <a:bodyPr/>
            <a:lstStyle/>
            <a:p/>
          </p:txBody>
        </p:sp>
        <p:sp>
          <p:nvSpPr>
            <p:cNvPr id="72" name="pl71"/>
            <p:cNvSpPr/>
            <p:nvPr/>
          </p:nvSpPr>
          <p:spPr>
            <a:xfrm>
              <a:off x="5114136"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7" name="pl7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pl80"/>
            <p:cNvSpPr/>
            <p:nvPr/>
          </p:nvSpPr>
          <p:spPr>
            <a:xfrm>
              <a:off x="5114136"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2" name="pl81"/>
            <p:cNvSpPr/>
            <p:nvPr/>
          </p:nvSpPr>
          <p:spPr>
            <a:xfrm>
              <a:off x="5114136"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3" name="rc8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153656"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417121"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417121"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680585" y="4973302"/>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123089"/>
              <a:ext cx="237118" cy="162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230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5944050" y="51230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5944050" y="4561388"/>
              <a:ext cx="237118" cy="561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22947"/>
              <a:ext cx="237118" cy="62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229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207514" y="52229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207514" y="4361672"/>
              <a:ext cx="237118" cy="861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470979"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470979" y="4586352"/>
              <a:ext cx="237118" cy="574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148053"/>
              <a:ext cx="237118" cy="1373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480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734443" y="51480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734443" y="4898408"/>
              <a:ext cx="237118" cy="249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6997908"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6997908" y="4948337"/>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261373"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524837"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524837"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4286778"/>
              <a:ext cx="237118" cy="998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286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788302" y="4286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788302" y="3750042"/>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4324225"/>
              <a:ext cx="237118" cy="96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3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051766" y="43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051766" y="3213306"/>
              <a:ext cx="237118" cy="111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206 case(s)</a:t>
              </a:r>
            </a:p>
          </p:txBody>
        </p:sp>
        <p:sp>
          <p:nvSpPr>
            <p:cNvPr id="133" name="pg13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328404" y="2153563"/>
              <a:ext cx="3214267" cy="3131794"/>
            </a:xfrm>
            <a:prstGeom prst="rect">
              <a:avLst/>
            </a:prstGeom>
            <a:solidFill>
              <a:srgbClr val="FFFFFF">
                <a:alpha val="100000"/>
              </a:srgbClr>
            </a:solidFill>
          </p:spPr>
          <p:txBody>
            <a:bodyPr/>
            <a:lstStyle/>
            <a:p/>
          </p:txBody>
        </p:sp>
        <p:sp>
          <p:nvSpPr>
            <p:cNvPr id="137" name="pl136"/>
            <p:cNvSpPr/>
            <p:nvPr/>
          </p:nvSpPr>
          <p:spPr>
            <a:xfrm>
              <a:off x="8328404"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1" name="pl140"/>
            <p:cNvSpPr/>
            <p:nvPr/>
          </p:nvSpPr>
          <p:spPr>
            <a:xfrm>
              <a:off x="8328404"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2" name="pl14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pl144"/>
            <p:cNvSpPr/>
            <p:nvPr/>
          </p:nvSpPr>
          <p:spPr>
            <a:xfrm>
              <a:off x="8328404"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6" name="pl145"/>
            <p:cNvSpPr/>
            <p:nvPr/>
          </p:nvSpPr>
          <p:spPr>
            <a:xfrm>
              <a:off x="8328404"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7" name="pl146"/>
            <p:cNvSpPr/>
            <p:nvPr/>
          </p:nvSpPr>
          <p:spPr>
            <a:xfrm>
              <a:off x="8328404"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8" name="rc147"/>
            <p:cNvSpPr/>
            <p:nvPr/>
          </p:nvSpPr>
          <p:spPr>
            <a:xfrm>
              <a:off x="8367924" y="3750042"/>
              <a:ext cx="237118" cy="1535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367924" y="3737560"/>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367924" y="3687631"/>
              <a:ext cx="237118" cy="499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367924" y="2876285"/>
              <a:ext cx="237118" cy="811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561388"/>
              <a:ext cx="237118" cy="723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631388" y="45613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631388" y="4548906"/>
              <a:ext cx="237118" cy="124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631388" y="3475433"/>
              <a:ext cx="237118" cy="1073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598834"/>
              <a:ext cx="237118" cy="6865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8894853" y="45988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8894853" y="45988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8894853" y="3987205"/>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099545"/>
              <a:ext cx="237118" cy="118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158317" y="40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158317" y="409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158317" y="3051037"/>
              <a:ext cx="237118" cy="1048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424083"/>
              <a:ext cx="237118" cy="861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421782" y="4411601"/>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421782" y="4411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421782" y="3874865"/>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386636"/>
              <a:ext cx="237118" cy="8987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685247" y="43866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685247" y="43866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685247" y="3887347"/>
              <a:ext cx="237118" cy="499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798550"/>
              <a:ext cx="237118" cy="486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9948711" y="47985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9948711" y="47985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9948711" y="4449048"/>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212176"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212176"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212176" y="4773586"/>
              <a:ext cx="237118" cy="386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475640"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475640"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75640" y="4848479"/>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739105"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739105"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739105" y="5073160"/>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02569"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66034"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9" name="pg19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754 case(s)</a:t>
              </a:r>
            </a:p>
          </p:txBody>
        </p:sp>
        <p:sp>
          <p:nvSpPr>
            <p:cNvPr id="201" name="rc20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542672" y="2153563"/>
              <a:ext cx="3214267" cy="3131794"/>
            </a:xfrm>
            <a:prstGeom prst="rect">
              <a:avLst/>
            </a:prstGeom>
            <a:solidFill>
              <a:srgbClr val="FFFFFF">
                <a:alpha val="100000"/>
              </a:srgbClr>
            </a:solidFill>
          </p:spPr>
          <p:txBody>
            <a:bodyPr/>
            <a:lstStyle/>
            <a:p/>
          </p:txBody>
        </p:sp>
        <p:sp>
          <p:nvSpPr>
            <p:cNvPr id="203" name="pl202"/>
            <p:cNvSpPr/>
            <p:nvPr/>
          </p:nvSpPr>
          <p:spPr>
            <a:xfrm>
              <a:off x="11542672"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7" name="pl206"/>
            <p:cNvSpPr/>
            <p:nvPr/>
          </p:nvSpPr>
          <p:spPr>
            <a:xfrm>
              <a:off x="11542672"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8" name="pl20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pl210"/>
            <p:cNvSpPr/>
            <p:nvPr/>
          </p:nvSpPr>
          <p:spPr>
            <a:xfrm>
              <a:off x="11542672"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2" name="pl211"/>
            <p:cNvSpPr/>
            <p:nvPr/>
          </p:nvSpPr>
          <p:spPr>
            <a:xfrm>
              <a:off x="11542672"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3" name="pl212"/>
            <p:cNvSpPr/>
            <p:nvPr/>
          </p:nvSpPr>
          <p:spPr>
            <a:xfrm>
              <a:off x="11542672"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4" name="rc21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582191" y="5123089"/>
              <a:ext cx="237118" cy="162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845656"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845656"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845656" y="5035713"/>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09121"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09121"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09121" y="4948337"/>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372585"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372585"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372585" y="4586352"/>
              <a:ext cx="237118" cy="649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36050"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36050"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36050" y="4498977"/>
              <a:ext cx="237118" cy="686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5085642"/>
              <a:ext cx="237118" cy="199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899514" y="50856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899514" y="50856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899514" y="4486494"/>
              <a:ext cx="237118" cy="599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5098124"/>
              <a:ext cx="237118" cy="187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162979" y="50981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162979" y="50981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162979" y="4648763"/>
              <a:ext cx="237118" cy="449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26443"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26443"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26443" y="4773586"/>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689908"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689908"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689908" y="4885926"/>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3953372"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16837" y="5135571"/>
              <a:ext cx="237118" cy="149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480302"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480302"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480302" y="4998266"/>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163994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3" name="pg262"/>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4" name="tx263"/>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 case(s)</a:t>
              </a:r>
            </a:p>
          </p:txBody>
        </p:sp>
        <p:sp>
          <p:nvSpPr>
            <p:cNvPr id="265" name="pg264"/>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6" name="tx265"/>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267" name="rc26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8" name="rc267"/>
            <p:cNvSpPr/>
            <p:nvPr/>
          </p:nvSpPr>
          <p:spPr>
            <a:xfrm>
              <a:off x="14756939" y="2153563"/>
              <a:ext cx="3214267" cy="3131794"/>
            </a:xfrm>
            <a:prstGeom prst="rect">
              <a:avLst/>
            </a:prstGeom>
            <a:solidFill>
              <a:srgbClr val="FFFFFF">
                <a:alpha val="100000"/>
              </a:srgbClr>
            </a:solidFill>
          </p:spPr>
          <p:txBody>
            <a:bodyPr/>
            <a:lstStyle/>
            <a:p/>
          </p:txBody>
        </p:sp>
        <p:sp>
          <p:nvSpPr>
            <p:cNvPr id="269" name="pl268"/>
            <p:cNvSpPr/>
            <p:nvPr/>
          </p:nvSpPr>
          <p:spPr>
            <a:xfrm>
              <a:off x="14756939"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2" name="pl271"/>
            <p:cNvSpPr/>
            <p:nvPr/>
          </p:nvSpPr>
          <p:spPr>
            <a:xfrm>
              <a:off x="14756939"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3" name="pl272"/>
            <p:cNvSpPr/>
            <p:nvPr/>
          </p:nvSpPr>
          <p:spPr>
            <a:xfrm>
              <a:off x="14756939"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4" name="pl27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pl275"/>
            <p:cNvSpPr/>
            <p:nvPr/>
          </p:nvSpPr>
          <p:spPr>
            <a:xfrm>
              <a:off x="14756939"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7" name="pl276"/>
            <p:cNvSpPr/>
            <p:nvPr/>
          </p:nvSpPr>
          <p:spPr>
            <a:xfrm>
              <a:off x="14756939"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8" name="pl277"/>
            <p:cNvSpPr/>
            <p:nvPr/>
          </p:nvSpPr>
          <p:spPr>
            <a:xfrm>
              <a:off x="14756939"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9" name="pl278"/>
            <p:cNvSpPr/>
            <p:nvPr/>
          </p:nvSpPr>
          <p:spPr>
            <a:xfrm>
              <a:off x="14756939"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80" name="rc279"/>
            <p:cNvSpPr/>
            <p:nvPr/>
          </p:nvSpPr>
          <p:spPr>
            <a:xfrm>
              <a:off x="14796459"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4796459"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4796459"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4796459" y="4935855"/>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59924"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59924"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059924"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59924" y="5098124"/>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23388"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586853"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586853"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586853"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586853" y="5060677"/>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50317" y="5173018"/>
              <a:ext cx="237118" cy="112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50317" y="5173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50317" y="5173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50317" y="4823515"/>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6113782" y="5123089"/>
              <a:ext cx="237118" cy="162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77246" y="5185500"/>
              <a:ext cx="237118" cy="99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pg307"/>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9" name="tx308"/>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310" name="pg30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1" name="rc31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2" name="tx31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3" name="tx31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4" name="tx31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5" name="tx31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6" name="tx31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7" name="pl31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tx32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40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3" name="pl41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6" name="tx42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7" name="tx42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8" name="tx42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9" name="tx42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0" name="tx42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1" name="tx43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2" name="tx43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3" name="tx43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4" name="tx43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5" name="tx43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6" name="tx43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7" name="tx43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8" name="tx437"/>
            <p:cNvSpPr/>
            <p:nvPr/>
          </p:nvSpPr>
          <p:spPr>
            <a:xfrm>
              <a:off x="1294238" y="457596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9" name="tx438"/>
            <p:cNvSpPr/>
            <p:nvPr/>
          </p:nvSpPr>
          <p:spPr>
            <a:xfrm>
              <a:off x="1230614" y="395185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0" name="tx439"/>
            <p:cNvSpPr/>
            <p:nvPr/>
          </p:nvSpPr>
          <p:spPr>
            <a:xfrm>
              <a:off x="1230614" y="332774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41" name="tx440"/>
            <p:cNvSpPr/>
            <p:nvPr/>
          </p:nvSpPr>
          <p:spPr>
            <a:xfrm>
              <a:off x="1230614" y="270363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2" name="tx441"/>
            <p:cNvSpPr/>
            <p:nvPr/>
          </p:nvSpPr>
          <p:spPr>
            <a:xfrm>
              <a:off x="1230614" y="20795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43" name="pl44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46612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4037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34130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27889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865074" y="2164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tx44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0" name="rc449"/>
            <p:cNvSpPr/>
            <p:nvPr/>
          </p:nvSpPr>
          <p:spPr>
            <a:xfrm>
              <a:off x="18110385" y="2153563"/>
              <a:ext cx="1240079" cy="413498"/>
            </a:xfrm>
            <a:prstGeom prst="rect">
              <a:avLst/>
            </a:prstGeom>
            <a:solidFill>
              <a:srgbClr val="FFFFFF">
                <a:alpha val="100000"/>
              </a:srgbClr>
            </a:solidFill>
          </p:spPr>
          <p:txBody>
            <a:bodyPr/>
            <a:lstStyle/>
            <a:p/>
          </p:txBody>
        </p:sp>
        <p:sp>
          <p:nvSpPr>
            <p:cNvPr id="451" name="rc450"/>
            <p:cNvSpPr/>
            <p:nvPr/>
          </p:nvSpPr>
          <p:spPr>
            <a:xfrm>
              <a:off x="18179974" y="2223153"/>
              <a:ext cx="274319" cy="274319"/>
            </a:xfrm>
            <a:prstGeom prst="rect">
              <a:avLst/>
            </a:prstGeom>
            <a:solidFill>
              <a:srgbClr val="FFFFFF">
                <a:alpha val="100000"/>
              </a:srgbClr>
            </a:solidFill>
          </p:spPr>
          <p:txBody>
            <a:bodyPr/>
            <a:lstStyle/>
            <a:p/>
          </p:txBody>
        </p:sp>
        <p:sp>
          <p:nvSpPr>
            <p:cNvPr id="452" name="pg45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3" name="tx45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4" name="rc453"/>
            <p:cNvSpPr/>
            <p:nvPr/>
          </p:nvSpPr>
          <p:spPr>
            <a:xfrm>
              <a:off x="18110385" y="2706240"/>
              <a:ext cx="1753945" cy="1236458"/>
            </a:xfrm>
            <a:prstGeom prst="rect">
              <a:avLst/>
            </a:prstGeom>
            <a:solidFill>
              <a:srgbClr val="FFFFFF">
                <a:alpha val="100000"/>
              </a:srgbClr>
            </a:solidFill>
          </p:spPr>
          <p:txBody>
            <a:bodyPr/>
            <a:lstStyle/>
            <a:p/>
          </p:txBody>
        </p:sp>
        <p:sp>
          <p:nvSpPr>
            <p:cNvPr id="455" name="rc454"/>
            <p:cNvSpPr/>
            <p:nvPr/>
          </p:nvSpPr>
          <p:spPr>
            <a:xfrm>
              <a:off x="18179974" y="2775829"/>
              <a:ext cx="274319" cy="274319"/>
            </a:xfrm>
            <a:prstGeom prst="rect">
              <a:avLst/>
            </a:prstGeom>
            <a:solidFill>
              <a:srgbClr val="FFFFFF">
                <a:alpha val="100000"/>
              </a:srgbClr>
            </a:solidFill>
          </p:spPr>
          <p:txBody>
            <a:bodyPr/>
            <a:lstStyle/>
            <a:p/>
          </p:txBody>
        </p:sp>
        <p:sp>
          <p:nvSpPr>
            <p:cNvPr id="456" name="rc45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050149"/>
              <a:ext cx="274319" cy="274319"/>
            </a:xfrm>
            <a:prstGeom prst="rect">
              <a:avLst/>
            </a:prstGeom>
            <a:solidFill>
              <a:srgbClr val="FFFFFF">
                <a:alpha val="100000"/>
              </a:srgbClr>
            </a:solidFill>
          </p:spPr>
          <p:txBody>
            <a:bodyPr/>
            <a:lstStyle/>
            <a:p/>
          </p:txBody>
        </p:sp>
        <p:sp>
          <p:nvSpPr>
            <p:cNvPr id="458" name="rc45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324469"/>
              <a:ext cx="274319" cy="274320"/>
            </a:xfrm>
            <a:prstGeom prst="rect">
              <a:avLst/>
            </a:prstGeom>
            <a:solidFill>
              <a:srgbClr val="FFFFFF">
                <a:alpha val="100000"/>
              </a:srgbClr>
            </a:solidFill>
          </p:spPr>
          <p:txBody>
            <a:bodyPr/>
            <a:lstStyle/>
            <a:p/>
          </p:txBody>
        </p:sp>
        <p:sp>
          <p:nvSpPr>
            <p:cNvPr id="460" name="rc45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460"/>
            <p:cNvSpPr/>
            <p:nvPr/>
          </p:nvSpPr>
          <p:spPr>
            <a:xfrm>
              <a:off x="18179974" y="3598789"/>
              <a:ext cx="274319" cy="274320"/>
            </a:xfrm>
            <a:prstGeom prst="rect">
              <a:avLst/>
            </a:prstGeom>
            <a:solidFill>
              <a:srgbClr val="FFFFFF">
                <a:alpha val="100000"/>
              </a:srgbClr>
            </a:solidFill>
          </p:spPr>
          <p:txBody>
            <a:bodyPr/>
            <a:lstStyle/>
            <a:p/>
          </p:txBody>
        </p:sp>
        <p:sp>
          <p:nvSpPr>
            <p:cNvPr id="462" name="rc46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3" name="tx46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4" name="tx46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5" name="tx46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6" name="tx46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7" name=""/>
          <p:cNvGrpSpPr/>
          <p:nvPr/>
        </p:nvGrpSpPr>
        <p:grpSpPr>
          <a:xfrm>
            <a:off x="6400800" y="6217920"/>
            <a:ext cx="5486400" cy="4251960"/>
            <a:chOff x="6400800" y="6217920"/>
            <a:chExt cx="5486400" cy="4251960"/>
          </a:xfrm>
        </p:grpSpPr>
        <p:sp>
          <p:nvSpPr>
            <p:cNvPr id="46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0" name="rc5"/>
            <p:cNvSpPr/>
            <p:nvPr/>
          </p:nvSpPr>
          <p:spPr>
            <a:xfrm>
              <a:off x="7196012" y="6510025"/>
              <a:ext cx="4149599" cy="2788960"/>
            </a:xfrm>
            <a:prstGeom prst="rect">
              <a:avLst/>
            </a:prstGeom>
            <a:solidFill>
              <a:srgbClr val="FFFFFF">
                <a:alpha val="100000"/>
              </a:srgbClr>
            </a:solidFill>
          </p:spPr>
          <p:txBody>
            <a:bodyPr/>
            <a:lstStyle/>
            <a:p/>
          </p:txBody>
        </p:sp>
        <p:sp>
          <p:nvSpPr>
            <p:cNvPr id="471"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72"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73"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74"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75"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6"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7"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8"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9"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80" name="rc15"/>
            <p:cNvSpPr/>
            <p:nvPr/>
          </p:nvSpPr>
          <p:spPr>
            <a:xfrm>
              <a:off x="7340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6"/>
            <p:cNvSpPr/>
            <p:nvPr/>
          </p:nvSpPr>
          <p:spPr>
            <a:xfrm>
              <a:off x="8492762"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7"/>
            <p:cNvSpPr/>
            <p:nvPr/>
          </p:nvSpPr>
          <p:spPr>
            <a:xfrm>
              <a:off x="10798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18"/>
            <p:cNvSpPr/>
            <p:nvPr/>
          </p:nvSpPr>
          <p:spPr>
            <a:xfrm>
              <a:off x="7340095" y="8665131"/>
              <a:ext cx="403433"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19"/>
            <p:cNvSpPr/>
            <p:nvPr/>
          </p:nvSpPr>
          <p:spPr>
            <a:xfrm>
              <a:off x="7916429" y="8918672"/>
              <a:ext cx="403433"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0"/>
            <p:cNvSpPr/>
            <p:nvPr/>
          </p:nvSpPr>
          <p:spPr>
            <a:xfrm>
              <a:off x="10798095" y="8411589"/>
              <a:ext cx="403433"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1"/>
            <p:cNvSpPr/>
            <p:nvPr/>
          </p:nvSpPr>
          <p:spPr>
            <a:xfrm>
              <a:off x="9069095" y="8918672"/>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2"/>
            <p:cNvSpPr/>
            <p:nvPr/>
          </p:nvSpPr>
          <p:spPr>
            <a:xfrm>
              <a:off x="9645429" y="7397421"/>
              <a:ext cx="403433" cy="17747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23"/>
            <p:cNvSpPr/>
            <p:nvPr/>
          </p:nvSpPr>
          <p:spPr>
            <a:xfrm>
              <a:off x="10221762" y="6636796"/>
              <a:ext cx="403433" cy="22818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24"/>
            <p:cNvSpPr/>
            <p:nvPr/>
          </p:nvSpPr>
          <p:spPr>
            <a:xfrm>
              <a:off x="10798095" y="7143879"/>
              <a:ext cx="40343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25"/>
            <p:cNvSpPr/>
            <p:nvPr/>
          </p:nvSpPr>
          <p:spPr>
            <a:xfrm>
              <a:off x="10221762"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pl26"/>
            <p:cNvSpPr/>
            <p:nvPr/>
          </p:nvSpPr>
          <p:spPr>
            <a:xfrm>
              <a:off x="7541812" y="6867288"/>
              <a:ext cx="3457999" cy="2189318"/>
            </a:xfrm>
            <a:custGeom>
              <a:avLst/>
              <a:pathLst>
                <a:path w="3457999" h="2189318">
                  <a:moveTo>
                    <a:pt x="0" y="0"/>
                  </a:moveTo>
                  <a:lnTo>
                    <a:pt x="576333" y="2052034"/>
                  </a:lnTo>
                  <a:lnTo>
                    <a:pt x="1152666" y="2160416"/>
                  </a:lnTo>
                  <a:lnTo>
                    <a:pt x="1728999" y="2182093"/>
                  </a:lnTo>
                  <a:lnTo>
                    <a:pt x="2305333" y="1763015"/>
                  </a:lnTo>
                  <a:lnTo>
                    <a:pt x="2881666" y="1900299"/>
                  </a:lnTo>
                  <a:lnTo>
                    <a:pt x="3457999" y="2189318"/>
                  </a:lnTo>
                </a:path>
              </a:pathLst>
            </a:custGeom>
            <a:ln w="40651" cap="flat">
              <a:solidFill>
                <a:srgbClr val="000000">
                  <a:alpha val="100000"/>
                </a:srgbClr>
              </a:solidFill>
              <a:prstDash val="solid"/>
              <a:round/>
            </a:ln>
          </p:spPr>
          <p:txBody>
            <a:bodyPr/>
            <a:lstStyle/>
            <a:p/>
          </p:txBody>
        </p:sp>
        <p:sp>
          <p:nvSpPr>
            <p:cNvPr id="492" name="rc27"/>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93" name="tx28"/>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94" name="tx29"/>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95" name="tx30"/>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6" name="tx31"/>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97" name="tx3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pl3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3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3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3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39"/>
            <p:cNvSpPr/>
            <p:nvPr/>
          </p:nvSpPr>
          <p:spPr>
            <a:xfrm>
              <a:off x="11345612" y="84496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40"/>
            <p:cNvSpPr/>
            <p:nvPr/>
          </p:nvSpPr>
          <p:spPr>
            <a:xfrm>
              <a:off x="11345612" y="77271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1"/>
            <p:cNvSpPr/>
            <p:nvPr/>
          </p:nvSpPr>
          <p:spPr>
            <a:xfrm>
              <a:off x="11345612" y="70045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43"/>
            <p:cNvSpPr/>
            <p:nvPr/>
          </p:nvSpPr>
          <p:spPr>
            <a:xfrm>
              <a:off x="11443669" y="8447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9" name="tx44"/>
            <p:cNvSpPr/>
            <p:nvPr/>
          </p:nvSpPr>
          <p:spPr>
            <a:xfrm>
              <a:off x="11443669" y="772481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0" name="tx45"/>
            <p:cNvSpPr/>
            <p:nvPr/>
          </p:nvSpPr>
          <p:spPr>
            <a:xfrm>
              <a:off x="11443669" y="7002191"/>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1" name="pl46"/>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7"/>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8"/>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0"/>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1"/>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2"/>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3"/>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54"/>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55"/>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5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57"/>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58"/>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59"/>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6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6" name="tx6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64"/>
            <p:cNvSpPr/>
            <p:nvPr/>
          </p:nvSpPr>
          <p:spPr>
            <a:xfrm>
              <a:off x="6628303" y="10217410"/>
              <a:ext cx="1051268" cy="182880"/>
            </a:xfrm>
            <a:prstGeom prst="rect">
              <a:avLst/>
            </a:prstGeom>
            <a:solidFill>
              <a:srgbClr val="FFFFFF">
                <a:alpha val="100000"/>
              </a:srgbClr>
            </a:solidFill>
          </p:spPr>
          <p:txBody>
            <a:bodyPr/>
            <a:lstStyle/>
            <a:p/>
          </p:txBody>
        </p:sp>
        <p:sp>
          <p:nvSpPr>
            <p:cNvPr id="530" name="rc65"/>
            <p:cNvSpPr/>
            <p:nvPr/>
          </p:nvSpPr>
          <p:spPr>
            <a:xfrm>
              <a:off x="6628303" y="10217410"/>
              <a:ext cx="182880" cy="182880"/>
            </a:xfrm>
            <a:prstGeom prst="rect">
              <a:avLst/>
            </a:prstGeom>
            <a:solidFill>
              <a:srgbClr val="FFFFFF">
                <a:alpha val="100000"/>
              </a:srgbClr>
            </a:solidFill>
          </p:spPr>
          <p:txBody>
            <a:bodyPr/>
            <a:lstStyle/>
            <a:p/>
          </p:txBody>
        </p:sp>
        <p:sp>
          <p:nvSpPr>
            <p:cNvPr id="531" name="pl66"/>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2" name="tx67"/>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68"/>
            <p:cNvSpPr/>
            <p:nvPr/>
          </p:nvSpPr>
          <p:spPr>
            <a:xfrm>
              <a:off x="7859571" y="10217410"/>
              <a:ext cx="4027628" cy="182880"/>
            </a:xfrm>
            <a:prstGeom prst="rect">
              <a:avLst/>
            </a:prstGeom>
            <a:solidFill>
              <a:srgbClr val="FFFFFF">
                <a:alpha val="100000"/>
              </a:srgbClr>
            </a:solidFill>
          </p:spPr>
          <p:txBody>
            <a:bodyPr/>
            <a:lstStyle/>
            <a:p/>
          </p:txBody>
        </p:sp>
        <p:sp>
          <p:nvSpPr>
            <p:cNvPr id="534" name="rc69"/>
            <p:cNvSpPr/>
            <p:nvPr/>
          </p:nvSpPr>
          <p:spPr>
            <a:xfrm>
              <a:off x="7859571" y="10217410"/>
              <a:ext cx="182879" cy="182880"/>
            </a:xfrm>
            <a:prstGeom prst="rect">
              <a:avLst/>
            </a:prstGeom>
            <a:solidFill>
              <a:srgbClr val="FFFFFF">
                <a:alpha val="100000"/>
              </a:srgbClr>
            </a:solidFill>
          </p:spPr>
          <p:txBody>
            <a:bodyPr/>
            <a:lstStyle/>
            <a:p/>
          </p:txBody>
        </p:sp>
        <p:sp>
          <p:nvSpPr>
            <p:cNvPr id="535" name="rc70"/>
            <p:cNvSpPr/>
            <p:nvPr/>
          </p:nvSpPr>
          <p:spPr>
            <a:xfrm>
              <a:off x="786857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6" name="rc71"/>
            <p:cNvSpPr/>
            <p:nvPr/>
          </p:nvSpPr>
          <p:spPr>
            <a:xfrm>
              <a:off x="8950811" y="10217410"/>
              <a:ext cx="182879" cy="182880"/>
            </a:xfrm>
            <a:prstGeom prst="rect">
              <a:avLst/>
            </a:prstGeom>
            <a:solidFill>
              <a:srgbClr val="FFFFFF">
                <a:alpha val="100000"/>
              </a:srgbClr>
            </a:solidFill>
          </p:spPr>
          <p:txBody>
            <a:bodyPr/>
            <a:lstStyle/>
            <a:p/>
          </p:txBody>
        </p:sp>
        <p:sp>
          <p:nvSpPr>
            <p:cNvPr id="537" name="rc72"/>
            <p:cNvSpPr/>
            <p:nvPr/>
          </p:nvSpPr>
          <p:spPr>
            <a:xfrm>
              <a:off x="89598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8" name="rc73"/>
            <p:cNvSpPr/>
            <p:nvPr/>
          </p:nvSpPr>
          <p:spPr>
            <a:xfrm>
              <a:off x="9876852" y="10217410"/>
              <a:ext cx="182879" cy="182880"/>
            </a:xfrm>
            <a:prstGeom prst="rect">
              <a:avLst/>
            </a:prstGeom>
            <a:solidFill>
              <a:srgbClr val="FFFFFF">
                <a:alpha val="100000"/>
              </a:srgbClr>
            </a:solidFill>
          </p:spPr>
          <p:txBody>
            <a:bodyPr/>
            <a:lstStyle/>
            <a:p/>
          </p:txBody>
        </p:sp>
        <p:sp>
          <p:nvSpPr>
            <p:cNvPr id="539" name="rc74"/>
            <p:cNvSpPr/>
            <p:nvPr/>
          </p:nvSpPr>
          <p:spPr>
            <a:xfrm>
              <a:off x="988585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0" name="rc75"/>
            <p:cNvSpPr/>
            <p:nvPr/>
          </p:nvSpPr>
          <p:spPr>
            <a:xfrm>
              <a:off x="10879094" y="10217410"/>
              <a:ext cx="182879" cy="182880"/>
            </a:xfrm>
            <a:prstGeom prst="rect">
              <a:avLst/>
            </a:prstGeom>
            <a:solidFill>
              <a:srgbClr val="FFFFFF">
                <a:alpha val="100000"/>
              </a:srgbClr>
            </a:solidFill>
          </p:spPr>
          <p:txBody>
            <a:bodyPr/>
            <a:lstStyle/>
            <a:p/>
          </p:txBody>
        </p:sp>
        <p:sp>
          <p:nvSpPr>
            <p:cNvPr id="541" name="rc7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2" name="tx77"/>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78"/>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79"/>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80"/>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81"/>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7" name=""/>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7"/>
            <p:cNvSpPr/>
            <p:nvPr/>
          </p:nvSpPr>
          <p:spPr>
            <a:xfrm>
              <a:off x="13325144" y="6663670"/>
              <a:ext cx="4510689" cy="51214"/>
            </a:xfrm>
            <a:custGeom>
              <a:avLst/>
              <a:pathLst>
                <a:path w="4510689" h="51214">
                  <a:moveTo>
                    <a:pt x="0" y="25607"/>
                  </a:moveTo>
                  <a:lnTo>
                    <a:pt x="180427" y="0"/>
                  </a:lnTo>
                  <a:lnTo>
                    <a:pt x="360855" y="0"/>
                  </a:lnTo>
                  <a:lnTo>
                    <a:pt x="541282" y="0"/>
                  </a:lnTo>
                  <a:lnTo>
                    <a:pt x="721710" y="0"/>
                  </a:lnTo>
                  <a:lnTo>
                    <a:pt x="902137" y="0"/>
                  </a:lnTo>
                  <a:lnTo>
                    <a:pt x="1082565" y="51214"/>
                  </a:lnTo>
                  <a:lnTo>
                    <a:pt x="1262993" y="0"/>
                  </a:lnTo>
                  <a:lnTo>
                    <a:pt x="1443420" y="0"/>
                  </a:lnTo>
                  <a:lnTo>
                    <a:pt x="1623848" y="0"/>
                  </a:lnTo>
                  <a:lnTo>
                    <a:pt x="1804275" y="0"/>
                  </a:lnTo>
                  <a:lnTo>
                    <a:pt x="1984703" y="0"/>
                  </a:lnTo>
                  <a:lnTo>
                    <a:pt x="2165131" y="25607"/>
                  </a:lnTo>
                  <a:lnTo>
                    <a:pt x="2345558" y="0"/>
                  </a:lnTo>
                  <a:lnTo>
                    <a:pt x="2525986" y="0"/>
                  </a:lnTo>
                  <a:lnTo>
                    <a:pt x="2706413" y="0"/>
                  </a:lnTo>
                  <a:lnTo>
                    <a:pt x="2886841" y="25607"/>
                  </a:lnTo>
                  <a:lnTo>
                    <a:pt x="3067268" y="51214"/>
                  </a:lnTo>
                  <a:lnTo>
                    <a:pt x="3247696" y="25607"/>
                  </a:lnTo>
                  <a:lnTo>
                    <a:pt x="3428124" y="25607"/>
                  </a:lnTo>
                  <a:lnTo>
                    <a:pt x="3608551" y="51214"/>
                  </a:lnTo>
                  <a:lnTo>
                    <a:pt x="3788979" y="25607"/>
                  </a:lnTo>
                  <a:lnTo>
                    <a:pt x="3969406" y="2560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63" name="pl18"/>
            <p:cNvSpPr/>
            <p:nvPr/>
          </p:nvSpPr>
          <p:spPr>
            <a:xfrm>
              <a:off x="13325144" y="6663670"/>
              <a:ext cx="4510689" cy="179252"/>
            </a:xfrm>
            <a:custGeom>
              <a:avLst/>
              <a:pathLst>
                <a:path w="4510689" h="179252">
                  <a:moveTo>
                    <a:pt x="0" y="179252"/>
                  </a:moveTo>
                  <a:lnTo>
                    <a:pt x="180427" y="51214"/>
                  </a:lnTo>
                  <a:lnTo>
                    <a:pt x="360855" y="25607"/>
                  </a:lnTo>
                  <a:lnTo>
                    <a:pt x="541282" y="25607"/>
                  </a:lnTo>
                  <a:lnTo>
                    <a:pt x="721710" y="25607"/>
                  </a:lnTo>
                  <a:lnTo>
                    <a:pt x="902137" y="25607"/>
                  </a:lnTo>
                  <a:lnTo>
                    <a:pt x="1082565" y="102429"/>
                  </a:lnTo>
                  <a:lnTo>
                    <a:pt x="1262993" y="0"/>
                  </a:lnTo>
                  <a:lnTo>
                    <a:pt x="1443420" y="0"/>
                  </a:lnTo>
                  <a:lnTo>
                    <a:pt x="1623848" y="0"/>
                  </a:lnTo>
                  <a:lnTo>
                    <a:pt x="1804275" y="0"/>
                  </a:lnTo>
                  <a:lnTo>
                    <a:pt x="1984703" y="0"/>
                  </a:lnTo>
                  <a:lnTo>
                    <a:pt x="2165131" y="51214"/>
                  </a:lnTo>
                  <a:lnTo>
                    <a:pt x="2345558" y="0"/>
                  </a:lnTo>
                  <a:lnTo>
                    <a:pt x="2525986" y="25607"/>
                  </a:lnTo>
                  <a:lnTo>
                    <a:pt x="2706413" y="0"/>
                  </a:lnTo>
                  <a:lnTo>
                    <a:pt x="2886841" y="25607"/>
                  </a:lnTo>
                  <a:lnTo>
                    <a:pt x="3067268" y="25607"/>
                  </a:lnTo>
                  <a:lnTo>
                    <a:pt x="3247696" y="25607"/>
                  </a:lnTo>
                  <a:lnTo>
                    <a:pt x="3428124" y="25607"/>
                  </a:lnTo>
                  <a:lnTo>
                    <a:pt x="3608551" y="25607"/>
                  </a:lnTo>
                  <a:lnTo>
                    <a:pt x="3788979" y="25607"/>
                  </a:lnTo>
                  <a:lnTo>
                    <a:pt x="3969406" y="25607"/>
                  </a:lnTo>
                  <a:lnTo>
                    <a:pt x="4149834" y="102429"/>
                  </a:lnTo>
                  <a:lnTo>
                    <a:pt x="4330262" y="25607"/>
                  </a:lnTo>
                  <a:lnTo>
                    <a:pt x="4510689" y="25607"/>
                  </a:lnTo>
                </a:path>
              </a:pathLst>
            </a:custGeom>
            <a:ln w="32521" cap="flat">
              <a:solidFill>
                <a:srgbClr val="00A173">
                  <a:alpha val="100000"/>
                </a:srgbClr>
              </a:solidFill>
              <a:prstDash val="solid"/>
              <a:round/>
            </a:ln>
          </p:spPr>
          <p:txBody>
            <a:bodyPr/>
            <a:lstStyle/>
            <a:p/>
          </p:txBody>
        </p:sp>
        <p:sp>
          <p:nvSpPr>
            <p:cNvPr id="56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p:txBody>
        </p:sp>
        <p:sp>
          <p:nvSpPr>
            <p:cNvPr id="63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Belgium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4771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4310570"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4310570"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57403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57403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574034"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57403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837499" y="5272810"/>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837499" y="5210074"/>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837499"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pg48"/>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0" name="tx49"/>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51" name="pg50"/>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2" name="tx51"/>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4" name="rc53"/>
            <p:cNvSpPr/>
            <p:nvPr/>
          </p:nvSpPr>
          <p:spPr>
            <a:xfrm>
              <a:off x="5114136" y="2153563"/>
              <a:ext cx="3214267" cy="3131794"/>
            </a:xfrm>
            <a:prstGeom prst="rect">
              <a:avLst/>
            </a:prstGeom>
            <a:solidFill>
              <a:srgbClr val="FFFFFF">
                <a:alpha val="100000"/>
              </a:srgbClr>
            </a:solidFill>
          </p:spPr>
          <p:txBody>
            <a:bodyPr/>
            <a:lstStyle/>
            <a:p/>
          </p:txBody>
        </p:sp>
        <p:sp>
          <p:nvSpPr>
            <p:cNvPr id="55" name="pl54"/>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6" name="pl55"/>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9" name="pl58"/>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0" name="pl5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pl60"/>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2" name="pl61"/>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3" name="pl62"/>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4" name="pl63"/>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5" name="rc64"/>
            <p:cNvSpPr/>
            <p:nvPr/>
          </p:nvSpPr>
          <p:spPr>
            <a:xfrm>
              <a:off x="568058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68058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68058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680585"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94405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944050"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944050"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944050"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207514"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207514"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207514"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207514"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470979"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470979"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470979" y="518498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470979"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734443"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9790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97908" y="5222621"/>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97908"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97908"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6137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6137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61373"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61373"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52483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524837"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788302"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788302" y="4896393"/>
              <a:ext cx="237118" cy="878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788302" y="488384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788302" y="48838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05176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05176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051766" y="521007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051766"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 case(s)</a:t>
              </a:r>
            </a:p>
          </p:txBody>
        </p:sp>
        <p:sp>
          <p:nvSpPr>
            <p:cNvPr id="107" name="pg10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328404" y="2153563"/>
              <a:ext cx="3214267" cy="3131794"/>
            </a:xfrm>
            <a:prstGeom prst="rect">
              <a:avLst/>
            </a:prstGeom>
            <a:solidFill>
              <a:srgbClr val="FFFFFF">
                <a:alpha val="100000"/>
              </a:srgbClr>
            </a:solidFill>
          </p:spPr>
          <p:txBody>
            <a:bodyPr/>
            <a:lstStyle/>
            <a:p/>
          </p:txBody>
        </p:sp>
        <p:sp>
          <p:nvSpPr>
            <p:cNvPr id="111" name="pl110"/>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2" name="pl111"/>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3" name="pl112"/>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4" name="pl113"/>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5" name="pl114"/>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6" name="pl11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7" name="pl116"/>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8" name="pl117"/>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pl118"/>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0" name="pl119"/>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1" name="rc120"/>
            <p:cNvSpPr/>
            <p:nvPr/>
          </p:nvSpPr>
          <p:spPr>
            <a:xfrm>
              <a:off x="8367924"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367924" y="5134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367924" y="513479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5109696"/>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631388" y="509714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631388" y="50971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921487"/>
              <a:ext cx="237118" cy="363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896393"/>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94853" y="487129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94853" y="48712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4582712"/>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158317" y="455761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158317" y="455761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4018085"/>
              <a:ext cx="237118" cy="12672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3955349"/>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421782" y="3880065"/>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421782" y="38800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3415817"/>
              <a:ext cx="237118" cy="1869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2976663"/>
              <a:ext cx="237118" cy="439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85247" y="28762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85247"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4532523"/>
              <a:ext cx="237118"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4469786"/>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948711" y="4369408"/>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948711" y="43694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072054"/>
              <a:ext cx="237118" cy="213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059507"/>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212176" y="5059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212176" y="50595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21007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75640" y="5184980"/>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75640"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00256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002569"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266034"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266034"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266034"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527 case(s)</a:t>
              </a:r>
            </a:p>
          </p:txBody>
        </p:sp>
        <p:sp>
          <p:nvSpPr>
            <p:cNvPr id="167" name="pg16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169" name="rc16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1542672" y="2153563"/>
              <a:ext cx="3214267" cy="3131794"/>
            </a:xfrm>
            <a:prstGeom prst="rect">
              <a:avLst/>
            </a:prstGeom>
            <a:solidFill>
              <a:srgbClr val="FFFFFF">
                <a:alpha val="100000"/>
              </a:srgbClr>
            </a:solidFill>
          </p:spPr>
          <p:txBody>
            <a:bodyPr/>
            <a:lstStyle/>
            <a:p/>
          </p:txBody>
        </p:sp>
        <p:sp>
          <p:nvSpPr>
            <p:cNvPr id="171" name="pl170"/>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2" name="pl171"/>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3" name="pl172"/>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7" name="pl176"/>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896393"/>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84620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48462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5122243"/>
              <a:ext cx="237118" cy="163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5122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5122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51222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49967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498422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49842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4243936"/>
              <a:ext cx="237118" cy="1041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420629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4156105"/>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415610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4131010"/>
              <a:ext cx="237118" cy="11543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3867518"/>
              <a:ext cx="237118" cy="263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382987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38298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4783468"/>
              <a:ext cx="237118" cy="501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4683090"/>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458271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458271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5210074"/>
              <a:ext cx="237118"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5184980"/>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5109696"/>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51096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19752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172432"/>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14733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8030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8030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8030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8030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371 case(s)</a:t>
              </a:r>
            </a:p>
          </p:txBody>
        </p:sp>
        <p:sp>
          <p:nvSpPr>
            <p:cNvPr id="227" name="pg22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371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56939" y="2153563"/>
              <a:ext cx="3214267" cy="3131794"/>
            </a:xfrm>
            <a:prstGeom prst="rect">
              <a:avLst/>
            </a:prstGeom>
            <a:solidFill>
              <a:srgbClr val="FFFFFF">
                <a:alpha val="100000"/>
              </a:srgbClr>
            </a:solidFill>
          </p:spPr>
          <p:txBody>
            <a:bodyPr/>
            <a:lstStyle/>
            <a:p/>
          </p:txBody>
        </p:sp>
        <p:sp>
          <p:nvSpPr>
            <p:cNvPr id="231" name="pl230"/>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2" name="pl231"/>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7" name="pl236"/>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pl237"/>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rc240"/>
            <p:cNvSpPr/>
            <p:nvPr/>
          </p:nvSpPr>
          <p:spPr>
            <a:xfrm>
              <a:off x="1479645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96459"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515988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084602"/>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08460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5147338"/>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12224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1222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4071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247716"/>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45 case(s)</a:t>
              </a:r>
            </a:p>
          </p:txBody>
        </p:sp>
        <p:sp>
          <p:nvSpPr>
            <p:cNvPr id="275" name="pg27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4" name="tx403"/>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5" name="tx404"/>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6" name="tx405"/>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7" name="pl40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7"/>
            <p:cNvSpPr/>
            <p:nvPr/>
          </p:nvSpPr>
          <p:spPr>
            <a:xfrm>
              <a:off x="13325144" y="6740492"/>
              <a:ext cx="4510689" cy="358504"/>
            </a:xfrm>
            <a:custGeom>
              <a:avLst/>
              <a:pathLst>
                <a:path w="4510689" h="358504">
                  <a:moveTo>
                    <a:pt x="0" y="358504"/>
                  </a:moveTo>
                  <a:lnTo>
                    <a:pt x="180427" y="358504"/>
                  </a:lnTo>
                  <a:lnTo>
                    <a:pt x="360855" y="358504"/>
                  </a:lnTo>
                  <a:lnTo>
                    <a:pt x="541282" y="358504"/>
                  </a:lnTo>
                  <a:lnTo>
                    <a:pt x="721710" y="358504"/>
                  </a:lnTo>
                  <a:lnTo>
                    <a:pt x="902137" y="204859"/>
                  </a:lnTo>
                  <a:lnTo>
                    <a:pt x="1082565" y="102429"/>
                  </a:lnTo>
                  <a:lnTo>
                    <a:pt x="1262993" y="102429"/>
                  </a:lnTo>
                  <a:lnTo>
                    <a:pt x="1443420" y="76822"/>
                  </a:lnTo>
                  <a:lnTo>
                    <a:pt x="1623848" y="25607"/>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43" name="pl18"/>
            <p:cNvSpPr/>
            <p:nvPr/>
          </p:nvSpPr>
          <p:spPr>
            <a:xfrm>
              <a:off x="14407710" y="7073390"/>
              <a:ext cx="3428124" cy="256074"/>
            </a:xfrm>
            <a:custGeom>
              <a:avLst/>
              <a:pathLst>
                <a:path w="3428124" h="256074">
                  <a:moveTo>
                    <a:pt x="0" y="128037"/>
                  </a:moveTo>
                  <a:lnTo>
                    <a:pt x="180427" y="128037"/>
                  </a:lnTo>
                  <a:lnTo>
                    <a:pt x="360855" y="51214"/>
                  </a:lnTo>
                  <a:lnTo>
                    <a:pt x="541282" y="0"/>
                  </a:lnTo>
                  <a:lnTo>
                    <a:pt x="721710" y="0"/>
                  </a:lnTo>
                  <a:lnTo>
                    <a:pt x="902137" y="0"/>
                  </a:lnTo>
                  <a:lnTo>
                    <a:pt x="1082565" y="51214"/>
                  </a:lnTo>
                  <a:lnTo>
                    <a:pt x="1262993" y="51214"/>
                  </a:lnTo>
                  <a:lnTo>
                    <a:pt x="1443420" y="51214"/>
                  </a:lnTo>
                  <a:lnTo>
                    <a:pt x="1623848" y="51214"/>
                  </a:lnTo>
                  <a:lnTo>
                    <a:pt x="1804275" y="25607"/>
                  </a:lnTo>
                  <a:lnTo>
                    <a:pt x="1984703" y="25607"/>
                  </a:lnTo>
                  <a:lnTo>
                    <a:pt x="2165131" y="25607"/>
                  </a:lnTo>
                  <a:lnTo>
                    <a:pt x="2345558" y="25607"/>
                  </a:lnTo>
                  <a:lnTo>
                    <a:pt x="2525986" y="0"/>
                  </a:lnTo>
                  <a:lnTo>
                    <a:pt x="2706413" y="0"/>
                  </a:lnTo>
                  <a:lnTo>
                    <a:pt x="2886841" y="0"/>
                  </a:lnTo>
                  <a:lnTo>
                    <a:pt x="3067268" y="25607"/>
                  </a:lnTo>
                  <a:lnTo>
                    <a:pt x="3247696" y="25607"/>
                  </a:lnTo>
                  <a:lnTo>
                    <a:pt x="3428124" y="256074"/>
                  </a:lnTo>
                </a:path>
              </a:pathLst>
            </a:custGeom>
            <a:ln w="32521" cap="flat">
              <a:solidFill>
                <a:srgbClr val="00A173">
                  <a:alpha val="100000"/>
                </a:srgbClr>
              </a:solidFill>
              <a:prstDash val="solid"/>
              <a:round/>
            </a:ln>
          </p:spPr>
          <p:txBody>
            <a:bodyPr/>
            <a:lstStyle/>
            <a:p/>
          </p:txBody>
        </p:sp>
        <p:sp>
          <p:nvSpPr>
            <p:cNvPr id="4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p:txBody>
        </p:sp>
        <p:sp>
          <p:nvSpPr>
            <p:cNvPr id="5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Belize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4058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367140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20250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4680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7336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pg33"/>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5" name="tx34"/>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7" name="tx36"/>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9" name="rc38"/>
            <p:cNvSpPr/>
            <p:nvPr/>
          </p:nvSpPr>
          <p:spPr>
            <a:xfrm>
              <a:off x="5012427" y="2153563"/>
              <a:ext cx="3239694" cy="3131794"/>
            </a:xfrm>
            <a:prstGeom prst="rect">
              <a:avLst/>
            </a:prstGeom>
            <a:solidFill>
              <a:srgbClr val="FFFFFF">
                <a:alpha val="100000"/>
              </a:srgbClr>
            </a:solidFill>
          </p:spPr>
          <p:txBody>
            <a:bodyPr/>
            <a:lstStyle/>
            <a:p/>
          </p:txBody>
        </p:sp>
        <p:sp>
          <p:nvSpPr>
            <p:cNvPr id="40" name="pl39"/>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4" name="pl43"/>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61144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8252122" y="2153563"/>
              <a:ext cx="3239694" cy="3131794"/>
            </a:xfrm>
            <a:prstGeom prst="rect">
              <a:avLst/>
            </a:prstGeom>
            <a:solidFill>
              <a:srgbClr val="FFFFFF">
                <a:alpha val="100000"/>
              </a:srgbClr>
            </a:solidFill>
          </p:spPr>
          <p:txBody>
            <a:bodyPr/>
            <a:lstStyle/>
            <a:p/>
          </p:txBody>
        </p:sp>
        <p:sp>
          <p:nvSpPr>
            <p:cNvPr id="61" name="pl60"/>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pl64"/>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rc6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85575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354150"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8852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150796"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416345"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681893"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pg91"/>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3" name="tx92"/>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5" name="tx94"/>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97" name="rc96"/>
            <p:cNvSpPr/>
            <p:nvPr/>
          </p:nvSpPr>
          <p:spPr>
            <a:xfrm>
              <a:off x="11491817" y="2153563"/>
              <a:ext cx="3239694" cy="3131794"/>
            </a:xfrm>
            <a:prstGeom prst="rect">
              <a:avLst/>
            </a:prstGeom>
            <a:solidFill>
              <a:srgbClr val="FFFFFF">
                <a:alpha val="100000"/>
              </a:srgbClr>
            </a:solidFill>
          </p:spPr>
          <p:txBody>
            <a:bodyPr/>
            <a:lstStyle/>
            <a:p/>
          </p:txBody>
        </p:sp>
        <p:sp>
          <p:nvSpPr>
            <p:cNvPr id="98" name="pl97"/>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9" name="pl98"/>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0" name="pl99"/>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1" name="pl10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2" name="pl101"/>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3" name="pl102"/>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4" name="pl103"/>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5" name="rc1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1531649"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179719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20627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2328296" y="4954701"/>
              <a:ext cx="238993" cy="236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2328296" y="490746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2328296" y="2923522"/>
              <a:ext cx="238993" cy="1983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2593845"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2593845" y="4104440"/>
              <a:ext cx="238993" cy="8030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2593845" y="4057203"/>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2593845" y="3206942"/>
              <a:ext cx="238993" cy="850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2859393" y="4529570"/>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3390491" y="5049174"/>
              <a:ext cx="238993" cy="1889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3390491"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3390491" y="486022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365604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3656040" y="5190884"/>
              <a:ext cx="238993" cy="47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365604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3656040"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39215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39215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39215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3921588"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4187137" y="5190884"/>
              <a:ext cx="238993" cy="94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4187137"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51" name="pg150"/>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53" name="rc15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4731512" y="2153563"/>
              <a:ext cx="3239694" cy="3131794"/>
            </a:xfrm>
            <a:prstGeom prst="rect">
              <a:avLst/>
            </a:prstGeom>
            <a:solidFill>
              <a:srgbClr val="FFFFFF">
                <a:alpha val="100000"/>
              </a:srgbClr>
            </a:solidFill>
          </p:spPr>
          <p:txBody>
            <a:bodyPr/>
            <a:lstStyle/>
            <a:p/>
          </p:txBody>
        </p:sp>
        <p:sp>
          <p:nvSpPr>
            <p:cNvPr id="155" name="pl154"/>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6" name="pl155"/>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7" name="pl156"/>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8" name="pl15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9" name="pl158"/>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0" name="pl159"/>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1" name="pl160"/>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2" name="rc16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503689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530244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5567991"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5567991"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5567991"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5567991" y="4435097"/>
              <a:ext cx="238993" cy="519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5833539"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5833539"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5833539"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5833539" y="2876285"/>
              <a:ext cx="238993" cy="2220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6099088" y="471851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6364637"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6364637"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63646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6364637" y="500193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663018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663018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663018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6630186" y="4812991"/>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689573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689573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689573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689573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pg197"/>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9" name="tx198"/>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00" name="pg19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1" name="rc20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02" name="tx20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03" name="tx20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04" name="tx20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05" name="tx20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06" name="tx20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07" name="pl20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tx21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0" name="tx21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1" name="tx22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2" name="tx22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3" name="tx22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4" name="tx22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5" name="tx22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6" name="tx22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7" name="tx22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8" name="tx22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9" name="tx22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0" name="tx22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1" name="pl23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tx24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4" name="tx24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5" name="tx24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6" name="tx24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7" name="tx24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8" name="tx24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9" name="tx24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0" name="tx24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1" name="tx25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2" name="tx25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3" name="tx25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4" name="tx25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5" name="pl25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tx32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28" name="tx327"/>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29" name="tx328"/>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30" name="tx329"/>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31" name="pl33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2" name="pl331"/>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3" name="pl332"/>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333"/>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36" name="rc335"/>
            <p:cNvSpPr/>
            <p:nvPr/>
          </p:nvSpPr>
          <p:spPr>
            <a:xfrm>
              <a:off x="18110385" y="2153563"/>
              <a:ext cx="1753945" cy="1236458"/>
            </a:xfrm>
            <a:prstGeom prst="rect">
              <a:avLst/>
            </a:prstGeom>
            <a:solidFill>
              <a:srgbClr val="FFFFFF">
                <a:alpha val="100000"/>
              </a:srgbClr>
            </a:solidFill>
          </p:spPr>
          <p:txBody>
            <a:bodyPr/>
            <a:lstStyle/>
            <a:p/>
          </p:txBody>
        </p:sp>
        <p:sp>
          <p:nvSpPr>
            <p:cNvPr id="337" name="rc336"/>
            <p:cNvSpPr/>
            <p:nvPr/>
          </p:nvSpPr>
          <p:spPr>
            <a:xfrm>
              <a:off x="18179974" y="2223153"/>
              <a:ext cx="274319" cy="274319"/>
            </a:xfrm>
            <a:prstGeom prst="rect">
              <a:avLst/>
            </a:prstGeom>
            <a:solidFill>
              <a:srgbClr val="FFFFFF">
                <a:alpha val="100000"/>
              </a:srgbClr>
            </a:solidFill>
          </p:spPr>
          <p:txBody>
            <a:bodyPr/>
            <a:lstStyle/>
            <a:p/>
          </p:txBody>
        </p:sp>
        <p:sp>
          <p:nvSpPr>
            <p:cNvPr id="338" name="rc3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9" name="rc338"/>
            <p:cNvSpPr/>
            <p:nvPr/>
          </p:nvSpPr>
          <p:spPr>
            <a:xfrm>
              <a:off x="18179974" y="2497473"/>
              <a:ext cx="274319" cy="274319"/>
            </a:xfrm>
            <a:prstGeom prst="rect">
              <a:avLst/>
            </a:prstGeom>
            <a:solidFill>
              <a:srgbClr val="FFFFFF">
                <a:alpha val="100000"/>
              </a:srgbClr>
            </a:solidFill>
          </p:spPr>
          <p:txBody>
            <a:bodyPr/>
            <a:lstStyle/>
            <a:p/>
          </p:txBody>
        </p:sp>
        <p:sp>
          <p:nvSpPr>
            <p:cNvPr id="340" name="rc3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1" name="rc340"/>
            <p:cNvSpPr/>
            <p:nvPr/>
          </p:nvSpPr>
          <p:spPr>
            <a:xfrm>
              <a:off x="18179974" y="2771793"/>
              <a:ext cx="274319" cy="274319"/>
            </a:xfrm>
            <a:prstGeom prst="rect">
              <a:avLst/>
            </a:prstGeom>
            <a:solidFill>
              <a:srgbClr val="FFFFFF">
                <a:alpha val="100000"/>
              </a:srgbClr>
            </a:solidFill>
          </p:spPr>
          <p:txBody>
            <a:bodyPr/>
            <a:lstStyle/>
            <a:p/>
          </p:txBody>
        </p:sp>
        <p:sp>
          <p:nvSpPr>
            <p:cNvPr id="342" name="rc3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3" name="rc342"/>
            <p:cNvSpPr/>
            <p:nvPr/>
          </p:nvSpPr>
          <p:spPr>
            <a:xfrm>
              <a:off x="18179974" y="3046113"/>
              <a:ext cx="274319" cy="274319"/>
            </a:xfrm>
            <a:prstGeom prst="rect">
              <a:avLst/>
            </a:prstGeom>
            <a:solidFill>
              <a:srgbClr val="FFFFFF">
                <a:alpha val="100000"/>
              </a:srgbClr>
            </a:solidFill>
          </p:spPr>
          <p:txBody>
            <a:bodyPr/>
            <a:lstStyle/>
            <a:p/>
          </p:txBody>
        </p:sp>
        <p:sp>
          <p:nvSpPr>
            <p:cNvPr id="344" name="rc3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5" name="tx3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46" name="tx3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47" name="tx3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48" name="tx3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49" name=""/>
          <p:cNvGrpSpPr/>
          <p:nvPr/>
        </p:nvGrpSpPr>
        <p:grpSpPr>
          <a:xfrm>
            <a:off x="6400800" y="6217920"/>
            <a:ext cx="5486400" cy="4251960"/>
            <a:chOff x="6400800" y="6217920"/>
            <a:chExt cx="5486400" cy="4251960"/>
          </a:xfrm>
        </p:grpSpPr>
        <p:sp>
          <p:nvSpPr>
            <p:cNvPr id="3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5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52" name="rc5"/>
            <p:cNvSpPr/>
            <p:nvPr/>
          </p:nvSpPr>
          <p:spPr>
            <a:xfrm>
              <a:off x="6984155" y="6510025"/>
              <a:ext cx="4276698" cy="2788960"/>
            </a:xfrm>
            <a:prstGeom prst="rect">
              <a:avLst/>
            </a:prstGeom>
            <a:solidFill>
              <a:srgbClr val="FFFFFF">
                <a:alpha val="100000"/>
              </a:srgbClr>
            </a:solidFill>
          </p:spPr>
          <p:txBody>
            <a:bodyPr/>
            <a:lstStyle/>
            <a:p/>
          </p:txBody>
        </p:sp>
        <p:sp>
          <p:nvSpPr>
            <p:cNvPr id="353" name="pl6"/>
            <p:cNvSpPr/>
            <p:nvPr/>
          </p:nvSpPr>
          <p:spPr>
            <a:xfrm>
              <a:off x="6984155" y="885528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4" name="pl7"/>
            <p:cNvSpPr/>
            <p:nvPr/>
          </p:nvSpPr>
          <p:spPr>
            <a:xfrm>
              <a:off x="6984155" y="822143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5" name="pl8"/>
            <p:cNvSpPr/>
            <p:nvPr/>
          </p:nvSpPr>
          <p:spPr>
            <a:xfrm>
              <a:off x="6984155" y="758757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6" name="pl9"/>
            <p:cNvSpPr/>
            <p:nvPr/>
          </p:nvSpPr>
          <p:spPr>
            <a:xfrm>
              <a:off x="6984155" y="695372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7" name="pl10"/>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8" name="pl11"/>
            <p:cNvSpPr/>
            <p:nvPr/>
          </p:nvSpPr>
          <p:spPr>
            <a:xfrm>
              <a:off x="6984155" y="85383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9" name="pl12"/>
            <p:cNvSpPr/>
            <p:nvPr/>
          </p:nvSpPr>
          <p:spPr>
            <a:xfrm>
              <a:off x="6984155" y="790450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0" name="pl13"/>
            <p:cNvSpPr/>
            <p:nvPr/>
          </p:nvSpPr>
          <p:spPr>
            <a:xfrm>
              <a:off x="6984155" y="72706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1" name="pl14"/>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2" name="rc15"/>
            <p:cNvSpPr/>
            <p:nvPr/>
          </p:nvSpPr>
          <p:spPr>
            <a:xfrm>
              <a:off x="7132652"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3" name="rc16"/>
            <p:cNvSpPr/>
            <p:nvPr/>
          </p:nvSpPr>
          <p:spPr>
            <a:xfrm>
              <a:off x="8320624" y="8221432"/>
              <a:ext cx="41579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4" name="rc17"/>
            <p:cNvSpPr/>
            <p:nvPr/>
          </p:nvSpPr>
          <p:spPr>
            <a:xfrm>
              <a:off x="8914610" y="8855287"/>
              <a:ext cx="41579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5" name="rc18"/>
            <p:cNvSpPr/>
            <p:nvPr/>
          </p:nvSpPr>
          <p:spPr>
            <a:xfrm>
              <a:off x="9508596"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6" name="rc19"/>
            <p:cNvSpPr/>
            <p:nvPr/>
          </p:nvSpPr>
          <p:spPr>
            <a:xfrm>
              <a:off x="10102581" y="8221432"/>
              <a:ext cx="41579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7" name="rc20"/>
            <p:cNvSpPr/>
            <p:nvPr/>
          </p:nvSpPr>
          <p:spPr>
            <a:xfrm>
              <a:off x="10696567"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8" name="rc21"/>
            <p:cNvSpPr/>
            <p:nvPr/>
          </p:nvSpPr>
          <p:spPr>
            <a:xfrm>
              <a:off x="10102581" y="7904505"/>
              <a:ext cx="41579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9" name="pl22"/>
            <p:cNvSpPr/>
            <p:nvPr/>
          </p:nvSpPr>
          <p:spPr>
            <a:xfrm>
              <a:off x="8528519" y="8281792"/>
              <a:ext cx="2375943" cy="750781"/>
            </a:xfrm>
            <a:custGeom>
              <a:avLst/>
              <a:pathLst>
                <a:path w="2375943" h="750781">
                  <a:moveTo>
                    <a:pt x="0" y="218080"/>
                  </a:moveTo>
                  <a:lnTo>
                    <a:pt x="593985" y="656826"/>
                  </a:lnTo>
                  <a:lnTo>
                    <a:pt x="1187971" y="0"/>
                  </a:lnTo>
                  <a:lnTo>
                    <a:pt x="1781957" y="579248"/>
                  </a:lnTo>
                  <a:lnTo>
                    <a:pt x="2375943" y="750781"/>
                  </a:lnTo>
                </a:path>
              </a:pathLst>
            </a:custGeom>
            <a:ln w="40651" cap="flat">
              <a:solidFill>
                <a:srgbClr val="000000">
                  <a:alpha val="100000"/>
                </a:srgbClr>
              </a:solidFill>
              <a:prstDash val="solid"/>
              <a:round/>
            </a:ln>
          </p:spPr>
          <p:txBody>
            <a:bodyPr/>
            <a:lstStyle/>
            <a:p/>
          </p:txBody>
        </p:sp>
        <p:sp>
          <p:nvSpPr>
            <p:cNvPr id="370" name="rc23"/>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371" name="tx24"/>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2" name="tx25"/>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73" name="tx26"/>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74" name="tx27"/>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375" name="tx28"/>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376" name="pl29"/>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7" name="pl30"/>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8" name="pl31"/>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9" name="pl32"/>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pl33"/>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1" name="pl3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2" name="pl35"/>
            <p:cNvSpPr/>
            <p:nvPr/>
          </p:nvSpPr>
          <p:spPr>
            <a:xfrm>
              <a:off x="11260854" y="83102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3" name="pl36"/>
            <p:cNvSpPr/>
            <p:nvPr/>
          </p:nvSpPr>
          <p:spPr>
            <a:xfrm>
              <a:off x="11260854" y="7448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4" name="pl37"/>
            <p:cNvSpPr/>
            <p:nvPr/>
          </p:nvSpPr>
          <p:spPr>
            <a:xfrm>
              <a:off x="11260854" y="6586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5" name="tx38"/>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86" name="tx39"/>
            <p:cNvSpPr/>
            <p:nvPr/>
          </p:nvSpPr>
          <p:spPr>
            <a:xfrm>
              <a:off x="11358911" y="830793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87" name="tx40"/>
            <p:cNvSpPr/>
            <p:nvPr/>
          </p:nvSpPr>
          <p:spPr>
            <a:xfrm>
              <a:off x="11358911" y="744595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388" name="tx41"/>
            <p:cNvSpPr/>
            <p:nvPr/>
          </p:nvSpPr>
          <p:spPr>
            <a:xfrm>
              <a:off x="11358911" y="658390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389" name="pl42"/>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43"/>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44"/>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45"/>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46"/>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47"/>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48"/>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49"/>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97" name="tx50"/>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98" name="tx51"/>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99" name="tx52"/>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00" name="tx53"/>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01" name="tx54"/>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02" name="tx55"/>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3" name="tx56"/>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04" name="tx57"/>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05"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06"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07" name="rc60"/>
            <p:cNvSpPr/>
            <p:nvPr/>
          </p:nvSpPr>
          <p:spPr>
            <a:xfrm>
              <a:off x="7526736" y="10217410"/>
              <a:ext cx="1051268" cy="182880"/>
            </a:xfrm>
            <a:prstGeom prst="rect">
              <a:avLst/>
            </a:prstGeom>
            <a:solidFill>
              <a:srgbClr val="FFFFFF">
                <a:alpha val="100000"/>
              </a:srgbClr>
            </a:solidFill>
          </p:spPr>
          <p:txBody>
            <a:bodyPr/>
            <a:lstStyle/>
            <a:p/>
          </p:txBody>
        </p:sp>
        <p:sp>
          <p:nvSpPr>
            <p:cNvPr id="408" name="rc61"/>
            <p:cNvSpPr/>
            <p:nvPr/>
          </p:nvSpPr>
          <p:spPr>
            <a:xfrm>
              <a:off x="7526736" y="10217410"/>
              <a:ext cx="182880" cy="182880"/>
            </a:xfrm>
            <a:prstGeom prst="rect">
              <a:avLst/>
            </a:prstGeom>
            <a:solidFill>
              <a:srgbClr val="FFFFFF">
                <a:alpha val="100000"/>
              </a:srgbClr>
            </a:solidFill>
          </p:spPr>
          <p:txBody>
            <a:bodyPr/>
            <a:lstStyle/>
            <a:p/>
          </p:txBody>
        </p:sp>
        <p:sp>
          <p:nvSpPr>
            <p:cNvPr id="409" name="pl62"/>
            <p:cNvSpPr/>
            <p:nvPr/>
          </p:nvSpPr>
          <p:spPr>
            <a:xfrm>
              <a:off x="754502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10" name="tx63"/>
            <p:cNvSpPr/>
            <p:nvPr/>
          </p:nvSpPr>
          <p:spPr>
            <a:xfrm>
              <a:off x="781761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11" name="rc64"/>
            <p:cNvSpPr/>
            <p:nvPr/>
          </p:nvSpPr>
          <p:spPr>
            <a:xfrm>
              <a:off x="8758005" y="10217410"/>
              <a:ext cx="1960268" cy="182880"/>
            </a:xfrm>
            <a:prstGeom prst="rect">
              <a:avLst/>
            </a:prstGeom>
            <a:solidFill>
              <a:srgbClr val="FFFFFF">
                <a:alpha val="100000"/>
              </a:srgbClr>
            </a:solidFill>
          </p:spPr>
          <p:txBody>
            <a:bodyPr/>
            <a:lstStyle/>
            <a:p/>
          </p:txBody>
        </p:sp>
        <p:sp>
          <p:nvSpPr>
            <p:cNvPr id="412" name="rc65"/>
            <p:cNvSpPr/>
            <p:nvPr/>
          </p:nvSpPr>
          <p:spPr>
            <a:xfrm>
              <a:off x="8758005" y="10217410"/>
              <a:ext cx="182879" cy="182880"/>
            </a:xfrm>
            <a:prstGeom prst="rect">
              <a:avLst/>
            </a:prstGeom>
            <a:solidFill>
              <a:srgbClr val="FFFFFF">
                <a:alpha val="100000"/>
              </a:srgbClr>
            </a:solidFill>
          </p:spPr>
          <p:txBody>
            <a:bodyPr/>
            <a:lstStyle/>
            <a:p/>
          </p:txBody>
        </p:sp>
        <p:sp>
          <p:nvSpPr>
            <p:cNvPr id="413" name="rc66"/>
            <p:cNvSpPr/>
            <p:nvPr/>
          </p:nvSpPr>
          <p:spPr>
            <a:xfrm>
              <a:off x="876700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4" name="rc67"/>
            <p:cNvSpPr/>
            <p:nvPr/>
          </p:nvSpPr>
          <p:spPr>
            <a:xfrm>
              <a:off x="9684046" y="10217410"/>
              <a:ext cx="182880" cy="182880"/>
            </a:xfrm>
            <a:prstGeom prst="rect">
              <a:avLst/>
            </a:prstGeom>
            <a:solidFill>
              <a:srgbClr val="FFFFFF">
                <a:alpha val="100000"/>
              </a:srgbClr>
            </a:solidFill>
          </p:spPr>
          <p:txBody>
            <a:bodyPr/>
            <a:lstStyle/>
            <a:p/>
          </p:txBody>
        </p:sp>
        <p:sp>
          <p:nvSpPr>
            <p:cNvPr id="415" name="rc68"/>
            <p:cNvSpPr/>
            <p:nvPr/>
          </p:nvSpPr>
          <p:spPr>
            <a:xfrm>
              <a:off x="969304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6" name="tx69"/>
            <p:cNvSpPr/>
            <p:nvPr/>
          </p:nvSpPr>
          <p:spPr>
            <a:xfrm>
              <a:off x="904888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17" name="tx70"/>
            <p:cNvSpPr/>
            <p:nvPr/>
          </p:nvSpPr>
          <p:spPr>
            <a:xfrm>
              <a:off x="997492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18" name="tx71"/>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9" name=""/>
          <p:cNvGrpSpPr/>
          <p:nvPr/>
        </p:nvGrpSpPr>
        <p:grpSpPr>
          <a:xfrm>
            <a:off x="12527280" y="6217920"/>
            <a:ext cx="5486400" cy="4297680"/>
            <a:chOff x="12527280" y="6217920"/>
            <a:chExt cx="5486400" cy="4297680"/>
          </a:xfrm>
        </p:grpSpPr>
        <p:sp>
          <p:nvSpPr>
            <p:cNvPr id="4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4" name="pl17"/>
            <p:cNvSpPr/>
            <p:nvPr/>
          </p:nvSpPr>
          <p:spPr>
            <a:xfrm>
              <a:off x="13325144" y="6663670"/>
              <a:ext cx="4510689" cy="512149"/>
            </a:xfrm>
            <a:custGeom>
              <a:avLst/>
              <a:pathLst>
                <a:path w="4510689" h="512149">
                  <a:moveTo>
                    <a:pt x="0" y="76822"/>
                  </a:moveTo>
                  <a:lnTo>
                    <a:pt x="180427" y="128037"/>
                  </a:lnTo>
                  <a:lnTo>
                    <a:pt x="360855" y="281682"/>
                  </a:lnTo>
                  <a:lnTo>
                    <a:pt x="541282" y="76822"/>
                  </a:lnTo>
                  <a:lnTo>
                    <a:pt x="721710" y="51214"/>
                  </a:lnTo>
                  <a:lnTo>
                    <a:pt x="902137" y="102429"/>
                  </a:lnTo>
                  <a:lnTo>
                    <a:pt x="1082565" y="0"/>
                  </a:lnTo>
                  <a:lnTo>
                    <a:pt x="1262993" y="76822"/>
                  </a:lnTo>
                  <a:lnTo>
                    <a:pt x="1443420" y="76822"/>
                  </a:lnTo>
                  <a:lnTo>
                    <a:pt x="1623848" y="51214"/>
                  </a:lnTo>
                  <a:lnTo>
                    <a:pt x="1804275" y="25607"/>
                  </a:lnTo>
                  <a:lnTo>
                    <a:pt x="1984703" y="25607"/>
                  </a:lnTo>
                  <a:lnTo>
                    <a:pt x="2165131" y="76822"/>
                  </a:lnTo>
                  <a:lnTo>
                    <a:pt x="2345558" y="0"/>
                  </a:lnTo>
                  <a:lnTo>
                    <a:pt x="2525986" y="102429"/>
                  </a:lnTo>
                  <a:lnTo>
                    <a:pt x="2706413" y="76822"/>
                  </a:lnTo>
                  <a:lnTo>
                    <a:pt x="2886841" y="102429"/>
                  </a:lnTo>
                  <a:lnTo>
                    <a:pt x="3067268" y="230467"/>
                  </a:lnTo>
                  <a:lnTo>
                    <a:pt x="3247696" y="51214"/>
                  </a:lnTo>
                  <a:lnTo>
                    <a:pt x="3428124" y="76822"/>
                  </a:lnTo>
                  <a:lnTo>
                    <a:pt x="3608551" y="435327"/>
                  </a:lnTo>
                  <a:lnTo>
                    <a:pt x="3788979" y="512149"/>
                  </a:lnTo>
                  <a:lnTo>
                    <a:pt x="3969406" y="460934"/>
                  </a:lnTo>
                  <a:lnTo>
                    <a:pt x="4149834" y="153644"/>
                  </a:lnTo>
                  <a:lnTo>
                    <a:pt x="4330262" y="384112"/>
                  </a:lnTo>
                  <a:lnTo>
                    <a:pt x="4510689" y="281682"/>
                  </a:lnTo>
                </a:path>
              </a:pathLst>
            </a:custGeom>
            <a:ln w="32521" cap="flat">
              <a:solidFill>
                <a:srgbClr val="5EB0E8">
                  <a:alpha val="100000"/>
                </a:srgbClr>
              </a:solidFill>
              <a:prstDash val="solid"/>
              <a:round/>
            </a:ln>
          </p:spPr>
          <p:txBody>
            <a:bodyPr/>
            <a:lstStyle/>
            <a:p/>
          </p:txBody>
        </p:sp>
        <p:sp>
          <p:nvSpPr>
            <p:cNvPr id="435" name="pl18"/>
            <p:cNvSpPr/>
            <p:nvPr/>
          </p:nvSpPr>
          <p:spPr>
            <a:xfrm>
              <a:off x="14227282" y="6689277"/>
              <a:ext cx="3608551" cy="537757"/>
            </a:xfrm>
            <a:custGeom>
              <a:avLst/>
              <a:pathLst>
                <a:path w="3608551" h="537757">
                  <a:moveTo>
                    <a:pt x="0" y="281682"/>
                  </a:moveTo>
                  <a:lnTo>
                    <a:pt x="180427" y="153644"/>
                  </a:lnTo>
                  <a:lnTo>
                    <a:pt x="360855" y="230467"/>
                  </a:lnTo>
                  <a:lnTo>
                    <a:pt x="541282" y="204859"/>
                  </a:lnTo>
                  <a:lnTo>
                    <a:pt x="721710" y="153644"/>
                  </a:lnTo>
                  <a:lnTo>
                    <a:pt x="902137" y="179252"/>
                  </a:lnTo>
                  <a:lnTo>
                    <a:pt x="1082565" y="0"/>
                  </a:lnTo>
                  <a:lnTo>
                    <a:pt x="1262993" y="128037"/>
                  </a:lnTo>
                  <a:lnTo>
                    <a:pt x="1443420" y="153644"/>
                  </a:lnTo>
                  <a:lnTo>
                    <a:pt x="1623848" y="153644"/>
                  </a:lnTo>
                  <a:lnTo>
                    <a:pt x="1804275" y="76822"/>
                  </a:lnTo>
                  <a:lnTo>
                    <a:pt x="1984703" y="51214"/>
                  </a:lnTo>
                  <a:lnTo>
                    <a:pt x="2165131" y="256074"/>
                  </a:lnTo>
                  <a:lnTo>
                    <a:pt x="2345558" y="179252"/>
                  </a:lnTo>
                  <a:lnTo>
                    <a:pt x="2525986" y="76822"/>
                  </a:lnTo>
                  <a:lnTo>
                    <a:pt x="2706413" y="281682"/>
                  </a:lnTo>
                  <a:lnTo>
                    <a:pt x="2886841" y="537757"/>
                  </a:lnTo>
                  <a:lnTo>
                    <a:pt x="3067268" y="537757"/>
                  </a:lnTo>
                  <a:lnTo>
                    <a:pt x="3247696" y="256074"/>
                  </a:lnTo>
                  <a:lnTo>
                    <a:pt x="3428124" y="384112"/>
                  </a:lnTo>
                  <a:lnTo>
                    <a:pt x="3608551" y="179252"/>
                  </a:lnTo>
                </a:path>
              </a:pathLst>
            </a:custGeom>
            <a:ln w="32521" cap="flat">
              <a:solidFill>
                <a:srgbClr val="00A173">
                  <a:alpha val="100000"/>
                </a:srgbClr>
              </a:solidFill>
              <a:prstDash val="solid"/>
              <a:round/>
            </a:ln>
          </p:spPr>
          <p:txBody>
            <a:bodyPr/>
            <a:lstStyle/>
            <a:p/>
          </p:txBody>
        </p:sp>
        <p:sp>
          <p:nvSpPr>
            <p:cNvPr id="4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1" name="rc84"/>
            <p:cNvSpPr/>
            <p:nvPr/>
          </p:nvSpPr>
          <p:spPr>
            <a:xfrm>
              <a:off x="14005791" y="9941072"/>
              <a:ext cx="3149396" cy="504938"/>
            </a:xfrm>
            <a:prstGeom prst="rect">
              <a:avLst/>
            </a:prstGeom>
            <a:solidFill>
              <a:srgbClr val="FFFFFF">
                <a:alpha val="100000"/>
              </a:srgbClr>
            </a:solidFill>
          </p:spPr>
          <p:txBody>
            <a:bodyPr/>
            <a:lstStyle/>
            <a:p/>
          </p:txBody>
        </p:sp>
        <p:sp>
          <p:nvSpPr>
            <p:cNvPr id="5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7" name=""/>
          <p:cNvGrpSpPr/>
          <p:nvPr/>
        </p:nvGrpSpPr>
        <p:grpSpPr>
          <a:xfrm>
            <a:off x="594360" y="6217920"/>
            <a:ext cx="5562295" cy="2832480"/>
            <a:chOff x="594360" y="6217920"/>
            <a:chExt cx="5562295" cy="2832480"/>
          </a:xfrm>
        </p:grpSpPr>
        <p:sp>
          <p:nvSpPr>
            <p:cNvPr id="508"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9" name="rc4"/>
            <p:cNvSpPr/>
            <p:nvPr/>
          </p:nvSpPr>
          <p:spPr>
            <a:xfrm>
              <a:off x="1451909" y="6569421"/>
              <a:ext cx="4635156" cy="12157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0" name="rc5"/>
            <p:cNvSpPr/>
            <p:nvPr/>
          </p:nvSpPr>
          <p:spPr>
            <a:xfrm>
              <a:off x="1489902" y="6607414"/>
              <a:ext cx="379930" cy="379930"/>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11" name="rc6"/>
            <p:cNvSpPr/>
            <p:nvPr/>
          </p:nvSpPr>
          <p:spPr>
            <a:xfrm>
              <a:off x="1869833" y="6607414"/>
              <a:ext cx="379930" cy="37993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12" name="rc7"/>
            <p:cNvSpPr/>
            <p:nvPr/>
          </p:nvSpPr>
          <p:spPr>
            <a:xfrm>
              <a:off x="2249764" y="6607414"/>
              <a:ext cx="379930" cy="379930"/>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13" name="rc8"/>
            <p:cNvSpPr/>
            <p:nvPr/>
          </p:nvSpPr>
          <p:spPr>
            <a:xfrm>
              <a:off x="2629695"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4" name="rc9"/>
            <p:cNvSpPr/>
            <p:nvPr/>
          </p:nvSpPr>
          <p:spPr>
            <a:xfrm>
              <a:off x="3009626"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5" name="rc10"/>
            <p:cNvSpPr/>
            <p:nvPr/>
          </p:nvSpPr>
          <p:spPr>
            <a:xfrm>
              <a:off x="3389557"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6" name="rc11"/>
            <p:cNvSpPr/>
            <p:nvPr/>
          </p:nvSpPr>
          <p:spPr>
            <a:xfrm>
              <a:off x="3769488"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7" name="rc12"/>
            <p:cNvSpPr/>
            <p:nvPr/>
          </p:nvSpPr>
          <p:spPr>
            <a:xfrm>
              <a:off x="4149418"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8" name="rc13"/>
            <p:cNvSpPr/>
            <p:nvPr/>
          </p:nvSpPr>
          <p:spPr>
            <a:xfrm>
              <a:off x="4529349" y="6607414"/>
              <a:ext cx="379930" cy="37993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19" name="rc14"/>
            <p:cNvSpPr/>
            <p:nvPr/>
          </p:nvSpPr>
          <p:spPr>
            <a:xfrm>
              <a:off x="4909280" y="6607414"/>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0" name="rc15"/>
            <p:cNvSpPr/>
            <p:nvPr/>
          </p:nvSpPr>
          <p:spPr>
            <a:xfrm>
              <a:off x="5289211" y="6607414"/>
              <a:ext cx="379930" cy="379930"/>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21" name="rc16"/>
            <p:cNvSpPr/>
            <p:nvPr/>
          </p:nvSpPr>
          <p:spPr>
            <a:xfrm>
              <a:off x="5669142" y="6607414"/>
              <a:ext cx="379930" cy="379930"/>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22" name="rc17"/>
            <p:cNvSpPr/>
            <p:nvPr/>
          </p:nvSpPr>
          <p:spPr>
            <a:xfrm>
              <a:off x="1489902"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3" name="rc18"/>
            <p:cNvSpPr/>
            <p:nvPr/>
          </p:nvSpPr>
          <p:spPr>
            <a:xfrm>
              <a:off x="1869833"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4" name="rc19"/>
            <p:cNvSpPr/>
            <p:nvPr/>
          </p:nvSpPr>
          <p:spPr>
            <a:xfrm>
              <a:off x="2249764"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5" name="rc20"/>
            <p:cNvSpPr/>
            <p:nvPr/>
          </p:nvSpPr>
          <p:spPr>
            <a:xfrm>
              <a:off x="2629695"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6" name="rc21"/>
            <p:cNvSpPr/>
            <p:nvPr/>
          </p:nvSpPr>
          <p:spPr>
            <a:xfrm>
              <a:off x="3009626"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7" name="rc22"/>
            <p:cNvSpPr/>
            <p:nvPr/>
          </p:nvSpPr>
          <p:spPr>
            <a:xfrm>
              <a:off x="3389557"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8" name="rc23"/>
            <p:cNvSpPr/>
            <p:nvPr/>
          </p:nvSpPr>
          <p:spPr>
            <a:xfrm>
              <a:off x="3769488"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9" name="rc24"/>
            <p:cNvSpPr/>
            <p:nvPr/>
          </p:nvSpPr>
          <p:spPr>
            <a:xfrm>
              <a:off x="4149418" y="6987345"/>
              <a:ext cx="379930" cy="379930"/>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30" name="rc25"/>
            <p:cNvSpPr/>
            <p:nvPr/>
          </p:nvSpPr>
          <p:spPr>
            <a:xfrm>
              <a:off x="4529349" y="6987345"/>
              <a:ext cx="379930" cy="37993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31" name="rc26"/>
            <p:cNvSpPr/>
            <p:nvPr/>
          </p:nvSpPr>
          <p:spPr>
            <a:xfrm>
              <a:off x="4909280"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2" name="rc27"/>
            <p:cNvSpPr/>
            <p:nvPr/>
          </p:nvSpPr>
          <p:spPr>
            <a:xfrm>
              <a:off x="5289211"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3" name="rc28"/>
            <p:cNvSpPr/>
            <p:nvPr/>
          </p:nvSpPr>
          <p:spPr>
            <a:xfrm>
              <a:off x="5669142" y="6987345"/>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4" name="rc29"/>
            <p:cNvSpPr/>
            <p:nvPr/>
          </p:nvSpPr>
          <p:spPr>
            <a:xfrm>
              <a:off x="1489902"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5" name="rc30"/>
            <p:cNvSpPr/>
            <p:nvPr/>
          </p:nvSpPr>
          <p:spPr>
            <a:xfrm>
              <a:off x="1869833"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6" name="rc31"/>
            <p:cNvSpPr/>
            <p:nvPr/>
          </p:nvSpPr>
          <p:spPr>
            <a:xfrm>
              <a:off x="2249764"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32"/>
            <p:cNvSpPr/>
            <p:nvPr/>
          </p:nvSpPr>
          <p:spPr>
            <a:xfrm>
              <a:off x="2629695"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8" name="rc33"/>
            <p:cNvSpPr/>
            <p:nvPr/>
          </p:nvSpPr>
          <p:spPr>
            <a:xfrm>
              <a:off x="3009626"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9" name="rc34"/>
            <p:cNvSpPr/>
            <p:nvPr/>
          </p:nvSpPr>
          <p:spPr>
            <a:xfrm>
              <a:off x="3389557"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35"/>
            <p:cNvSpPr/>
            <p:nvPr/>
          </p:nvSpPr>
          <p:spPr>
            <a:xfrm>
              <a:off x="3769488"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36"/>
            <p:cNvSpPr/>
            <p:nvPr/>
          </p:nvSpPr>
          <p:spPr>
            <a:xfrm>
              <a:off x="4149418"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rc37"/>
            <p:cNvSpPr/>
            <p:nvPr/>
          </p:nvSpPr>
          <p:spPr>
            <a:xfrm>
              <a:off x="4529349" y="7367276"/>
              <a:ext cx="379930" cy="379930"/>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43" name="rc38"/>
            <p:cNvSpPr/>
            <p:nvPr/>
          </p:nvSpPr>
          <p:spPr>
            <a:xfrm>
              <a:off x="4909280"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4" name="rc39"/>
            <p:cNvSpPr/>
            <p:nvPr/>
          </p:nvSpPr>
          <p:spPr>
            <a:xfrm>
              <a:off x="5289211"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5" name="rc40"/>
            <p:cNvSpPr/>
            <p:nvPr/>
          </p:nvSpPr>
          <p:spPr>
            <a:xfrm>
              <a:off x="5669142" y="7367276"/>
              <a:ext cx="379930" cy="37993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6" name="tx41"/>
            <p:cNvSpPr/>
            <p:nvPr/>
          </p:nvSpPr>
          <p:spPr>
            <a:xfrm>
              <a:off x="765449" y="7502696"/>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BELIZE</a:t>
              </a:r>
            </a:p>
          </p:txBody>
        </p:sp>
        <p:sp>
          <p:nvSpPr>
            <p:cNvPr id="547" name="tx42"/>
            <p:cNvSpPr/>
            <p:nvPr/>
          </p:nvSpPr>
          <p:spPr>
            <a:xfrm>
              <a:off x="663949" y="7118970"/>
              <a:ext cx="6266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TOLEDO</a:t>
              </a:r>
            </a:p>
          </p:txBody>
        </p:sp>
        <p:sp>
          <p:nvSpPr>
            <p:cNvPr id="548" name="tx43"/>
            <p:cNvSpPr/>
            <p:nvPr/>
          </p:nvSpPr>
          <p:spPr>
            <a:xfrm>
              <a:off x="858690" y="6739039"/>
              <a:ext cx="4318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CAYO</a:t>
              </a:r>
            </a:p>
          </p:txBody>
        </p:sp>
        <p:sp>
          <p:nvSpPr>
            <p:cNvPr id="549" name="tx44"/>
            <p:cNvSpPr/>
            <p:nvPr/>
          </p:nvSpPr>
          <p:spPr>
            <a:xfrm rot="-2700000">
              <a:off x="1240233"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50" name="tx45"/>
            <p:cNvSpPr/>
            <p:nvPr/>
          </p:nvSpPr>
          <p:spPr>
            <a:xfrm rot="-2700000">
              <a:off x="1620164"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51" name="tx46"/>
            <p:cNvSpPr/>
            <p:nvPr/>
          </p:nvSpPr>
          <p:spPr>
            <a:xfrm rot="-2700000">
              <a:off x="2000094"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52" name="tx47"/>
            <p:cNvSpPr/>
            <p:nvPr/>
          </p:nvSpPr>
          <p:spPr>
            <a:xfrm rot="-2700000">
              <a:off x="2380025"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53" name="tx48"/>
            <p:cNvSpPr/>
            <p:nvPr/>
          </p:nvSpPr>
          <p:spPr>
            <a:xfrm rot="-2700000">
              <a:off x="2759956"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54" name="tx49"/>
            <p:cNvSpPr/>
            <p:nvPr/>
          </p:nvSpPr>
          <p:spPr>
            <a:xfrm rot="-2700000">
              <a:off x="3139887"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55" name="tx50"/>
            <p:cNvSpPr/>
            <p:nvPr/>
          </p:nvSpPr>
          <p:spPr>
            <a:xfrm rot="-2700000">
              <a:off x="3519791" y="810094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56" name="tx51"/>
            <p:cNvSpPr/>
            <p:nvPr/>
          </p:nvSpPr>
          <p:spPr>
            <a:xfrm rot="-2700000">
              <a:off x="3899749"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57" name="tx52"/>
            <p:cNvSpPr/>
            <p:nvPr/>
          </p:nvSpPr>
          <p:spPr>
            <a:xfrm rot="-2700000">
              <a:off x="4279679"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58" name="tx53"/>
            <p:cNvSpPr/>
            <p:nvPr/>
          </p:nvSpPr>
          <p:spPr>
            <a:xfrm rot="-2700000">
              <a:off x="4659610"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59" name="tx54"/>
            <p:cNvSpPr/>
            <p:nvPr/>
          </p:nvSpPr>
          <p:spPr>
            <a:xfrm rot="-2700000">
              <a:off x="5039541"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560" name="tx55"/>
            <p:cNvSpPr/>
            <p:nvPr/>
          </p:nvSpPr>
          <p:spPr>
            <a:xfrm rot="-2700000">
              <a:off x="5419472" y="810101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561" name="pic56"/>
            <p:cNvPicPr/>
            <p:nvPr/>
          </p:nvPicPr>
          <p:blipFill>
            <a:blip r:embed="rId2" cstate="print"/>
            <a:stretch>
              <a:fillRect/>
            </a:stretch>
          </p:blipFill>
          <p:spPr>
            <a:xfrm>
              <a:off x="2689488" y="8596515"/>
              <a:ext cx="2160000" cy="144000"/>
            </a:xfrm>
            <a:prstGeom prst="rect">
              <a:avLst/>
            </a:prstGeom>
          </p:spPr>
        </p:pic>
        <p:sp>
          <p:nvSpPr>
            <p:cNvPr id="562" name="pl57"/>
            <p:cNvSpPr/>
            <p:nvPr/>
          </p:nvSpPr>
          <p:spPr>
            <a:xfrm>
              <a:off x="26930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3" name="pl58"/>
            <p:cNvSpPr/>
            <p:nvPr/>
          </p:nvSpPr>
          <p:spPr>
            <a:xfrm>
              <a:off x="30518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4" name="pl59"/>
            <p:cNvSpPr/>
            <p:nvPr/>
          </p:nvSpPr>
          <p:spPr>
            <a:xfrm>
              <a:off x="34106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5" name="pl60"/>
            <p:cNvSpPr/>
            <p:nvPr/>
          </p:nvSpPr>
          <p:spPr>
            <a:xfrm>
              <a:off x="37694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6" name="pl61"/>
            <p:cNvSpPr/>
            <p:nvPr/>
          </p:nvSpPr>
          <p:spPr>
            <a:xfrm>
              <a:off x="41282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7" name="pl62"/>
            <p:cNvSpPr/>
            <p:nvPr/>
          </p:nvSpPr>
          <p:spPr>
            <a:xfrm>
              <a:off x="44870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8" name="pl63"/>
            <p:cNvSpPr/>
            <p:nvPr/>
          </p:nvSpPr>
          <p:spPr>
            <a:xfrm>
              <a:off x="4845888" y="869662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9" name="pl64"/>
            <p:cNvSpPr/>
            <p:nvPr/>
          </p:nvSpPr>
          <p:spPr>
            <a:xfrm>
              <a:off x="26930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0" name="pl65"/>
            <p:cNvSpPr/>
            <p:nvPr/>
          </p:nvSpPr>
          <p:spPr>
            <a:xfrm>
              <a:off x="30518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1" name="pl66"/>
            <p:cNvSpPr/>
            <p:nvPr/>
          </p:nvSpPr>
          <p:spPr>
            <a:xfrm>
              <a:off x="34106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2" name="pl67"/>
            <p:cNvSpPr/>
            <p:nvPr/>
          </p:nvSpPr>
          <p:spPr>
            <a:xfrm>
              <a:off x="37694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3" name="pl68"/>
            <p:cNvSpPr/>
            <p:nvPr/>
          </p:nvSpPr>
          <p:spPr>
            <a:xfrm>
              <a:off x="41282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4" name="pl69"/>
            <p:cNvSpPr/>
            <p:nvPr/>
          </p:nvSpPr>
          <p:spPr>
            <a:xfrm>
              <a:off x="44870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5" name="pl70"/>
            <p:cNvSpPr/>
            <p:nvPr/>
          </p:nvSpPr>
          <p:spPr>
            <a:xfrm>
              <a:off x="4845888" y="859651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6" name="tx71"/>
            <p:cNvSpPr/>
            <p:nvPr/>
          </p:nvSpPr>
          <p:spPr>
            <a:xfrm>
              <a:off x="2657772" y="880973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577" name="tx72"/>
            <p:cNvSpPr/>
            <p:nvPr/>
          </p:nvSpPr>
          <p:spPr>
            <a:xfrm>
              <a:off x="3016572" y="880973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78" name="tx73"/>
            <p:cNvSpPr/>
            <p:nvPr/>
          </p:nvSpPr>
          <p:spPr>
            <a:xfrm>
              <a:off x="3375372" y="880811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579" name="tx74"/>
            <p:cNvSpPr/>
            <p:nvPr/>
          </p:nvSpPr>
          <p:spPr>
            <a:xfrm>
              <a:off x="3734172" y="881010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580" name="tx75"/>
            <p:cNvSpPr/>
            <p:nvPr/>
          </p:nvSpPr>
          <p:spPr>
            <a:xfrm>
              <a:off x="4092972" y="880979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581" name="tx76"/>
            <p:cNvSpPr/>
            <p:nvPr/>
          </p:nvSpPr>
          <p:spPr>
            <a:xfrm>
              <a:off x="4451772" y="880818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582" name="tx77"/>
            <p:cNvSpPr/>
            <p:nvPr/>
          </p:nvSpPr>
          <p:spPr>
            <a:xfrm>
              <a:off x="4810572" y="8811282"/>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583" name="tx78"/>
            <p:cNvSpPr/>
            <p:nvPr/>
          </p:nvSpPr>
          <p:spPr>
            <a:xfrm>
              <a:off x="1187650" y="630381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58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8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8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Benin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119215"/>
              <a:ext cx="237118" cy="166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19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53072"/>
              <a:ext cx="237118" cy="1661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820158"/>
              <a:ext cx="237118" cy="132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86300"/>
              <a:ext cx="237118" cy="29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753700"/>
              <a:ext cx="237118" cy="232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554329"/>
              <a:ext cx="237118" cy="1993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122357"/>
              <a:ext cx="237118" cy="4319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944765"/>
              <a:ext cx="237118" cy="340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44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11850"/>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263579"/>
              <a:ext cx="237118" cy="548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878308"/>
              <a:ext cx="237118" cy="1744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803543"/>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5958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19529"/>
              <a:ext cx="237118" cy="33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994608"/>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778622"/>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061065"/>
              <a:ext cx="237118" cy="224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044450"/>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61379"/>
              <a:ext cx="237118" cy="830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786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27522"/>
              <a:ext cx="237118" cy="49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94293"/>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53072"/>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85672"/>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27836"/>
              <a:ext cx="237118" cy="15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9058"/>
              <a:ext cx="237118" cy="116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69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6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027836"/>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7767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65401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776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6937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73708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77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19215"/>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65" name="pg64"/>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455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4795236"/>
              <a:ext cx="237118" cy="490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695550"/>
              <a:ext cx="237118" cy="996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4670629"/>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346650"/>
              <a:ext cx="237118" cy="323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4712165"/>
              <a:ext cx="237118" cy="5731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570943"/>
              <a:ext cx="237118" cy="1412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5543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964521"/>
              <a:ext cx="237118" cy="589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645707"/>
              <a:ext cx="237118" cy="1661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637400"/>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163893"/>
              <a:ext cx="237118" cy="473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803543"/>
              <a:ext cx="237118" cy="48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762007"/>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7620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487872"/>
              <a:ext cx="237118" cy="274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86615"/>
              <a:ext cx="237118" cy="191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8866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595865"/>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085986"/>
              <a:ext cx="237118" cy="199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69372"/>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94922"/>
              <a:ext cx="237118" cy="174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019529"/>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119215"/>
              <a:ext cx="237118" cy="249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112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52443"/>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9447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03543"/>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35515"/>
              <a:ext cx="237118" cy="49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052758"/>
              <a:ext cx="237118" cy="1827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482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478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036143"/>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0195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654015"/>
              <a:ext cx="237118" cy="365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662322"/>
              <a:ext cx="237118" cy="623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512793"/>
              <a:ext cx="237118" cy="1495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421414"/>
              <a:ext cx="237118" cy="91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3806686"/>
              <a:ext cx="237118" cy="614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446336"/>
              <a:ext cx="237118" cy="839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313422"/>
              <a:ext cx="237118" cy="132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180507"/>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3358100"/>
              <a:ext cx="237118" cy="822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894922"/>
              <a:ext cx="237118" cy="390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8866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737086"/>
              <a:ext cx="237118" cy="1495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130664"/>
              <a:ext cx="237118" cy="606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027836"/>
              <a:ext cx="237118" cy="257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027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795236"/>
              <a:ext cx="237118" cy="232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313422"/>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961379"/>
              <a:ext cx="237118" cy="323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745393"/>
              <a:ext cx="237118" cy="215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637400"/>
              <a:ext cx="237118" cy="107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238657"/>
              <a:ext cx="237118" cy="398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10908"/>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94476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27522"/>
              <a:ext cx="237118" cy="157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127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069372"/>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20472"/>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1358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820158"/>
              <a:ext cx="237118" cy="315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485338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496179"/>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587557"/>
              <a:ext cx="237118" cy="6978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45875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4288500"/>
              <a:ext cx="237118" cy="299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3731921"/>
              <a:ext cx="237118" cy="556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011222"/>
              <a:ext cx="237118" cy="274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011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4703857"/>
              <a:ext cx="237118" cy="3073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413107"/>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779 case(s)</a:t>
              </a:r>
            </a:p>
          </p:txBody>
        </p:sp>
        <p:sp>
          <p:nvSpPr>
            <p:cNvPr id="190" name="pg189"/>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785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542672" y="2153563"/>
              <a:ext cx="3214267" cy="3131794"/>
            </a:xfrm>
            <a:prstGeom prst="rect">
              <a:avLst/>
            </a:prstGeom>
            <a:solidFill>
              <a:srgbClr val="FFFFFF">
                <a:alpha val="100000"/>
              </a:srgbClr>
            </a:solidFill>
          </p:spPr>
          <p:txBody>
            <a:bodyPr/>
            <a:lstStyle/>
            <a:p/>
          </p:txBody>
        </p:sp>
        <p:sp>
          <p:nvSpPr>
            <p:cNvPr id="194" name="pl193"/>
            <p:cNvSpPr/>
            <p:nvPr/>
          </p:nvSpPr>
          <p:spPr>
            <a:xfrm>
              <a:off x="11542672"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rc201"/>
            <p:cNvSpPr/>
            <p:nvPr/>
          </p:nvSpPr>
          <p:spPr>
            <a:xfrm>
              <a:off x="11582191" y="4296807"/>
              <a:ext cx="237118" cy="988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296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230350"/>
              <a:ext cx="237118" cy="66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3731921"/>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429722"/>
              <a:ext cx="237118" cy="85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388186"/>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313422"/>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2876285"/>
              <a:ext cx="237118" cy="1437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03543"/>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70315"/>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3690386"/>
              <a:ext cx="237118" cy="1079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928150"/>
              <a:ext cx="237118" cy="3572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9281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870000"/>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604172"/>
              <a:ext cx="237118" cy="265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036143"/>
              <a:ext cx="237118" cy="24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027836"/>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0195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59586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019529"/>
              <a:ext cx="237118" cy="2658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019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01122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67893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35829"/>
              <a:ext cx="237118" cy="149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35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19215"/>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903229"/>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052758"/>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355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355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894922"/>
              <a:ext cx="237118" cy="340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43822"/>
              <a:ext cx="237118" cy="41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193979"/>
              <a:ext cx="237118" cy="91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35515"/>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4828465"/>
              <a:ext cx="237118" cy="40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464 case(s)</a:t>
              </a:r>
            </a:p>
          </p:txBody>
        </p:sp>
        <p:sp>
          <p:nvSpPr>
            <p:cNvPr id="252" name="pg251"/>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747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rc263"/>
            <p:cNvSpPr/>
            <p:nvPr/>
          </p:nvSpPr>
          <p:spPr>
            <a:xfrm>
              <a:off x="14796459"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052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8783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354957"/>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069372"/>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413107"/>
              <a:ext cx="237118" cy="656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4936458"/>
              <a:ext cx="237118" cy="348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93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91153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388186"/>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069372"/>
              <a:ext cx="237118" cy="21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069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4820158"/>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07767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770315"/>
              <a:ext cx="237118" cy="307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5515"/>
              <a:ext cx="237118" cy="49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55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193979"/>
              <a:ext cx="237118" cy="415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936458"/>
              <a:ext cx="237118" cy="257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60436"/>
              <a:ext cx="237118" cy="24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60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60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102601"/>
              <a:ext cx="237118" cy="15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04176" y="5227208"/>
              <a:ext cx="237118" cy="581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227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5227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04176" y="5077679"/>
              <a:ext cx="237118" cy="149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220 case(s)</a:t>
              </a:r>
            </a:p>
          </p:txBody>
        </p:sp>
        <p:sp>
          <p:nvSpPr>
            <p:cNvPr id="302" name="pg30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36936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1" name="tx430"/>
            <p:cNvSpPr/>
            <p:nvPr/>
          </p:nvSpPr>
          <p:spPr>
            <a:xfrm>
              <a:off x="1230614" y="353865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2707824"/>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3" name="pl43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44546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36239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793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068913" y="6510025"/>
              <a:ext cx="4276698" cy="2788960"/>
            </a:xfrm>
            <a:prstGeom prst="rect">
              <a:avLst/>
            </a:prstGeom>
            <a:solidFill>
              <a:srgbClr val="FFFFFF">
                <a:alpha val="100000"/>
              </a:srgbClr>
            </a:solidFill>
          </p:spPr>
          <p:txBody>
            <a:bodyPr/>
            <a:lstStyle/>
            <a:p/>
          </p:txBody>
        </p:sp>
        <p:sp>
          <p:nvSpPr>
            <p:cNvPr id="459" name="pl6"/>
            <p:cNvSpPr/>
            <p:nvPr/>
          </p:nvSpPr>
          <p:spPr>
            <a:xfrm>
              <a:off x="7068913" y="88386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0" name="pl7"/>
            <p:cNvSpPr/>
            <p:nvPr/>
          </p:nvSpPr>
          <p:spPr>
            <a:xfrm>
              <a:off x="7068913" y="81713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1" name="pl8"/>
            <p:cNvSpPr/>
            <p:nvPr/>
          </p:nvSpPr>
          <p:spPr>
            <a:xfrm>
              <a:off x="7068913" y="75041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2" name="pl9"/>
            <p:cNvSpPr/>
            <p:nvPr/>
          </p:nvSpPr>
          <p:spPr>
            <a:xfrm>
              <a:off x="7068913" y="683696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4" name="pl11"/>
            <p:cNvSpPr/>
            <p:nvPr/>
          </p:nvSpPr>
          <p:spPr>
            <a:xfrm>
              <a:off x="7068913" y="850499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5" name="pl12"/>
            <p:cNvSpPr/>
            <p:nvPr/>
          </p:nvSpPr>
          <p:spPr>
            <a:xfrm>
              <a:off x="7068913" y="78377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6" name="pl13"/>
            <p:cNvSpPr/>
            <p:nvPr/>
          </p:nvSpPr>
          <p:spPr>
            <a:xfrm>
              <a:off x="7068913" y="717056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rc14"/>
            <p:cNvSpPr/>
            <p:nvPr/>
          </p:nvSpPr>
          <p:spPr>
            <a:xfrm>
              <a:off x="7217409" y="7971227"/>
              <a:ext cx="415790" cy="266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7811395" y="6930370"/>
              <a:ext cx="415790" cy="800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8405381" y="7811095"/>
              <a:ext cx="415790" cy="1601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8999367" y="8878640"/>
              <a:ext cx="415790" cy="533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9593353" y="9038771"/>
              <a:ext cx="415790" cy="266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187339" y="9038771"/>
              <a:ext cx="415790" cy="533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7217409" y="7917849"/>
              <a:ext cx="415790" cy="53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1"/>
            <p:cNvSpPr/>
            <p:nvPr/>
          </p:nvSpPr>
          <p:spPr>
            <a:xfrm>
              <a:off x="7811395" y="6716861"/>
              <a:ext cx="415790" cy="213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8405381" y="7731029"/>
              <a:ext cx="415790" cy="80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7217409" y="7891161"/>
              <a:ext cx="415790" cy="2668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4"/>
            <p:cNvSpPr/>
            <p:nvPr/>
          </p:nvSpPr>
          <p:spPr>
            <a:xfrm>
              <a:off x="7811395" y="6636796"/>
              <a:ext cx="415790" cy="8006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5"/>
            <p:cNvSpPr/>
            <p:nvPr/>
          </p:nvSpPr>
          <p:spPr>
            <a:xfrm>
              <a:off x="8405381" y="7704340"/>
              <a:ext cx="415790" cy="2668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6"/>
            <p:cNvSpPr/>
            <p:nvPr/>
          </p:nvSpPr>
          <p:spPr>
            <a:xfrm>
              <a:off x="8999367" y="8825262"/>
              <a:ext cx="415790" cy="533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7"/>
            <p:cNvSpPr/>
            <p:nvPr/>
          </p:nvSpPr>
          <p:spPr>
            <a:xfrm>
              <a:off x="7217409" y="7997915"/>
              <a:ext cx="415790" cy="117429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8"/>
            <p:cNvSpPr/>
            <p:nvPr/>
          </p:nvSpPr>
          <p:spPr>
            <a:xfrm>
              <a:off x="7811395" y="7010436"/>
              <a:ext cx="415790" cy="21617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9"/>
            <p:cNvSpPr/>
            <p:nvPr/>
          </p:nvSpPr>
          <p:spPr>
            <a:xfrm>
              <a:off x="8405381" y="7971227"/>
              <a:ext cx="415790" cy="12009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0"/>
            <p:cNvSpPr/>
            <p:nvPr/>
          </p:nvSpPr>
          <p:spPr>
            <a:xfrm>
              <a:off x="8999367" y="8932017"/>
              <a:ext cx="415790" cy="24019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1"/>
            <p:cNvSpPr/>
            <p:nvPr/>
          </p:nvSpPr>
          <p:spPr>
            <a:xfrm>
              <a:off x="9593353" y="9065460"/>
              <a:ext cx="415790" cy="1067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2"/>
            <p:cNvSpPr/>
            <p:nvPr/>
          </p:nvSpPr>
          <p:spPr>
            <a:xfrm>
              <a:off x="10187339" y="9092148"/>
              <a:ext cx="415790" cy="800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10781325" y="9145526"/>
              <a:ext cx="415790" cy="2668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pl34"/>
            <p:cNvSpPr/>
            <p:nvPr/>
          </p:nvSpPr>
          <p:spPr>
            <a:xfrm>
              <a:off x="7425304" y="6867288"/>
              <a:ext cx="3563915" cy="2295974"/>
            </a:xfrm>
            <a:custGeom>
              <a:avLst/>
              <a:pathLst>
                <a:path w="3563915" h="2295974">
                  <a:moveTo>
                    <a:pt x="0" y="0"/>
                  </a:moveTo>
                  <a:lnTo>
                    <a:pt x="593985" y="1098756"/>
                  </a:lnTo>
                  <a:lnTo>
                    <a:pt x="1187971" y="1705197"/>
                  </a:lnTo>
                  <a:lnTo>
                    <a:pt x="1781957" y="2146042"/>
                  </a:lnTo>
                  <a:lnTo>
                    <a:pt x="2375943" y="2266883"/>
                  </a:lnTo>
                  <a:lnTo>
                    <a:pt x="2969929" y="2266883"/>
                  </a:lnTo>
                  <a:lnTo>
                    <a:pt x="3563915" y="2295974"/>
                  </a:lnTo>
                </a:path>
              </a:pathLst>
            </a:custGeom>
            <a:ln w="40651" cap="flat">
              <a:solidFill>
                <a:srgbClr val="000000">
                  <a:alpha val="100000"/>
                </a:srgbClr>
              </a:solidFill>
              <a:prstDash val="solid"/>
              <a:round/>
            </a:ln>
          </p:spPr>
          <p:txBody>
            <a:bodyPr/>
            <a:lstStyle/>
            <a:p/>
          </p:txBody>
        </p:sp>
        <p:sp>
          <p:nvSpPr>
            <p:cNvPr id="488" name="rc35"/>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89" name="tx3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37"/>
            <p:cNvSpPr/>
            <p:nvPr/>
          </p:nvSpPr>
          <p:spPr>
            <a:xfrm>
              <a:off x="6801340" y="85026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1" name="tx38"/>
            <p:cNvSpPr/>
            <p:nvPr/>
          </p:nvSpPr>
          <p:spPr>
            <a:xfrm>
              <a:off x="6801340" y="78354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2" name="tx39"/>
            <p:cNvSpPr/>
            <p:nvPr/>
          </p:nvSpPr>
          <p:spPr>
            <a:xfrm>
              <a:off x="6801340" y="7170121"/>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93" name="pl40"/>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1"/>
            <p:cNvSpPr/>
            <p:nvPr/>
          </p:nvSpPr>
          <p:spPr>
            <a:xfrm>
              <a:off x="7034118" y="8504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2"/>
            <p:cNvSpPr/>
            <p:nvPr/>
          </p:nvSpPr>
          <p:spPr>
            <a:xfrm>
              <a:off x="7034118" y="78377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3"/>
            <p:cNvSpPr/>
            <p:nvPr/>
          </p:nvSpPr>
          <p:spPr>
            <a:xfrm>
              <a:off x="7034118" y="7170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5"/>
            <p:cNvSpPr/>
            <p:nvPr/>
          </p:nvSpPr>
          <p:spPr>
            <a:xfrm>
              <a:off x="11345612" y="85008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6"/>
            <p:cNvSpPr/>
            <p:nvPr/>
          </p:nvSpPr>
          <p:spPr>
            <a:xfrm>
              <a:off x="11345612" y="78295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7"/>
            <p:cNvSpPr/>
            <p:nvPr/>
          </p:nvSpPr>
          <p:spPr>
            <a:xfrm>
              <a:off x="11345612" y="71582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tx4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2" name="tx49"/>
            <p:cNvSpPr/>
            <p:nvPr/>
          </p:nvSpPr>
          <p:spPr>
            <a:xfrm>
              <a:off x="11443669" y="8498495"/>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3" name="tx50"/>
            <p:cNvSpPr/>
            <p:nvPr/>
          </p:nvSpPr>
          <p:spPr>
            <a:xfrm>
              <a:off x="11443669" y="78272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4" name="tx51"/>
            <p:cNvSpPr/>
            <p:nvPr/>
          </p:nvSpPr>
          <p:spPr>
            <a:xfrm>
              <a:off x="11443669" y="7155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505" name="pl52"/>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4"/>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8"/>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tx59"/>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60"/>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61"/>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6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63"/>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64"/>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65"/>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6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0" name="tx6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70"/>
            <p:cNvSpPr/>
            <p:nvPr/>
          </p:nvSpPr>
          <p:spPr>
            <a:xfrm>
              <a:off x="6564753" y="10217410"/>
              <a:ext cx="1051268" cy="182880"/>
            </a:xfrm>
            <a:prstGeom prst="rect">
              <a:avLst/>
            </a:prstGeom>
            <a:solidFill>
              <a:srgbClr val="FFFFFF">
                <a:alpha val="100000"/>
              </a:srgbClr>
            </a:solidFill>
          </p:spPr>
          <p:txBody>
            <a:bodyPr/>
            <a:lstStyle/>
            <a:p/>
          </p:txBody>
        </p:sp>
        <p:sp>
          <p:nvSpPr>
            <p:cNvPr id="524" name="rc71"/>
            <p:cNvSpPr/>
            <p:nvPr/>
          </p:nvSpPr>
          <p:spPr>
            <a:xfrm>
              <a:off x="6564753" y="10217410"/>
              <a:ext cx="182879" cy="182880"/>
            </a:xfrm>
            <a:prstGeom prst="rect">
              <a:avLst/>
            </a:prstGeom>
            <a:solidFill>
              <a:srgbClr val="FFFFFF">
                <a:alpha val="100000"/>
              </a:srgbClr>
            </a:solidFill>
          </p:spPr>
          <p:txBody>
            <a:bodyPr/>
            <a:lstStyle/>
            <a:p/>
          </p:txBody>
        </p:sp>
        <p:sp>
          <p:nvSpPr>
            <p:cNvPr id="525" name="pl72"/>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6" name="tx73"/>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74"/>
            <p:cNvSpPr/>
            <p:nvPr/>
          </p:nvSpPr>
          <p:spPr>
            <a:xfrm>
              <a:off x="7796021" y="10217410"/>
              <a:ext cx="4053749" cy="182880"/>
            </a:xfrm>
            <a:prstGeom prst="rect">
              <a:avLst/>
            </a:prstGeom>
            <a:solidFill>
              <a:srgbClr val="FFFFFF">
                <a:alpha val="100000"/>
              </a:srgbClr>
            </a:solidFill>
          </p:spPr>
          <p:txBody>
            <a:bodyPr/>
            <a:lstStyle/>
            <a:p/>
          </p:txBody>
        </p:sp>
        <p:sp>
          <p:nvSpPr>
            <p:cNvPr id="528" name="rc75"/>
            <p:cNvSpPr/>
            <p:nvPr/>
          </p:nvSpPr>
          <p:spPr>
            <a:xfrm>
              <a:off x="7796021" y="10217410"/>
              <a:ext cx="182879" cy="182880"/>
            </a:xfrm>
            <a:prstGeom prst="rect">
              <a:avLst/>
            </a:prstGeom>
            <a:solidFill>
              <a:srgbClr val="FFFFFF">
                <a:alpha val="100000"/>
              </a:srgbClr>
            </a:solidFill>
          </p:spPr>
          <p:txBody>
            <a:bodyPr/>
            <a:lstStyle/>
            <a:p/>
          </p:txBody>
        </p:sp>
        <p:sp>
          <p:nvSpPr>
            <p:cNvPr id="529" name="rc7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0" name="rc77"/>
            <p:cNvSpPr/>
            <p:nvPr/>
          </p:nvSpPr>
          <p:spPr>
            <a:xfrm>
              <a:off x="8887262" y="10217410"/>
              <a:ext cx="182879" cy="182880"/>
            </a:xfrm>
            <a:prstGeom prst="rect">
              <a:avLst/>
            </a:prstGeom>
            <a:solidFill>
              <a:srgbClr val="FFFFFF">
                <a:alpha val="100000"/>
              </a:srgbClr>
            </a:solidFill>
          </p:spPr>
          <p:txBody>
            <a:bodyPr/>
            <a:lstStyle/>
            <a:p/>
          </p:txBody>
        </p:sp>
        <p:sp>
          <p:nvSpPr>
            <p:cNvPr id="531" name="rc7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2" name="rc79"/>
            <p:cNvSpPr/>
            <p:nvPr/>
          </p:nvSpPr>
          <p:spPr>
            <a:xfrm>
              <a:off x="9813303" y="10217410"/>
              <a:ext cx="182879" cy="182880"/>
            </a:xfrm>
            <a:prstGeom prst="rect">
              <a:avLst/>
            </a:prstGeom>
            <a:solidFill>
              <a:srgbClr val="FFFFFF">
                <a:alpha val="100000"/>
              </a:srgbClr>
            </a:solidFill>
          </p:spPr>
          <p:txBody>
            <a:bodyPr/>
            <a:lstStyle/>
            <a:p/>
          </p:txBody>
        </p:sp>
        <p:sp>
          <p:nvSpPr>
            <p:cNvPr id="533" name="rc8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4" name="rc81"/>
            <p:cNvSpPr/>
            <p:nvPr/>
          </p:nvSpPr>
          <p:spPr>
            <a:xfrm>
              <a:off x="10815544" y="10217410"/>
              <a:ext cx="182880" cy="182880"/>
            </a:xfrm>
            <a:prstGeom prst="rect">
              <a:avLst/>
            </a:prstGeom>
            <a:solidFill>
              <a:srgbClr val="FFFFFF">
                <a:alpha val="100000"/>
              </a:srgbClr>
            </a:solidFill>
          </p:spPr>
          <p:txBody>
            <a:bodyPr/>
            <a:lstStyle/>
            <a:p/>
          </p:txBody>
        </p:sp>
        <p:sp>
          <p:nvSpPr>
            <p:cNvPr id="535" name="rc8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6" name="tx83"/>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7" name="tx84"/>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8" name="tx85"/>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9" name="tx86"/>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0" name="tx8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1" name=""/>
          <p:cNvGrpSpPr/>
          <p:nvPr/>
        </p:nvGrpSpPr>
        <p:grpSpPr>
          <a:xfrm>
            <a:off x="12527280" y="6217920"/>
            <a:ext cx="5486400" cy="4297680"/>
            <a:chOff x="12527280" y="6217920"/>
            <a:chExt cx="5486400" cy="4297680"/>
          </a:xfrm>
        </p:grpSpPr>
        <p:sp>
          <p:nvSpPr>
            <p:cNvPr id="5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7"/>
            <p:cNvSpPr/>
            <p:nvPr/>
          </p:nvSpPr>
          <p:spPr>
            <a:xfrm>
              <a:off x="13325144" y="7303857"/>
              <a:ext cx="4510689" cy="640187"/>
            </a:xfrm>
            <a:custGeom>
              <a:avLst/>
              <a:pathLst>
                <a:path w="4510689" h="640187">
                  <a:moveTo>
                    <a:pt x="0" y="102429"/>
                  </a:moveTo>
                  <a:lnTo>
                    <a:pt x="180427" y="153644"/>
                  </a:lnTo>
                  <a:lnTo>
                    <a:pt x="360855" y="204859"/>
                  </a:lnTo>
                  <a:lnTo>
                    <a:pt x="541282" y="230467"/>
                  </a:lnTo>
                  <a:lnTo>
                    <a:pt x="721710" y="281682"/>
                  </a:lnTo>
                  <a:lnTo>
                    <a:pt x="902137" y="332897"/>
                  </a:lnTo>
                  <a:lnTo>
                    <a:pt x="1082565" y="204859"/>
                  </a:lnTo>
                  <a:lnTo>
                    <a:pt x="1262993" y="102429"/>
                  </a:lnTo>
                  <a:lnTo>
                    <a:pt x="1443420" y="204859"/>
                  </a:lnTo>
                  <a:lnTo>
                    <a:pt x="1623848" y="76822"/>
                  </a:lnTo>
                  <a:lnTo>
                    <a:pt x="1804275" y="153644"/>
                  </a:lnTo>
                  <a:lnTo>
                    <a:pt x="1984703" y="102429"/>
                  </a:lnTo>
                  <a:lnTo>
                    <a:pt x="2165131" y="0"/>
                  </a:lnTo>
                  <a:lnTo>
                    <a:pt x="2345558" y="153644"/>
                  </a:lnTo>
                  <a:lnTo>
                    <a:pt x="2525986" y="230467"/>
                  </a:lnTo>
                  <a:lnTo>
                    <a:pt x="2706413" y="179252"/>
                  </a:lnTo>
                  <a:lnTo>
                    <a:pt x="2886841" y="153644"/>
                  </a:lnTo>
                  <a:lnTo>
                    <a:pt x="3067268" y="230467"/>
                  </a:lnTo>
                  <a:lnTo>
                    <a:pt x="3247696" y="332897"/>
                  </a:lnTo>
                  <a:lnTo>
                    <a:pt x="3428124" y="409719"/>
                  </a:lnTo>
                  <a:lnTo>
                    <a:pt x="3608551" y="512149"/>
                  </a:lnTo>
                  <a:lnTo>
                    <a:pt x="3788979" y="537757"/>
                  </a:lnTo>
                  <a:lnTo>
                    <a:pt x="3969406" y="563364"/>
                  </a:lnTo>
                  <a:lnTo>
                    <a:pt x="4149834" y="563364"/>
                  </a:lnTo>
                  <a:lnTo>
                    <a:pt x="4330262" y="588972"/>
                  </a:lnTo>
                  <a:lnTo>
                    <a:pt x="4510689" y="640187"/>
                  </a:lnTo>
                </a:path>
              </a:pathLst>
            </a:custGeom>
            <a:ln w="32521" cap="flat">
              <a:solidFill>
                <a:srgbClr val="5EB0E8">
                  <a:alpha val="100000"/>
                </a:srgbClr>
              </a:solidFill>
              <a:prstDash val="solid"/>
              <a:round/>
            </a:ln>
          </p:spPr>
          <p:txBody>
            <a:bodyPr/>
            <a:lstStyle/>
            <a:p/>
          </p:txBody>
        </p:sp>
        <p:sp>
          <p:nvSpPr>
            <p:cNvPr id="557"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8"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3"/>
            <p:cNvSpPr/>
            <p:nvPr/>
          </p:nvSpPr>
          <p:spPr>
            <a:xfrm>
              <a:off x="14005791" y="9941072"/>
              <a:ext cx="3149396" cy="504938"/>
            </a:xfrm>
            <a:prstGeom prst="rect">
              <a:avLst/>
            </a:prstGeom>
            <a:solidFill>
              <a:srgbClr val="FFFFFF">
                <a:alpha val="100000"/>
              </a:srgbClr>
            </a:solidFill>
          </p:spPr>
          <p:txBody>
            <a:bodyPr/>
            <a:lstStyle/>
            <a:p/>
          </p:txBody>
        </p:sp>
        <p:sp>
          <p:nvSpPr>
            <p:cNvPr id="623"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4"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5"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8" name=""/>
          <p:cNvGrpSpPr/>
          <p:nvPr/>
        </p:nvGrpSpPr>
        <p:grpSpPr>
          <a:xfrm>
            <a:off x="594360" y="6217920"/>
            <a:ext cx="5562295" cy="4108319"/>
            <a:chOff x="594360" y="6217920"/>
            <a:chExt cx="5562295" cy="4108319"/>
          </a:xfrm>
        </p:grpSpPr>
        <p:sp>
          <p:nvSpPr>
            <p:cNvPr id="62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0" name="rc4"/>
            <p:cNvSpPr/>
            <p:nvPr/>
          </p:nvSpPr>
          <p:spPr>
            <a:xfrm>
              <a:off x="221218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1" name="rc5"/>
            <p:cNvSpPr/>
            <p:nvPr/>
          </p:nvSpPr>
          <p:spPr>
            <a:xfrm>
              <a:off x="224042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6"/>
            <p:cNvSpPr/>
            <p:nvPr/>
          </p:nvSpPr>
          <p:spPr>
            <a:xfrm>
              <a:off x="25227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7"/>
            <p:cNvSpPr/>
            <p:nvPr/>
          </p:nvSpPr>
          <p:spPr>
            <a:xfrm>
              <a:off x="28051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8"/>
            <p:cNvSpPr/>
            <p:nvPr/>
          </p:nvSpPr>
          <p:spPr>
            <a:xfrm>
              <a:off x="30875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9"/>
            <p:cNvSpPr/>
            <p:nvPr/>
          </p:nvSpPr>
          <p:spPr>
            <a:xfrm>
              <a:off x="3369882" y="6544587"/>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36" name="rc10"/>
            <p:cNvSpPr/>
            <p:nvPr/>
          </p:nvSpPr>
          <p:spPr>
            <a:xfrm>
              <a:off x="3652247"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37" name="rc11"/>
            <p:cNvSpPr/>
            <p:nvPr/>
          </p:nvSpPr>
          <p:spPr>
            <a:xfrm>
              <a:off x="3934612"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38" name="rc12"/>
            <p:cNvSpPr/>
            <p:nvPr/>
          </p:nvSpPr>
          <p:spPr>
            <a:xfrm>
              <a:off x="4216977"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39" name="rc13"/>
            <p:cNvSpPr/>
            <p:nvPr/>
          </p:nvSpPr>
          <p:spPr>
            <a:xfrm>
              <a:off x="449934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4"/>
            <p:cNvSpPr/>
            <p:nvPr/>
          </p:nvSpPr>
          <p:spPr>
            <a:xfrm>
              <a:off x="4781708" y="6544587"/>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641" name="rc15"/>
            <p:cNvSpPr/>
            <p:nvPr/>
          </p:nvSpPr>
          <p:spPr>
            <a:xfrm>
              <a:off x="5064073" y="6544587"/>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42" name="rc16"/>
            <p:cNvSpPr/>
            <p:nvPr/>
          </p:nvSpPr>
          <p:spPr>
            <a:xfrm>
              <a:off x="534643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7"/>
            <p:cNvSpPr/>
            <p:nvPr/>
          </p:nvSpPr>
          <p:spPr>
            <a:xfrm>
              <a:off x="224042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8"/>
            <p:cNvSpPr/>
            <p:nvPr/>
          </p:nvSpPr>
          <p:spPr>
            <a:xfrm>
              <a:off x="25227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9"/>
            <p:cNvSpPr/>
            <p:nvPr/>
          </p:nvSpPr>
          <p:spPr>
            <a:xfrm>
              <a:off x="28051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0"/>
            <p:cNvSpPr/>
            <p:nvPr/>
          </p:nvSpPr>
          <p:spPr>
            <a:xfrm>
              <a:off x="30875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1"/>
            <p:cNvSpPr/>
            <p:nvPr/>
          </p:nvSpPr>
          <p:spPr>
            <a:xfrm>
              <a:off x="3369882"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48" name="rc22"/>
            <p:cNvSpPr/>
            <p:nvPr/>
          </p:nvSpPr>
          <p:spPr>
            <a:xfrm>
              <a:off x="3652247" y="682695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49" name="rc23"/>
            <p:cNvSpPr/>
            <p:nvPr/>
          </p:nvSpPr>
          <p:spPr>
            <a:xfrm>
              <a:off x="3934612"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50" name="rc24"/>
            <p:cNvSpPr/>
            <p:nvPr/>
          </p:nvSpPr>
          <p:spPr>
            <a:xfrm>
              <a:off x="4216977"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1" name="rc25"/>
            <p:cNvSpPr/>
            <p:nvPr/>
          </p:nvSpPr>
          <p:spPr>
            <a:xfrm>
              <a:off x="4499343"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52" name="rc26"/>
            <p:cNvSpPr/>
            <p:nvPr/>
          </p:nvSpPr>
          <p:spPr>
            <a:xfrm>
              <a:off x="478170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7"/>
            <p:cNvSpPr/>
            <p:nvPr/>
          </p:nvSpPr>
          <p:spPr>
            <a:xfrm>
              <a:off x="5064073" y="682695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54" name="rc28"/>
            <p:cNvSpPr/>
            <p:nvPr/>
          </p:nvSpPr>
          <p:spPr>
            <a:xfrm>
              <a:off x="53464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9"/>
            <p:cNvSpPr/>
            <p:nvPr/>
          </p:nvSpPr>
          <p:spPr>
            <a:xfrm>
              <a:off x="2240422"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56" name="rc30"/>
            <p:cNvSpPr/>
            <p:nvPr/>
          </p:nvSpPr>
          <p:spPr>
            <a:xfrm>
              <a:off x="25227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1"/>
            <p:cNvSpPr/>
            <p:nvPr/>
          </p:nvSpPr>
          <p:spPr>
            <a:xfrm>
              <a:off x="28051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2"/>
            <p:cNvSpPr/>
            <p:nvPr/>
          </p:nvSpPr>
          <p:spPr>
            <a:xfrm>
              <a:off x="3087517"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59" name="rc33"/>
            <p:cNvSpPr/>
            <p:nvPr/>
          </p:nvSpPr>
          <p:spPr>
            <a:xfrm>
              <a:off x="3369882" y="710931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60" name="rc34"/>
            <p:cNvSpPr/>
            <p:nvPr/>
          </p:nvSpPr>
          <p:spPr>
            <a:xfrm>
              <a:off x="3652247" y="710931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661" name="rc35"/>
            <p:cNvSpPr/>
            <p:nvPr/>
          </p:nvSpPr>
          <p:spPr>
            <a:xfrm>
              <a:off x="39346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6"/>
            <p:cNvSpPr/>
            <p:nvPr/>
          </p:nvSpPr>
          <p:spPr>
            <a:xfrm>
              <a:off x="421697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37"/>
            <p:cNvSpPr/>
            <p:nvPr/>
          </p:nvSpPr>
          <p:spPr>
            <a:xfrm>
              <a:off x="4499343"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4" name="rc38"/>
            <p:cNvSpPr/>
            <p:nvPr/>
          </p:nvSpPr>
          <p:spPr>
            <a:xfrm>
              <a:off x="4781708"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5" name="rc39"/>
            <p:cNvSpPr/>
            <p:nvPr/>
          </p:nvSpPr>
          <p:spPr>
            <a:xfrm>
              <a:off x="5064073" y="710931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66" name="rc40"/>
            <p:cNvSpPr/>
            <p:nvPr/>
          </p:nvSpPr>
          <p:spPr>
            <a:xfrm>
              <a:off x="53464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1"/>
            <p:cNvSpPr/>
            <p:nvPr/>
          </p:nvSpPr>
          <p:spPr>
            <a:xfrm>
              <a:off x="22404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2"/>
            <p:cNvSpPr/>
            <p:nvPr/>
          </p:nvSpPr>
          <p:spPr>
            <a:xfrm>
              <a:off x="25227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3"/>
            <p:cNvSpPr/>
            <p:nvPr/>
          </p:nvSpPr>
          <p:spPr>
            <a:xfrm>
              <a:off x="28051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4"/>
            <p:cNvSpPr/>
            <p:nvPr/>
          </p:nvSpPr>
          <p:spPr>
            <a:xfrm>
              <a:off x="30875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5"/>
            <p:cNvSpPr/>
            <p:nvPr/>
          </p:nvSpPr>
          <p:spPr>
            <a:xfrm>
              <a:off x="3369882" y="739168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72" name="rc46"/>
            <p:cNvSpPr/>
            <p:nvPr/>
          </p:nvSpPr>
          <p:spPr>
            <a:xfrm>
              <a:off x="3652247" y="739168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73" name="rc47"/>
            <p:cNvSpPr/>
            <p:nvPr/>
          </p:nvSpPr>
          <p:spPr>
            <a:xfrm>
              <a:off x="393461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8"/>
            <p:cNvSpPr/>
            <p:nvPr/>
          </p:nvSpPr>
          <p:spPr>
            <a:xfrm>
              <a:off x="4216977"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75" name="rc49"/>
            <p:cNvSpPr/>
            <p:nvPr/>
          </p:nvSpPr>
          <p:spPr>
            <a:xfrm>
              <a:off x="4499343"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76" name="rc50"/>
            <p:cNvSpPr/>
            <p:nvPr/>
          </p:nvSpPr>
          <p:spPr>
            <a:xfrm>
              <a:off x="4781708"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77" name="rc51"/>
            <p:cNvSpPr/>
            <p:nvPr/>
          </p:nvSpPr>
          <p:spPr>
            <a:xfrm>
              <a:off x="506407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52"/>
            <p:cNvSpPr/>
            <p:nvPr/>
          </p:nvSpPr>
          <p:spPr>
            <a:xfrm>
              <a:off x="53464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3"/>
            <p:cNvSpPr/>
            <p:nvPr/>
          </p:nvSpPr>
          <p:spPr>
            <a:xfrm>
              <a:off x="2240422"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0" name="rc54"/>
            <p:cNvSpPr/>
            <p:nvPr/>
          </p:nvSpPr>
          <p:spPr>
            <a:xfrm>
              <a:off x="25227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5"/>
            <p:cNvSpPr/>
            <p:nvPr/>
          </p:nvSpPr>
          <p:spPr>
            <a:xfrm>
              <a:off x="28051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6"/>
            <p:cNvSpPr/>
            <p:nvPr/>
          </p:nvSpPr>
          <p:spPr>
            <a:xfrm>
              <a:off x="30875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7"/>
            <p:cNvSpPr/>
            <p:nvPr/>
          </p:nvSpPr>
          <p:spPr>
            <a:xfrm>
              <a:off x="3369882"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4" name="rc58"/>
            <p:cNvSpPr/>
            <p:nvPr/>
          </p:nvSpPr>
          <p:spPr>
            <a:xfrm>
              <a:off x="3652247" y="7674048"/>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85" name="rc59"/>
            <p:cNvSpPr/>
            <p:nvPr/>
          </p:nvSpPr>
          <p:spPr>
            <a:xfrm>
              <a:off x="3934612"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6" name="rc60"/>
            <p:cNvSpPr/>
            <p:nvPr/>
          </p:nvSpPr>
          <p:spPr>
            <a:xfrm>
              <a:off x="4216977" y="767404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7" name="rc61"/>
            <p:cNvSpPr/>
            <p:nvPr/>
          </p:nvSpPr>
          <p:spPr>
            <a:xfrm>
              <a:off x="4499343"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8" name="rc62"/>
            <p:cNvSpPr/>
            <p:nvPr/>
          </p:nvSpPr>
          <p:spPr>
            <a:xfrm>
              <a:off x="4781708"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9" name="rc63"/>
            <p:cNvSpPr/>
            <p:nvPr/>
          </p:nvSpPr>
          <p:spPr>
            <a:xfrm>
              <a:off x="506407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4"/>
            <p:cNvSpPr/>
            <p:nvPr/>
          </p:nvSpPr>
          <p:spPr>
            <a:xfrm>
              <a:off x="53464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5"/>
            <p:cNvSpPr/>
            <p:nvPr/>
          </p:nvSpPr>
          <p:spPr>
            <a:xfrm>
              <a:off x="22404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6"/>
            <p:cNvSpPr/>
            <p:nvPr/>
          </p:nvSpPr>
          <p:spPr>
            <a:xfrm>
              <a:off x="25227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7"/>
            <p:cNvSpPr/>
            <p:nvPr/>
          </p:nvSpPr>
          <p:spPr>
            <a:xfrm>
              <a:off x="28051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8"/>
            <p:cNvSpPr/>
            <p:nvPr/>
          </p:nvSpPr>
          <p:spPr>
            <a:xfrm>
              <a:off x="30875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9"/>
            <p:cNvSpPr/>
            <p:nvPr/>
          </p:nvSpPr>
          <p:spPr>
            <a:xfrm>
              <a:off x="3369882" y="795641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96" name="rc70"/>
            <p:cNvSpPr/>
            <p:nvPr/>
          </p:nvSpPr>
          <p:spPr>
            <a:xfrm>
              <a:off x="3652247" y="795641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97" name="rc71"/>
            <p:cNvSpPr/>
            <p:nvPr/>
          </p:nvSpPr>
          <p:spPr>
            <a:xfrm>
              <a:off x="3934612" y="795641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98" name="rc72"/>
            <p:cNvSpPr/>
            <p:nvPr/>
          </p:nvSpPr>
          <p:spPr>
            <a:xfrm>
              <a:off x="4216977" y="795641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99" name="rc73"/>
            <p:cNvSpPr/>
            <p:nvPr/>
          </p:nvSpPr>
          <p:spPr>
            <a:xfrm>
              <a:off x="4499343" y="795641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700" name="rc74"/>
            <p:cNvSpPr/>
            <p:nvPr/>
          </p:nvSpPr>
          <p:spPr>
            <a:xfrm>
              <a:off x="478170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5"/>
            <p:cNvSpPr/>
            <p:nvPr/>
          </p:nvSpPr>
          <p:spPr>
            <a:xfrm>
              <a:off x="506407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76"/>
            <p:cNvSpPr/>
            <p:nvPr/>
          </p:nvSpPr>
          <p:spPr>
            <a:xfrm>
              <a:off x="53464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7"/>
            <p:cNvSpPr/>
            <p:nvPr/>
          </p:nvSpPr>
          <p:spPr>
            <a:xfrm>
              <a:off x="22404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8"/>
            <p:cNvSpPr/>
            <p:nvPr/>
          </p:nvSpPr>
          <p:spPr>
            <a:xfrm>
              <a:off x="25227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9"/>
            <p:cNvSpPr/>
            <p:nvPr/>
          </p:nvSpPr>
          <p:spPr>
            <a:xfrm>
              <a:off x="28051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0"/>
            <p:cNvSpPr/>
            <p:nvPr/>
          </p:nvSpPr>
          <p:spPr>
            <a:xfrm>
              <a:off x="30875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1"/>
            <p:cNvSpPr/>
            <p:nvPr/>
          </p:nvSpPr>
          <p:spPr>
            <a:xfrm>
              <a:off x="3369882"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08" name="rc82"/>
            <p:cNvSpPr/>
            <p:nvPr/>
          </p:nvSpPr>
          <p:spPr>
            <a:xfrm>
              <a:off x="36522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3"/>
            <p:cNvSpPr/>
            <p:nvPr/>
          </p:nvSpPr>
          <p:spPr>
            <a:xfrm>
              <a:off x="3934612" y="823877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10" name="rc84"/>
            <p:cNvSpPr/>
            <p:nvPr/>
          </p:nvSpPr>
          <p:spPr>
            <a:xfrm>
              <a:off x="4216977"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11" name="rc85"/>
            <p:cNvSpPr/>
            <p:nvPr/>
          </p:nvSpPr>
          <p:spPr>
            <a:xfrm>
              <a:off x="4499343"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12" name="rc86"/>
            <p:cNvSpPr/>
            <p:nvPr/>
          </p:nvSpPr>
          <p:spPr>
            <a:xfrm>
              <a:off x="4781708"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13" name="rc87"/>
            <p:cNvSpPr/>
            <p:nvPr/>
          </p:nvSpPr>
          <p:spPr>
            <a:xfrm>
              <a:off x="506407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8"/>
            <p:cNvSpPr/>
            <p:nvPr/>
          </p:nvSpPr>
          <p:spPr>
            <a:xfrm>
              <a:off x="53464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9"/>
            <p:cNvSpPr/>
            <p:nvPr/>
          </p:nvSpPr>
          <p:spPr>
            <a:xfrm>
              <a:off x="224042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0"/>
            <p:cNvSpPr/>
            <p:nvPr/>
          </p:nvSpPr>
          <p:spPr>
            <a:xfrm>
              <a:off x="25227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1"/>
            <p:cNvSpPr/>
            <p:nvPr/>
          </p:nvSpPr>
          <p:spPr>
            <a:xfrm>
              <a:off x="28051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2"/>
            <p:cNvSpPr/>
            <p:nvPr/>
          </p:nvSpPr>
          <p:spPr>
            <a:xfrm>
              <a:off x="308751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93"/>
            <p:cNvSpPr/>
            <p:nvPr/>
          </p:nvSpPr>
          <p:spPr>
            <a:xfrm>
              <a:off x="33698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4"/>
            <p:cNvSpPr/>
            <p:nvPr/>
          </p:nvSpPr>
          <p:spPr>
            <a:xfrm>
              <a:off x="3652247" y="852114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21" name="rc95"/>
            <p:cNvSpPr/>
            <p:nvPr/>
          </p:nvSpPr>
          <p:spPr>
            <a:xfrm>
              <a:off x="3934612" y="852114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22" name="rc96"/>
            <p:cNvSpPr/>
            <p:nvPr/>
          </p:nvSpPr>
          <p:spPr>
            <a:xfrm>
              <a:off x="4216977"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23" name="rc97"/>
            <p:cNvSpPr/>
            <p:nvPr/>
          </p:nvSpPr>
          <p:spPr>
            <a:xfrm>
              <a:off x="4499343"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24" name="rc98"/>
            <p:cNvSpPr/>
            <p:nvPr/>
          </p:nvSpPr>
          <p:spPr>
            <a:xfrm>
              <a:off x="478170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99"/>
            <p:cNvSpPr/>
            <p:nvPr/>
          </p:nvSpPr>
          <p:spPr>
            <a:xfrm>
              <a:off x="506407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0"/>
            <p:cNvSpPr/>
            <p:nvPr/>
          </p:nvSpPr>
          <p:spPr>
            <a:xfrm>
              <a:off x="53464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1"/>
            <p:cNvSpPr/>
            <p:nvPr/>
          </p:nvSpPr>
          <p:spPr>
            <a:xfrm>
              <a:off x="224042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102"/>
            <p:cNvSpPr/>
            <p:nvPr/>
          </p:nvSpPr>
          <p:spPr>
            <a:xfrm>
              <a:off x="252278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3"/>
            <p:cNvSpPr/>
            <p:nvPr/>
          </p:nvSpPr>
          <p:spPr>
            <a:xfrm>
              <a:off x="28051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4"/>
            <p:cNvSpPr/>
            <p:nvPr/>
          </p:nvSpPr>
          <p:spPr>
            <a:xfrm>
              <a:off x="3087517"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31" name="rc105"/>
            <p:cNvSpPr/>
            <p:nvPr/>
          </p:nvSpPr>
          <p:spPr>
            <a:xfrm>
              <a:off x="3369882" y="880350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732" name="rc106"/>
            <p:cNvSpPr/>
            <p:nvPr/>
          </p:nvSpPr>
          <p:spPr>
            <a:xfrm>
              <a:off x="3652247"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3" name="rc107"/>
            <p:cNvSpPr/>
            <p:nvPr/>
          </p:nvSpPr>
          <p:spPr>
            <a:xfrm>
              <a:off x="3934612" y="8803508"/>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734" name="rc108"/>
            <p:cNvSpPr/>
            <p:nvPr/>
          </p:nvSpPr>
          <p:spPr>
            <a:xfrm>
              <a:off x="4216977" y="880350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735" name="rc109"/>
            <p:cNvSpPr/>
            <p:nvPr/>
          </p:nvSpPr>
          <p:spPr>
            <a:xfrm>
              <a:off x="449934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110"/>
            <p:cNvSpPr/>
            <p:nvPr/>
          </p:nvSpPr>
          <p:spPr>
            <a:xfrm>
              <a:off x="4781708" y="880350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7" name="rc111"/>
            <p:cNvSpPr/>
            <p:nvPr/>
          </p:nvSpPr>
          <p:spPr>
            <a:xfrm>
              <a:off x="5064073" y="880350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8" name="rc112"/>
            <p:cNvSpPr/>
            <p:nvPr/>
          </p:nvSpPr>
          <p:spPr>
            <a:xfrm>
              <a:off x="5346438"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39" name="tx113"/>
            <p:cNvSpPr/>
            <p:nvPr/>
          </p:nvSpPr>
          <p:spPr>
            <a:xfrm>
              <a:off x="159351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0" name="tx114"/>
            <p:cNvSpPr/>
            <p:nvPr/>
          </p:nvSpPr>
          <p:spPr>
            <a:xfrm>
              <a:off x="1576773" y="8603985"/>
              <a:ext cx="4740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MONO</a:t>
              </a:r>
            </a:p>
          </p:txBody>
        </p:sp>
        <p:sp>
          <p:nvSpPr>
            <p:cNvPr id="741" name="tx115"/>
            <p:cNvSpPr/>
            <p:nvPr/>
          </p:nvSpPr>
          <p:spPr>
            <a:xfrm>
              <a:off x="1492016" y="8321620"/>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OUEME</a:t>
              </a:r>
            </a:p>
          </p:txBody>
        </p:sp>
        <p:sp>
          <p:nvSpPr>
            <p:cNvPr id="742" name="tx116"/>
            <p:cNvSpPr/>
            <p:nvPr/>
          </p:nvSpPr>
          <p:spPr>
            <a:xfrm>
              <a:off x="1314166" y="8039255"/>
              <a:ext cx="7366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ATACORA</a:t>
              </a:r>
            </a:p>
          </p:txBody>
        </p:sp>
        <p:sp>
          <p:nvSpPr>
            <p:cNvPr id="743" name="tx117"/>
            <p:cNvSpPr/>
            <p:nvPr/>
          </p:nvSpPr>
          <p:spPr>
            <a:xfrm>
              <a:off x="1729173" y="7756890"/>
              <a:ext cx="3216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ZOU</a:t>
              </a:r>
            </a:p>
          </p:txBody>
        </p:sp>
        <p:sp>
          <p:nvSpPr>
            <p:cNvPr id="744" name="tx118"/>
            <p:cNvSpPr/>
            <p:nvPr/>
          </p:nvSpPr>
          <p:spPr>
            <a:xfrm>
              <a:off x="1297051" y="7474525"/>
              <a:ext cx="75381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COLLINES</a:t>
              </a:r>
            </a:p>
          </p:txBody>
        </p:sp>
        <p:sp>
          <p:nvSpPr>
            <p:cNvPr id="745" name="tx119"/>
            <p:cNvSpPr/>
            <p:nvPr/>
          </p:nvSpPr>
          <p:spPr>
            <a:xfrm>
              <a:off x="1449525" y="7192160"/>
              <a:ext cx="6013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ALIBORI</a:t>
              </a:r>
            </a:p>
          </p:txBody>
        </p:sp>
        <p:sp>
          <p:nvSpPr>
            <p:cNvPr id="746" name="tx120"/>
            <p:cNvSpPr/>
            <p:nvPr/>
          </p:nvSpPr>
          <p:spPr>
            <a:xfrm>
              <a:off x="1093975" y="6903172"/>
              <a:ext cx="95689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ATLANTIQUE</a:t>
              </a:r>
            </a:p>
          </p:txBody>
        </p:sp>
        <p:sp>
          <p:nvSpPr>
            <p:cNvPr id="747" name="tx121"/>
            <p:cNvSpPr/>
            <p:nvPr/>
          </p:nvSpPr>
          <p:spPr>
            <a:xfrm>
              <a:off x="1492016" y="6627429"/>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DONGA</a:t>
              </a:r>
            </a:p>
          </p:txBody>
        </p:sp>
        <p:sp>
          <p:nvSpPr>
            <p:cNvPr id="748" name="tx122"/>
            <p:cNvSpPr/>
            <p:nvPr/>
          </p:nvSpPr>
          <p:spPr>
            <a:xfrm rot="-2700000">
              <a:off x="19419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9" name="tx123"/>
            <p:cNvSpPr/>
            <p:nvPr/>
          </p:nvSpPr>
          <p:spPr>
            <a:xfrm rot="-2700000">
              <a:off x="22243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0" name="tx124"/>
            <p:cNvSpPr/>
            <p:nvPr/>
          </p:nvSpPr>
          <p:spPr>
            <a:xfrm rot="-2700000">
              <a:off x="25066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1" name="tx125"/>
            <p:cNvSpPr/>
            <p:nvPr/>
          </p:nvSpPr>
          <p:spPr>
            <a:xfrm rot="-2700000">
              <a:off x="27890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2" name="tx126"/>
            <p:cNvSpPr/>
            <p:nvPr/>
          </p:nvSpPr>
          <p:spPr>
            <a:xfrm rot="-2700000">
              <a:off x="307143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3" name="tx127"/>
            <p:cNvSpPr/>
            <p:nvPr/>
          </p:nvSpPr>
          <p:spPr>
            <a:xfrm rot="-2700000">
              <a:off x="335379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4" name="tx128"/>
            <p:cNvSpPr/>
            <p:nvPr/>
          </p:nvSpPr>
          <p:spPr>
            <a:xfrm rot="-2700000">
              <a:off x="363613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5" name="tx129"/>
            <p:cNvSpPr/>
            <p:nvPr/>
          </p:nvSpPr>
          <p:spPr>
            <a:xfrm rot="-2700000">
              <a:off x="39185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6" name="tx130"/>
            <p:cNvSpPr/>
            <p:nvPr/>
          </p:nvSpPr>
          <p:spPr>
            <a:xfrm rot="-2700000">
              <a:off x="42008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7" name="tx131"/>
            <p:cNvSpPr/>
            <p:nvPr/>
          </p:nvSpPr>
          <p:spPr>
            <a:xfrm rot="-2700000">
              <a:off x="44832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8" name="tx132"/>
            <p:cNvSpPr/>
            <p:nvPr/>
          </p:nvSpPr>
          <p:spPr>
            <a:xfrm rot="-2700000">
              <a:off x="47656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9" name="tx133"/>
            <p:cNvSpPr/>
            <p:nvPr/>
          </p:nvSpPr>
          <p:spPr>
            <a:xfrm rot="-2700000">
              <a:off x="50479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0" name="pic134"/>
            <p:cNvPicPr/>
            <p:nvPr/>
          </p:nvPicPr>
          <p:blipFill>
            <a:blip r:embed="rId2" cstate="print"/>
            <a:stretch>
              <a:fillRect/>
            </a:stretch>
          </p:blipFill>
          <p:spPr>
            <a:xfrm>
              <a:off x="2854612" y="9925424"/>
              <a:ext cx="2160000" cy="144000"/>
            </a:xfrm>
            <a:prstGeom prst="rect">
              <a:avLst/>
            </a:prstGeom>
          </p:spPr>
        </p:pic>
        <p:sp>
          <p:nvSpPr>
            <p:cNvPr id="761" name="pl135"/>
            <p:cNvSpPr/>
            <p:nvPr/>
          </p:nvSpPr>
          <p:spPr>
            <a:xfrm>
              <a:off x="31273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2" name="pl136"/>
            <p:cNvSpPr/>
            <p:nvPr/>
          </p:nvSpPr>
          <p:spPr>
            <a:xfrm>
              <a:off x="36655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37"/>
            <p:cNvSpPr/>
            <p:nvPr/>
          </p:nvSpPr>
          <p:spPr>
            <a:xfrm>
              <a:off x="42037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38"/>
            <p:cNvSpPr/>
            <p:nvPr/>
          </p:nvSpPr>
          <p:spPr>
            <a:xfrm>
              <a:off x="47419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39"/>
            <p:cNvSpPr/>
            <p:nvPr/>
          </p:nvSpPr>
          <p:spPr>
            <a:xfrm>
              <a:off x="31273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pl140"/>
            <p:cNvSpPr/>
            <p:nvPr/>
          </p:nvSpPr>
          <p:spPr>
            <a:xfrm>
              <a:off x="36655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pl141"/>
            <p:cNvSpPr/>
            <p:nvPr/>
          </p:nvSpPr>
          <p:spPr>
            <a:xfrm>
              <a:off x="42037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42"/>
            <p:cNvSpPr/>
            <p:nvPr/>
          </p:nvSpPr>
          <p:spPr>
            <a:xfrm>
              <a:off x="47419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tx143"/>
            <p:cNvSpPr/>
            <p:nvPr/>
          </p:nvSpPr>
          <p:spPr>
            <a:xfrm>
              <a:off x="3091997"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70" name="tx144"/>
            <p:cNvSpPr/>
            <p:nvPr/>
          </p:nvSpPr>
          <p:spPr>
            <a:xfrm>
              <a:off x="3630197"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71" name="tx145"/>
            <p:cNvSpPr/>
            <p:nvPr/>
          </p:nvSpPr>
          <p:spPr>
            <a:xfrm>
              <a:off x="4168397"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72" name="tx146"/>
            <p:cNvSpPr/>
            <p:nvPr/>
          </p:nvSpPr>
          <p:spPr>
            <a:xfrm>
              <a:off x="4706597"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73"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Bhutan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05055"/>
              <a:ext cx="238993" cy="8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4080821"/>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402031"/>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5" name="pg64"/>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4602787"/>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4803543"/>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4602787"/>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4120973"/>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4241426"/>
              <a:ext cx="238993" cy="10439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127" name="pg126"/>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29" name="rc12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252122" y="2153563"/>
              <a:ext cx="3239694" cy="3131794"/>
            </a:xfrm>
            <a:prstGeom prst="rect">
              <a:avLst/>
            </a:prstGeom>
            <a:solidFill>
              <a:srgbClr val="FFFFFF">
                <a:alpha val="100000"/>
              </a:srgbClr>
            </a:solidFill>
          </p:spPr>
          <p:txBody>
            <a:bodyPr/>
            <a:lstStyle/>
            <a:p/>
          </p:txBody>
        </p:sp>
        <p:sp>
          <p:nvSpPr>
            <p:cNvPr id="131" name="pl130"/>
            <p:cNvSpPr/>
            <p:nvPr/>
          </p:nvSpPr>
          <p:spPr>
            <a:xfrm>
              <a:off x="825212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3" name="pl132"/>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pl135"/>
            <p:cNvSpPr/>
            <p:nvPr/>
          </p:nvSpPr>
          <p:spPr>
            <a:xfrm>
              <a:off x="825212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7" name="pl136"/>
            <p:cNvSpPr/>
            <p:nvPr/>
          </p:nvSpPr>
          <p:spPr>
            <a:xfrm>
              <a:off x="825212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rc13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291955"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084602"/>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3157344"/>
              <a:ext cx="238993" cy="2128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3719461"/>
              <a:ext cx="238993" cy="1565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4843694"/>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491817" y="2153563"/>
              <a:ext cx="3239694" cy="3131794"/>
            </a:xfrm>
            <a:prstGeom prst="rect">
              <a:avLst/>
            </a:prstGeom>
            <a:solidFill>
              <a:srgbClr val="FFFFFF">
                <a:alpha val="100000"/>
              </a:srgbClr>
            </a:solidFill>
          </p:spPr>
          <p:txBody>
            <a:bodyPr/>
            <a:lstStyle/>
            <a:p/>
          </p:txBody>
        </p:sp>
        <p:sp>
          <p:nvSpPr>
            <p:cNvPr id="193" name="pl192"/>
            <p:cNvSpPr/>
            <p:nvPr/>
          </p:nvSpPr>
          <p:spPr>
            <a:xfrm>
              <a:off x="1149181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4" name="pl193"/>
            <p:cNvSpPr/>
            <p:nvPr/>
          </p:nvSpPr>
          <p:spPr>
            <a:xfrm>
              <a:off x="1149181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5" name="pl194"/>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6" name="pl195"/>
            <p:cNvSpPr/>
            <p:nvPr/>
          </p:nvSpPr>
          <p:spPr>
            <a:xfrm>
              <a:off x="1149181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8" name="pl197"/>
            <p:cNvSpPr/>
            <p:nvPr/>
          </p:nvSpPr>
          <p:spPr>
            <a:xfrm>
              <a:off x="1149181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9" name="pl198"/>
            <p:cNvSpPr/>
            <p:nvPr/>
          </p:nvSpPr>
          <p:spPr>
            <a:xfrm>
              <a:off x="1149181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0" name="pl199"/>
            <p:cNvSpPr/>
            <p:nvPr/>
          </p:nvSpPr>
          <p:spPr>
            <a:xfrm>
              <a:off x="1149181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rc200"/>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3164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797198"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062747"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28296" y="4642938"/>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59384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5939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24942" y="4000519"/>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390491" y="3799763"/>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56040"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21588"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187137"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52686"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52686" y="5004299"/>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869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2" name="pg251"/>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4" name="rc25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31512" y="2153563"/>
              <a:ext cx="3239694" cy="3131794"/>
            </a:xfrm>
            <a:prstGeom prst="rect">
              <a:avLst/>
            </a:prstGeom>
            <a:solidFill>
              <a:srgbClr val="FFFFFF">
                <a:alpha val="100000"/>
              </a:srgbClr>
            </a:solidFill>
          </p:spPr>
          <p:txBody>
            <a:bodyPr/>
            <a:lstStyle/>
            <a:p/>
          </p:txBody>
        </p:sp>
        <p:sp>
          <p:nvSpPr>
            <p:cNvPr id="256" name="pl255"/>
            <p:cNvSpPr/>
            <p:nvPr/>
          </p:nvSpPr>
          <p:spPr>
            <a:xfrm>
              <a:off x="1473151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7" name="pl256"/>
            <p:cNvSpPr/>
            <p:nvPr/>
          </p:nvSpPr>
          <p:spPr>
            <a:xfrm>
              <a:off x="1473151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8" name="pl257"/>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9" name="pl258"/>
            <p:cNvSpPr/>
            <p:nvPr/>
          </p:nvSpPr>
          <p:spPr>
            <a:xfrm>
              <a:off x="1473151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1" name="pl260"/>
            <p:cNvSpPr/>
            <p:nvPr/>
          </p:nvSpPr>
          <p:spPr>
            <a:xfrm>
              <a:off x="1473151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2" name="pl261"/>
            <p:cNvSpPr/>
            <p:nvPr/>
          </p:nvSpPr>
          <p:spPr>
            <a:xfrm>
              <a:off x="1473151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3" name="pl262"/>
            <p:cNvSpPr/>
            <p:nvPr/>
          </p:nvSpPr>
          <p:spPr>
            <a:xfrm>
              <a:off x="1473151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rc26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71344" y="5004299"/>
              <a:ext cx="238993" cy="281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36893"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02442"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67991"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33539"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099088" y="4522485"/>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64637" y="4602787"/>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30186" y="5004299"/>
              <a:ext cx="238993" cy="281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8" name="pg29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9705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7" name="tx426"/>
            <p:cNvSpPr/>
            <p:nvPr/>
          </p:nvSpPr>
          <p:spPr>
            <a:xfrm>
              <a:off x="1230614" y="359403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8" name="tx427"/>
            <p:cNvSpPr/>
            <p:nvPr/>
          </p:nvSpPr>
          <p:spPr>
            <a:xfrm>
              <a:off x="1230614" y="279100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9" name="pl42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737938"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737938"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737938"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196012" y="6510025"/>
              <a:ext cx="4149599" cy="2788960"/>
            </a:xfrm>
            <a:prstGeom prst="rect">
              <a:avLst/>
            </a:prstGeom>
            <a:solidFill>
              <a:srgbClr val="FFFFFF">
                <a:alpha val="100000"/>
              </a:srgbClr>
            </a:solidFill>
          </p:spPr>
          <p:txBody>
            <a:bodyPr/>
            <a:lstStyle/>
            <a:p/>
          </p:txBody>
        </p:sp>
        <p:sp>
          <p:nvSpPr>
            <p:cNvPr id="455"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6"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7"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8"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9"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0"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1"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2"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3"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4" name="rc15"/>
            <p:cNvSpPr/>
            <p:nvPr/>
          </p:nvSpPr>
          <p:spPr>
            <a:xfrm>
              <a:off x="7916429" y="6636796"/>
              <a:ext cx="403433"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6"/>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66"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67"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68"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69"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70"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1"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28"/>
            <p:cNvSpPr/>
            <p:nvPr/>
          </p:nvSpPr>
          <p:spPr>
            <a:xfrm>
              <a:off x="11345612" y="82718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29"/>
            <p:cNvSpPr/>
            <p:nvPr/>
          </p:nvSpPr>
          <p:spPr>
            <a:xfrm>
              <a:off x="11345612" y="73714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tx3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0" name="tx31"/>
            <p:cNvSpPr/>
            <p:nvPr/>
          </p:nvSpPr>
          <p:spPr>
            <a:xfrm>
              <a:off x="11443669" y="82695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1" name="tx32"/>
            <p:cNvSpPr/>
            <p:nvPr/>
          </p:nvSpPr>
          <p:spPr>
            <a:xfrm>
              <a:off x="11443669" y="73691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pl33"/>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4"/>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5"/>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6"/>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7"/>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8"/>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9"/>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tx40"/>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0" name="tx41"/>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1" name="tx42"/>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2" name="tx43"/>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3" name="tx44"/>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4" name="tx45"/>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5" name="tx46"/>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47"/>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7" name="tx48"/>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8" name="tx4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9" name="tx5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0" name="rc51"/>
            <p:cNvSpPr/>
            <p:nvPr/>
          </p:nvSpPr>
          <p:spPr>
            <a:xfrm>
              <a:off x="8226952" y="10217410"/>
              <a:ext cx="1051268" cy="182880"/>
            </a:xfrm>
            <a:prstGeom prst="rect">
              <a:avLst/>
            </a:prstGeom>
            <a:solidFill>
              <a:srgbClr val="FFFFFF">
                <a:alpha val="100000"/>
              </a:srgbClr>
            </a:solidFill>
          </p:spPr>
          <p:txBody>
            <a:bodyPr/>
            <a:lstStyle/>
            <a:p/>
          </p:txBody>
        </p:sp>
        <p:sp>
          <p:nvSpPr>
            <p:cNvPr id="501" name="rc52"/>
            <p:cNvSpPr/>
            <p:nvPr/>
          </p:nvSpPr>
          <p:spPr>
            <a:xfrm>
              <a:off x="8226952" y="10217410"/>
              <a:ext cx="182879" cy="182880"/>
            </a:xfrm>
            <a:prstGeom prst="rect">
              <a:avLst/>
            </a:prstGeom>
            <a:solidFill>
              <a:srgbClr val="FFFFFF">
                <a:alpha val="100000"/>
              </a:srgbClr>
            </a:solidFill>
          </p:spPr>
          <p:txBody>
            <a:bodyPr/>
            <a:lstStyle/>
            <a:p/>
          </p:txBody>
        </p:sp>
        <p:sp>
          <p:nvSpPr>
            <p:cNvPr id="502" name="pl53"/>
            <p:cNvSpPr/>
            <p:nvPr/>
          </p:nvSpPr>
          <p:spPr>
            <a:xfrm>
              <a:off x="824524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3" name="tx54"/>
            <p:cNvSpPr/>
            <p:nvPr/>
          </p:nvSpPr>
          <p:spPr>
            <a:xfrm>
              <a:off x="851783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4" name="rc55"/>
            <p:cNvSpPr/>
            <p:nvPr/>
          </p:nvSpPr>
          <p:spPr>
            <a:xfrm>
              <a:off x="9458220" y="10217410"/>
              <a:ext cx="856452" cy="182880"/>
            </a:xfrm>
            <a:prstGeom prst="rect">
              <a:avLst/>
            </a:prstGeom>
            <a:solidFill>
              <a:srgbClr val="FFFFFF">
                <a:alpha val="100000"/>
              </a:srgbClr>
            </a:solidFill>
          </p:spPr>
          <p:txBody>
            <a:bodyPr/>
            <a:lstStyle/>
            <a:p/>
          </p:txBody>
        </p:sp>
        <p:sp>
          <p:nvSpPr>
            <p:cNvPr id="505" name="rc56"/>
            <p:cNvSpPr/>
            <p:nvPr/>
          </p:nvSpPr>
          <p:spPr>
            <a:xfrm>
              <a:off x="9458220" y="10217410"/>
              <a:ext cx="182879" cy="182880"/>
            </a:xfrm>
            <a:prstGeom prst="rect">
              <a:avLst/>
            </a:prstGeom>
            <a:solidFill>
              <a:srgbClr val="FFFFFF">
                <a:alpha val="100000"/>
              </a:srgbClr>
            </a:solidFill>
          </p:spPr>
          <p:txBody>
            <a:bodyPr/>
            <a:lstStyle/>
            <a:p/>
          </p:txBody>
        </p:sp>
        <p:sp>
          <p:nvSpPr>
            <p:cNvPr id="506" name="rc57"/>
            <p:cNvSpPr/>
            <p:nvPr/>
          </p:nvSpPr>
          <p:spPr>
            <a:xfrm>
              <a:off x="946722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7" name="tx58"/>
            <p:cNvSpPr/>
            <p:nvPr/>
          </p:nvSpPr>
          <p:spPr>
            <a:xfrm>
              <a:off x="974910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8" name="tx5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9" name=""/>
          <p:cNvGrpSpPr/>
          <p:nvPr/>
        </p:nvGrpSpPr>
        <p:grpSpPr>
          <a:xfrm>
            <a:off x="12527280" y="6217920"/>
            <a:ext cx="5486400" cy="4297680"/>
            <a:chOff x="12527280" y="6217920"/>
            <a:chExt cx="5486400" cy="4297680"/>
          </a:xfrm>
        </p:grpSpPr>
        <p:sp>
          <p:nvSpPr>
            <p:cNvPr id="51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7"/>
            <p:cNvSpPr/>
            <p:nvPr/>
          </p:nvSpPr>
          <p:spPr>
            <a:xfrm>
              <a:off x="13325144" y="6663670"/>
              <a:ext cx="4510689" cy="537757"/>
            </a:xfrm>
            <a:custGeom>
              <a:avLst/>
              <a:pathLst>
                <a:path w="4510689" h="537757">
                  <a:moveTo>
                    <a:pt x="0" y="537757"/>
                  </a:moveTo>
                  <a:lnTo>
                    <a:pt x="180427" y="537757"/>
                  </a:lnTo>
                  <a:lnTo>
                    <a:pt x="360855" y="537757"/>
                  </a:lnTo>
                  <a:lnTo>
                    <a:pt x="541282" y="281682"/>
                  </a:lnTo>
                  <a:lnTo>
                    <a:pt x="721710" y="307289"/>
                  </a:lnTo>
                  <a:lnTo>
                    <a:pt x="902137" y="153644"/>
                  </a:lnTo>
                  <a:lnTo>
                    <a:pt x="1082565" y="230467"/>
                  </a:lnTo>
                  <a:lnTo>
                    <a:pt x="1262993" y="102429"/>
                  </a:lnTo>
                  <a:lnTo>
                    <a:pt x="1443420" y="0"/>
                  </a:lnTo>
                  <a:lnTo>
                    <a:pt x="1623848" y="128037"/>
                  </a:lnTo>
                  <a:lnTo>
                    <a:pt x="1804275" y="102429"/>
                  </a:lnTo>
                  <a:lnTo>
                    <a:pt x="1984703" y="102429"/>
                  </a:lnTo>
                  <a:lnTo>
                    <a:pt x="2165131" y="102429"/>
                  </a:lnTo>
                  <a:lnTo>
                    <a:pt x="2345558" y="128037"/>
                  </a:lnTo>
                  <a:lnTo>
                    <a:pt x="2525986" y="51214"/>
                  </a:lnTo>
                  <a:lnTo>
                    <a:pt x="2706413" y="51214"/>
                  </a:lnTo>
                  <a:lnTo>
                    <a:pt x="2886841" y="51214"/>
                  </a:lnTo>
                  <a:lnTo>
                    <a:pt x="3067268" y="51214"/>
                  </a:lnTo>
                  <a:lnTo>
                    <a:pt x="3247696" y="51214"/>
                  </a:lnTo>
                  <a:lnTo>
                    <a:pt x="3428124" y="51214"/>
                  </a:lnTo>
                  <a:lnTo>
                    <a:pt x="3608551" y="153644"/>
                  </a:lnTo>
                  <a:lnTo>
                    <a:pt x="3788979" y="51214"/>
                  </a:lnTo>
                  <a:lnTo>
                    <a:pt x="3969406" y="51214"/>
                  </a:lnTo>
                  <a:lnTo>
                    <a:pt x="4149834" y="0"/>
                  </a:lnTo>
                  <a:lnTo>
                    <a:pt x="4330262" y="51214"/>
                  </a:lnTo>
                  <a:lnTo>
                    <a:pt x="4510689" y="25607"/>
                  </a:lnTo>
                </a:path>
              </a:pathLst>
            </a:custGeom>
            <a:ln w="32521" cap="flat">
              <a:solidFill>
                <a:srgbClr val="5EB0E8">
                  <a:alpha val="100000"/>
                </a:srgbClr>
              </a:solidFill>
              <a:prstDash val="solid"/>
              <a:round/>
            </a:ln>
          </p:spPr>
          <p:txBody>
            <a:bodyPr/>
            <a:lstStyle/>
            <a:p/>
          </p:txBody>
        </p:sp>
        <p:sp>
          <p:nvSpPr>
            <p:cNvPr id="525" name="pl18"/>
            <p:cNvSpPr/>
            <p:nvPr/>
          </p:nvSpPr>
          <p:spPr>
            <a:xfrm>
              <a:off x="14768565" y="6663670"/>
              <a:ext cx="3067268" cy="691402"/>
            </a:xfrm>
            <a:custGeom>
              <a:avLst/>
              <a:pathLst>
                <a:path w="3067268" h="691402">
                  <a:moveTo>
                    <a:pt x="0" y="691402"/>
                  </a:moveTo>
                  <a:lnTo>
                    <a:pt x="180427" y="512149"/>
                  </a:lnTo>
                  <a:lnTo>
                    <a:pt x="360855" y="358504"/>
                  </a:lnTo>
                  <a:lnTo>
                    <a:pt x="541282" y="102429"/>
                  </a:lnTo>
                  <a:lnTo>
                    <a:pt x="721710" y="230467"/>
                  </a:lnTo>
                  <a:lnTo>
                    <a:pt x="902137" y="256074"/>
                  </a:lnTo>
                  <a:lnTo>
                    <a:pt x="1082565" y="179252"/>
                  </a:lnTo>
                  <a:lnTo>
                    <a:pt x="1262993" y="128037"/>
                  </a:lnTo>
                  <a:lnTo>
                    <a:pt x="1443420" y="230467"/>
                  </a:lnTo>
                  <a:lnTo>
                    <a:pt x="1623848" y="0"/>
                  </a:lnTo>
                  <a:lnTo>
                    <a:pt x="1804275" y="204859"/>
                  </a:lnTo>
                  <a:lnTo>
                    <a:pt x="1984703" y="179252"/>
                  </a:lnTo>
                  <a:lnTo>
                    <a:pt x="2165131" y="179252"/>
                  </a:lnTo>
                  <a:lnTo>
                    <a:pt x="2345558" y="204859"/>
                  </a:lnTo>
                  <a:lnTo>
                    <a:pt x="2525986" y="51214"/>
                  </a:lnTo>
                  <a:lnTo>
                    <a:pt x="2706413" y="51214"/>
                  </a:lnTo>
                  <a:lnTo>
                    <a:pt x="2886841" y="76822"/>
                  </a:lnTo>
                  <a:lnTo>
                    <a:pt x="3067268" y="0"/>
                  </a:lnTo>
                </a:path>
              </a:pathLst>
            </a:custGeom>
            <a:ln w="32521" cap="flat">
              <a:solidFill>
                <a:srgbClr val="00A173">
                  <a:alpha val="100000"/>
                </a:srgbClr>
              </a:solidFill>
              <a:prstDash val="solid"/>
              <a:round/>
            </a:ln>
          </p:spPr>
          <p:txBody>
            <a:bodyPr/>
            <a:lstStyle/>
            <a:p/>
          </p:txBody>
        </p:sp>
        <p:sp>
          <p:nvSpPr>
            <p:cNvPr id="52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1" name="rc84"/>
            <p:cNvSpPr/>
            <p:nvPr/>
          </p:nvSpPr>
          <p:spPr>
            <a:xfrm>
              <a:off x="14005791" y="9941072"/>
              <a:ext cx="3149396" cy="504938"/>
            </a:xfrm>
            <a:prstGeom prst="rect">
              <a:avLst/>
            </a:prstGeom>
            <a:solidFill>
              <a:srgbClr val="FFFFFF">
                <a:alpha val="100000"/>
              </a:srgbClr>
            </a:solidFill>
          </p:spPr>
          <p:txBody>
            <a:bodyPr/>
            <a:lstStyle/>
            <a:p/>
          </p:txBody>
        </p:sp>
        <p:sp>
          <p:nvSpPr>
            <p:cNvPr id="59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0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Bolivia (Plurinational State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72085"/>
              <a:ext cx="237118" cy="13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12356"/>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89128"/>
              <a:ext cx="237118" cy="9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36035"/>
              <a:ext cx="237118" cy="149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62130"/>
              <a:ext cx="237118" cy="2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192446"/>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179173"/>
              <a:ext cx="237118" cy="106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252175"/>
              <a:ext cx="237118" cy="33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58811"/>
              <a:ext cx="237118" cy="2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22310"/>
              <a:ext cx="237118" cy="63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0571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5199082"/>
              <a:ext cx="237118" cy="86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5136035"/>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943575"/>
              <a:ext cx="237118" cy="341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5149308"/>
              <a:ext cx="237118" cy="136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099534"/>
              <a:ext cx="237118" cy="185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49308"/>
              <a:ext cx="237118" cy="132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2039"/>
              <a:ext cx="237118" cy="3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192446"/>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185809"/>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31092"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597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5" name="pg194"/>
            <p:cNvSpPr/>
            <p:nvPr/>
          </p:nvSpPr>
          <p:spPr>
            <a:xfrm>
              <a:off x="9321486"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25554"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558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189128"/>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8721"/>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086261"/>
              <a:ext cx="237118" cy="192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75403"/>
              <a:ext cx="237118" cy="6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039805"/>
              <a:ext cx="237118" cy="235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082943"/>
              <a:ext cx="237118" cy="202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082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033168"/>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2876285"/>
              <a:ext cx="237118" cy="2156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30302"/>
              <a:ext cx="237118" cy="355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49303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4844026"/>
              <a:ext cx="237118" cy="862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2955924"/>
              <a:ext cx="237118" cy="1888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12807"/>
              <a:ext cx="237118" cy="172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112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099534"/>
              <a:ext cx="237118" cy="13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402695"/>
              <a:ext cx="237118" cy="696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43123"/>
              <a:ext cx="237118" cy="242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43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4980076"/>
              <a:ext cx="237118" cy="63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588519"/>
              <a:ext cx="237118" cy="3915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096216"/>
              <a:ext cx="237118" cy="18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096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046441"/>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790934"/>
              <a:ext cx="237118"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1061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079624"/>
              <a:ext cx="237118" cy="26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4933620"/>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245538"/>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499 case(s)</a:t>
              </a:r>
            </a:p>
          </p:txBody>
        </p:sp>
        <p:sp>
          <p:nvSpPr>
            <p:cNvPr id="259" name="pg258"/>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1957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023213"/>
              <a:ext cx="237118" cy="172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22310"/>
              <a:ext cx="237118" cy="63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22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223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006622"/>
              <a:ext cx="237118" cy="215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58811"/>
              <a:ext cx="237118" cy="26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588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588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36487"/>
              <a:ext cx="237118" cy="222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42220"/>
              <a:ext cx="237118" cy="43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422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42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069669"/>
              <a:ext cx="237118" cy="172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48857"/>
              <a:ext cx="237118" cy="3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4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4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086261"/>
              <a:ext cx="237118" cy="162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139353"/>
              <a:ext cx="237118" cy="12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52175"/>
              <a:ext cx="237118" cy="33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52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521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26080"/>
              <a:ext cx="237118" cy="12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32265"/>
              <a:ext cx="237118" cy="53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322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32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139353"/>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04176" y="5262130"/>
              <a:ext cx="237118" cy="23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04176" y="52621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04176" y="52621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04176" y="5169218"/>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9" name="pg308"/>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0" name="tx309"/>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311" name="pg31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2" name="rc31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3" name="tx31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4" name="tx31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5" name="tx31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6" name="tx31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7" name="tx31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8" name="pl31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pl41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7" name="tx42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8" name="tx42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9" name="tx42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0" name="tx42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1" name="tx43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2" name="tx43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3" name="tx43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4" name="tx43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5" name="tx43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6" name="tx43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7" name="tx43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8" name="tx43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9" name="tx438"/>
            <p:cNvSpPr/>
            <p:nvPr/>
          </p:nvSpPr>
          <p:spPr>
            <a:xfrm>
              <a:off x="1230614" y="453642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0" name="tx439"/>
            <p:cNvSpPr/>
            <p:nvPr/>
          </p:nvSpPr>
          <p:spPr>
            <a:xfrm>
              <a:off x="1230614" y="387276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1" name="tx440"/>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42" name="tx441"/>
            <p:cNvSpPr/>
            <p:nvPr/>
          </p:nvSpPr>
          <p:spPr>
            <a:xfrm>
              <a:off x="1230614" y="25454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43" name="pl44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46217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39580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26307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tx44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753945" cy="1236458"/>
            </a:xfrm>
            <a:prstGeom prst="rect">
              <a:avLst/>
            </a:prstGeom>
            <a:solidFill>
              <a:srgbClr val="FFFFFF">
                <a:alpha val="100000"/>
              </a:srgbClr>
            </a:solidFill>
          </p:spPr>
          <p:txBody>
            <a:bodyPr/>
            <a:lstStyle/>
            <a:p/>
          </p:txBody>
        </p:sp>
        <p:sp>
          <p:nvSpPr>
            <p:cNvPr id="450" name="rc449"/>
            <p:cNvSpPr/>
            <p:nvPr/>
          </p:nvSpPr>
          <p:spPr>
            <a:xfrm>
              <a:off x="18179974" y="2223153"/>
              <a:ext cx="274319" cy="274319"/>
            </a:xfrm>
            <a:prstGeom prst="rect">
              <a:avLst/>
            </a:prstGeom>
            <a:solidFill>
              <a:srgbClr val="FFFFFF">
                <a:alpha val="100000"/>
              </a:srgbClr>
            </a:solidFill>
          </p:spPr>
          <p:txBody>
            <a:bodyPr/>
            <a:lstStyle/>
            <a:p/>
          </p:txBody>
        </p:sp>
        <p:sp>
          <p:nvSpPr>
            <p:cNvPr id="451" name="rc45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2497473"/>
              <a:ext cx="274319" cy="274319"/>
            </a:xfrm>
            <a:prstGeom prst="rect">
              <a:avLst/>
            </a:prstGeom>
            <a:solidFill>
              <a:srgbClr val="FFFFFF">
                <a:alpha val="100000"/>
              </a:srgbClr>
            </a:solidFill>
          </p:spPr>
          <p:txBody>
            <a:bodyPr/>
            <a:lstStyle/>
            <a:p/>
          </p:txBody>
        </p:sp>
        <p:sp>
          <p:nvSpPr>
            <p:cNvPr id="453" name="rc45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2771793"/>
              <a:ext cx="274319" cy="274319"/>
            </a:xfrm>
            <a:prstGeom prst="rect">
              <a:avLst/>
            </a:prstGeom>
            <a:solidFill>
              <a:srgbClr val="FFFFFF">
                <a:alpha val="100000"/>
              </a:srgbClr>
            </a:solidFill>
          </p:spPr>
          <p:txBody>
            <a:bodyPr/>
            <a:lstStyle/>
            <a:p/>
          </p:txBody>
        </p:sp>
        <p:sp>
          <p:nvSpPr>
            <p:cNvPr id="455" name="rc45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046113"/>
              <a:ext cx="274319" cy="274319"/>
            </a:xfrm>
            <a:prstGeom prst="rect">
              <a:avLst/>
            </a:prstGeom>
            <a:solidFill>
              <a:srgbClr val="FFFFFF">
                <a:alpha val="100000"/>
              </a:srgbClr>
            </a:solidFill>
          </p:spPr>
          <p:txBody>
            <a:bodyPr/>
            <a:lstStyle/>
            <a:p/>
          </p:txBody>
        </p:sp>
        <p:sp>
          <p:nvSpPr>
            <p:cNvPr id="457" name="rc45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7068913" y="6510025"/>
              <a:ext cx="4191941" cy="2788960"/>
            </a:xfrm>
            <a:prstGeom prst="rect">
              <a:avLst/>
            </a:prstGeom>
            <a:solidFill>
              <a:srgbClr val="FFFFFF">
                <a:alpha val="100000"/>
              </a:srgbClr>
            </a:solidFill>
          </p:spPr>
          <p:txBody>
            <a:bodyPr/>
            <a:lstStyle/>
            <a:p/>
          </p:txBody>
        </p:sp>
        <p:sp>
          <p:nvSpPr>
            <p:cNvPr id="466" name="pl6"/>
            <p:cNvSpPr/>
            <p:nvPr/>
          </p:nvSpPr>
          <p:spPr>
            <a:xfrm>
              <a:off x="7068913" y="881511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7" name="pl7"/>
            <p:cNvSpPr/>
            <p:nvPr/>
          </p:nvSpPr>
          <p:spPr>
            <a:xfrm>
              <a:off x="7068913" y="810091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8" name="pl8"/>
            <p:cNvSpPr/>
            <p:nvPr/>
          </p:nvSpPr>
          <p:spPr>
            <a:xfrm>
              <a:off x="7068913" y="738670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9" name="pl9"/>
            <p:cNvSpPr/>
            <p:nvPr/>
          </p:nvSpPr>
          <p:spPr>
            <a:xfrm>
              <a:off x="7068913" y="667250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0"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1" name="pl11"/>
            <p:cNvSpPr/>
            <p:nvPr/>
          </p:nvSpPr>
          <p:spPr>
            <a:xfrm>
              <a:off x="7068913" y="845801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2" name="pl12"/>
            <p:cNvSpPr/>
            <p:nvPr/>
          </p:nvSpPr>
          <p:spPr>
            <a:xfrm>
              <a:off x="7068913" y="774380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3" name="pl13"/>
            <p:cNvSpPr/>
            <p:nvPr/>
          </p:nvSpPr>
          <p:spPr>
            <a:xfrm>
              <a:off x="7068913" y="702960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4" name="rc14"/>
            <p:cNvSpPr/>
            <p:nvPr/>
          </p:nvSpPr>
          <p:spPr>
            <a:xfrm>
              <a:off x="7214466" y="6672506"/>
              <a:ext cx="407549" cy="35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15"/>
            <p:cNvSpPr/>
            <p:nvPr/>
          </p:nvSpPr>
          <p:spPr>
            <a:xfrm>
              <a:off x="7796680" y="7243868"/>
              <a:ext cx="407549" cy="3213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16"/>
            <p:cNvSpPr/>
            <p:nvPr/>
          </p:nvSpPr>
          <p:spPr>
            <a:xfrm>
              <a:off x="8378894" y="7279578"/>
              <a:ext cx="407549" cy="392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17"/>
            <p:cNvSpPr/>
            <p:nvPr/>
          </p:nvSpPr>
          <p:spPr>
            <a:xfrm>
              <a:off x="8961109" y="7850940"/>
              <a:ext cx="407549" cy="1071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18"/>
            <p:cNvSpPr/>
            <p:nvPr/>
          </p:nvSpPr>
          <p:spPr>
            <a:xfrm>
              <a:off x="9543323" y="7243868"/>
              <a:ext cx="407549" cy="35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19"/>
            <p:cNvSpPr/>
            <p:nvPr/>
          </p:nvSpPr>
          <p:spPr>
            <a:xfrm>
              <a:off x="10125537" y="8243751"/>
              <a:ext cx="407549" cy="178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0"/>
            <p:cNvSpPr/>
            <p:nvPr/>
          </p:nvSpPr>
          <p:spPr>
            <a:xfrm>
              <a:off x="7214466" y="6636796"/>
              <a:ext cx="407549" cy="357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1"/>
            <p:cNvSpPr/>
            <p:nvPr/>
          </p:nvSpPr>
          <p:spPr>
            <a:xfrm>
              <a:off x="7796680" y="7029607"/>
              <a:ext cx="407549" cy="2142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2"/>
            <p:cNvSpPr/>
            <p:nvPr/>
          </p:nvSpPr>
          <p:spPr>
            <a:xfrm>
              <a:off x="8378894" y="7172447"/>
              <a:ext cx="407549" cy="1071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3"/>
            <p:cNvSpPr/>
            <p:nvPr/>
          </p:nvSpPr>
          <p:spPr>
            <a:xfrm>
              <a:off x="8961109" y="7779520"/>
              <a:ext cx="407549" cy="714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4"/>
            <p:cNvSpPr/>
            <p:nvPr/>
          </p:nvSpPr>
          <p:spPr>
            <a:xfrm>
              <a:off x="9543323" y="7208158"/>
              <a:ext cx="407549" cy="357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5"/>
            <p:cNvSpPr/>
            <p:nvPr/>
          </p:nvSpPr>
          <p:spPr>
            <a:xfrm>
              <a:off x="10125537" y="8208041"/>
              <a:ext cx="407549" cy="357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6"/>
            <p:cNvSpPr/>
            <p:nvPr/>
          </p:nvSpPr>
          <p:spPr>
            <a:xfrm>
              <a:off x="7214466" y="6708216"/>
              <a:ext cx="407549" cy="24639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27"/>
            <p:cNvSpPr/>
            <p:nvPr/>
          </p:nvSpPr>
          <p:spPr>
            <a:xfrm>
              <a:off x="7796680" y="7565259"/>
              <a:ext cx="407549" cy="16069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28"/>
            <p:cNvSpPr/>
            <p:nvPr/>
          </p:nvSpPr>
          <p:spPr>
            <a:xfrm>
              <a:off x="8378894" y="7672389"/>
              <a:ext cx="407549" cy="14998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29"/>
            <p:cNvSpPr/>
            <p:nvPr/>
          </p:nvSpPr>
          <p:spPr>
            <a:xfrm>
              <a:off x="8961109" y="7958070"/>
              <a:ext cx="407549" cy="12141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0"/>
            <p:cNvSpPr/>
            <p:nvPr/>
          </p:nvSpPr>
          <p:spPr>
            <a:xfrm>
              <a:off x="9543323" y="7279578"/>
              <a:ext cx="407549" cy="18926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1"/>
            <p:cNvSpPr/>
            <p:nvPr/>
          </p:nvSpPr>
          <p:spPr>
            <a:xfrm>
              <a:off x="10125537" y="8422302"/>
              <a:ext cx="407549" cy="7499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2"/>
            <p:cNvSpPr/>
            <p:nvPr/>
          </p:nvSpPr>
          <p:spPr>
            <a:xfrm>
              <a:off x="10707751" y="8850823"/>
              <a:ext cx="407549" cy="3213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pl33"/>
            <p:cNvSpPr/>
            <p:nvPr/>
          </p:nvSpPr>
          <p:spPr>
            <a:xfrm>
              <a:off x="7418241" y="6867288"/>
              <a:ext cx="3493284" cy="2284287"/>
            </a:xfrm>
            <a:custGeom>
              <a:avLst/>
              <a:pathLst>
                <a:path w="3493284" h="2284287">
                  <a:moveTo>
                    <a:pt x="0" y="0"/>
                  </a:moveTo>
                  <a:lnTo>
                    <a:pt x="582214" y="1810423"/>
                  </a:lnTo>
                  <a:lnTo>
                    <a:pt x="1164428" y="1929302"/>
                  </a:lnTo>
                  <a:lnTo>
                    <a:pt x="1746642" y="2040751"/>
                  </a:lnTo>
                  <a:lnTo>
                    <a:pt x="2328856" y="2108446"/>
                  </a:lnTo>
                  <a:lnTo>
                    <a:pt x="2911070" y="2230626"/>
                  </a:lnTo>
                  <a:lnTo>
                    <a:pt x="3493284" y="2284287"/>
                  </a:lnTo>
                </a:path>
              </a:pathLst>
            </a:custGeom>
            <a:ln w="40651" cap="flat">
              <a:solidFill>
                <a:srgbClr val="000000">
                  <a:alpha val="100000"/>
                </a:srgbClr>
              </a:solidFill>
              <a:prstDash val="solid"/>
              <a:round/>
            </a:ln>
          </p:spPr>
          <p:txBody>
            <a:bodyPr/>
            <a:lstStyle/>
            <a:p/>
          </p:txBody>
        </p:sp>
        <p:sp>
          <p:nvSpPr>
            <p:cNvPr id="494" name="rc34"/>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95"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36"/>
            <p:cNvSpPr/>
            <p:nvPr/>
          </p:nvSpPr>
          <p:spPr>
            <a:xfrm>
              <a:off x="6801340" y="84557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7" name="tx37"/>
            <p:cNvSpPr/>
            <p:nvPr/>
          </p:nvSpPr>
          <p:spPr>
            <a:xfrm>
              <a:off x="6801340" y="774150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38"/>
            <p:cNvSpPr/>
            <p:nvPr/>
          </p:nvSpPr>
          <p:spPr>
            <a:xfrm>
              <a:off x="6801340" y="702730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9"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0"/>
            <p:cNvSpPr/>
            <p:nvPr/>
          </p:nvSpPr>
          <p:spPr>
            <a:xfrm>
              <a:off x="7034118" y="84580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1"/>
            <p:cNvSpPr/>
            <p:nvPr/>
          </p:nvSpPr>
          <p:spPr>
            <a:xfrm>
              <a:off x="7034118" y="7743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2"/>
            <p:cNvSpPr/>
            <p:nvPr/>
          </p:nvSpPr>
          <p:spPr>
            <a:xfrm>
              <a:off x="7034118" y="70296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4"/>
            <p:cNvSpPr/>
            <p:nvPr/>
          </p:nvSpPr>
          <p:spPr>
            <a:xfrm>
              <a:off x="11260854" y="83466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45"/>
            <p:cNvSpPr/>
            <p:nvPr/>
          </p:nvSpPr>
          <p:spPr>
            <a:xfrm>
              <a:off x="11260854" y="75211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6"/>
            <p:cNvSpPr/>
            <p:nvPr/>
          </p:nvSpPr>
          <p:spPr>
            <a:xfrm>
              <a:off x="11260854" y="669557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4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48"/>
            <p:cNvSpPr/>
            <p:nvPr/>
          </p:nvSpPr>
          <p:spPr>
            <a:xfrm>
              <a:off x="11358911" y="834436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9" name="tx49"/>
            <p:cNvSpPr/>
            <p:nvPr/>
          </p:nvSpPr>
          <p:spPr>
            <a:xfrm>
              <a:off x="11358911" y="751881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0" name="tx50"/>
            <p:cNvSpPr/>
            <p:nvPr/>
          </p:nvSpPr>
          <p:spPr>
            <a:xfrm>
              <a:off x="11358911" y="669319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1" name="pl51"/>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2"/>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3"/>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4"/>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5"/>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6"/>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7"/>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8"/>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59"/>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0"/>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61"/>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62"/>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63"/>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64"/>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65"/>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6" name="tx66"/>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6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6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69"/>
            <p:cNvSpPr/>
            <p:nvPr/>
          </p:nvSpPr>
          <p:spPr>
            <a:xfrm>
              <a:off x="7023495" y="10217410"/>
              <a:ext cx="1051268" cy="182880"/>
            </a:xfrm>
            <a:prstGeom prst="rect">
              <a:avLst/>
            </a:prstGeom>
            <a:solidFill>
              <a:srgbClr val="FFFFFF">
                <a:alpha val="100000"/>
              </a:srgbClr>
            </a:solidFill>
          </p:spPr>
          <p:txBody>
            <a:bodyPr/>
            <a:lstStyle/>
            <a:p/>
          </p:txBody>
        </p:sp>
        <p:sp>
          <p:nvSpPr>
            <p:cNvPr id="530" name="rc70"/>
            <p:cNvSpPr/>
            <p:nvPr/>
          </p:nvSpPr>
          <p:spPr>
            <a:xfrm>
              <a:off x="7023495" y="10217410"/>
              <a:ext cx="182879" cy="182880"/>
            </a:xfrm>
            <a:prstGeom prst="rect">
              <a:avLst/>
            </a:prstGeom>
            <a:solidFill>
              <a:srgbClr val="FFFFFF">
                <a:alpha val="100000"/>
              </a:srgbClr>
            </a:solidFill>
          </p:spPr>
          <p:txBody>
            <a:bodyPr/>
            <a:lstStyle/>
            <a:p/>
          </p:txBody>
        </p:sp>
        <p:sp>
          <p:nvSpPr>
            <p:cNvPr id="531" name="pl71"/>
            <p:cNvSpPr/>
            <p:nvPr/>
          </p:nvSpPr>
          <p:spPr>
            <a:xfrm>
              <a:off x="70417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2" name="tx72"/>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73"/>
            <p:cNvSpPr/>
            <p:nvPr/>
          </p:nvSpPr>
          <p:spPr>
            <a:xfrm>
              <a:off x="8254763" y="10217410"/>
              <a:ext cx="3051508" cy="182880"/>
            </a:xfrm>
            <a:prstGeom prst="rect">
              <a:avLst/>
            </a:prstGeom>
            <a:solidFill>
              <a:srgbClr val="FFFFFF">
                <a:alpha val="100000"/>
              </a:srgbClr>
            </a:solidFill>
          </p:spPr>
          <p:txBody>
            <a:bodyPr/>
            <a:lstStyle/>
            <a:p/>
          </p:txBody>
        </p:sp>
        <p:sp>
          <p:nvSpPr>
            <p:cNvPr id="534" name="rc74"/>
            <p:cNvSpPr/>
            <p:nvPr/>
          </p:nvSpPr>
          <p:spPr>
            <a:xfrm>
              <a:off x="8254763" y="10217410"/>
              <a:ext cx="182880" cy="182880"/>
            </a:xfrm>
            <a:prstGeom prst="rect">
              <a:avLst/>
            </a:prstGeom>
            <a:solidFill>
              <a:srgbClr val="FFFFFF">
                <a:alpha val="100000"/>
              </a:srgbClr>
            </a:solidFill>
          </p:spPr>
          <p:txBody>
            <a:bodyPr/>
            <a:lstStyle/>
            <a:p/>
          </p:txBody>
        </p:sp>
        <p:sp>
          <p:nvSpPr>
            <p:cNvPr id="535" name="rc75"/>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6" name="rc76"/>
            <p:cNvSpPr/>
            <p:nvPr/>
          </p:nvSpPr>
          <p:spPr>
            <a:xfrm>
              <a:off x="9346003" y="10217410"/>
              <a:ext cx="182880" cy="182880"/>
            </a:xfrm>
            <a:prstGeom prst="rect">
              <a:avLst/>
            </a:prstGeom>
            <a:solidFill>
              <a:srgbClr val="FFFFFF">
                <a:alpha val="100000"/>
              </a:srgbClr>
            </a:solidFill>
          </p:spPr>
          <p:txBody>
            <a:bodyPr/>
            <a:lstStyle/>
            <a:p/>
          </p:txBody>
        </p:sp>
        <p:sp>
          <p:nvSpPr>
            <p:cNvPr id="537" name="rc77"/>
            <p:cNvSpPr/>
            <p:nvPr/>
          </p:nvSpPr>
          <p:spPr>
            <a:xfrm>
              <a:off x="935500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8" name="rc78"/>
            <p:cNvSpPr/>
            <p:nvPr/>
          </p:nvSpPr>
          <p:spPr>
            <a:xfrm>
              <a:off x="10272045" y="10217410"/>
              <a:ext cx="182879" cy="182880"/>
            </a:xfrm>
            <a:prstGeom prst="rect">
              <a:avLst/>
            </a:prstGeom>
            <a:solidFill>
              <a:srgbClr val="FFFFFF">
                <a:alpha val="100000"/>
              </a:srgbClr>
            </a:solidFill>
          </p:spPr>
          <p:txBody>
            <a:bodyPr/>
            <a:lstStyle/>
            <a:p/>
          </p:txBody>
        </p:sp>
        <p:sp>
          <p:nvSpPr>
            <p:cNvPr id="539" name="rc79"/>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0" name="tx80"/>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81"/>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82"/>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8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4" name=""/>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7"/>
            <p:cNvSpPr/>
            <p:nvPr/>
          </p:nvSpPr>
          <p:spPr>
            <a:xfrm>
              <a:off x="13325144" y="6740492"/>
              <a:ext cx="4510689" cy="742617"/>
            </a:xfrm>
            <a:custGeom>
              <a:avLst/>
              <a:pathLst>
                <a:path w="4510689" h="742617">
                  <a:moveTo>
                    <a:pt x="0" y="307289"/>
                  </a:moveTo>
                  <a:lnTo>
                    <a:pt x="180427" y="204859"/>
                  </a:lnTo>
                  <a:lnTo>
                    <a:pt x="360855" y="128037"/>
                  </a:lnTo>
                  <a:lnTo>
                    <a:pt x="541282" y="0"/>
                  </a:lnTo>
                  <a:lnTo>
                    <a:pt x="721710" y="153644"/>
                  </a:lnTo>
                  <a:lnTo>
                    <a:pt x="902137" y="179252"/>
                  </a:lnTo>
                  <a:lnTo>
                    <a:pt x="1082565" y="204859"/>
                  </a:lnTo>
                  <a:lnTo>
                    <a:pt x="1262993" y="256074"/>
                  </a:lnTo>
                  <a:lnTo>
                    <a:pt x="1443420" y="102429"/>
                  </a:lnTo>
                  <a:lnTo>
                    <a:pt x="1623848" y="76822"/>
                  </a:lnTo>
                  <a:lnTo>
                    <a:pt x="1804275" y="204859"/>
                  </a:lnTo>
                  <a:lnTo>
                    <a:pt x="1984703" y="0"/>
                  </a:lnTo>
                  <a:lnTo>
                    <a:pt x="2165131" y="102429"/>
                  </a:lnTo>
                  <a:lnTo>
                    <a:pt x="2345558" y="230467"/>
                  </a:lnTo>
                  <a:lnTo>
                    <a:pt x="2525986" y="179252"/>
                  </a:lnTo>
                  <a:lnTo>
                    <a:pt x="2706413" y="25607"/>
                  </a:lnTo>
                  <a:lnTo>
                    <a:pt x="2886841" y="51214"/>
                  </a:lnTo>
                  <a:lnTo>
                    <a:pt x="3067268" y="332897"/>
                  </a:lnTo>
                  <a:lnTo>
                    <a:pt x="3247696" y="179252"/>
                  </a:lnTo>
                  <a:lnTo>
                    <a:pt x="3428124" y="435327"/>
                  </a:lnTo>
                  <a:lnTo>
                    <a:pt x="3608551" y="563364"/>
                  </a:lnTo>
                  <a:lnTo>
                    <a:pt x="3788979" y="537757"/>
                  </a:lnTo>
                  <a:lnTo>
                    <a:pt x="3969406" y="691402"/>
                  </a:lnTo>
                  <a:lnTo>
                    <a:pt x="4149834" y="717009"/>
                  </a:lnTo>
                  <a:lnTo>
                    <a:pt x="4330262" y="742617"/>
                  </a:lnTo>
                  <a:lnTo>
                    <a:pt x="4510689" y="742617"/>
                  </a:lnTo>
                </a:path>
              </a:pathLst>
            </a:custGeom>
            <a:ln w="32521" cap="flat">
              <a:solidFill>
                <a:srgbClr val="5EB0E8">
                  <a:alpha val="100000"/>
                </a:srgbClr>
              </a:solidFill>
              <a:prstDash val="solid"/>
              <a:round/>
            </a:ln>
          </p:spPr>
          <p:txBody>
            <a:bodyPr/>
            <a:lstStyle/>
            <a:p/>
          </p:txBody>
        </p:sp>
        <p:sp>
          <p:nvSpPr>
            <p:cNvPr id="560" name="pl18"/>
            <p:cNvSpPr/>
            <p:nvPr/>
          </p:nvSpPr>
          <p:spPr>
            <a:xfrm>
              <a:off x="16572841" y="7636754"/>
              <a:ext cx="1262993" cy="588972"/>
            </a:xfrm>
            <a:custGeom>
              <a:avLst/>
              <a:pathLst>
                <a:path w="1262993" h="588972">
                  <a:moveTo>
                    <a:pt x="0" y="588972"/>
                  </a:moveTo>
                  <a:lnTo>
                    <a:pt x="180427" y="435327"/>
                  </a:lnTo>
                  <a:lnTo>
                    <a:pt x="360855" y="384112"/>
                  </a:lnTo>
                  <a:lnTo>
                    <a:pt x="541282" y="128037"/>
                  </a:lnTo>
                  <a:lnTo>
                    <a:pt x="721710" y="307289"/>
                  </a:lnTo>
                  <a:lnTo>
                    <a:pt x="902137" y="281682"/>
                  </a:lnTo>
                  <a:lnTo>
                    <a:pt x="1082565" y="0"/>
                  </a:lnTo>
                  <a:lnTo>
                    <a:pt x="1262993" y="0"/>
                  </a:lnTo>
                </a:path>
              </a:pathLst>
            </a:custGeom>
            <a:ln w="32521" cap="flat">
              <a:solidFill>
                <a:srgbClr val="00A173">
                  <a:alpha val="100000"/>
                </a:srgbClr>
              </a:solidFill>
              <a:prstDash val="solid"/>
              <a:round/>
            </a:ln>
          </p:spPr>
          <p:txBody>
            <a:bodyPr/>
            <a:lstStyle/>
            <a:p/>
          </p:txBody>
        </p:sp>
        <p:sp>
          <p:nvSpPr>
            <p:cNvPr id="5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p:txBody>
        </p:sp>
        <p:sp>
          <p:nvSpPr>
            <p:cNvPr id="6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2" name=""/>
          <p:cNvGrpSpPr/>
          <p:nvPr/>
        </p:nvGrpSpPr>
        <p:grpSpPr>
          <a:xfrm>
            <a:off x="594360" y="6217920"/>
            <a:ext cx="5562295" cy="3895679"/>
            <a:chOff x="594360" y="6217920"/>
            <a:chExt cx="5562295" cy="3895679"/>
          </a:xfrm>
        </p:grpSpPr>
        <p:sp>
          <p:nvSpPr>
            <p:cNvPr id="633"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4" name="rc4"/>
            <p:cNvSpPr/>
            <p:nvPr/>
          </p:nvSpPr>
          <p:spPr>
            <a:xfrm>
              <a:off x="2223829"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5" name="rc5"/>
            <p:cNvSpPr/>
            <p:nvPr/>
          </p:nvSpPr>
          <p:spPr>
            <a:xfrm>
              <a:off x="2252916"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6" name="rc6"/>
            <p:cNvSpPr/>
            <p:nvPr/>
          </p:nvSpPr>
          <p:spPr>
            <a:xfrm>
              <a:off x="2543784" y="6545438"/>
              <a:ext cx="290868" cy="290868"/>
            </a:xfrm>
            <a:prstGeom prst="rect">
              <a:avLst/>
            </a:prstGeom>
            <a:solidFill>
              <a:srgbClr val="BB1118">
                <a:alpha val="100000"/>
              </a:srgbClr>
            </a:solidFill>
            <a:ln w="5420" cap="flat">
              <a:solidFill>
                <a:srgbClr val="FFFFFF">
                  <a:alpha val="100000"/>
                </a:srgbClr>
              </a:solidFill>
              <a:prstDash val="solid"/>
              <a:miter/>
            </a:ln>
          </p:spPr>
          <p:txBody>
            <a:bodyPr/>
            <a:lstStyle/>
            <a:p/>
          </p:txBody>
        </p:sp>
        <p:sp>
          <p:nvSpPr>
            <p:cNvPr id="637" name="rc7"/>
            <p:cNvSpPr/>
            <p:nvPr/>
          </p:nvSpPr>
          <p:spPr>
            <a:xfrm>
              <a:off x="2834652" y="6545438"/>
              <a:ext cx="290868" cy="290868"/>
            </a:xfrm>
            <a:prstGeom prst="rect">
              <a:avLst/>
            </a:prstGeom>
            <a:solidFill>
              <a:srgbClr val="F85E41">
                <a:alpha val="100000"/>
              </a:srgbClr>
            </a:solidFill>
            <a:ln w="5420" cap="flat">
              <a:solidFill>
                <a:srgbClr val="FFFFFF">
                  <a:alpha val="100000"/>
                </a:srgbClr>
              </a:solidFill>
              <a:prstDash val="solid"/>
              <a:miter/>
            </a:ln>
          </p:spPr>
          <p:txBody>
            <a:bodyPr/>
            <a:lstStyle/>
            <a:p/>
          </p:txBody>
        </p:sp>
        <p:sp>
          <p:nvSpPr>
            <p:cNvPr id="638" name="rc8"/>
            <p:cNvSpPr/>
            <p:nvPr/>
          </p:nvSpPr>
          <p:spPr>
            <a:xfrm>
              <a:off x="312552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9"/>
            <p:cNvSpPr/>
            <p:nvPr/>
          </p:nvSpPr>
          <p:spPr>
            <a:xfrm>
              <a:off x="3416388" y="6545438"/>
              <a:ext cx="290868" cy="290868"/>
            </a:xfrm>
            <a:prstGeom prst="rect">
              <a:avLst/>
            </a:prstGeom>
            <a:solidFill>
              <a:srgbClr val="FC7A59">
                <a:alpha val="100000"/>
              </a:srgbClr>
            </a:solidFill>
            <a:ln w="5420" cap="flat">
              <a:solidFill>
                <a:srgbClr val="FFFFFF">
                  <a:alpha val="100000"/>
                </a:srgbClr>
              </a:solidFill>
              <a:prstDash val="solid"/>
              <a:miter/>
            </a:ln>
          </p:spPr>
          <p:txBody>
            <a:bodyPr/>
            <a:lstStyle/>
            <a:p/>
          </p:txBody>
        </p:sp>
        <p:sp>
          <p:nvSpPr>
            <p:cNvPr id="640" name="rc10"/>
            <p:cNvSpPr/>
            <p:nvPr/>
          </p:nvSpPr>
          <p:spPr>
            <a:xfrm>
              <a:off x="3707257" y="6545438"/>
              <a:ext cx="290868" cy="290868"/>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41" name="rc11"/>
            <p:cNvSpPr/>
            <p:nvPr/>
          </p:nvSpPr>
          <p:spPr>
            <a:xfrm>
              <a:off x="3998125" y="6545438"/>
              <a:ext cx="290868" cy="290868"/>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42" name="rc12"/>
            <p:cNvSpPr/>
            <p:nvPr/>
          </p:nvSpPr>
          <p:spPr>
            <a:xfrm>
              <a:off x="4288993" y="6545438"/>
              <a:ext cx="290868" cy="290868"/>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43" name="rc13"/>
            <p:cNvSpPr/>
            <p:nvPr/>
          </p:nvSpPr>
          <p:spPr>
            <a:xfrm>
              <a:off x="4579861"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4"/>
            <p:cNvSpPr/>
            <p:nvPr/>
          </p:nvSpPr>
          <p:spPr>
            <a:xfrm>
              <a:off x="487072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5"/>
            <p:cNvSpPr/>
            <p:nvPr/>
          </p:nvSpPr>
          <p:spPr>
            <a:xfrm>
              <a:off x="516159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6"/>
            <p:cNvSpPr/>
            <p:nvPr/>
          </p:nvSpPr>
          <p:spPr>
            <a:xfrm>
              <a:off x="545246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7"/>
            <p:cNvSpPr/>
            <p:nvPr/>
          </p:nvSpPr>
          <p:spPr>
            <a:xfrm>
              <a:off x="22529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8"/>
            <p:cNvSpPr/>
            <p:nvPr/>
          </p:nvSpPr>
          <p:spPr>
            <a:xfrm>
              <a:off x="2543784"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19"/>
            <p:cNvSpPr/>
            <p:nvPr/>
          </p:nvSpPr>
          <p:spPr>
            <a:xfrm>
              <a:off x="2834652" y="6836306"/>
              <a:ext cx="290868" cy="290868"/>
            </a:xfrm>
            <a:prstGeom prst="rect">
              <a:avLst/>
            </a:prstGeom>
            <a:solidFill>
              <a:srgbClr val="FCB498">
                <a:alpha val="100000"/>
              </a:srgbClr>
            </a:solidFill>
            <a:ln w="5420" cap="flat">
              <a:solidFill>
                <a:srgbClr val="FFFFFF">
                  <a:alpha val="100000"/>
                </a:srgbClr>
              </a:solidFill>
              <a:prstDash val="solid"/>
              <a:miter/>
            </a:ln>
          </p:spPr>
          <p:txBody>
            <a:bodyPr/>
            <a:lstStyle/>
            <a:p/>
          </p:txBody>
        </p:sp>
        <p:sp>
          <p:nvSpPr>
            <p:cNvPr id="650" name="rc20"/>
            <p:cNvSpPr/>
            <p:nvPr/>
          </p:nvSpPr>
          <p:spPr>
            <a:xfrm>
              <a:off x="312552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1"/>
            <p:cNvSpPr/>
            <p:nvPr/>
          </p:nvSpPr>
          <p:spPr>
            <a:xfrm>
              <a:off x="3416388" y="6836306"/>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2" name="rc22"/>
            <p:cNvSpPr/>
            <p:nvPr/>
          </p:nvSpPr>
          <p:spPr>
            <a:xfrm>
              <a:off x="37072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3"/>
            <p:cNvSpPr/>
            <p:nvPr/>
          </p:nvSpPr>
          <p:spPr>
            <a:xfrm>
              <a:off x="399812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4"/>
            <p:cNvSpPr/>
            <p:nvPr/>
          </p:nvSpPr>
          <p:spPr>
            <a:xfrm>
              <a:off x="4288993" y="6836306"/>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5" name="rc25"/>
            <p:cNvSpPr/>
            <p:nvPr/>
          </p:nvSpPr>
          <p:spPr>
            <a:xfrm>
              <a:off x="457986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6"/>
            <p:cNvSpPr/>
            <p:nvPr/>
          </p:nvSpPr>
          <p:spPr>
            <a:xfrm>
              <a:off x="487072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7"/>
            <p:cNvSpPr/>
            <p:nvPr/>
          </p:nvSpPr>
          <p:spPr>
            <a:xfrm>
              <a:off x="516159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8"/>
            <p:cNvSpPr/>
            <p:nvPr/>
          </p:nvSpPr>
          <p:spPr>
            <a:xfrm>
              <a:off x="545246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9"/>
            <p:cNvSpPr/>
            <p:nvPr/>
          </p:nvSpPr>
          <p:spPr>
            <a:xfrm>
              <a:off x="2252916" y="7127174"/>
              <a:ext cx="290868" cy="290868"/>
            </a:xfrm>
            <a:prstGeom prst="rect">
              <a:avLst/>
            </a:prstGeom>
            <a:solidFill>
              <a:srgbClr val="FDC1AA">
                <a:alpha val="100000"/>
              </a:srgbClr>
            </a:solidFill>
            <a:ln w="5420" cap="flat">
              <a:solidFill>
                <a:srgbClr val="FFFFFF">
                  <a:alpha val="100000"/>
                </a:srgbClr>
              </a:solidFill>
              <a:prstDash val="solid"/>
              <a:miter/>
            </a:ln>
          </p:spPr>
          <p:txBody>
            <a:bodyPr/>
            <a:lstStyle/>
            <a:p/>
          </p:txBody>
        </p:sp>
        <p:sp>
          <p:nvSpPr>
            <p:cNvPr id="660" name="rc30"/>
            <p:cNvSpPr/>
            <p:nvPr/>
          </p:nvSpPr>
          <p:spPr>
            <a:xfrm>
              <a:off x="2543784"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1" name="rc31"/>
            <p:cNvSpPr/>
            <p:nvPr/>
          </p:nvSpPr>
          <p:spPr>
            <a:xfrm>
              <a:off x="283465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2"/>
            <p:cNvSpPr/>
            <p:nvPr/>
          </p:nvSpPr>
          <p:spPr>
            <a:xfrm>
              <a:off x="31255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3"/>
            <p:cNvSpPr/>
            <p:nvPr/>
          </p:nvSpPr>
          <p:spPr>
            <a:xfrm>
              <a:off x="341638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4"/>
            <p:cNvSpPr/>
            <p:nvPr/>
          </p:nvSpPr>
          <p:spPr>
            <a:xfrm>
              <a:off x="3707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5"/>
            <p:cNvSpPr/>
            <p:nvPr/>
          </p:nvSpPr>
          <p:spPr>
            <a:xfrm>
              <a:off x="399812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6"/>
            <p:cNvSpPr/>
            <p:nvPr/>
          </p:nvSpPr>
          <p:spPr>
            <a:xfrm>
              <a:off x="428899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37"/>
            <p:cNvSpPr/>
            <p:nvPr/>
          </p:nvSpPr>
          <p:spPr>
            <a:xfrm>
              <a:off x="457986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8"/>
            <p:cNvSpPr/>
            <p:nvPr/>
          </p:nvSpPr>
          <p:spPr>
            <a:xfrm>
              <a:off x="487072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9"/>
            <p:cNvSpPr/>
            <p:nvPr/>
          </p:nvSpPr>
          <p:spPr>
            <a:xfrm>
              <a:off x="516159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0"/>
            <p:cNvSpPr/>
            <p:nvPr/>
          </p:nvSpPr>
          <p:spPr>
            <a:xfrm>
              <a:off x="545246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1"/>
            <p:cNvSpPr/>
            <p:nvPr/>
          </p:nvSpPr>
          <p:spPr>
            <a:xfrm>
              <a:off x="2252916" y="7418042"/>
              <a:ext cx="290868" cy="290868"/>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72" name="rc42"/>
            <p:cNvSpPr/>
            <p:nvPr/>
          </p:nvSpPr>
          <p:spPr>
            <a:xfrm>
              <a:off x="254378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43"/>
            <p:cNvSpPr/>
            <p:nvPr/>
          </p:nvSpPr>
          <p:spPr>
            <a:xfrm>
              <a:off x="283465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4"/>
            <p:cNvSpPr/>
            <p:nvPr/>
          </p:nvSpPr>
          <p:spPr>
            <a:xfrm>
              <a:off x="31255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5"/>
            <p:cNvSpPr/>
            <p:nvPr/>
          </p:nvSpPr>
          <p:spPr>
            <a:xfrm>
              <a:off x="3416388"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6" name="rc46"/>
            <p:cNvSpPr/>
            <p:nvPr/>
          </p:nvSpPr>
          <p:spPr>
            <a:xfrm>
              <a:off x="370725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7"/>
            <p:cNvSpPr/>
            <p:nvPr/>
          </p:nvSpPr>
          <p:spPr>
            <a:xfrm>
              <a:off x="399812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8"/>
            <p:cNvSpPr/>
            <p:nvPr/>
          </p:nvSpPr>
          <p:spPr>
            <a:xfrm>
              <a:off x="428899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9"/>
            <p:cNvSpPr/>
            <p:nvPr/>
          </p:nvSpPr>
          <p:spPr>
            <a:xfrm>
              <a:off x="457986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0"/>
            <p:cNvSpPr/>
            <p:nvPr/>
          </p:nvSpPr>
          <p:spPr>
            <a:xfrm>
              <a:off x="487072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1"/>
            <p:cNvSpPr/>
            <p:nvPr/>
          </p:nvSpPr>
          <p:spPr>
            <a:xfrm>
              <a:off x="516159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2"/>
            <p:cNvSpPr/>
            <p:nvPr/>
          </p:nvSpPr>
          <p:spPr>
            <a:xfrm>
              <a:off x="545246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3"/>
            <p:cNvSpPr/>
            <p:nvPr/>
          </p:nvSpPr>
          <p:spPr>
            <a:xfrm>
              <a:off x="2252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4"/>
            <p:cNvSpPr/>
            <p:nvPr/>
          </p:nvSpPr>
          <p:spPr>
            <a:xfrm>
              <a:off x="2543784"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5" name="rc55"/>
            <p:cNvSpPr/>
            <p:nvPr/>
          </p:nvSpPr>
          <p:spPr>
            <a:xfrm>
              <a:off x="2834652"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6" name="rc56"/>
            <p:cNvSpPr/>
            <p:nvPr/>
          </p:nvSpPr>
          <p:spPr>
            <a:xfrm>
              <a:off x="31255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7"/>
            <p:cNvSpPr/>
            <p:nvPr/>
          </p:nvSpPr>
          <p:spPr>
            <a:xfrm>
              <a:off x="3416388"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8"/>
            <p:cNvSpPr/>
            <p:nvPr/>
          </p:nvSpPr>
          <p:spPr>
            <a:xfrm>
              <a:off x="37072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9"/>
            <p:cNvSpPr/>
            <p:nvPr/>
          </p:nvSpPr>
          <p:spPr>
            <a:xfrm>
              <a:off x="3998125"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0" name="rc60"/>
            <p:cNvSpPr/>
            <p:nvPr/>
          </p:nvSpPr>
          <p:spPr>
            <a:xfrm>
              <a:off x="428899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61"/>
            <p:cNvSpPr/>
            <p:nvPr/>
          </p:nvSpPr>
          <p:spPr>
            <a:xfrm>
              <a:off x="457986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2"/>
            <p:cNvSpPr/>
            <p:nvPr/>
          </p:nvSpPr>
          <p:spPr>
            <a:xfrm>
              <a:off x="487072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3"/>
            <p:cNvSpPr/>
            <p:nvPr/>
          </p:nvSpPr>
          <p:spPr>
            <a:xfrm>
              <a:off x="516159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4"/>
            <p:cNvSpPr/>
            <p:nvPr/>
          </p:nvSpPr>
          <p:spPr>
            <a:xfrm>
              <a:off x="545246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5"/>
            <p:cNvSpPr/>
            <p:nvPr/>
          </p:nvSpPr>
          <p:spPr>
            <a:xfrm>
              <a:off x="2252916" y="7999779"/>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6" name="rc66"/>
            <p:cNvSpPr/>
            <p:nvPr/>
          </p:nvSpPr>
          <p:spPr>
            <a:xfrm>
              <a:off x="2543784"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67"/>
            <p:cNvSpPr/>
            <p:nvPr/>
          </p:nvSpPr>
          <p:spPr>
            <a:xfrm>
              <a:off x="283465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8"/>
            <p:cNvSpPr/>
            <p:nvPr/>
          </p:nvSpPr>
          <p:spPr>
            <a:xfrm>
              <a:off x="31255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9"/>
            <p:cNvSpPr/>
            <p:nvPr/>
          </p:nvSpPr>
          <p:spPr>
            <a:xfrm>
              <a:off x="341638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0"/>
            <p:cNvSpPr/>
            <p:nvPr/>
          </p:nvSpPr>
          <p:spPr>
            <a:xfrm>
              <a:off x="3707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1"/>
            <p:cNvSpPr/>
            <p:nvPr/>
          </p:nvSpPr>
          <p:spPr>
            <a:xfrm>
              <a:off x="399812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2"/>
            <p:cNvSpPr/>
            <p:nvPr/>
          </p:nvSpPr>
          <p:spPr>
            <a:xfrm>
              <a:off x="428899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3"/>
            <p:cNvSpPr/>
            <p:nvPr/>
          </p:nvSpPr>
          <p:spPr>
            <a:xfrm>
              <a:off x="457986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4"/>
            <p:cNvSpPr/>
            <p:nvPr/>
          </p:nvSpPr>
          <p:spPr>
            <a:xfrm>
              <a:off x="487072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5"/>
            <p:cNvSpPr/>
            <p:nvPr/>
          </p:nvSpPr>
          <p:spPr>
            <a:xfrm>
              <a:off x="516159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6"/>
            <p:cNvSpPr/>
            <p:nvPr/>
          </p:nvSpPr>
          <p:spPr>
            <a:xfrm>
              <a:off x="545246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7"/>
            <p:cNvSpPr/>
            <p:nvPr/>
          </p:nvSpPr>
          <p:spPr>
            <a:xfrm>
              <a:off x="22529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8"/>
            <p:cNvSpPr/>
            <p:nvPr/>
          </p:nvSpPr>
          <p:spPr>
            <a:xfrm>
              <a:off x="25437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9"/>
            <p:cNvSpPr/>
            <p:nvPr/>
          </p:nvSpPr>
          <p:spPr>
            <a:xfrm>
              <a:off x="2834652"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80"/>
            <p:cNvSpPr/>
            <p:nvPr/>
          </p:nvSpPr>
          <p:spPr>
            <a:xfrm>
              <a:off x="312552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81"/>
            <p:cNvSpPr/>
            <p:nvPr/>
          </p:nvSpPr>
          <p:spPr>
            <a:xfrm>
              <a:off x="341638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2"/>
            <p:cNvSpPr/>
            <p:nvPr/>
          </p:nvSpPr>
          <p:spPr>
            <a:xfrm>
              <a:off x="37072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3"/>
            <p:cNvSpPr/>
            <p:nvPr/>
          </p:nvSpPr>
          <p:spPr>
            <a:xfrm>
              <a:off x="399812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4"/>
            <p:cNvSpPr/>
            <p:nvPr/>
          </p:nvSpPr>
          <p:spPr>
            <a:xfrm>
              <a:off x="428899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5"/>
            <p:cNvSpPr/>
            <p:nvPr/>
          </p:nvSpPr>
          <p:spPr>
            <a:xfrm>
              <a:off x="457986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6"/>
            <p:cNvSpPr/>
            <p:nvPr/>
          </p:nvSpPr>
          <p:spPr>
            <a:xfrm>
              <a:off x="487072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7"/>
            <p:cNvSpPr/>
            <p:nvPr/>
          </p:nvSpPr>
          <p:spPr>
            <a:xfrm>
              <a:off x="516159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8"/>
            <p:cNvSpPr/>
            <p:nvPr/>
          </p:nvSpPr>
          <p:spPr>
            <a:xfrm>
              <a:off x="545246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9"/>
            <p:cNvSpPr/>
            <p:nvPr/>
          </p:nvSpPr>
          <p:spPr>
            <a:xfrm>
              <a:off x="2252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0"/>
            <p:cNvSpPr/>
            <p:nvPr/>
          </p:nvSpPr>
          <p:spPr>
            <a:xfrm>
              <a:off x="2543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1"/>
            <p:cNvSpPr/>
            <p:nvPr/>
          </p:nvSpPr>
          <p:spPr>
            <a:xfrm>
              <a:off x="2834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2"/>
            <p:cNvSpPr/>
            <p:nvPr/>
          </p:nvSpPr>
          <p:spPr>
            <a:xfrm>
              <a:off x="31255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3"/>
            <p:cNvSpPr/>
            <p:nvPr/>
          </p:nvSpPr>
          <p:spPr>
            <a:xfrm>
              <a:off x="341638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4"/>
            <p:cNvSpPr/>
            <p:nvPr/>
          </p:nvSpPr>
          <p:spPr>
            <a:xfrm>
              <a:off x="370725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95"/>
            <p:cNvSpPr/>
            <p:nvPr/>
          </p:nvSpPr>
          <p:spPr>
            <a:xfrm>
              <a:off x="399812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6"/>
            <p:cNvSpPr/>
            <p:nvPr/>
          </p:nvSpPr>
          <p:spPr>
            <a:xfrm>
              <a:off x="428899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7"/>
            <p:cNvSpPr/>
            <p:nvPr/>
          </p:nvSpPr>
          <p:spPr>
            <a:xfrm>
              <a:off x="457986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8"/>
            <p:cNvSpPr/>
            <p:nvPr/>
          </p:nvSpPr>
          <p:spPr>
            <a:xfrm>
              <a:off x="487072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9"/>
            <p:cNvSpPr/>
            <p:nvPr/>
          </p:nvSpPr>
          <p:spPr>
            <a:xfrm>
              <a:off x="516159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0"/>
            <p:cNvSpPr/>
            <p:nvPr/>
          </p:nvSpPr>
          <p:spPr>
            <a:xfrm>
              <a:off x="545246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tx101"/>
            <p:cNvSpPr/>
            <p:nvPr/>
          </p:nvSpPr>
          <p:spPr>
            <a:xfrm>
              <a:off x="1046385" y="8661985"/>
              <a:ext cx="101612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CHUQUISACA</a:t>
              </a:r>
            </a:p>
          </p:txBody>
        </p:sp>
        <p:sp>
          <p:nvSpPr>
            <p:cNvPr id="732" name="tx102"/>
            <p:cNvSpPr/>
            <p:nvPr/>
          </p:nvSpPr>
          <p:spPr>
            <a:xfrm>
              <a:off x="1495251" y="8377740"/>
              <a:ext cx="5672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ORURO</a:t>
              </a:r>
            </a:p>
          </p:txBody>
        </p:sp>
        <p:sp>
          <p:nvSpPr>
            <p:cNvPr id="733" name="tx103"/>
            <p:cNvSpPr/>
            <p:nvPr/>
          </p:nvSpPr>
          <p:spPr>
            <a:xfrm>
              <a:off x="1486693" y="8086872"/>
              <a:ext cx="5758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POTOSI</a:t>
              </a:r>
            </a:p>
          </p:txBody>
        </p:sp>
        <p:sp>
          <p:nvSpPr>
            <p:cNvPr id="734" name="tx104"/>
            <p:cNvSpPr/>
            <p:nvPr/>
          </p:nvSpPr>
          <p:spPr>
            <a:xfrm>
              <a:off x="1537518" y="7797939"/>
              <a:ext cx="524991"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TARIJA</a:t>
              </a:r>
            </a:p>
          </p:txBody>
        </p:sp>
        <p:sp>
          <p:nvSpPr>
            <p:cNvPr id="735" name="tx105"/>
            <p:cNvSpPr/>
            <p:nvPr/>
          </p:nvSpPr>
          <p:spPr>
            <a:xfrm>
              <a:off x="1706810" y="7508931"/>
              <a:ext cx="3556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BENI</a:t>
              </a:r>
            </a:p>
          </p:txBody>
        </p:sp>
        <p:sp>
          <p:nvSpPr>
            <p:cNvPr id="736" name="tx106"/>
            <p:cNvSpPr/>
            <p:nvPr/>
          </p:nvSpPr>
          <p:spPr>
            <a:xfrm>
              <a:off x="1537369" y="7218063"/>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PAZ</a:t>
              </a:r>
            </a:p>
          </p:txBody>
        </p:sp>
        <p:sp>
          <p:nvSpPr>
            <p:cNvPr id="737" name="tx107"/>
            <p:cNvSpPr/>
            <p:nvPr/>
          </p:nvSpPr>
          <p:spPr>
            <a:xfrm>
              <a:off x="978594" y="6923399"/>
              <a:ext cx="108391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COCHABAMBA</a:t>
              </a:r>
            </a:p>
          </p:txBody>
        </p:sp>
        <p:sp>
          <p:nvSpPr>
            <p:cNvPr id="738" name="tx108"/>
            <p:cNvSpPr/>
            <p:nvPr/>
          </p:nvSpPr>
          <p:spPr>
            <a:xfrm>
              <a:off x="1088801" y="6632606"/>
              <a:ext cx="9737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SANTA CRUZ</a:t>
              </a:r>
            </a:p>
          </p:txBody>
        </p:sp>
        <p:sp>
          <p:nvSpPr>
            <p:cNvPr id="739" name="tx109"/>
            <p:cNvSpPr/>
            <p:nvPr/>
          </p:nvSpPr>
          <p:spPr>
            <a:xfrm rot="-2700000">
              <a:off x="195871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10"/>
            <p:cNvSpPr/>
            <p:nvPr/>
          </p:nvSpPr>
          <p:spPr>
            <a:xfrm rot="-2700000">
              <a:off x="224958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11"/>
            <p:cNvSpPr/>
            <p:nvPr/>
          </p:nvSpPr>
          <p:spPr>
            <a:xfrm rot="-2700000">
              <a:off x="25404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12"/>
            <p:cNvSpPr/>
            <p:nvPr/>
          </p:nvSpPr>
          <p:spPr>
            <a:xfrm rot="-2700000">
              <a:off x="28313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13"/>
            <p:cNvSpPr/>
            <p:nvPr/>
          </p:nvSpPr>
          <p:spPr>
            <a:xfrm rot="-2700000">
              <a:off x="31221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14"/>
            <p:cNvSpPr/>
            <p:nvPr/>
          </p:nvSpPr>
          <p:spPr>
            <a:xfrm rot="-2700000">
              <a:off x="341305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15"/>
            <p:cNvSpPr/>
            <p:nvPr/>
          </p:nvSpPr>
          <p:spPr>
            <a:xfrm rot="-2700000">
              <a:off x="3703897"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16"/>
            <p:cNvSpPr/>
            <p:nvPr/>
          </p:nvSpPr>
          <p:spPr>
            <a:xfrm rot="-2700000">
              <a:off x="399479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17"/>
            <p:cNvSpPr/>
            <p:nvPr/>
          </p:nvSpPr>
          <p:spPr>
            <a:xfrm rot="-2700000">
              <a:off x="428566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18"/>
            <p:cNvSpPr/>
            <p:nvPr/>
          </p:nvSpPr>
          <p:spPr>
            <a:xfrm rot="-2700000">
              <a:off x="457652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19"/>
            <p:cNvSpPr/>
            <p:nvPr/>
          </p:nvSpPr>
          <p:spPr>
            <a:xfrm rot="-2700000">
              <a:off x="486739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0" name="tx120"/>
            <p:cNvSpPr/>
            <p:nvPr/>
          </p:nvSpPr>
          <p:spPr>
            <a:xfrm rot="-2700000">
              <a:off x="515826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1" name="pic121"/>
            <p:cNvPicPr/>
            <p:nvPr/>
          </p:nvPicPr>
          <p:blipFill>
            <a:blip r:embed="rId2" cstate="print"/>
            <a:stretch>
              <a:fillRect/>
            </a:stretch>
          </p:blipFill>
          <p:spPr>
            <a:xfrm>
              <a:off x="2918125" y="9712784"/>
              <a:ext cx="2160000" cy="144000"/>
            </a:xfrm>
            <a:prstGeom prst="rect">
              <a:avLst/>
            </a:prstGeom>
          </p:spPr>
        </p:pic>
        <p:sp>
          <p:nvSpPr>
            <p:cNvPr id="752" name="pl122"/>
            <p:cNvSpPr/>
            <p:nvPr/>
          </p:nvSpPr>
          <p:spPr>
            <a:xfrm>
              <a:off x="349782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23"/>
            <p:cNvSpPr/>
            <p:nvPr/>
          </p:nvSpPr>
          <p:spPr>
            <a:xfrm>
              <a:off x="4104249"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24"/>
            <p:cNvSpPr/>
            <p:nvPr/>
          </p:nvSpPr>
          <p:spPr>
            <a:xfrm>
              <a:off x="471067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25"/>
            <p:cNvSpPr/>
            <p:nvPr/>
          </p:nvSpPr>
          <p:spPr>
            <a:xfrm>
              <a:off x="349782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26"/>
            <p:cNvSpPr/>
            <p:nvPr/>
          </p:nvSpPr>
          <p:spPr>
            <a:xfrm>
              <a:off x="4104249"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27"/>
            <p:cNvSpPr/>
            <p:nvPr/>
          </p:nvSpPr>
          <p:spPr>
            <a:xfrm>
              <a:off x="471067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tx128"/>
            <p:cNvSpPr/>
            <p:nvPr/>
          </p:nvSpPr>
          <p:spPr>
            <a:xfrm>
              <a:off x="342719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9" name="tx129"/>
            <p:cNvSpPr/>
            <p:nvPr/>
          </p:nvSpPr>
          <p:spPr>
            <a:xfrm>
              <a:off x="4033617"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0" name="tx130"/>
            <p:cNvSpPr/>
            <p:nvPr/>
          </p:nvSpPr>
          <p:spPr>
            <a:xfrm>
              <a:off x="464004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1" name="tx13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6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Bosnia and Herzegovina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rc15"/>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49268"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78599"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07930"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3726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6659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95922"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2525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5458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3914"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91324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524257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5571906"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3056150"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31810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3254576"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358645"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68" name="rc67"/>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917703" y="2153563"/>
              <a:ext cx="4017834" cy="3131794"/>
            </a:xfrm>
            <a:prstGeom prst="rect">
              <a:avLst/>
            </a:prstGeom>
            <a:solidFill>
              <a:srgbClr val="FFFFFF">
                <a:alpha val="100000"/>
              </a:srgbClr>
            </a:solidFill>
          </p:spPr>
          <p:txBody>
            <a:bodyPr/>
            <a:lstStyle/>
            <a:p/>
          </p:txBody>
        </p:sp>
        <p:sp>
          <p:nvSpPr>
            <p:cNvPr id="70" name="pl69"/>
            <p:cNvSpPr/>
            <p:nvPr/>
          </p:nvSpPr>
          <p:spPr>
            <a:xfrm>
              <a:off x="5917703"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1" name="pl70"/>
            <p:cNvSpPr/>
            <p:nvPr/>
          </p:nvSpPr>
          <p:spPr>
            <a:xfrm>
              <a:off x="5917703"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2" name="pl71"/>
            <p:cNvSpPr/>
            <p:nvPr/>
          </p:nvSpPr>
          <p:spPr>
            <a:xfrm>
              <a:off x="5917703"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3" name="pl72"/>
            <p:cNvSpPr/>
            <p:nvPr/>
          </p:nvSpPr>
          <p:spPr>
            <a:xfrm>
              <a:off x="5917703"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4" name="pl73"/>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5" name="pl74"/>
            <p:cNvSpPr/>
            <p:nvPr/>
          </p:nvSpPr>
          <p:spPr>
            <a:xfrm>
              <a:off x="5917703"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6" name="pl75"/>
            <p:cNvSpPr/>
            <p:nvPr/>
          </p:nvSpPr>
          <p:spPr>
            <a:xfrm>
              <a:off x="5917703"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7" name="pl76"/>
            <p:cNvSpPr/>
            <p:nvPr/>
          </p:nvSpPr>
          <p:spPr>
            <a:xfrm>
              <a:off x="5917703"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8" name="pl77"/>
            <p:cNvSpPr/>
            <p:nvPr/>
          </p:nvSpPr>
          <p:spPr>
            <a:xfrm>
              <a:off x="5917703"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9" name="rc78"/>
            <p:cNvSpPr/>
            <p:nvPr/>
          </p:nvSpPr>
          <p:spPr>
            <a:xfrm>
              <a:off x="5967103" y="5187182"/>
              <a:ext cx="296397" cy="981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67103" y="51871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67103" y="4900208"/>
              <a:ext cx="296397" cy="2869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67103" y="4881328"/>
              <a:ext cx="296397" cy="18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296434" y="5062575"/>
              <a:ext cx="296397" cy="222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296434" y="5058799"/>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296434" y="4212981"/>
              <a:ext cx="296397" cy="8458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296434" y="4175221"/>
              <a:ext cx="296397" cy="37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25764" y="5153199"/>
              <a:ext cx="296397" cy="132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25764" y="5141871"/>
              <a:ext cx="296397" cy="113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25764" y="2883837"/>
              <a:ext cx="296397" cy="22580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25764" y="2876285"/>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55095" y="5198510"/>
              <a:ext cx="296397" cy="86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55095" y="5145647"/>
              <a:ext cx="296397" cy="52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55095" y="4666098"/>
              <a:ext cx="296397" cy="4795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55095" y="4662322"/>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84426" y="5160751"/>
              <a:ext cx="296397" cy="124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84426" y="4964400"/>
              <a:ext cx="296397" cy="196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84426" y="4092149"/>
              <a:ext cx="296397" cy="872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84426" y="4084597"/>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613756"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613756" y="5145647"/>
              <a:ext cx="296397" cy="105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613756" y="4937968"/>
              <a:ext cx="296397" cy="207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613756" y="49379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43087"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43087" y="5115439"/>
              <a:ext cx="296397" cy="1359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43087" y="5024815"/>
              <a:ext cx="296397" cy="906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43087" y="5021039"/>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272418" y="5266478"/>
              <a:ext cx="296397" cy="18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272418" y="5251374"/>
              <a:ext cx="296397" cy="151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272418" y="5232494"/>
              <a:ext cx="296397" cy="188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272418" y="5228718"/>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601749" y="5277806"/>
              <a:ext cx="296397" cy="75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601749" y="5274030"/>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601749" y="5270254"/>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601749" y="5262702"/>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93107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93107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9260410" y="5274030"/>
              <a:ext cx="296397" cy="11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9260410" y="527403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589741"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589741"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671315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8" name="pg127"/>
            <p:cNvSpPr/>
            <p:nvPr/>
          </p:nvSpPr>
          <p:spPr>
            <a:xfrm>
              <a:off x="700157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712645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1,688 case(s)</a:t>
              </a:r>
            </a:p>
          </p:txBody>
        </p:sp>
        <p:sp>
          <p:nvSpPr>
            <p:cNvPr id="130" name="pg129"/>
            <p:cNvSpPr/>
            <p:nvPr/>
          </p:nvSpPr>
          <p:spPr>
            <a:xfrm>
              <a:off x="721206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731613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32" name="rc131"/>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9935538" y="2153563"/>
              <a:ext cx="4017834" cy="3131794"/>
            </a:xfrm>
            <a:prstGeom prst="rect">
              <a:avLst/>
            </a:prstGeom>
            <a:solidFill>
              <a:srgbClr val="FFFFFF">
                <a:alpha val="100000"/>
              </a:srgbClr>
            </a:solidFill>
          </p:spPr>
          <p:txBody>
            <a:bodyPr/>
            <a:lstStyle/>
            <a:p/>
          </p:txBody>
        </p:sp>
        <p:sp>
          <p:nvSpPr>
            <p:cNvPr id="134" name="pl133"/>
            <p:cNvSpPr/>
            <p:nvPr/>
          </p:nvSpPr>
          <p:spPr>
            <a:xfrm>
              <a:off x="9935538"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5" name="pl134"/>
            <p:cNvSpPr/>
            <p:nvPr/>
          </p:nvSpPr>
          <p:spPr>
            <a:xfrm>
              <a:off x="9935538"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6" name="pl135"/>
            <p:cNvSpPr/>
            <p:nvPr/>
          </p:nvSpPr>
          <p:spPr>
            <a:xfrm>
              <a:off x="9935538"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7" name="pl136"/>
            <p:cNvSpPr/>
            <p:nvPr/>
          </p:nvSpPr>
          <p:spPr>
            <a:xfrm>
              <a:off x="9935538"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8" name="pl137"/>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9" name="pl138"/>
            <p:cNvSpPr/>
            <p:nvPr/>
          </p:nvSpPr>
          <p:spPr>
            <a:xfrm>
              <a:off x="9935538"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0" name="pl139"/>
            <p:cNvSpPr/>
            <p:nvPr/>
          </p:nvSpPr>
          <p:spPr>
            <a:xfrm>
              <a:off x="9935538"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1" name="pl140"/>
            <p:cNvSpPr/>
            <p:nvPr/>
          </p:nvSpPr>
          <p:spPr>
            <a:xfrm>
              <a:off x="9935538"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2" name="pl141"/>
            <p:cNvSpPr/>
            <p:nvPr/>
          </p:nvSpPr>
          <p:spPr>
            <a:xfrm>
              <a:off x="9935538"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3" name="rc142"/>
            <p:cNvSpPr/>
            <p:nvPr/>
          </p:nvSpPr>
          <p:spPr>
            <a:xfrm>
              <a:off x="9984938" y="5281582"/>
              <a:ext cx="296397" cy="3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984938" y="52815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984938" y="5277806"/>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984938"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314268" y="5270254"/>
              <a:ext cx="296397" cy="15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314268" y="527025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314268" y="527025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14268" y="527025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64359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64359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pg154"/>
            <p:cNvSpPr/>
            <p:nvPr/>
          </p:nvSpPr>
          <p:spPr>
            <a:xfrm>
              <a:off x="11091819"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6" name="tx155"/>
            <p:cNvSpPr/>
            <p:nvPr/>
          </p:nvSpPr>
          <p:spPr>
            <a:xfrm>
              <a:off x="11216702"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157" name="pg156"/>
            <p:cNvSpPr/>
            <p:nvPr/>
          </p:nvSpPr>
          <p:spPr>
            <a:xfrm>
              <a:off x="1125001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8" name="tx157"/>
            <p:cNvSpPr/>
            <p:nvPr/>
          </p:nvSpPr>
          <p:spPr>
            <a:xfrm>
              <a:off x="1135408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159" name="rc158"/>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60" name="rc159"/>
            <p:cNvSpPr/>
            <p:nvPr/>
          </p:nvSpPr>
          <p:spPr>
            <a:xfrm>
              <a:off x="13953372" y="2153563"/>
              <a:ext cx="4017834" cy="3131794"/>
            </a:xfrm>
            <a:prstGeom prst="rect">
              <a:avLst/>
            </a:prstGeom>
            <a:solidFill>
              <a:srgbClr val="FFFFFF">
                <a:alpha val="100000"/>
              </a:srgbClr>
            </a:solidFill>
          </p:spPr>
          <p:txBody>
            <a:bodyPr/>
            <a:lstStyle/>
            <a:p/>
          </p:txBody>
        </p:sp>
        <p:sp>
          <p:nvSpPr>
            <p:cNvPr id="161" name="pl160"/>
            <p:cNvSpPr/>
            <p:nvPr/>
          </p:nvSpPr>
          <p:spPr>
            <a:xfrm>
              <a:off x="13953372"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2" name="pl161"/>
            <p:cNvSpPr/>
            <p:nvPr/>
          </p:nvSpPr>
          <p:spPr>
            <a:xfrm>
              <a:off x="13953372"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3" name="pl162"/>
            <p:cNvSpPr/>
            <p:nvPr/>
          </p:nvSpPr>
          <p:spPr>
            <a:xfrm>
              <a:off x="13953372"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4" name="pl163"/>
            <p:cNvSpPr/>
            <p:nvPr/>
          </p:nvSpPr>
          <p:spPr>
            <a:xfrm>
              <a:off x="13953372"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5" name="pl164"/>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6" name="pl165"/>
            <p:cNvSpPr/>
            <p:nvPr/>
          </p:nvSpPr>
          <p:spPr>
            <a:xfrm>
              <a:off x="13953372"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7" name="pl166"/>
            <p:cNvSpPr/>
            <p:nvPr/>
          </p:nvSpPr>
          <p:spPr>
            <a:xfrm>
              <a:off x="13953372"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8" name="pl167"/>
            <p:cNvSpPr/>
            <p:nvPr/>
          </p:nvSpPr>
          <p:spPr>
            <a:xfrm>
              <a:off x="13953372"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9" name="pl168"/>
            <p:cNvSpPr/>
            <p:nvPr/>
          </p:nvSpPr>
          <p:spPr>
            <a:xfrm>
              <a:off x="13953372"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70" name="rc169"/>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171" name="tx170"/>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72" name="tx171"/>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73" name="tx172"/>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74" name="tx173"/>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75" name="pl174"/>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tx186"/>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tx210"/>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4448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273" name="tx272"/>
            <p:cNvSpPr/>
            <p:nvPr/>
          </p:nvSpPr>
          <p:spPr>
            <a:xfrm>
              <a:off x="1230614" y="36896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274" name="tx273"/>
            <p:cNvSpPr/>
            <p:nvPr/>
          </p:nvSpPr>
          <p:spPr>
            <a:xfrm>
              <a:off x="1230614" y="293449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275" name="tx274"/>
            <p:cNvSpPr/>
            <p:nvPr/>
          </p:nvSpPr>
          <p:spPr>
            <a:xfrm>
              <a:off x="1230614" y="21792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276" name="pl27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7" name="pl276"/>
            <p:cNvSpPr/>
            <p:nvPr/>
          </p:nvSpPr>
          <p:spPr>
            <a:xfrm>
              <a:off x="1865074" y="4530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277"/>
            <p:cNvSpPr/>
            <p:nvPr/>
          </p:nvSpPr>
          <p:spPr>
            <a:xfrm>
              <a:off x="1865074" y="37749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278"/>
            <p:cNvSpPr/>
            <p:nvPr/>
          </p:nvSpPr>
          <p:spPr>
            <a:xfrm>
              <a:off x="1865074" y="30197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865074" y="22645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tx28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2" name="rc281"/>
            <p:cNvSpPr/>
            <p:nvPr/>
          </p:nvSpPr>
          <p:spPr>
            <a:xfrm>
              <a:off x="18110385" y="2153563"/>
              <a:ext cx="1240079" cy="413498"/>
            </a:xfrm>
            <a:prstGeom prst="rect">
              <a:avLst/>
            </a:prstGeom>
            <a:solidFill>
              <a:srgbClr val="FFFFFF">
                <a:alpha val="100000"/>
              </a:srgbClr>
            </a:solidFill>
          </p:spPr>
          <p:txBody>
            <a:bodyPr/>
            <a:lstStyle/>
            <a:p/>
          </p:txBody>
        </p:sp>
        <p:sp>
          <p:nvSpPr>
            <p:cNvPr id="283" name="rc282"/>
            <p:cNvSpPr/>
            <p:nvPr/>
          </p:nvSpPr>
          <p:spPr>
            <a:xfrm>
              <a:off x="18179974" y="2223153"/>
              <a:ext cx="274319" cy="274319"/>
            </a:xfrm>
            <a:prstGeom prst="rect">
              <a:avLst/>
            </a:prstGeom>
            <a:solidFill>
              <a:srgbClr val="FFFFFF">
                <a:alpha val="100000"/>
              </a:srgbClr>
            </a:solidFill>
          </p:spPr>
          <p:txBody>
            <a:bodyPr/>
            <a:lstStyle/>
            <a:p/>
          </p:txBody>
        </p:sp>
        <p:sp>
          <p:nvSpPr>
            <p:cNvPr id="284" name="pg28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85" name="tx28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286" name="rc285"/>
            <p:cNvSpPr/>
            <p:nvPr/>
          </p:nvSpPr>
          <p:spPr>
            <a:xfrm>
              <a:off x="18110385" y="2706240"/>
              <a:ext cx="1753945" cy="1236458"/>
            </a:xfrm>
            <a:prstGeom prst="rect">
              <a:avLst/>
            </a:prstGeom>
            <a:solidFill>
              <a:srgbClr val="FFFFFF">
                <a:alpha val="100000"/>
              </a:srgbClr>
            </a:solidFill>
          </p:spPr>
          <p:txBody>
            <a:bodyPr/>
            <a:lstStyle/>
            <a:p/>
          </p:txBody>
        </p:sp>
        <p:sp>
          <p:nvSpPr>
            <p:cNvPr id="287" name="rc286"/>
            <p:cNvSpPr/>
            <p:nvPr/>
          </p:nvSpPr>
          <p:spPr>
            <a:xfrm>
              <a:off x="18179974" y="2775829"/>
              <a:ext cx="274319" cy="274319"/>
            </a:xfrm>
            <a:prstGeom prst="rect">
              <a:avLst/>
            </a:prstGeom>
            <a:solidFill>
              <a:srgbClr val="FFFFFF">
                <a:alpha val="100000"/>
              </a:srgbClr>
            </a:solidFill>
          </p:spPr>
          <p:txBody>
            <a:bodyPr/>
            <a:lstStyle/>
            <a:p/>
          </p:txBody>
        </p:sp>
        <p:sp>
          <p:nvSpPr>
            <p:cNvPr id="288" name="rc2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3050149"/>
              <a:ext cx="274319" cy="274319"/>
            </a:xfrm>
            <a:prstGeom prst="rect">
              <a:avLst/>
            </a:prstGeom>
            <a:solidFill>
              <a:srgbClr val="FFFFFF">
                <a:alpha val="100000"/>
              </a:srgbClr>
            </a:solidFill>
          </p:spPr>
          <p:txBody>
            <a:bodyPr/>
            <a:lstStyle/>
            <a:p/>
          </p:txBody>
        </p:sp>
        <p:sp>
          <p:nvSpPr>
            <p:cNvPr id="290" name="rc2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324469"/>
              <a:ext cx="274319" cy="274320"/>
            </a:xfrm>
            <a:prstGeom prst="rect">
              <a:avLst/>
            </a:prstGeom>
            <a:solidFill>
              <a:srgbClr val="FFFFFF">
                <a:alpha val="100000"/>
              </a:srgbClr>
            </a:solidFill>
          </p:spPr>
          <p:txBody>
            <a:bodyPr/>
            <a:lstStyle/>
            <a:p/>
          </p:txBody>
        </p:sp>
        <p:sp>
          <p:nvSpPr>
            <p:cNvPr id="292" name="rc2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8179974" y="3598789"/>
              <a:ext cx="274319" cy="274320"/>
            </a:xfrm>
            <a:prstGeom prst="rect">
              <a:avLst/>
            </a:prstGeom>
            <a:solidFill>
              <a:srgbClr val="FFFFFF">
                <a:alpha val="100000"/>
              </a:srgbClr>
            </a:solidFill>
          </p:spPr>
          <p:txBody>
            <a:bodyPr/>
            <a:lstStyle/>
            <a:p/>
          </p:txBody>
        </p:sp>
        <p:sp>
          <p:nvSpPr>
            <p:cNvPr id="294" name="rc2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tx29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6" name="tx29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7" name="tx29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8" name="tx29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00" name=""/>
          <p:cNvGrpSpPr/>
          <p:nvPr/>
        </p:nvGrpSpPr>
        <p:grpSpPr>
          <a:xfrm>
            <a:off x="12527280" y="6217920"/>
            <a:ext cx="5486400" cy="4297680"/>
            <a:chOff x="12527280" y="6217920"/>
            <a:chExt cx="5486400" cy="4297680"/>
          </a:xfrm>
        </p:grpSpPr>
        <p:sp>
          <p:nvSpPr>
            <p:cNvPr id="30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5" name="pl17"/>
            <p:cNvSpPr/>
            <p:nvPr/>
          </p:nvSpPr>
          <p:spPr>
            <a:xfrm>
              <a:off x="13325144" y="6740492"/>
              <a:ext cx="4510689" cy="1280374"/>
            </a:xfrm>
            <a:custGeom>
              <a:avLst/>
              <a:pathLst>
                <a:path w="4510689" h="1280374">
                  <a:moveTo>
                    <a:pt x="0" y="409719"/>
                  </a:moveTo>
                  <a:lnTo>
                    <a:pt x="180427" y="102429"/>
                  </a:lnTo>
                  <a:lnTo>
                    <a:pt x="360855" y="179252"/>
                  </a:lnTo>
                  <a:lnTo>
                    <a:pt x="541282" y="307289"/>
                  </a:lnTo>
                  <a:lnTo>
                    <a:pt x="721710" y="204859"/>
                  </a:lnTo>
                  <a:lnTo>
                    <a:pt x="902137" y="153644"/>
                  </a:lnTo>
                  <a:lnTo>
                    <a:pt x="1082565" y="281682"/>
                  </a:lnTo>
                  <a:lnTo>
                    <a:pt x="1262993" y="0"/>
                  </a:lnTo>
                  <a:lnTo>
                    <a:pt x="1443420" y="307289"/>
                  </a:lnTo>
                  <a:lnTo>
                    <a:pt x="1623848" y="76822"/>
                  </a:lnTo>
                  <a:lnTo>
                    <a:pt x="1804275" y="128037"/>
                  </a:lnTo>
                  <a:lnTo>
                    <a:pt x="1984703" y="179252"/>
                  </a:lnTo>
                  <a:lnTo>
                    <a:pt x="2165131" y="51214"/>
                  </a:lnTo>
                  <a:lnTo>
                    <a:pt x="2345558" y="102429"/>
                  </a:lnTo>
                  <a:lnTo>
                    <a:pt x="2525986" y="179252"/>
                  </a:lnTo>
                  <a:lnTo>
                    <a:pt x="2706413" y="332897"/>
                  </a:lnTo>
                  <a:lnTo>
                    <a:pt x="2886841" y="717009"/>
                  </a:lnTo>
                  <a:lnTo>
                    <a:pt x="3067268" y="691402"/>
                  </a:lnTo>
                  <a:lnTo>
                    <a:pt x="3247696" y="717009"/>
                  </a:lnTo>
                  <a:lnTo>
                    <a:pt x="3428124" y="435327"/>
                  </a:lnTo>
                  <a:lnTo>
                    <a:pt x="3608551" y="665794"/>
                  </a:lnTo>
                  <a:lnTo>
                    <a:pt x="3788979" y="896262"/>
                  </a:lnTo>
                  <a:lnTo>
                    <a:pt x="3969406" y="973084"/>
                  </a:lnTo>
                  <a:lnTo>
                    <a:pt x="4149834" y="1049907"/>
                  </a:lnTo>
                  <a:lnTo>
                    <a:pt x="4330262" y="691402"/>
                  </a:lnTo>
                  <a:lnTo>
                    <a:pt x="4510689" y="1280374"/>
                  </a:lnTo>
                </a:path>
              </a:pathLst>
            </a:custGeom>
            <a:ln w="32521" cap="flat">
              <a:solidFill>
                <a:srgbClr val="5EB0E8">
                  <a:alpha val="100000"/>
                </a:srgbClr>
              </a:solidFill>
              <a:prstDash val="solid"/>
              <a:round/>
            </a:ln>
          </p:spPr>
          <p:txBody>
            <a:bodyPr/>
            <a:lstStyle/>
            <a:p/>
          </p:txBody>
        </p:sp>
        <p:sp>
          <p:nvSpPr>
            <p:cNvPr id="316" name="pl18"/>
            <p:cNvSpPr/>
            <p:nvPr/>
          </p:nvSpPr>
          <p:spPr>
            <a:xfrm>
              <a:off x="13325144" y="6766100"/>
              <a:ext cx="4510689" cy="1049907"/>
            </a:xfrm>
            <a:custGeom>
              <a:avLst/>
              <a:pathLst>
                <a:path w="4510689" h="1049907">
                  <a:moveTo>
                    <a:pt x="0" y="537757"/>
                  </a:moveTo>
                  <a:lnTo>
                    <a:pt x="180427" y="230467"/>
                  </a:lnTo>
                  <a:lnTo>
                    <a:pt x="360855" y="128037"/>
                  </a:lnTo>
                  <a:lnTo>
                    <a:pt x="541282" y="256074"/>
                  </a:lnTo>
                  <a:lnTo>
                    <a:pt x="721710" y="179252"/>
                  </a:lnTo>
                  <a:lnTo>
                    <a:pt x="902137" y="128037"/>
                  </a:lnTo>
                  <a:lnTo>
                    <a:pt x="1082565" y="51214"/>
                  </a:lnTo>
                  <a:lnTo>
                    <a:pt x="1262993" y="0"/>
                  </a:lnTo>
                  <a:lnTo>
                    <a:pt x="1443420" y="76822"/>
                  </a:lnTo>
                  <a:lnTo>
                    <a:pt x="1623848" y="179252"/>
                  </a:lnTo>
                  <a:lnTo>
                    <a:pt x="1804275" y="102429"/>
                  </a:lnTo>
                  <a:lnTo>
                    <a:pt x="1984703" y="179252"/>
                  </a:lnTo>
                  <a:lnTo>
                    <a:pt x="2165131" y="25607"/>
                  </a:lnTo>
                  <a:lnTo>
                    <a:pt x="2345558" y="51214"/>
                  </a:lnTo>
                  <a:lnTo>
                    <a:pt x="2525986" y="76822"/>
                  </a:lnTo>
                  <a:lnTo>
                    <a:pt x="2706413" y="179252"/>
                  </a:lnTo>
                  <a:lnTo>
                    <a:pt x="2886841" y="435327"/>
                  </a:lnTo>
                  <a:lnTo>
                    <a:pt x="3067268" y="384112"/>
                  </a:lnTo>
                  <a:lnTo>
                    <a:pt x="3247696" y="460934"/>
                  </a:lnTo>
                  <a:lnTo>
                    <a:pt x="3428124" y="665794"/>
                  </a:lnTo>
                  <a:lnTo>
                    <a:pt x="3608551" y="742617"/>
                  </a:lnTo>
                  <a:lnTo>
                    <a:pt x="3788979" y="819439"/>
                  </a:lnTo>
                  <a:lnTo>
                    <a:pt x="3969406" y="896262"/>
                  </a:lnTo>
                  <a:lnTo>
                    <a:pt x="4149834" y="819439"/>
                  </a:lnTo>
                  <a:lnTo>
                    <a:pt x="4330262" y="614579"/>
                  </a:lnTo>
                  <a:lnTo>
                    <a:pt x="4510689" y="1049907"/>
                  </a:lnTo>
                </a:path>
              </a:pathLst>
            </a:custGeom>
            <a:ln w="32521" cap="flat">
              <a:solidFill>
                <a:srgbClr val="00A173">
                  <a:alpha val="100000"/>
                </a:srgbClr>
              </a:solidFill>
              <a:prstDash val="solid"/>
              <a:round/>
            </a:ln>
          </p:spPr>
          <p:txBody>
            <a:bodyPr/>
            <a:lstStyle/>
            <a:p/>
          </p:txBody>
        </p:sp>
        <p:sp>
          <p:nvSpPr>
            <p:cNvPr id="31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2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6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6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7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7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8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8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2" name="rc84"/>
            <p:cNvSpPr/>
            <p:nvPr/>
          </p:nvSpPr>
          <p:spPr>
            <a:xfrm>
              <a:off x="14005791" y="9941072"/>
              <a:ext cx="3149396" cy="504938"/>
            </a:xfrm>
            <a:prstGeom prst="rect">
              <a:avLst/>
            </a:prstGeom>
            <a:solidFill>
              <a:srgbClr val="FFFFFF">
                <a:alpha val="100000"/>
              </a:srgbClr>
            </a:solidFill>
          </p:spPr>
          <p:txBody>
            <a:bodyPr/>
            <a:lstStyle/>
            <a:p/>
          </p:txBody>
        </p:sp>
        <p:sp>
          <p:nvSpPr>
            <p:cNvPr id="38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9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39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Botswana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5432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34959"/>
              <a:ext cx="237118" cy="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4" name="pl63"/>
            <p:cNvSpPr/>
            <p:nvPr/>
          </p:nvSpPr>
          <p:spPr>
            <a:xfrm>
              <a:off x="5114136"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5" name="pl64"/>
            <p:cNvSpPr/>
            <p:nvPr/>
          </p:nvSpPr>
          <p:spPr>
            <a:xfrm>
              <a:off x="5114136"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rc66"/>
            <p:cNvSpPr/>
            <p:nvPr/>
          </p:nvSpPr>
          <p:spPr>
            <a:xfrm>
              <a:off x="5153656" y="5194640"/>
              <a:ext cx="237118" cy="90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153656" y="519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153656" y="5194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4680570"/>
              <a:ext cx="237118" cy="514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417121" y="5255118"/>
              <a:ext cx="237118" cy="30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417121" y="5255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45039"/>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4630171"/>
              <a:ext cx="237118" cy="614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680585" y="5224879"/>
              <a:ext cx="237118" cy="60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680585" y="5224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24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3934664"/>
              <a:ext cx="237118" cy="1290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944050"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44050"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2876285"/>
              <a:ext cx="237118" cy="2338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207514"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207514"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3218998"/>
              <a:ext cx="237118" cy="1995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470979"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470979"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3249238"/>
              <a:ext cx="237118" cy="196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734443" y="5245039"/>
              <a:ext cx="237118" cy="40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734443" y="5245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45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4176580"/>
              <a:ext cx="237118" cy="106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99790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99790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4368096"/>
              <a:ext cx="237118" cy="907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4166500"/>
              <a:ext cx="237118" cy="1118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524837"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524837"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4035462"/>
              <a:ext cx="237118" cy="1229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788302"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788302"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4277378"/>
              <a:ext cx="237118" cy="987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4982964"/>
              <a:ext cx="237118" cy="302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17" name="pg116"/>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119" name="rc11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328404" y="2153563"/>
              <a:ext cx="3214267" cy="3131794"/>
            </a:xfrm>
            <a:prstGeom prst="rect">
              <a:avLst/>
            </a:prstGeom>
            <a:solidFill>
              <a:srgbClr val="FFFFFF">
                <a:alpha val="100000"/>
              </a:srgbClr>
            </a:solidFill>
          </p:spPr>
          <p:txBody>
            <a:bodyPr/>
            <a:lstStyle/>
            <a:p/>
          </p:txBody>
        </p:sp>
        <p:sp>
          <p:nvSpPr>
            <p:cNvPr id="121" name="pl120"/>
            <p:cNvSpPr/>
            <p:nvPr/>
          </p:nvSpPr>
          <p:spPr>
            <a:xfrm>
              <a:off x="8328404"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2" name="pl121"/>
            <p:cNvSpPr/>
            <p:nvPr/>
          </p:nvSpPr>
          <p:spPr>
            <a:xfrm>
              <a:off x="8328404"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3" name="pl122"/>
            <p:cNvSpPr/>
            <p:nvPr/>
          </p:nvSpPr>
          <p:spPr>
            <a:xfrm>
              <a:off x="8328404"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5" name="pl124"/>
            <p:cNvSpPr/>
            <p:nvPr/>
          </p:nvSpPr>
          <p:spPr>
            <a:xfrm>
              <a:off x="8328404"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6" name="pl125"/>
            <p:cNvSpPr/>
            <p:nvPr/>
          </p:nvSpPr>
          <p:spPr>
            <a:xfrm>
              <a:off x="8328404"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rc127"/>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4620091"/>
              <a:ext cx="237118" cy="665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63138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4892245"/>
              <a:ext cx="237118" cy="383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4630171"/>
              <a:ext cx="237118" cy="655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158317"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07368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421782"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08376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053522"/>
              <a:ext cx="237118" cy="231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154320"/>
              <a:ext cx="237118" cy="131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1266034"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pg167"/>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9" name="tx168"/>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70" name="pg169"/>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1" name="tx170"/>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72" name="rc17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3" name="rc172"/>
            <p:cNvSpPr/>
            <p:nvPr/>
          </p:nvSpPr>
          <p:spPr>
            <a:xfrm>
              <a:off x="11542672" y="2153563"/>
              <a:ext cx="3214267" cy="3131794"/>
            </a:xfrm>
            <a:prstGeom prst="rect">
              <a:avLst/>
            </a:prstGeom>
            <a:solidFill>
              <a:srgbClr val="FFFFFF">
                <a:alpha val="100000"/>
              </a:srgbClr>
            </a:solidFill>
          </p:spPr>
          <p:txBody>
            <a:bodyPr/>
            <a:lstStyle/>
            <a:p/>
          </p:txBody>
        </p:sp>
        <p:sp>
          <p:nvSpPr>
            <p:cNvPr id="174" name="pl173"/>
            <p:cNvSpPr/>
            <p:nvPr/>
          </p:nvSpPr>
          <p:spPr>
            <a:xfrm>
              <a:off x="11542672"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5003123"/>
              <a:ext cx="237118" cy="272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952724"/>
              <a:ext cx="237118" cy="312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4579772"/>
              <a:ext cx="237118" cy="685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5053522"/>
              <a:ext cx="237118" cy="2217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09384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08376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4993043"/>
              <a:ext cx="237118" cy="292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194640"/>
              <a:ext cx="237118" cy="90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27" name="pg226"/>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56939" y="2153563"/>
              <a:ext cx="3214267" cy="3131794"/>
            </a:xfrm>
            <a:prstGeom prst="rect">
              <a:avLst/>
            </a:prstGeom>
            <a:solidFill>
              <a:srgbClr val="FFFFFF">
                <a:alpha val="100000"/>
              </a:srgbClr>
            </a:solidFill>
          </p:spPr>
          <p:txBody>
            <a:bodyPr/>
            <a:lstStyle/>
            <a:p/>
          </p:txBody>
        </p:sp>
        <p:sp>
          <p:nvSpPr>
            <p:cNvPr id="231" name="pl230"/>
            <p:cNvSpPr/>
            <p:nvPr/>
          </p:nvSpPr>
          <p:spPr>
            <a:xfrm>
              <a:off x="14756939"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2" name="pl231"/>
            <p:cNvSpPr/>
            <p:nvPr/>
          </p:nvSpPr>
          <p:spPr>
            <a:xfrm>
              <a:off x="14756939"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5" name="pl234"/>
            <p:cNvSpPr/>
            <p:nvPr/>
          </p:nvSpPr>
          <p:spPr>
            <a:xfrm>
              <a:off x="14756939"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6" name="pl235"/>
            <p:cNvSpPr/>
            <p:nvPr/>
          </p:nvSpPr>
          <p:spPr>
            <a:xfrm>
              <a:off x="14756939"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7" name="pl236"/>
            <p:cNvSpPr/>
            <p:nvPr/>
          </p:nvSpPr>
          <p:spPr>
            <a:xfrm>
              <a:off x="14756939"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rc23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796459" y="5184560"/>
              <a:ext cx="237118" cy="100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114001"/>
              <a:ext cx="237118" cy="1713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586853"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114001"/>
              <a:ext cx="237118" cy="161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5194640"/>
              <a:ext cx="237118" cy="90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5234959"/>
              <a:ext cx="237118" cy="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245039"/>
              <a:ext cx="237118" cy="40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640711" y="5255118"/>
              <a:ext cx="237118" cy="30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640711" y="5255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640711" y="5234959"/>
              <a:ext cx="237118" cy="20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073682"/>
              <a:ext cx="237118" cy="161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904176" y="5073682"/>
              <a:ext cx="237118" cy="211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pg273"/>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5" name="tx274"/>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76" name="pg275"/>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7" name="rc27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8" name="tx27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9" name="tx27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0" name="tx27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1" name="tx28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2" name="tx28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3" name="pl28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tx29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7" name="pl30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tx40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4" name="tx403"/>
            <p:cNvSpPr/>
            <p:nvPr/>
          </p:nvSpPr>
          <p:spPr>
            <a:xfrm>
              <a:off x="1230614" y="41920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5" name="tx404"/>
            <p:cNvSpPr/>
            <p:nvPr/>
          </p:nvSpPr>
          <p:spPr>
            <a:xfrm>
              <a:off x="1230614" y="31841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6" name="tx405"/>
            <p:cNvSpPr/>
            <p:nvPr/>
          </p:nvSpPr>
          <p:spPr>
            <a:xfrm>
              <a:off x="1230614" y="217602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07" name="pl40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42773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32693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2614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6984155" y="6510025"/>
              <a:ext cx="4361456" cy="2788960"/>
            </a:xfrm>
            <a:prstGeom prst="rect">
              <a:avLst/>
            </a:prstGeom>
            <a:solidFill>
              <a:srgbClr val="FFFFFF">
                <a:alpha val="100000"/>
              </a:srgbClr>
            </a:solidFill>
          </p:spPr>
          <p:txBody>
            <a:bodyPr/>
            <a:lstStyle/>
            <a:p/>
          </p:txBody>
        </p:sp>
        <p:sp>
          <p:nvSpPr>
            <p:cNvPr id="429"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0"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1"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2"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3"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4"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5"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6" name="rc13"/>
            <p:cNvSpPr/>
            <p:nvPr/>
          </p:nvSpPr>
          <p:spPr>
            <a:xfrm>
              <a:off x="8347110" y="832707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7" name="rc14"/>
            <p:cNvSpPr/>
            <p:nvPr/>
          </p:nvSpPr>
          <p:spPr>
            <a:xfrm>
              <a:off x="9558626"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15"/>
            <p:cNvSpPr/>
            <p:nvPr/>
          </p:nvSpPr>
          <p:spPr>
            <a:xfrm>
              <a:off x="8952868" y="6636796"/>
              <a:ext cx="42403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16"/>
            <p:cNvSpPr/>
            <p:nvPr/>
          </p:nvSpPr>
          <p:spPr>
            <a:xfrm>
              <a:off x="9558626"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pl17"/>
            <p:cNvSpPr/>
            <p:nvPr/>
          </p:nvSpPr>
          <p:spPr>
            <a:xfrm>
              <a:off x="8559126" y="6867288"/>
              <a:ext cx="1211515" cy="1600113"/>
            </a:xfrm>
            <a:custGeom>
              <a:avLst/>
              <a:pathLst>
                <a:path w="1211515" h="1600113">
                  <a:moveTo>
                    <a:pt x="0" y="1600113"/>
                  </a:moveTo>
                  <a:lnTo>
                    <a:pt x="605757" y="0"/>
                  </a:lnTo>
                  <a:lnTo>
                    <a:pt x="1211515" y="1523918"/>
                  </a:lnTo>
                </a:path>
              </a:pathLst>
            </a:custGeom>
            <a:ln w="40651" cap="flat">
              <a:solidFill>
                <a:srgbClr val="000000">
                  <a:alpha val="100000"/>
                </a:srgbClr>
              </a:solidFill>
              <a:prstDash val="solid"/>
              <a:round/>
            </a:ln>
          </p:spPr>
          <p:txBody>
            <a:bodyPr/>
            <a:lstStyle/>
            <a:p/>
          </p:txBody>
        </p:sp>
        <p:sp>
          <p:nvSpPr>
            <p:cNvPr id="441" name="rc18"/>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42" name="tx19"/>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3" name="tx20"/>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44" name="tx21"/>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45" name="tx22"/>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46" name="pl23"/>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4"/>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5"/>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6"/>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pl28"/>
            <p:cNvSpPr/>
            <p:nvPr/>
          </p:nvSpPr>
          <p:spPr>
            <a:xfrm>
              <a:off x="11345612" y="8219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29"/>
            <p:cNvSpPr/>
            <p:nvPr/>
          </p:nvSpPr>
          <p:spPr>
            <a:xfrm>
              <a:off x="11345612" y="7267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tx3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4" name="tx31"/>
            <p:cNvSpPr/>
            <p:nvPr/>
          </p:nvSpPr>
          <p:spPr>
            <a:xfrm>
              <a:off x="11443669" y="821939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55" name="tx32"/>
            <p:cNvSpPr/>
            <p:nvPr/>
          </p:nvSpPr>
          <p:spPr>
            <a:xfrm>
              <a:off x="11443669" y="72650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6" name="pl33"/>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4"/>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5"/>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7"/>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8"/>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9"/>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tx40"/>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4" name="tx41"/>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5" name="tx42"/>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6" name="tx4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7" name="tx44"/>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8" name="tx45"/>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9" name="tx46"/>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4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1" name="tx4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2" name="tx4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3" name="tx5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4" name="rc51"/>
            <p:cNvSpPr/>
            <p:nvPr/>
          </p:nvSpPr>
          <p:spPr>
            <a:xfrm>
              <a:off x="7486516" y="10217410"/>
              <a:ext cx="1051268" cy="182880"/>
            </a:xfrm>
            <a:prstGeom prst="rect">
              <a:avLst/>
            </a:prstGeom>
            <a:solidFill>
              <a:srgbClr val="FFFFFF">
                <a:alpha val="100000"/>
              </a:srgbClr>
            </a:solidFill>
          </p:spPr>
          <p:txBody>
            <a:bodyPr/>
            <a:lstStyle/>
            <a:p/>
          </p:txBody>
        </p:sp>
        <p:sp>
          <p:nvSpPr>
            <p:cNvPr id="475" name="rc52"/>
            <p:cNvSpPr/>
            <p:nvPr/>
          </p:nvSpPr>
          <p:spPr>
            <a:xfrm>
              <a:off x="7486516" y="10217410"/>
              <a:ext cx="182879" cy="182880"/>
            </a:xfrm>
            <a:prstGeom prst="rect">
              <a:avLst/>
            </a:prstGeom>
            <a:solidFill>
              <a:srgbClr val="FFFFFF">
                <a:alpha val="100000"/>
              </a:srgbClr>
            </a:solidFill>
          </p:spPr>
          <p:txBody>
            <a:bodyPr/>
            <a:lstStyle/>
            <a:p/>
          </p:txBody>
        </p:sp>
        <p:sp>
          <p:nvSpPr>
            <p:cNvPr id="476" name="pl53"/>
            <p:cNvSpPr/>
            <p:nvPr/>
          </p:nvSpPr>
          <p:spPr>
            <a:xfrm>
              <a:off x="75048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7" name="tx54"/>
            <p:cNvSpPr/>
            <p:nvPr/>
          </p:nvSpPr>
          <p:spPr>
            <a:xfrm>
              <a:off x="77773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8" name="rc55"/>
            <p:cNvSpPr/>
            <p:nvPr/>
          </p:nvSpPr>
          <p:spPr>
            <a:xfrm>
              <a:off x="8717784" y="10217410"/>
              <a:ext cx="2125467" cy="182880"/>
            </a:xfrm>
            <a:prstGeom prst="rect">
              <a:avLst/>
            </a:prstGeom>
            <a:solidFill>
              <a:srgbClr val="FFFFFF">
                <a:alpha val="100000"/>
              </a:srgbClr>
            </a:solidFill>
          </p:spPr>
          <p:txBody>
            <a:bodyPr/>
            <a:lstStyle/>
            <a:p/>
          </p:txBody>
        </p:sp>
        <p:sp>
          <p:nvSpPr>
            <p:cNvPr id="479" name="rc56"/>
            <p:cNvSpPr/>
            <p:nvPr/>
          </p:nvSpPr>
          <p:spPr>
            <a:xfrm>
              <a:off x="8717784" y="10217410"/>
              <a:ext cx="182879" cy="182880"/>
            </a:xfrm>
            <a:prstGeom prst="rect">
              <a:avLst/>
            </a:prstGeom>
            <a:solidFill>
              <a:srgbClr val="FFFFFF">
                <a:alpha val="100000"/>
              </a:srgbClr>
            </a:solidFill>
          </p:spPr>
          <p:txBody>
            <a:bodyPr/>
            <a:lstStyle/>
            <a:p/>
          </p:txBody>
        </p:sp>
        <p:sp>
          <p:nvSpPr>
            <p:cNvPr id="480" name="rc57"/>
            <p:cNvSpPr/>
            <p:nvPr/>
          </p:nvSpPr>
          <p:spPr>
            <a:xfrm>
              <a:off x="87267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58"/>
            <p:cNvSpPr/>
            <p:nvPr/>
          </p:nvSpPr>
          <p:spPr>
            <a:xfrm>
              <a:off x="9809024" y="10217410"/>
              <a:ext cx="182880" cy="182880"/>
            </a:xfrm>
            <a:prstGeom prst="rect">
              <a:avLst/>
            </a:prstGeom>
            <a:solidFill>
              <a:srgbClr val="FFFFFF">
                <a:alpha val="100000"/>
              </a:srgbClr>
            </a:solidFill>
          </p:spPr>
          <p:txBody>
            <a:bodyPr/>
            <a:lstStyle/>
            <a:p/>
          </p:txBody>
        </p:sp>
        <p:sp>
          <p:nvSpPr>
            <p:cNvPr id="482" name="rc59"/>
            <p:cNvSpPr/>
            <p:nvPr/>
          </p:nvSpPr>
          <p:spPr>
            <a:xfrm>
              <a:off x="98180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tx60"/>
            <p:cNvSpPr/>
            <p:nvPr/>
          </p:nvSpPr>
          <p:spPr>
            <a:xfrm>
              <a:off x="90086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4" name="tx61"/>
            <p:cNvSpPr/>
            <p:nvPr/>
          </p:nvSpPr>
          <p:spPr>
            <a:xfrm>
              <a:off x="1009990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5" name="tx6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6" name=""/>
          <p:cNvGrpSpPr/>
          <p:nvPr/>
        </p:nvGrpSpPr>
        <p:grpSpPr>
          <a:xfrm>
            <a:off x="12527280" y="6217920"/>
            <a:ext cx="5486400" cy="4297680"/>
            <a:chOff x="12527280" y="6217920"/>
            <a:chExt cx="5486400" cy="4297680"/>
          </a:xfrm>
        </p:grpSpPr>
        <p:sp>
          <p:nvSpPr>
            <p:cNvPr id="48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7"/>
            <p:cNvSpPr/>
            <p:nvPr/>
          </p:nvSpPr>
          <p:spPr>
            <a:xfrm>
              <a:off x="13325144" y="6714885"/>
              <a:ext cx="4510689" cy="358504"/>
            </a:xfrm>
            <a:custGeom>
              <a:avLst/>
              <a:pathLst>
                <a:path w="4510689" h="358504">
                  <a:moveTo>
                    <a:pt x="0" y="153644"/>
                  </a:moveTo>
                  <a:lnTo>
                    <a:pt x="180427" y="153644"/>
                  </a:lnTo>
                  <a:lnTo>
                    <a:pt x="360855" y="128037"/>
                  </a:lnTo>
                  <a:lnTo>
                    <a:pt x="541282" y="128037"/>
                  </a:lnTo>
                  <a:lnTo>
                    <a:pt x="721710" y="102429"/>
                  </a:lnTo>
                  <a:lnTo>
                    <a:pt x="902137" y="102429"/>
                  </a:lnTo>
                  <a:lnTo>
                    <a:pt x="1082565" y="76822"/>
                  </a:lnTo>
                  <a:lnTo>
                    <a:pt x="1262993" y="51214"/>
                  </a:lnTo>
                  <a:lnTo>
                    <a:pt x="1443420" y="51214"/>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0"/>
                  </a:lnTo>
                  <a:lnTo>
                    <a:pt x="3969406" y="179252"/>
                  </a:lnTo>
                  <a:lnTo>
                    <a:pt x="4149834" y="0"/>
                  </a:lnTo>
                  <a:lnTo>
                    <a:pt x="4330262" y="0"/>
                  </a:lnTo>
                  <a:lnTo>
                    <a:pt x="4510689" y="358504"/>
                  </a:lnTo>
                </a:path>
              </a:pathLst>
            </a:custGeom>
            <a:ln w="32521" cap="flat">
              <a:solidFill>
                <a:srgbClr val="5EB0E8">
                  <a:alpha val="100000"/>
                </a:srgbClr>
              </a:solidFill>
              <a:prstDash val="solid"/>
              <a:round/>
            </a:ln>
          </p:spPr>
          <p:txBody>
            <a:bodyPr/>
            <a:lstStyle/>
            <a:p/>
          </p:txBody>
        </p:sp>
        <p:sp>
          <p:nvSpPr>
            <p:cNvPr id="502" name="pl18"/>
            <p:cNvSpPr/>
            <p:nvPr/>
          </p:nvSpPr>
          <p:spPr>
            <a:xfrm>
              <a:off x="15670703" y="7022175"/>
              <a:ext cx="2165131" cy="486542"/>
            </a:xfrm>
            <a:custGeom>
              <a:avLst/>
              <a:pathLst>
                <a:path w="2165131" h="486542">
                  <a:moveTo>
                    <a:pt x="0" y="76822"/>
                  </a:moveTo>
                  <a:lnTo>
                    <a:pt x="180427" y="0"/>
                  </a:lnTo>
                  <a:lnTo>
                    <a:pt x="360855" y="128037"/>
                  </a:lnTo>
                  <a:lnTo>
                    <a:pt x="541282" y="281682"/>
                  </a:lnTo>
                  <a:lnTo>
                    <a:pt x="721710" y="281682"/>
                  </a:lnTo>
                  <a:lnTo>
                    <a:pt x="902137" y="281682"/>
                  </a:lnTo>
                  <a:lnTo>
                    <a:pt x="1082565" y="230467"/>
                  </a:lnTo>
                  <a:lnTo>
                    <a:pt x="1262993" y="486542"/>
                  </a:lnTo>
                  <a:lnTo>
                    <a:pt x="1443420" y="384112"/>
                  </a:lnTo>
                  <a:lnTo>
                    <a:pt x="1623848" y="204859"/>
                  </a:lnTo>
                  <a:lnTo>
                    <a:pt x="1804275" y="153644"/>
                  </a:lnTo>
                  <a:lnTo>
                    <a:pt x="1984703" y="204859"/>
                  </a:lnTo>
                  <a:lnTo>
                    <a:pt x="2165131" y="486542"/>
                  </a:lnTo>
                </a:path>
              </a:pathLst>
            </a:custGeom>
            <a:ln w="32521" cap="flat">
              <a:solidFill>
                <a:srgbClr val="00A173">
                  <a:alpha val="100000"/>
                </a:srgbClr>
              </a:solidFill>
              <a:prstDash val="solid"/>
              <a:round/>
            </a:ln>
          </p:spPr>
          <p:txBody>
            <a:bodyPr/>
            <a:lstStyle/>
            <a:p/>
          </p:txBody>
        </p:sp>
        <p:sp>
          <p:nvSpPr>
            <p:cNvPr id="50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8" name="rc84"/>
            <p:cNvSpPr/>
            <p:nvPr/>
          </p:nvSpPr>
          <p:spPr>
            <a:xfrm>
              <a:off x="14005791" y="9941072"/>
              <a:ext cx="3149396" cy="504938"/>
            </a:xfrm>
            <a:prstGeom prst="rect">
              <a:avLst/>
            </a:prstGeom>
            <a:solidFill>
              <a:srgbClr val="FFFFFF">
                <a:alpha val="100000"/>
              </a:srgbClr>
            </a:solidFill>
          </p:spPr>
          <p:txBody>
            <a:bodyPr/>
            <a:lstStyle/>
            <a:p/>
          </p:txBody>
        </p:sp>
        <p:sp>
          <p:nvSpPr>
            <p:cNvPr id="56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4" name=""/>
          <p:cNvGrpSpPr/>
          <p:nvPr/>
        </p:nvGrpSpPr>
        <p:grpSpPr>
          <a:xfrm>
            <a:off x="594360" y="6217920"/>
            <a:ext cx="5562295" cy="2619840"/>
            <a:chOff x="594360" y="6217920"/>
            <a:chExt cx="5562295" cy="2619840"/>
          </a:xfrm>
        </p:grpSpPr>
        <p:sp>
          <p:nvSpPr>
            <p:cNvPr id="575"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6" name="rc4"/>
            <p:cNvSpPr/>
            <p:nvPr/>
          </p:nvSpPr>
          <p:spPr>
            <a:xfrm>
              <a:off x="1705959" y="6675973"/>
              <a:ext cx="4381106" cy="79003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7" name="rc5"/>
            <p:cNvSpPr/>
            <p:nvPr/>
          </p:nvSpPr>
          <p:spPr>
            <a:xfrm>
              <a:off x="1741870"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6"/>
            <p:cNvSpPr/>
            <p:nvPr/>
          </p:nvSpPr>
          <p:spPr>
            <a:xfrm>
              <a:off x="2100977"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7"/>
            <p:cNvSpPr/>
            <p:nvPr/>
          </p:nvSpPr>
          <p:spPr>
            <a:xfrm>
              <a:off x="2460084"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8"/>
            <p:cNvSpPr/>
            <p:nvPr/>
          </p:nvSpPr>
          <p:spPr>
            <a:xfrm>
              <a:off x="2819191"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9"/>
            <p:cNvSpPr/>
            <p:nvPr/>
          </p:nvSpPr>
          <p:spPr>
            <a:xfrm>
              <a:off x="3178298"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10"/>
            <p:cNvSpPr/>
            <p:nvPr/>
          </p:nvSpPr>
          <p:spPr>
            <a:xfrm>
              <a:off x="3537405"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1"/>
            <p:cNvSpPr/>
            <p:nvPr/>
          </p:nvSpPr>
          <p:spPr>
            <a:xfrm>
              <a:off x="3896512"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12"/>
            <p:cNvSpPr/>
            <p:nvPr/>
          </p:nvSpPr>
          <p:spPr>
            <a:xfrm>
              <a:off x="4255619"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3"/>
            <p:cNvSpPr/>
            <p:nvPr/>
          </p:nvSpPr>
          <p:spPr>
            <a:xfrm>
              <a:off x="4614727"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4"/>
            <p:cNvSpPr/>
            <p:nvPr/>
          </p:nvSpPr>
          <p:spPr>
            <a:xfrm>
              <a:off x="4973834"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5"/>
            <p:cNvSpPr/>
            <p:nvPr/>
          </p:nvSpPr>
          <p:spPr>
            <a:xfrm>
              <a:off x="5332941" y="6711884"/>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6"/>
            <p:cNvSpPr/>
            <p:nvPr/>
          </p:nvSpPr>
          <p:spPr>
            <a:xfrm>
              <a:off x="5692048" y="6711884"/>
              <a:ext cx="359107" cy="35910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89" name="rc17"/>
            <p:cNvSpPr/>
            <p:nvPr/>
          </p:nvSpPr>
          <p:spPr>
            <a:xfrm>
              <a:off x="1741870"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8"/>
            <p:cNvSpPr/>
            <p:nvPr/>
          </p:nvSpPr>
          <p:spPr>
            <a:xfrm>
              <a:off x="2100977"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9"/>
            <p:cNvSpPr/>
            <p:nvPr/>
          </p:nvSpPr>
          <p:spPr>
            <a:xfrm>
              <a:off x="2460084"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0"/>
            <p:cNvSpPr/>
            <p:nvPr/>
          </p:nvSpPr>
          <p:spPr>
            <a:xfrm>
              <a:off x="2819191"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1"/>
            <p:cNvSpPr/>
            <p:nvPr/>
          </p:nvSpPr>
          <p:spPr>
            <a:xfrm>
              <a:off x="3178298"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2"/>
            <p:cNvSpPr/>
            <p:nvPr/>
          </p:nvSpPr>
          <p:spPr>
            <a:xfrm>
              <a:off x="3537405"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3"/>
            <p:cNvSpPr/>
            <p:nvPr/>
          </p:nvSpPr>
          <p:spPr>
            <a:xfrm>
              <a:off x="3896512"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4"/>
            <p:cNvSpPr/>
            <p:nvPr/>
          </p:nvSpPr>
          <p:spPr>
            <a:xfrm>
              <a:off x="4255619" y="7070991"/>
              <a:ext cx="359107" cy="35910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25"/>
            <p:cNvSpPr/>
            <p:nvPr/>
          </p:nvSpPr>
          <p:spPr>
            <a:xfrm>
              <a:off x="4614727"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6"/>
            <p:cNvSpPr/>
            <p:nvPr/>
          </p:nvSpPr>
          <p:spPr>
            <a:xfrm>
              <a:off x="4973834"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7"/>
            <p:cNvSpPr/>
            <p:nvPr/>
          </p:nvSpPr>
          <p:spPr>
            <a:xfrm>
              <a:off x="5332941"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8"/>
            <p:cNvSpPr/>
            <p:nvPr/>
          </p:nvSpPr>
          <p:spPr>
            <a:xfrm>
              <a:off x="5692048" y="7070991"/>
              <a:ext cx="359107" cy="35910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tx29"/>
            <p:cNvSpPr/>
            <p:nvPr/>
          </p:nvSpPr>
          <p:spPr>
            <a:xfrm>
              <a:off x="663949" y="7192204"/>
              <a:ext cx="8806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GABORONE</a:t>
              </a:r>
            </a:p>
          </p:txBody>
        </p:sp>
        <p:sp>
          <p:nvSpPr>
            <p:cNvPr id="602" name="tx30"/>
            <p:cNvSpPr/>
            <p:nvPr/>
          </p:nvSpPr>
          <p:spPr>
            <a:xfrm>
              <a:off x="774081" y="6833096"/>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MOSHUPA</a:t>
              </a:r>
            </a:p>
          </p:txBody>
        </p:sp>
        <p:sp>
          <p:nvSpPr>
            <p:cNvPr id="603" name="tx31"/>
            <p:cNvSpPr/>
            <p:nvPr/>
          </p:nvSpPr>
          <p:spPr>
            <a:xfrm rot="-2700000">
              <a:off x="1481788"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4" name="tx32"/>
            <p:cNvSpPr/>
            <p:nvPr/>
          </p:nvSpPr>
          <p:spPr>
            <a:xfrm rot="-2700000">
              <a:off x="1840895"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5" name="tx33"/>
            <p:cNvSpPr/>
            <p:nvPr/>
          </p:nvSpPr>
          <p:spPr>
            <a:xfrm rot="-2700000">
              <a:off x="2200002"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06" name="tx34"/>
            <p:cNvSpPr/>
            <p:nvPr/>
          </p:nvSpPr>
          <p:spPr>
            <a:xfrm rot="-2700000">
              <a:off x="2559109"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07" name="tx35"/>
            <p:cNvSpPr/>
            <p:nvPr/>
          </p:nvSpPr>
          <p:spPr>
            <a:xfrm rot="-2700000">
              <a:off x="2918217"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08" name="tx36"/>
            <p:cNvSpPr/>
            <p:nvPr/>
          </p:nvSpPr>
          <p:spPr>
            <a:xfrm rot="-2700000">
              <a:off x="3277324"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09" name="tx37"/>
            <p:cNvSpPr/>
            <p:nvPr/>
          </p:nvSpPr>
          <p:spPr>
            <a:xfrm rot="-2700000">
              <a:off x="3636404" y="778175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0" name="tx38"/>
            <p:cNvSpPr/>
            <p:nvPr/>
          </p:nvSpPr>
          <p:spPr>
            <a:xfrm rot="-2700000">
              <a:off x="3995538"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1" name="tx39"/>
            <p:cNvSpPr/>
            <p:nvPr/>
          </p:nvSpPr>
          <p:spPr>
            <a:xfrm rot="-2700000">
              <a:off x="4354645"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2" name="tx40"/>
            <p:cNvSpPr/>
            <p:nvPr/>
          </p:nvSpPr>
          <p:spPr>
            <a:xfrm rot="-2700000">
              <a:off x="4713752"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3" name="tx41"/>
            <p:cNvSpPr/>
            <p:nvPr/>
          </p:nvSpPr>
          <p:spPr>
            <a:xfrm rot="-2700000">
              <a:off x="5072859"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14" name="tx42"/>
            <p:cNvSpPr/>
            <p:nvPr/>
          </p:nvSpPr>
          <p:spPr>
            <a:xfrm rot="-2700000">
              <a:off x="5431966" y="778181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15" name="pic43"/>
            <p:cNvPicPr/>
            <p:nvPr/>
          </p:nvPicPr>
          <p:blipFill>
            <a:blip r:embed="rId2" cstate="print"/>
            <a:stretch>
              <a:fillRect/>
            </a:stretch>
          </p:blipFill>
          <p:spPr>
            <a:xfrm>
              <a:off x="2816512" y="8277323"/>
              <a:ext cx="2160000" cy="144000"/>
            </a:xfrm>
            <a:prstGeom prst="rect">
              <a:avLst/>
            </a:prstGeom>
          </p:spPr>
        </p:pic>
        <p:sp>
          <p:nvSpPr>
            <p:cNvPr id="616" name="pl44"/>
            <p:cNvSpPr/>
            <p:nvPr/>
          </p:nvSpPr>
          <p:spPr>
            <a:xfrm>
              <a:off x="2820112" y="837743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7" name="pl45"/>
            <p:cNvSpPr/>
            <p:nvPr/>
          </p:nvSpPr>
          <p:spPr>
            <a:xfrm>
              <a:off x="3358312" y="837743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8" name="pl46"/>
            <p:cNvSpPr/>
            <p:nvPr/>
          </p:nvSpPr>
          <p:spPr>
            <a:xfrm>
              <a:off x="3896512" y="837743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9" name="pl47"/>
            <p:cNvSpPr/>
            <p:nvPr/>
          </p:nvSpPr>
          <p:spPr>
            <a:xfrm>
              <a:off x="4434712" y="837743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0" name="pl48"/>
            <p:cNvSpPr/>
            <p:nvPr/>
          </p:nvSpPr>
          <p:spPr>
            <a:xfrm>
              <a:off x="4972912" y="837743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1" name="pl49"/>
            <p:cNvSpPr/>
            <p:nvPr/>
          </p:nvSpPr>
          <p:spPr>
            <a:xfrm>
              <a:off x="2820112" y="827732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2" name="pl50"/>
            <p:cNvSpPr/>
            <p:nvPr/>
          </p:nvSpPr>
          <p:spPr>
            <a:xfrm>
              <a:off x="3358312" y="827732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3" name="pl51"/>
            <p:cNvSpPr/>
            <p:nvPr/>
          </p:nvSpPr>
          <p:spPr>
            <a:xfrm>
              <a:off x="3896512" y="827732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4" name="pl52"/>
            <p:cNvSpPr/>
            <p:nvPr/>
          </p:nvSpPr>
          <p:spPr>
            <a:xfrm>
              <a:off x="4434712" y="827732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5" name="pl53"/>
            <p:cNvSpPr/>
            <p:nvPr/>
          </p:nvSpPr>
          <p:spPr>
            <a:xfrm>
              <a:off x="4972912" y="827732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6" name="tx54"/>
            <p:cNvSpPr/>
            <p:nvPr/>
          </p:nvSpPr>
          <p:spPr>
            <a:xfrm>
              <a:off x="2784797" y="849054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7" name="tx55"/>
            <p:cNvSpPr/>
            <p:nvPr/>
          </p:nvSpPr>
          <p:spPr>
            <a:xfrm>
              <a:off x="3322997" y="849054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28" name="tx56"/>
            <p:cNvSpPr/>
            <p:nvPr/>
          </p:nvSpPr>
          <p:spPr>
            <a:xfrm>
              <a:off x="3861197" y="8488928"/>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29" name="tx57"/>
            <p:cNvSpPr/>
            <p:nvPr/>
          </p:nvSpPr>
          <p:spPr>
            <a:xfrm>
              <a:off x="4399397" y="849091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30" name="tx58"/>
            <p:cNvSpPr/>
            <p:nvPr/>
          </p:nvSpPr>
          <p:spPr>
            <a:xfrm>
              <a:off x="4937597" y="8490602"/>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31" name="tx59"/>
            <p:cNvSpPr/>
            <p:nvPr/>
          </p:nvSpPr>
          <p:spPr>
            <a:xfrm>
              <a:off x="1187650" y="641037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Brazil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49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7797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063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34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13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421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705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74899"/>
              <a:ext cx="234305" cy="10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748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748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91865"/>
              <a:ext cx="234305" cy="1830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76642"/>
              <a:ext cx="234305" cy="8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766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66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065717"/>
              <a:ext cx="234305" cy="210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66183"/>
              <a:ext cx="234305" cy="19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661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61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738000"/>
              <a:ext cx="234305" cy="528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64440"/>
              <a:ext cx="234305" cy="20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644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44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556709"/>
              <a:ext cx="234305" cy="707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73155"/>
              <a:ext cx="234305" cy="122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731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731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066876"/>
              <a:ext cx="234305" cy="1206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4406796"/>
              <a:ext cx="234305" cy="878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3615"/>
              <a:ext cx="234305" cy="1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36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36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886170"/>
              <a:ext cx="234305" cy="397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866995"/>
              <a:ext cx="234305" cy="418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4621207"/>
              <a:ext cx="234305" cy="6641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4718825"/>
              <a:ext cx="234305" cy="566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839104"/>
              <a:ext cx="234305" cy="446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54619"/>
              <a:ext cx="234305" cy="130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874098"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98980"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65" name="pg64"/>
            <p:cNvSpPr/>
            <p:nvPr/>
          </p:nvSpPr>
          <p:spPr>
            <a:xfrm>
              <a:off x="3064499"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168568"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49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97797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063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234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13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421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705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029111"/>
              <a:ext cx="234305" cy="256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973329"/>
              <a:ext cx="234305" cy="312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4720568"/>
              <a:ext cx="234305" cy="5647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947181"/>
              <a:ext cx="234305" cy="338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940208"/>
              <a:ext cx="234305" cy="345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905345"/>
              <a:ext cx="234305" cy="380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048285"/>
              <a:ext cx="234305" cy="237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966356"/>
              <a:ext cx="234305" cy="319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908831"/>
              <a:ext cx="234305" cy="376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034340"/>
              <a:ext cx="234305" cy="251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985531"/>
              <a:ext cx="234305" cy="299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172051"/>
              <a:ext cx="234305" cy="113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607437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9925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626075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6482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49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397797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063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234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13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421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6705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83615"/>
              <a:ext cx="234305" cy="1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836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836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131958"/>
              <a:ext cx="234305" cy="151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065717"/>
              <a:ext cx="234305" cy="219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4586343"/>
              <a:ext cx="234305" cy="699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4844334"/>
              <a:ext cx="234305" cy="441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4917547"/>
              <a:ext cx="234305" cy="367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987274"/>
              <a:ext cx="234305" cy="298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053515"/>
              <a:ext cx="234305" cy="231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83615"/>
              <a:ext cx="234305" cy="1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836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836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968099"/>
              <a:ext cx="234305" cy="315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683961"/>
              <a:ext cx="234305" cy="601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81871"/>
              <a:ext cx="234305" cy="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818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81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4807727"/>
              <a:ext cx="234305" cy="47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4474780"/>
              <a:ext cx="234305" cy="810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081406"/>
              <a:ext cx="234305" cy="203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25051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37539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9" name="pg188"/>
            <p:cNvSpPr/>
            <p:nvPr/>
          </p:nvSpPr>
          <p:spPr>
            <a:xfrm>
              <a:off x="943688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54095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618931" y="2153563"/>
              <a:ext cx="3176137" cy="3131794"/>
            </a:xfrm>
            <a:prstGeom prst="rect">
              <a:avLst/>
            </a:prstGeom>
            <a:solidFill>
              <a:srgbClr val="FFFFFF">
                <a:alpha val="100000"/>
              </a:srgbClr>
            </a:solidFill>
          </p:spPr>
          <p:txBody>
            <a:bodyPr/>
            <a:lstStyle/>
            <a:p/>
          </p:txBody>
        </p:sp>
        <p:sp>
          <p:nvSpPr>
            <p:cNvPr id="193" name="pl192"/>
            <p:cNvSpPr/>
            <p:nvPr/>
          </p:nvSpPr>
          <p:spPr>
            <a:xfrm>
              <a:off x="11618931" y="4849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97797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1063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2234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4413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5421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26705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rc200"/>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131958"/>
              <a:ext cx="234305" cy="153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069204"/>
              <a:ext cx="234305" cy="216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78660" y="5280128"/>
              <a:ext cx="234305" cy="5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2801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280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769377"/>
              <a:ext cx="234305" cy="510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39000" y="5281871"/>
              <a:ext cx="234305" cy="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2818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5281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835618"/>
              <a:ext cx="234305" cy="446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854793"/>
              <a:ext cx="234305" cy="430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518359"/>
              <a:ext cx="234305" cy="766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20017" y="5260953"/>
              <a:ext cx="234305" cy="24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60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260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673502"/>
              <a:ext cx="234305" cy="587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80356" y="5269669"/>
              <a:ext cx="234305" cy="1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6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26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495698"/>
              <a:ext cx="234305" cy="7739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40696" y="5274899"/>
              <a:ext cx="234305" cy="10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748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748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3702552"/>
              <a:ext cx="234305" cy="1572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01035" y="5280128"/>
              <a:ext cx="234305" cy="5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801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80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4173210"/>
              <a:ext cx="234305" cy="110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525332"/>
              <a:ext cx="234305" cy="7600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21713" y="5283615"/>
              <a:ext cx="234305" cy="1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836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836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076176"/>
              <a:ext cx="234305" cy="207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40251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52739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251" name="pg250"/>
            <p:cNvSpPr/>
            <p:nvPr/>
          </p:nvSpPr>
          <p:spPr>
            <a:xfrm>
              <a:off x="1259291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9698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253" name="rc252"/>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95069" y="2153563"/>
              <a:ext cx="3176137" cy="3131794"/>
            </a:xfrm>
            <a:prstGeom prst="rect">
              <a:avLst/>
            </a:prstGeom>
            <a:solidFill>
              <a:srgbClr val="FFFFFF">
                <a:alpha val="100000"/>
              </a:srgbClr>
            </a:solidFill>
          </p:spPr>
          <p:txBody>
            <a:bodyPr/>
            <a:lstStyle/>
            <a:p/>
          </p:txBody>
        </p:sp>
        <p:sp>
          <p:nvSpPr>
            <p:cNvPr id="255" name="pl254"/>
            <p:cNvSpPr/>
            <p:nvPr/>
          </p:nvSpPr>
          <p:spPr>
            <a:xfrm>
              <a:off x="14795069" y="4849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6" name="pl255"/>
            <p:cNvSpPr/>
            <p:nvPr/>
          </p:nvSpPr>
          <p:spPr>
            <a:xfrm>
              <a:off x="14795069" y="397797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31063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2234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0" name="pl259"/>
            <p:cNvSpPr/>
            <p:nvPr/>
          </p:nvSpPr>
          <p:spPr>
            <a:xfrm>
              <a:off x="14795069" y="4413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35421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26705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rc262"/>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5063974"/>
              <a:ext cx="234305" cy="221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4929749"/>
              <a:ext cx="234305" cy="355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54798" y="5283615"/>
              <a:ext cx="234305" cy="1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2836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52836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4692677"/>
              <a:ext cx="234305" cy="590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4921033"/>
              <a:ext cx="234305" cy="364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4966356"/>
              <a:ext cx="234305" cy="319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35816" y="5255724"/>
              <a:ext cx="234305" cy="29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557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2557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4741486"/>
              <a:ext cx="234305" cy="514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96155" y="5276642"/>
              <a:ext cx="234305" cy="8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766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2766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4577627"/>
              <a:ext cx="234305" cy="699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56494" y="5266183"/>
              <a:ext cx="234305" cy="19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661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2661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2876285"/>
              <a:ext cx="234305" cy="2389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16833" y="5276642"/>
              <a:ext cx="234305" cy="8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16833" y="52766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16833" y="52766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16833" y="4779836"/>
              <a:ext cx="234305" cy="496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5786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7035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301" name="pg30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94238" y="432849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30" name="tx429"/>
            <p:cNvSpPr/>
            <p:nvPr/>
          </p:nvSpPr>
          <p:spPr>
            <a:xfrm>
              <a:off x="1230614" y="342732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1" name="tx430"/>
            <p:cNvSpPr/>
            <p:nvPr/>
          </p:nvSpPr>
          <p:spPr>
            <a:xfrm>
              <a:off x="1230614" y="255573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2" name="pl43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44137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35421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26705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12527280" y="6217920"/>
            <a:ext cx="5486400" cy="4297680"/>
            <a:chOff x="12527280" y="6217920"/>
            <a:chExt cx="5486400" cy="4297680"/>
          </a:xfrm>
        </p:grpSpPr>
        <p:sp>
          <p:nvSpPr>
            <p:cNvPr id="4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7"/>
            <p:cNvSpPr/>
            <p:nvPr/>
          </p:nvSpPr>
          <p:spPr>
            <a:xfrm>
              <a:off x="13325144" y="6663670"/>
              <a:ext cx="4510689" cy="665794"/>
            </a:xfrm>
            <a:custGeom>
              <a:avLst/>
              <a:pathLst>
                <a:path w="4510689" h="665794">
                  <a:moveTo>
                    <a:pt x="0" y="0"/>
                  </a:moveTo>
                  <a:lnTo>
                    <a:pt x="180427" y="0"/>
                  </a:lnTo>
                  <a:lnTo>
                    <a:pt x="360855" y="7682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0"/>
                  </a:lnTo>
                  <a:lnTo>
                    <a:pt x="2345558" y="25607"/>
                  </a:lnTo>
                  <a:lnTo>
                    <a:pt x="2525986" y="51214"/>
                  </a:lnTo>
                  <a:lnTo>
                    <a:pt x="2706413" y="76822"/>
                  </a:lnTo>
                  <a:lnTo>
                    <a:pt x="2886841" y="102429"/>
                  </a:lnTo>
                  <a:lnTo>
                    <a:pt x="3067268" y="307289"/>
                  </a:lnTo>
                  <a:lnTo>
                    <a:pt x="3247696" y="179252"/>
                  </a:lnTo>
                  <a:lnTo>
                    <a:pt x="3428124" y="204859"/>
                  </a:lnTo>
                  <a:lnTo>
                    <a:pt x="3608551" y="512149"/>
                  </a:lnTo>
                  <a:lnTo>
                    <a:pt x="3788979" y="665794"/>
                  </a:lnTo>
                  <a:lnTo>
                    <a:pt x="3969406" y="460934"/>
                  </a:lnTo>
                  <a:lnTo>
                    <a:pt x="4149834" y="230467"/>
                  </a:lnTo>
                  <a:lnTo>
                    <a:pt x="4330262" y="76822"/>
                  </a:lnTo>
                  <a:lnTo>
                    <a:pt x="4510689" y="230467"/>
                  </a:lnTo>
                </a:path>
              </a:pathLst>
            </a:custGeom>
            <a:ln w="32521" cap="flat">
              <a:solidFill>
                <a:srgbClr val="5EB0E8">
                  <a:alpha val="100000"/>
                </a:srgbClr>
              </a:solidFill>
              <a:prstDash val="solid"/>
              <a:round/>
            </a:ln>
          </p:spPr>
          <p:txBody>
            <a:bodyPr/>
            <a:lstStyle/>
            <a:p/>
          </p:txBody>
        </p:sp>
        <p:sp>
          <p:nvSpPr>
            <p:cNvPr id="467" name="pl18"/>
            <p:cNvSpPr/>
            <p:nvPr/>
          </p:nvSpPr>
          <p:spPr>
            <a:xfrm>
              <a:off x="13325144" y="6766100"/>
              <a:ext cx="4510689" cy="1305982"/>
            </a:xfrm>
            <a:custGeom>
              <a:avLst/>
              <a:pathLst>
                <a:path w="4510689" h="1305982">
                  <a:moveTo>
                    <a:pt x="0" y="0"/>
                  </a:moveTo>
                  <a:lnTo>
                    <a:pt x="180427" y="0"/>
                  </a:lnTo>
                  <a:lnTo>
                    <a:pt x="360855" y="384112"/>
                  </a:lnTo>
                  <a:lnTo>
                    <a:pt x="541282" y="537757"/>
                  </a:lnTo>
                  <a:lnTo>
                    <a:pt x="721710" y="691402"/>
                  </a:lnTo>
                  <a:lnTo>
                    <a:pt x="902137" y="870654"/>
                  </a:lnTo>
                  <a:lnTo>
                    <a:pt x="1082565" y="1024299"/>
                  </a:lnTo>
                  <a:lnTo>
                    <a:pt x="1262993" y="1177944"/>
                  </a:lnTo>
                  <a:lnTo>
                    <a:pt x="1443420" y="998692"/>
                  </a:lnTo>
                  <a:lnTo>
                    <a:pt x="1623848" y="1024299"/>
                  </a:lnTo>
                  <a:lnTo>
                    <a:pt x="1804275" y="1075514"/>
                  </a:lnTo>
                  <a:lnTo>
                    <a:pt x="1984703" y="614579"/>
                  </a:lnTo>
                  <a:lnTo>
                    <a:pt x="2165131" y="640187"/>
                  </a:lnTo>
                  <a:lnTo>
                    <a:pt x="2345558" y="665794"/>
                  </a:lnTo>
                  <a:lnTo>
                    <a:pt x="2525986" y="153644"/>
                  </a:lnTo>
                  <a:lnTo>
                    <a:pt x="2706413" y="384112"/>
                  </a:lnTo>
                  <a:lnTo>
                    <a:pt x="2886841" y="460934"/>
                  </a:lnTo>
                  <a:lnTo>
                    <a:pt x="3067268" y="717009"/>
                  </a:lnTo>
                  <a:lnTo>
                    <a:pt x="3247696" y="486542"/>
                  </a:lnTo>
                  <a:lnTo>
                    <a:pt x="3428124" y="1049907"/>
                  </a:lnTo>
                  <a:lnTo>
                    <a:pt x="3608551" y="1305982"/>
                  </a:lnTo>
                  <a:lnTo>
                    <a:pt x="3788979" y="1254767"/>
                  </a:lnTo>
                  <a:lnTo>
                    <a:pt x="3969406" y="947477"/>
                  </a:lnTo>
                  <a:lnTo>
                    <a:pt x="4149834" y="665794"/>
                  </a:lnTo>
                  <a:lnTo>
                    <a:pt x="4330262" y="358504"/>
                  </a:lnTo>
                  <a:lnTo>
                    <a:pt x="4510689" y="486542"/>
                  </a:lnTo>
                </a:path>
              </a:pathLst>
            </a:custGeom>
            <a:ln w="32521" cap="flat">
              <a:solidFill>
                <a:srgbClr val="00A173">
                  <a:alpha val="100000"/>
                </a:srgbClr>
              </a:solidFill>
              <a:prstDash val="solid"/>
              <a:round/>
            </a:ln>
          </p:spPr>
          <p:txBody>
            <a:bodyPr/>
            <a:lstStyle/>
            <a:p/>
          </p:txBody>
        </p:sp>
        <p:sp>
          <p:nvSpPr>
            <p:cNvPr id="4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3" name="rc84"/>
            <p:cNvSpPr/>
            <p:nvPr/>
          </p:nvSpPr>
          <p:spPr>
            <a:xfrm>
              <a:off x="14005791" y="9941072"/>
              <a:ext cx="3149396" cy="504938"/>
            </a:xfrm>
            <a:prstGeom prst="rect">
              <a:avLst/>
            </a:prstGeom>
            <a:solidFill>
              <a:srgbClr val="FFFFFF">
                <a:alpha val="100000"/>
              </a:srgbClr>
            </a:solidFill>
          </p:spPr>
          <p:txBody>
            <a:bodyPr/>
            <a:lstStyle/>
            <a:p/>
          </p:txBody>
        </p:sp>
        <p:sp>
          <p:nvSpPr>
            <p:cNvPr id="5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Brunei Darussalam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rc14"/>
            <p:cNvSpPr/>
            <p:nvPr/>
          </p:nvSpPr>
          <p:spPr>
            <a:xfrm>
              <a:off x="201568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01568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01568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01568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8228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54887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54887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54887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54887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81546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34864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88183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88183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88183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88183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1484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6816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6816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6816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681607"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4961528" y="2153563"/>
              <a:ext cx="3252419" cy="3131794"/>
            </a:xfrm>
            <a:prstGeom prst="rect">
              <a:avLst/>
            </a:prstGeom>
            <a:solidFill>
              <a:srgbClr val="FFFFFF">
                <a:alpha val="100000"/>
              </a:srgbClr>
            </a:solidFill>
          </p:spPr>
          <p:txBody>
            <a:bodyPr/>
            <a:lstStyle/>
            <a:p/>
          </p:txBody>
        </p:sp>
        <p:sp>
          <p:nvSpPr>
            <p:cNvPr id="53" name="pl52"/>
            <p:cNvSpPr/>
            <p:nvPr/>
          </p:nvSpPr>
          <p:spPr>
            <a:xfrm>
              <a:off x="496152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496152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496152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496152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7" name="pl56"/>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8" name="pl57"/>
            <p:cNvSpPr/>
            <p:nvPr/>
          </p:nvSpPr>
          <p:spPr>
            <a:xfrm>
              <a:off x="496152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496152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pl59"/>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1" name="rc6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00151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26810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26810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26810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26810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0129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334476"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6010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6010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6010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601068"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86765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86765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86765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867659"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342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342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342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342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4008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4008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4008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400843"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67435"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34026" y="4883846"/>
              <a:ext cx="239932"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34026" y="4883846"/>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34026" y="4883846"/>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34026" y="4482334"/>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3" name="pg102"/>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05" name="rc104"/>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213948" y="2153563"/>
              <a:ext cx="3252419" cy="3131794"/>
            </a:xfrm>
            <a:prstGeom prst="rect">
              <a:avLst/>
            </a:prstGeom>
            <a:solidFill>
              <a:srgbClr val="FFFFFF">
                <a:alpha val="100000"/>
              </a:srgbClr>
            </a:solidFill>
          </p:spPr>
          <p:txBody>
            <a:bodyPr/>
            <a:lstStyle/>
            <a:p/>
          </p:txBody>
        </p:sp>
        <p:sp>
          <p:nvSpPr>
            <p:cNvPr id="107" name="pl106"/>
            <p:cNvSpPr/>
            <p:nvPr/>
          </p:nvSpPr>
          <p:spPr>
            <a:xfrm>
              <a:off x="821394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8" name="pl107"/>
            <p:cNvSpPr/>
            <p:nvPr/>
          </p:nvSpPr>
          <p:spPr>
            <a:xfrm>
              <a:off x="821394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9" name="pl108"/>
            <p:cNvSpPr/>
            <p:nvPr/>
          </p:nvSpPr>
          <p:spPr>
            <a:xfrm>
              <a:off x="821394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0" name="pl109"/>
            <p:cNvSpPr/>
            <p:nvPr/>
          </p:nvSpPr>
          <p:spPr>
            <a:xfrm>
              <a:off x="821394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1" name="pl110"/>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2" name="pl111"/>
            <p:cNvSpPr/>
            <p:nvPr/>
          </p:nvSpPr>
          <p:spPr>
            <a:xfrm>
              <a:off x="821394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3" name="pl112"/>
            <p:cNvSpPr/>
            <p:nvPr/>
          </p:nvSpPr>
          <p:spPr>
            <a:xfrm>
              <a:off x="821394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4" name="pl113"/>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5" name="rc114"/>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25393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52052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52052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52052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52052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787120"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05371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32030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58689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85348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12007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8667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65326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919854"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1186446"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pg162"/>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4" name="tx163"/>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5" name="pg164"/>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6" name="tx165"/>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7" name="rc166"/>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168" name="rc167"/>
            <p:cNvSpPr/>
            <p:nvPr/>
          </p:nvSpPr>
          <p:spPr>
            <a:xfrm>
              <a:off x="11466368" y="2153563"/>
              <a:ext cx="3252419" cy="3131794"/>
            </a:xfrm>
            <a:prstGeom prst="rect">
              <a:avLst/>
            </a:prstGeom>
            <a:solidFill>
              <a:srgbClr val="FFFFFF">
                <a:alpha val="100000"/>
              </a:srgbClr>
            </a:solidFill>
          </p:spPr>
          <p:txBody>
            <a:bodyPr/>
            <a:lstStyle/>
            <a:p/>
          </p:txBody>
        </p:sp>
        <p:sp>
          <p:nvSpPr>
            <p:cNvPr id="169" name="pl168"/>
            <p:cNvSpPr/>
            <p:nvPr/>
          </p:nvSpPr>
          <p:spPr>
            <a:xfrm>
              <a:off x="1146636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0" name="pl169"/>
            <p:cNvSpPr/>
            <p:nvPr/>
          </p:nvSpPr>
          <p:spPr>
            <a:xfrm>
              <a:off x="1146636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1" name="pl170"/>
            <p:cNvSpPr/>
            <p:nvPr/>
          </p:nvSpPr>
          <p:spPr>
            <a:xfrm>
              <a:off x="1146636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2" name="pl171"/>
            <p:cNvSpPr/>
            <p:nvPr/>
          </p:nvSpPr>
          <p:spPr>
            <a:xfrm>
              <a:off x="1146636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3" name="pl172"/>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4" name="pl173"/>
            <p:cNvSpPr/>
            <p:nvPr/>
          </p:nvSpPr>
          <p:spPr>
            <a:xfrm>
              <a:off x="1146636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5" name="pl174"/>
            <p:cNvSpPr/>
            <p:nvPr/>
          </p:nvSpPr>
          <p:spPr>
            <a:xfrm>
              <a:off x="1146636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6" name="pl175"/>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7" name="rc176"/>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06356"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729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729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729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7294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39540"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0613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7272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3931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05907"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72499"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3909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3909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3909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3909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3886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18787" y="2153563"/>
              <a:ext cx="3252419" cy="3131794"/>
            </a:xfrm>
            <a:prstGeom prst="rect">
              <a:avLst/>
            </a:prstGeom>
            <a:solidFill>
              <a:srgbClr val="FFFFFF">
                <a:alpha val="100000"/>
              </a:srgbClr>
            </a:solidFill>
          </p:spPr>
          <p:txBody>
            <a:bodyPr/>
            <a:lstStyle/>
            <a:p/>
          </p:txBody>
        </p:sp>
        <p:sp>
          <p:nvSpPr>
            <p:cNvPr id="231" name="pl230"/>
            <p:cNvSpPr/>
            <p:nvPr/>
          </p:nvSpPr>
          <p:spPr>
            <a:xfrm>
              <a:off x="14718787"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2" name="pl231"/>
            <p:cNvSpPr/>
            <p:nvPr/>
          </p:nvSpPr>
          <p:spPr>
            <a:xfrm>
              <a:off x="14718787"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3" name="pl232"/>
            <p:cNvSpPr/>
            <p:nvPr/>
          </p:nvSpPr>
          <p:spPr>
            <a:xfrm>
              <a:off x="14718787"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4" name="pl233"/>
            <p:cNvSpPr/>
            <p:nvPr/>
          </p:nvSpPr>
          <p:spPr>
            <a:xfrm>
              <a:off x="14718787"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5" name="pl234"/>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6" name="pl235"/>
            <p:cNvSpPr/>
            <p:nvPr/>
          </p:nvSpPr>
          <p:spPr>
            <a:xfrm>
              <a:off x="14718787"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7" name="pl236"/>
            <p:cNvSpPr/>
            <p:nvPr/>
          </p:nvSpPr>
          <p:spPr>
            <a:xfrm>
              <a:off x="14718787"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8" name="pl237"/>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9" name="rc238"/>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58776"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29196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585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825143"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825143"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25143"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25143" y="3679309"/>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60917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60917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17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173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35832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35832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5832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5832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662491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662491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2491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24919"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pg270"/>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2" name="tx271"/>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3" name="pg272"/>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4" name="rc273"/>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275" name="tx274"/>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6" name="tx275"/>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7" name="tx276"/>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8" name="tx277"/>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9" name="tx278"/>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0" name="pl279"/>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tx291"/>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3" name="tx292"/>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4" name="tx293"/>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5" name="tx294"/>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6" name="tx295"/>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7" name="tx296"/>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8" name="tx297"/>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9" name="tx298"/>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0" name="tx299"/>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1" name="tx300"/>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2" name="tx301"/>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3" name="tx302"/>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4" name="pl303"/>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tx399"/>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1" name="tx400"/>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402" name="tx401"/>
            <p:cNvSpPr/>
            <p:nvPr/>
          </p:nvSpPr>
          <p:spPr>
            <a:xfrm>
              <a:off x="1230614" y="359749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403" name="tx402"/>
            <p:cNvSpPr/>
            <p:nvPr/>
          </p:nvSpPr>
          <p:spPr>
            <a:xfrm>
              <a:off x="1230614" y="2791007"/>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404" name="pl403"/>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196012" y="6510025"/>
              <a:ext cx="4064842" cy="2788960"/>
            </a:xfrm>
            <a:prstGeom prst="rect">
              <a:avLst/>
            </a:prstGeom>
            <a:solidFill>
              <a:srgbClr val="FFFFFF">
                <a:alpha val="100000"/>
              </a:srgbClr>
            </a:solidFill>
          </p:spPr>
          <p:txBody>
            <a:bodyPr/>
            <a:lstStyle/>
            <a:p/>
          </p:txBody>
        </p:sp>
        <p:sp>
          <p:nvSpPr>
            <p:cNvPr id="426" name="pl6"/>
            <p:cNvSpPr/>
            <p:nvPr/>
          </p:nvSpPr>
          <p:spPr>
            <a:xfrm>
              <a:off x="7196012" y="885528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7" name="pl7"/>
            <p:cNvSpPr/>
            <p:nvPr/>
          </p:nvSpPr>
          <p:spPr>
            <a:xfrm>
              <a:off x="7196012" y="822143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8" name="pl8"/>
            <p:cNvSpPr/>
            <p:nvPr/>
          </p:nvSpPr>
          <p:spPr>
            <a:xfrm>
              <a:off x="7196012" y="758757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9" name="pl9"/>
            <p:cNvSpPr/>
            <p:nvPr/>
          </p:nvSpPr>
          <p:spPr>
            <a:xfrm>
              <a:off x="7196012" y="695372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30" name="pl10"/>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1" name="pl11"/>
            <p:cNvSpPr/>
            <p:nvPr/>
          </p:nvSpPr>
          <p:spPr>
            <a:xfrm>
              <a:off x="7196012" y="853836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2" name="pl12"/>
            <p:cNvSpPr/>
            <p:nvPr/>
          </p:nvSpPr>
          <p:spPr>
            <a:xfrm>
              <a:off x="7196012" y="790450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3" name="pl13"/>
            <p:cNvSpPr/>
            <p:nvPr/>
          </p:nvSpPr>
          <p:spPr>
            <a:xfrm>
              <a:off x="7196012" y="727065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4" name="pl14"/>
            <p:cNvSpPr/>
            <p:nvPr/>
          </p:nvSpPr>
          <p:spPr>
            <a:xfrm>
              <a:off x="7196012" y="6636796"/>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5"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6" name="rc16"/>
            <p:cNvSpPr/>
            <p:nvPr/>
          </p:nvSpPr>
          <p:spPr>
            <a:xfrm>
              <a:off x="8466275"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17"/>
            <p:cNvSpPr/>
            <p:nvPr/>
          </p:nvSpPr>
          <p:spPr>
            <a:xfrm>
              <a:off x="9030837"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8" name="pl18"/>
            <p:cNvSpPr/>
            <p:nvPr/>
          </p:nvSpPr>
          <p:spPr>
            <a:xfrm>
              <a:off x="8663872" y="8738115"/>
              <a:ext cx="564561" cy="8401"/>
            </a:xfrm>
            <a:custGeom>
              <a:avLst/>
              <a:pathLst>
                <a:path w="564561" h="8401">
                  <a:moveTo>
                    <a:pt x="0" y="0"/>
                  </a:moveTo>
                  <a:lnTo>
                    <a:pt x="564561" y="8401"/>
                  </a:lnTo>
                </a:path>
              </a:pathLst>
            </a:custGeom>
            <a:ln w="40651" cap="flat">
              <a:solidFill>
                <a:srgbClr val="000000">
                  <a:alpha val="100000"/>
                </a:srgbClr>
              </a:solidFill>
              <a:prstDash val="solid"/>
              <a:round/>
            </a:ln>
          </p:spPr>
          <p:txBody>
            <a:bodyPr/>
            <a:lstStyle/>
            <a:p/>
          </p:txBody>
        </p:sp>
        <p:sp>
          <p:nvSpPr>
            <p:cNvPr id="439" name="rc19"/>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440" name="tx20"/>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41" name="tx21"/>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2" name="tx22"/>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3" name="tx23"/>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4" name="tx24"/>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5" name="pl25"/>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26"/>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7"/>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8"/>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9"/>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3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pl31"/>
            <p:cNvSpPr/>
            <p:nvPr/>
          </p:nvSpPr>
          <p:spPr>
            <a:xfrm>
              <a:off x="11260854" y="84720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32"/>
            <p:cNvSpPr/>
            <p:nvPr/>
          </p:nvSpPr>
          <p:spPr>
            <a:xfrm>
              <a:off x="11260854" y="77718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3"/>
            <p:cNvSpPr/>
            <p:nvPr/>
          </p:nvSpPr>
          <p:spPr>
            <a:xfrm>
              <a:off x="11260854" y="70717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tx3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358911" y="846974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6" name="tx36"/>
            <p:cNvSpPr/>
            <p:nvPr/>
          </p:nvSpPr>
          <p:spPr>
            <a:xfrm>
              <a:off x="11358911" y="77695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7" name="tx37"/>
            <p:cNvSpPr/>
            <p:nvPr/>
          </p:nvSpPr>
          <p:spPr>
            <a:xfrm>
              <a:off x="11358911" y="706942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58" name="pl38"/>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9"/>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0"/>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1"/>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2"/>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3"/>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4"/>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tx45"/>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6" name="tx46"/>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7" name="tx47"/>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8" name="tx48"/>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9" name="tx49"/>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0" name="tx50"/>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1" name="tx51"/>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2" name="tx52"/>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3" name="tx53"/>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4"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5"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6" name="rc56"/>
            <p:cNvSpPr/>
            <p:nvPr/>
          </p:nvSpPr>
          <p:spPr>
            <a:xfrm>
              <a:off x="8146473" y="10217410"/>
              <a:ext cx="1051268" cy="182880"/>
            </a:xfrm>
            <a:prstGeom prst="rect">
              <a:avLst/>
            </a:prstGeom>
            <a:solidFill>
              <a:srgbClr val="FFFFFF">
                <a:alpha val="100000"/>
              </a:srgbClr>
            </a:solidFill>
          </p:spPr>
          <p:txBody>
            <a:bodyPr/>
            <a:lstStyle/>
            <a:p/>
          </p:txBody>
        </p:sp>
        <p:sp>
          <p:nvSpPr>
            <p:cNvPr id="477" name="rc57"/>
            <p:cNvSpPr/>
            <p:nvPr/>
          </p:nvSpPr>
          <p:spPr>
            <a:xfrm>
              <a:off x="8146473" y="10217410"/>
              <a:ext cx="182879" cy="182880"/>
            </a:xfrm>
            <a:prstGeom prst="rect">
              <a:avLst/>
            </a:prstGeom>
            <a:solidFill>
              <a:srgbClr val="FFFFFF">
                <a:alpha val="100000"/>
              </a:srgbClr>
            </a:solidFill>
          </p:spPr>
          <p:txBody>
            <a:bodyPr/>
            <a:lstStyle/>
            <a:p/>
          </p:txBody>
        </p:sp>
        <p:sp>
          <p:nvSpPr>
            <p:cNvPr id="478" name="pl58"/>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9" name="tx59"/>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0" name="rc60"/>
            <p:cNvSpPr/>
            <p:nvPr/>
          </p:nvSpPr>
          <p:spPr>
            <a:xfrm>
              <a:off x="9377741" y="10217410"/>
              <a:ext cx="932652" cy="182880"/>
            </a:xfrm>
            <a:prstGeom prst="rect">
              <a:avLst/>
            </a:prstGeom>
            <a:solidFill>
              <a:srgbClr val="FFFFFF">
                <a:alpha val="100000"/>
              </a:srgbClr>
            </a:solidFill>
          </p:spPr>
          <p:txBody>
            <a:bodyPr/>
            <a:lstStyle/>
            <a:p/>
          </p:txBody>
        </p:sp>
        <p:sp>
          <p:nvSpPr>
            <p:cNvPr id="481" name="rc61"/>
            <p:cNvSpPr/>
            <p:nvPr/>
          </p:nvSpPr>
          <p:spPr>
            <a:xfrm>
              <a:off x="9377741" y="10217410"/>
              <a:ext cx="182879" cy="182880"/>
            </a:xfrm>
            <a:prstGeom prst="rect">
              <a:avLst/>
            </a:prstGeom>
            <a:solidFill>
              <a:srgbClr val="FFFFFF">
                <a:alpha val="100000"/>
              </a:srgbClr>
            </a:solidFill>
          </p:spPr>
          <p:txBody>
            <a:bodyPr/>
            <a:lstStyle/>
            <a:p/>
          </p:txBody>
        </p:sp>
        <p:sp>
          <p:nvSpPr>
            <p:cNvPr id="482" name="rc62"/>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tx63"/>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4" name="tx64"/>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5" name=""/>
          <p:cNvGrpSpPr/>
          <p:nvPr/>
        </p:nvGrpSpPr>
        <p:grpSpPr>
          <a:xfrm>
            <a:off x="12527280" y="6217920"/>
            <a:ext cx="5486400" cy="4297680"/>
            <a:chOff x="12527280" y="6217920"/>
            <a:chExt cx="5486400" cy="4297680"/>
          </a:xfrm>
        </p:grpSpPr>
        <p:sp>
          <p:nvSpPr>
            <p:cNvPr id="48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7"/>
            <p:cNvSpPr/>
            <p:nvPr/>
          </p:nvSpPr>
          <p:spPr>
            <a:xfrm>
              <a:off x="13325144" y="6663670"/>
              <a:ext cx="4510689" cy="204859"/>
            </a:xfrm>
            <a:custGeom>
              <a:avLst/>
              <a:pathLst>
                <a:path w="4510689" h="204859">
                  <a:moveTo>
                    <a:pt x="0" y="0"/>
                  </a:moveTo>
                  <a:lnTo>
                    <a:pt x="180427" y="0"/>
                  </a:lnTo>
                  <a:lnTo>
                    <a:pt x="360855" y="0"/>
                  </a:lnTo>
                  <a:lnTo>
                    <a:pt x="541282" y="25607"/>
                  </a:lnTo>
                  <a:lnTo>
                    <a:pt x="721710" y="0"/>
                  </a:lnTo>
                  <a:lnTo>
                    <a:pt x="902137" y="25607"/>
                  </a:lnTo>
                  <a:lnTo>
                    <a:pt x="1082565" y="51214"/>
                  </a:lnTo>
                  <a:lnTo>
                    <a:pt x="1262993" y="51214"/>
                  </a:lnTo>
                  <a:lnTo>
                    <a:pt x="1443420" y="0"/>
                  </a:lnTo>
                  <a:lnTo>
                    <a:pt x="1623848" y="0"/>
                  </a:lnTo>
                  <a:lnTo>
                    <a:pt x="1804275" y="128037"/>
                  </a:lnTo>
                  <a:lnTo>
                    <a:pt x="1984703" y="204859"/>
                  </a:lnTo>
                  <a:lnTo>
                    <a:pt x="2165131" y="102429"/>
                  </a:lnTo>
                  <a:lnTo>
                    <a:pt x="2345558" y="76822"/>
                  </a:lnTo>
                  <a:lnTo>
                    <a:pt x="2525986" y="51214"/>
                  </a:lnTo>
                  <a:lnTo>
                    <a:pt x="2706413" y="76822"/>
                  </a:lnTo>
                  <a:lnTo>
                    <a:pt x="2886841" y="25607"/>
                  </a:lnTo>
                  <a:lnTo>
                    <a:pt x="3067268" y="51214"/>
                  </a:lnTo>
                  <a:lnTo>
                    <a:pt x="3247696" y="0"/>
                  </a:lnTo>
                  <a:lnTo>
                    <a:pt x="3428124" y="51214"/>
                  </a:lnTo>
                  <a:lnTo>
                    <a:pt x="3608551" y="0"/>
                  </a:lnTo>
                  <a:lnTo>
                    <a:pt x="3788979" y="0"/>
                  </a:lnTo>
                  <a:lnTo>
                    <a:pt x="3969406" y="51214"/>
                  </a:lnTo>
                  <a:lnTo>
                    <a:pt x="4149834" y="51214"/>
                  </a:lnTo>
                  <a:lnTo>
                    <a:pt x="4330262" y="0"/>
                  </a:lnTo>
                  <a:lnTo>
                    <a:pt x="4510689" y="0"/>
                  </a:lnTo>
                </a:path>
              </a:pathLst>
            </a:custGeom>
            <a:ln w="32521" cap="flat">
              <a:solidFill>
                <a:srgbClr val="5EB0E8">
                  <a:alpha val="100000"/>
                </a:srgbClr>
              </a:solidFill>
              <a:prstDash val="solid"/>
              <a:round/>
            </a:ln>
          </p:spPr>
          <p:txBody>
            <a:bodyPr/>
            <a:lstStyle/>
            <a:p/>
          </p:txBody>
        </p:sp>
        <p:sp>
          <p:nvSpPr>
            <p:cNvPr id="501" name="pl18"/>
            <p:cNvSpPr/>
            <p:nvPr/>
          </p:nvSpPr>
          <p:spPr>
            <a:xfrm>
              <a:off x="13325144" y="6663670"/>
              <a:ext cx="4510689" cy="230467"/>
            </a:xfrm>
            <a:custGeom>
              <a:avLst/>
              <a:pathLst>
                <a:path w="4510689" h="230467">
                  <a:moveTo>
                    <a:pt x="0" y="102429"/>
                  </a:moveTo>
                  <a:lnTo>
                    <a:pt x="180427" y="102429"/>
                  </a:lnTo>
                  <a:lnTo>
                    <a:pt x="360855" y="76822"/>
                  </a:lnTo>
                  <a:lnTo>
                    <a:pt x="541282" y="76822"/>
                  </a:lnTo>
                  <a:lnTo>
                    <a:pt x="721710" y="51214"/>
                  </a:lnTo>
                  <a:lnTo>
                    <a:pt x="902137" y="102429"/>
                  </a:lnTo>
                  <a:lnTo>
                    <a:pt x="1082565" y="128037"/>
                  </a:lnTo>
                  <a:lnTo>
                    <a:pt x="1262993" y="179252"/>
                  </a:lnTo>
                  <a:lnTo>
                    <a:pt x="1443420" y="230467"/>
                  </a:lnTo>
                  <a:lnTo>
                    <a:pt x="1623848" y="0"/>
                  </a:lnTo>
                  <a:lnTo>
                    <a:pt x="1804275" y="153644"/>
                  </a:lnTo>
                  <a:lnTo>
                    <a:pt x="1984703" y="153644"/>
                  </a:lnTo>
                  <a:lnTo>
                    <a:pt x="2165131" y="76822"/>
                  </a:lnTo>
                  <a:lnTo>
                    <a:pt x="2345558" y="179252"/>
                  </a:lnTo>
                  <a:lnTo>
                    <a:pt x="2525986" y="76822"/>
                  </a:lnTo>
                  <a:lnTo>
                    <a:pt x="2706413" y="51214"/>
                  </a:lnTo>
                  <a:lnTo>
                    <a:pt x="2886841" y="51214"/>
                  </a:lnTo>
                  <a:lnTo>
                    <a:pt x="3067268" y="25607"/>
                  </a:lnTo>
                  <a:lnTo>
                    <a:pt x="3247696" y="25607"/>
                  </a:lnTo>
                  <a:lnTo>
                    <a:pt x="3428124" y="25607"/>
                  </a:lnTo>
                  <a:lnTo>
                    <a:pt x="3608551" y="51214"/>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50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7" name="rc84"/>
            <p:cNvSpPr/>
            <p:nvPr/>
          </p:nvSpPr>
          <p:spPr>
            <a:xfrm>
              <a:off x="14005791" y="9941072"/>
              <a:ext cx="3149396" cy="504938"/>
            </a:xfrm>
            <a:prstGeom prst="rect">
              <a:avLst/>
            </a:prstGeom>
            <a:solidFill>
              <a:srgbClr val="FFFFFF">
                <a:alpha val="100000"/>
              </a:srgbClr>
            </a:solidFill>
          </p:spPr>
          <p:txBody>
            <a:bodyPr/>
            <a:lstStyle/>
            <a:p/>
          </p:txBody>
        </p:sp>
        <p:sp>
          <p:nvSpPr>
            <p:cNvPr id="56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7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7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7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Bulgaria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rc15"/>
            <p:cNvSpPr/>
            <p:nvPr/>
          </p:nvSpPr>
          <p:spPr>
            <a:xfrm>
              <a:off x="2937261"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937261"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937261"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937261"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pg19"/>
            <p:cNvSpPr/>
            <p:nvPr/>
          </p:nvSpPr>
          <p:spPr>
            <a:xfrm>
              <a:off x="3104340"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 name="tx20"/>
            <p:cNvSpPr/>
            <p:nvPr/>
          </p:nvSpPr>
          <p:spPr>
            <a:xfrm>
              <a:off x="322922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2" name="pg21"/>
            <p:cNvSpPr/>
            <p:nvPr/>
          </p:nvSpPr>
          <p:spPr>
            <a:xfrm>
              <a:off x="3314813"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 name="tx22"/>
            <p:cNvSpPr/>
            <p:nvPr/>
          </p:nvSpPr>
          <p:spPr>
            <a:xfrm>
              <a:off x="3418882"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 name="rc23"/>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25" name="rc24"/>
            <p:cNvSpPr/>
            <p:nvPr/>
          </p:nvSpPr>
          <p:spPr>
            <a:xfrm>
              <a:off x="5917703" y="2153563"/>
              <a:ext cx="4017834" cy="3131794"/>
            </a:xfrm>
            <a:prstGeom prst="rect">
              <a:avLst/>
            </a:prstGeom>
            <a:solidFill>
              <a:srgbClr val="FFFFFF">
                <a:alpha val="100000"/>
              </a:srgbClr>
            </a:solidFill>
          </p:spPr>
          <p:txBody>
            <a:bodyPr/>
            <a:lstStyle/>
            <a:p/>
          </p:txBody>
        </p:sp>
        <p:sp>
          <p:nvSpPr>
            <p:cNvPr id="26" name="pl25"/>
            <p:cNvSpPr/>
            <p:nvPr/>
          </p:nvSpPr>
          <p:spPr>
            <a:xfrm>
              <a:off x="5917703"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7" name="pl26"/>
            <p:cNvSpPr/>
            <p:nvPr/>
          </p:nvSpPr>
          <p:spPr>
            <a:xfrm>
              <a:off x="5917703"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8" name="pl27"/>
            <p:cNvSpPr/>
            <p:nvPr/>
          </p:nvSpPr>
          <p:spPr>
            <a:xfrm>
              <a:off x="5917703"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9" name="pl28"/>
            <p:cNvSpPr/>
            <p:nvPr/>
          </p:nvSpPr>
          <p:spPr>
            <a:xfrm>
              <a:off x="5917703"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30" name="pl29"/>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1" name="pl30"/>
            <p:cNvSpPr/>
            <p:nvPr/>
          </p:nvSpPr>
          <p:spPr>
            <a:xfrm>
              <a:off x="5917703"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2" name="pl31"/>
            <p:cNvSpPr/>
            <p:nvPr/>
          </p:nvSpPr>
          <p:spPr>
            <a:xfrm>
              <a:off x="5917703"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3" name="pl32"/>
            <p:cNvSpPr/>
            <p:nvPr/>
          </p:nvSpPr>
          <p:spPr>
            <a:xfrm>
              <a:off x="5917703"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4" name="pl33"/>
            <p:cNvSpPr/>
            <p:nvPr/>
          </p:nvSpPr>
          <p:spPr>
            <a:xfrm>
              <a:off x="5917703"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5" name="rc34"/>
            <p:cNvSpPr/>
            <p:nvPr/>
          </p:nvSpPr>
          <p:spPr>
            <a:xfrm>
              <a:off x="6625764"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625764"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625764"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625764"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7284426"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284426"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284426"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284426"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7613756" y="5069159"/>
              <a:ext cx="296397" cy="2161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613756" y="506915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613756" y="506915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613756" y="506915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943087" y="5192701"/>
              <a:ext cx="296397"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943087" y="5192701"/>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943087" y="5192701"/>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943087" y="51927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8272418"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8272418" y="5254472"/>
              <a:ext cx="296397" cy="15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8272418" y="5254472"/>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8272418" y="525447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8601749" y="5239029"/>
              <a:ext cx="296397"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8601749" y="523902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8601749" y="523902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8601749" y="5223587"/>
              <a:ext cx="296397" cy="15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709803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7222920"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61" name="pg60"/>
            <p:cNvSpPr/>
            <p:nvPr/>
          </p:nvSpPr>
          <p:spPr>
            <a:xfrm>
              <a:off x="731253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741660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63" name="rc62"/>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9935538" y="2153563"/>
              <a:ext cx="4017834" cy="3131794"/>
            </a:xfrm>
            <a:prstGeom prst="rect">
              <a:avLst/>
            </a:prstGeom>
            <a:solidFill>
              <a:srgbClr val="FFFFFF">
                <a:alpha val="100000"/>
              </a:srgbClr>
            </a:solidFill>
          </p:spPr>
          <p:txBody>
            <a:bodyPr/>
            <a:lstStyle/>
            <a:p/>
          </p:txBody>
        </p:sp>
        <p:sp>
          <p:nvSpPr>
            <p:cNvPr id="65" name="pl64"/>
            <p:cNvSpPr/>
            <p:nvPr/>
          </p:nvSpPr>
          <p:spPr>
            <a:xfrm>
              <a:off x="9935538"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6" name="pl65"/>
            <p:cNvSpPr/>
            <p:nvPr/>
          </p:nvSpPr>
          <p:spPr>
            <a:xfrm>
              <a:off x="9935538"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7" name="pl66"/>
            <p:cNvSpPr/>
            <p:nvPr/>
          </p:nvSpPr>
          <p:spPr>
            <a:xfrm>
              <a:off x="9935538"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8" name="pl67"/>
            <p:cNvSpPr/>
            <p:nvPr/>
          </p:nvSpPr>
          <p:spPr>
            <a:xfrm>
              <a:off x="9935538"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9" name="pl68"/>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0" name="pl69"/>
            <p:cNvSpPr/>
            <p:nvPr/>
          </p:nvSpPr>
          <p:spPr>
            <a:xfrm>
              <a:off x="9935538"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pl70"/>
            <p:cNvSpPr/>
            <p:nvPr/>
          </p:nvSpPr>
          <p:spPr>
            <a:xfrm>
              <a:off x="9935538"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2" name="pl71"/>
            <p:cNvSpPr/>
            <p:nvPr/>
          </p:nvSpPr>
          <p:spPr>
            <a:xfrm>
              <a:off x="9935538"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3" name="pl72"/>
            <p:cNvSpPr/>
            <p:nvPr/>
          </p:nvSpPr>
          <p:spPr>
            <a:xfrm>
              <a:off x="9935538"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4" name="rc73"/>
            <p:cNvSpPr/>
            <p:nvPr/>
          </p:nvSpPr>
          <p:spPr>
            <a:xfrm>
              <a:off x="10643599"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10643599"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10643599"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10643599"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13278245"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13278245"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13278245"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13278245"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pg81"/>
            <p:cNvSpPr/>
            <p:nvPr/>
          </p:nvSpPr>
          <p:spPr>
            <a:xfrm>
              <a:off x="1114000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3" name="tx82"/>
            <p:cNvSpPr/>
            <p:nvPr/>
          </p:nvSpPr>
          <p:spPr>
            <a:xfrm>
              <a:off x="1126489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84" name="pg83"/>
            <p:cNvSpPr/>
            <p:nvPr/>
          </p:nvSpPr>
          <p:spPr>
            <a:xfrm>
              <a:off x="1135048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5" name="tx84"/>
            <p:cNvSpPr/>
            <p:nvPr/>
          </p:nvSpPr>
          <p:spPr>
            <a:xfrm>
              <a:off x="1145455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86" name="rc85"/>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87" name="rc86"/>
            <p:cNvSpPr/>
            <p:nvPr/>
          </p:nvSpPr>
          <p:spPr>
            <a:xfrm>
              <a:off x="13953372" y="2153563"/>
              <a:ext cx="4017834" cy="3131794"/>
            </a:xfrm>
            <a:prstGeom prst="rect">
              <a:avLst/>
            </a:prstGeom>
            <a:solidFill>
              <a:srgbClr val="FFFFFF">
                <a:alpha val="100000"/>
              </a:srgbClr>
            </a:solidFill>
          </p:spPr>
          <p:txBody>
            <a:bodyPr/>
            <a:lstStyle/>
            <a:p/>
          </p:txBody>
        </p:sp>
        <p:sp>
          <p:nvSpPr>
            <p:cNvPr id="88" name="pl87"/>
            <p:cNvSpPr/>
            <p:nvPr/>
          </p:nvSpPr>
          <p:spPr>
            <a:xfrm>
              <a:off x="13953372"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9" name="pl88"/>
            <p:cNvSpPr/>
            <p:nvPr/>
          </p:nvSpPr>
          <p:spPr>
            <a:xfrm>
              <a:off x="13953372"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0" name="pl89"/>
            <p:cNvSpPr/>
            <p:nvPr/>
          </p:nvSpPr>
          <p:spPr>
            <a:xfrm>
              <a:off x="13953372"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1" name="pl90"/>
            <p:cNvSpPr/>
            <p:nvPr/>
          </p:nvSpPr>
          <p:spPr>
            <a:xfrm>
              <a:off x="13953372"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2" name="pl91"/>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3" name="pl92"/>
            <p:cNvSpPr/>
            <p:nvPr/>
          </p:nvSpPr>
          <p:spPr>
            <a:xfrm>
              <a:off x="13953372"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4" name="pl93"/>
            <p:cNvSpPr/>
            <p:nvPr/>
          </p:nvSpPr>
          <p:spPr>
            <a:xfrm>
              <a:off x="13953372"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5" name="pl94"/>
            <p:cNvSpPr/>
            <p:nvPr/>
          </p:nvSpPr>
          <p:spPr>
            <a:xfrm>
              <a:off x="13953372"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6" name="pl95"/>
            <p:cNvSpPr/>
            <p:nvPr/>
          </p:nvSpPr>
          <p:spPr>
            <a:xfrm>
              <a:off x="13953372"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7" name="rc96"/>
            <p:cNvSpPr/>
            <p:nvPr/>
          </p:nvSpPr>
          <p:spPr>
            <a:xfrm>
              <a:off x="14002772"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4002772"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4002772"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4002772"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4661433" y="4250692"/>
              <a:ext cx="296397" cy="1034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4661433" y="4204364"/>
              <a:ext cx="296397"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4661433" y="420436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4661433" y="420436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4990764" y="3246912"/>
              <a:ext cx="296397" cy="20384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4990764" y="3107927"/>
              <a:ext cx="296397" cy="138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4990764" y="2876285"/>
              <a:ext cx="296397" cy="231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4990764"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5320095" y="3540324"/>
              <a:ext cx="296397" cy="1745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5320095" y="3432225"/>
              <a:ext cx="296397" cy="108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5320095" y="3339568"/>
              <a:ext cx="296397" cy="9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5320095" y="33395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5649426" y="3957279"/>
              <a:ext cx="296397" cy="13280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5649426" y="3895508"/>
              <a:ext cx="296397" cy="617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5649426" y="3802852"/>
              <a:ext cx="296397" cy="9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5649426" y="380285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5978756" y="4358791"/>
              <a:ext cx="296397"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5978756" y="4343349"/>
              <a:ext cx="296397" cy="15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5978756" y="4327906"/>
              <a:ext cx="296397" cy="15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5978756" y="4327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6308087" y="4497776"/>
              <a:ext cx="296397" cy="787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6308087" y="449777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6308087" y="4482334"/>
              <a:ext cx="296397" cy="15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6308087" y="448233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1510956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1523445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563 case(s)</a:t>
              </a:r>
            </a:p>
          </p:txBody>
        </p:sp>
        <p:sp>
          <p:nvSpPr>
            <p:cNvPr id="127" name="pg126"/>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rc127"/>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129" name="tx128"/>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30" name="tx129"/>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1" name="tx130"/>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2" name="tx131"/>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3" name="pl132"/>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tx144"/>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6" name="tx145"/>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7" name="tx146"/>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8" name="tx147"/>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9" name="tx148"/>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0" name="tx149"/>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1" name="tx150"/>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2" name="tx151"/>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3" name="tx152"/>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4" name="tx153"/>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5" name="tx154"/>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6" name="tx155"/>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7" name="pl156"/>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192"/>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tx216"/>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9" name="tx22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30" name="tx229"/>
            <p:cNvSpPr/>
            <p:nvPr/>
          </p:nvSpPr>
          <p:spPr>
            <a:xfrm>
              <a:off x="1294238" y="442794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231" name="tx230"/>
            <p:cNvSpPr/>
            <p:nvPr/>
          </p:nvSpPr>
          <p:spPr>
            <a:xfrm>
              <a:off x="1230614" y="36558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232" name="tx231"/>
            <p:cNvSpPr/>
            <p:nvPr/>
          </p:nvSpPr>
          <p:spPr>
            <a:xfrm>
              <a:off x="1230614" y="28836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233" name="tx232"/>
            <p:cNvSpPr/>
            <p:nvPr/>
          </p:nvSpPr>
          <p:spPr>
            <a:xfrm>
              <a:off x="1230614" y="21115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234" name="pl23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pl234"/>
            <p:cNvSpPr/>
            <p:nvPr/>
          </p:nvSpPr>
          <p:spPr>
            <a:xfrm>
              <a:off x="1865074" y="45132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6" name="pl235"/>
            <p:cNvSpPr/>
            <p:nvPr/>
          </p:nvSpPr>
          <p:spPr>
            <a:xfrm>
              <a:off x="1865074" y="37410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7" name="pl236"/>
            <p:cNvSpPr/>
            <p:nvPr/>
          </p:nvSpPr>
          <p:spPr>
            <a:xfrm>
              <a:off x="1865074" y="2968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8" name="pl237"/>
            <p:cNvSpPr/>
            <p:nvPr/>
          </p:nvSpPr>
          <p:spPr>
            <a:xfrm>
              <a:off x="1865074" y="2196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0" name="rc239"/>
            <p:cNvSpPr/>
            <p:nvPr/>
          </p:nvSpPr>
          <p:spPr>
            <a:xfrm>
              <a:off x="18110385" y="2153563"/>
              <a:ext cx="1753945" cy="1236458"/>
            </a:xfrm>
            <a:prstGeom prst="rect">
              <a:avLst/>
            </a:prstGeom>
            <a:solidFill>
              <a:srgbClr val="FFFFFF">
                <a:alpha val="100000"/>
              </a:srgbClr>
            </a:solidFill>
          </p:spPr>
          <p:txBody>
            <a:bodyPr/>
            <a:lstStyle/>
            <a:p/>
          </p:txBody>
        </p:sp>
        <p:sp>
          <p:nvSpPr>
            <p:cNvPr id="241" name="rc240"/>
            <p:cNvSpPr/>
            <p:nvPr/>
          </p:nvSpPr>
          <p:spPr>
            <a:xfrm>
              <a:off x="18179974" y="2223153"/>
              <a:ext cx="274319" cy="274319"/>
            </a:xfrm>
            <a:prstGeom prst="rect">
              <a:avLst/>
            </a:prstGeom>
            <a:solidFill>
              <a:srgbClr val="FFFFFF">
                <a:alpha val="100000"/>
              </a:srgbClr>
            </a:solidFill>
          </p:spPr>
          <p:txBody>
            <a:bodyPr/>
            <a:lstStyle/>
            <a:p/>
          </p:txBody>
        </p:sp>
        <p:sp>
          <p:nvSpPr>
            <p:cNvPr id="242" name="rc2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8179974" y="2497473"/>
              <a:ext cx="274319" cy="274319"/>
            </a:xfrm>
            <a:prstGeom prst="rect">
              <a:avLst/>
            </a:prstGeom>
            <a:solidFill>
              <a:srgbClr val="FFFFFF">
                <a:alpha val="100000"/>
              </a:srgbClr>
            </a:solidFill>
          </p:spPr>
          <p:txBody>
            <a:bodyPr/>
            <a:lstStyle/>
            <a:p/>
          </p:txBody>
        </p:sp>
        <p:sp>
          <p:nvSpPr>
            <p:cNvPr id="244" name="rc2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8179974" y="2771793"/>
              <a:ext cx="274319" cy="274319"/>
            </a:xfrm>
            <a:prstGeom prst="rect">
              <a:avLst/>
            </a:prstGeom>
            <a:solidFill>
              <a:srgbClr val="FFFFFF">
                <a:alpha val="100000"/>
              </a:srgbClr>
            </a:solidFill>
          </p:spPr>
          <p:txBody>
            <a:bodyPr/>
            <a:lstStyle/>
            <a:p/>
          </p:txBody>
        </p:sp>
        <p:sp>
          <p:nvSpPr>
            <p:cNvPr id="246" name="rc2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8179974" y="3046113"/>
              <a:ext cx="274319" cy="274319"/>
            </a:xfrm>
            <a:prstGeom prst="rect">
              <a:avLst/>
            </a:prstGeom>
            <a:solidFill>
              <a:srgbClr val="FFFFFF">
                <a:alpha val="100000"/>
              </a:srgbClr>
            </a:solidFill>
          </p:spPr>
          <p:txBody>
            <a:bodyPr/>
            <a:lstStyle/>
            <a:p/>
          </p:txBody>
        </p:sp>
        <p:sp>
          <p:nvSpPr>
            <p:cNvPr id="248" name="rc2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tx2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0" name="tx2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1" name="tx2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2" name="tx2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53" name=""/>
          <p:cNvGrpSpPr/>
          <p:nvPr/>
        </p:nvGrpSpPr>
        <p:grpSpPr>
          <a:xfrm>
            <a:off x="6400800" y="6217920"/>
            <a:ext cx="5486400" cy="4251960"/>
            <a:chOff x="6400800" y="6217920"/>
            <a:chExt cx="5486400" cy="4251960"/>
          </a:xfrm>
        </p:grpSpPr>
        <p:sp>
          <p:nvSpPr>
            <p:cNvPr id="2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6" name="rc5"/>
            <p:cNvSpPr/>
            <p:nvPr/>
          </p:nvSpPr>
          <p:spPr>
            <a:xfrm>
              <a:off x="7153670" y="6510025"/>
              <a:ext cx="4107183" cy="2788960"/>
            </a:xfrm>
            <a:prstGeom prst="rect">
              <a:avLst/>
            </a:prstGeom>
            <a:solidFill>
              <a:srgbClr val="FFFFFF">
                <a:alpha val="100000"/>
              </a:srgbClr>
            </a:solidFill>
          </p:spPr>
          <p:txBody>
            <a:bodyPr/>
            <a:lstStyle/>
            <a:p/>
          </p:txBody>
        </p:sp>
        <p:sp>
          <p:nvSpPr>
            <p:cNvPr id="257" name="pl6"/>
            <p:cNvSpPr/>
            <p:nvPr/>
          </p:nvSpPr>
          <p:spPr>
            <a:xfrm>
              <a:off x="7153670" y="876062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58" name="pl7"/>
            <p:cNvSpPr/>
            <p:nvPr/>
          </p:nvSpPr>
          <p:spPr>
            <a:xfrm>
              <a:off x="7153670" y="79374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59" name="pl8"/>
            <p:cNvSpPr/>
            <p:nvPr/>
          </p:nvSpPr>
          <p:spPr>
            <a:xfrm>
              <a:off x="7153670" y="711424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60"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61" name="pl10"/>
            <p:cNvSpPr/>
            <p:nvPr/>
          </p:nvSpPr>
          <p:spPr>
            <a:xfrm>
              <a:off x="7153670" y="83490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62" name="pl11"/>
            <p:cNvSpPr/>
            <p:nvPr/>
          </p:nvSpPr>
          <p:spPr>
            <a:xfrm>
              <a:off x="7153670" y="752583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63" name="pl12"/>
            <p:cNvSpPr/>
            <p:nvPr/>
          </p:nvSpPr>
          <p:spPr>
            <a:xfrm>
              <a:off x="7153670" y="670265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64" name="rc13"/>
            <p:cNvSpPr/>
            <p:nvPr/>
          </p:nvSpPr>
          <p:spPr>
            <a:xfrm>
              <a:off x="7296281" y="8398418"/>
              <a:ext cx="399309" cy="7737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5" name="rc14"/>
            <p:cNvSpPr/>
            <p:nvPr/>
          </p:nvSpPr>
          <p:spPr>
            <a:xfrm>
              <a:off x="7866723" y="7427056"/>
              <a:ext cx="399309" cy="17122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6" name="rc15"/>
            <p:cNvSpPr/>
            <p:nvPr/>
          </p:nvSpPr>
          <p:spPr>
            <a:xfrm>
              <a:off x="8437165" y="8036215"/>
              <a:ext cx="399309" cy="11195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7" name="rc16"/>
            <p:cNvSpPr/>
            <p:nvPr/>
          </p:nvSpPr>
          <p:spPr>
            <a:xfrm>
              <a:off x="9007608" y="8711229"/>
              <a:ext cx="399309" cy="4115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8" name="rc17"/>
            <p:cNvSpPr/>
            <p:nvPr/>
          </p:nvSpPr>
          <p:spPr>
            <a:xfrm>
              <a:off x="9578050" y="8875867"/>
              <a:ext cx="399309" cy="2469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9" name="rc18"/>
            <p:cNvSpPr/>
            <p:nvPr/>
          </p:nvSpPr>
          <p:spPr>
            <a:xfrm>
              <a:off x="10148492" y="8744157"/>
              <a:ext cx="39930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0" name="rc19"/>
            <p:cNvSpPr/>
            <p:nvPr/>
          </p:nvSpPr>
          <p:spPr>
            <a:xfrm>
              <a:off x="10718934" y="8678302"/>
              <a:ext cx="39930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1" name="rc20"/>
            <p:cNvSpPr/>
            <p:nvPr/>
          </p:nvSpPr>
          <p:spPr>
            <a:xfrm>
              <a:off x="7866723" y="6636796"/>
              <a:ext cx="399309" cy="790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1"/>
            <p:cNvSpPr/>
            <p:nvPr/>
          </p:nvSpPr>
          <p:spPr>
            <a:xfrm>
              <a:off x="8437165" y="6817897"/>
              <a:ext cx="399309" cy="1218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2"/>
            <p:cNvSpPr/>
            <p:nvPr/>
          </p:nvSpPr>
          <p:spPr>
            <a:xfrm>
              <a:off x="9007608" y="8102070"/>
              <a:ext cx="399309" cy="6091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3"/>
            <p:cNvSpPr/>
            <p:nvPr/>
          </p:nvSpPr>
          <p:spPr>
            <a:xfrm>
              <a:off x="9578050" y="8628910"/>
              <a:ext cx="399309" cy="2469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4"/>
            <p:cNvSpPr/>
            <p:nvPr/>
          </p:nvSpPr>
          <p:spPr>
            <a:xfrm>
              <a:off x="10148492" y="8595983"/>
              <a:ext cx="399309" cy="148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5"/>
            <p:cNvSpPr/>
            <p:nvPr/>
          </p:nvSpPr>
          <p:spPr>
            <a:xfrm>
              <a:off x="10718934" y="8645374"/>
              <a:ext cx="399309" cy="32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6"/>
            <p:cNvSpPr/>
            <p:nvPr/>
          </p:nvSpPr>
          <p:spPr>
            <a:xfrm>
              <a:off x="7866723" y="9139287"/>
              <a:ext cx="399309" cy="32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8" name="rc27"/>
            <p:cNvSpPr/>
            <p:nvPr/>
          </p:nvSpPr>
          <p:spPr>
            <a:xfrm>
              <a:off x="8437165" y="9155751"/>
              <a:ext cx="399309" cy="164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9" name="rc28"/>
            <p:cNvSpPr/>
            <p:nvPr/>
          </p:nvSpPr>
          <p:spPr>
            <a:xfrm>
              <a:off x="9007608" y="9122823"/>
              <a:ext cx="399309" cy="493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0" name="rc29"/>
            <p:cNvSpPr/>
            <p:nvPr/>
          </p:nvSpPr>
          <p:spPr>
            <a:xfrm>
              <a:off x="9578050" y="9122823"/>
              <a:ext cx="399309" cy="493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1" name="rc30"/>
            <p:cNvSpPr/>
            <p:nvPr/>
          </p:nvSpPr>
          <p:spPr>
            <a:xfrm>
              <a:off x="10148492" y="8925258"/>
              <a:ext cx="399309" cy="2469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2" name="rc31"/>
            <p:cNvSpPr/>
            <p:nvPr/>
          </p:nvSpPr>
          <p:spPr>
            <a:xfrm>
              <a:off x="10718934" y="8859403"/>
              <a:ext cx="399309" cy="3128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3" name="rc32"/>
            <p:cNvSpPr/>
            <p:nvPr/>
          </p:nvSpPr>
          <p:spPr>
            <a:xfrm>
              <a:off x="8437165" y="6801433"/>
              <a:ext cx="399309" cy="164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4" name="rc33"/>
            <p:cNvSpPr/>
            <p:nvPr/>
          </p:nvSpPr>
          <p:spPr>
            <a:xfrm>
              <a:off x="9007608" y="7641085"/>
              <a:ext cx="399309" cy="4609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5" name="rc34"/>
            <p:cNvSpPr/>
            <p:nvPr/>
          </p:nvSpPr>
          <p:spPr>
            <a:xfrm>
              <a:off x="9578050" y="8233780"/>
              <a:ext cx="399309" cy="3951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6" name="rc35"/>
            <p:cNvSpPr/>
            <p:nvPr/>
          </p:nvSpPr>
          <p:spPr>
            <a:xfrm>
              <a:off x="10148492" y="8579519"/>
              <a:ext cx="399309" cy="164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7" name="rc36"/>
            <p:cNvSpPr/>
            <p:nvPr/>
          </p:nvSpPr>
          <p:spPr>
            <a:xfrm>
              <a:off x="10718934" y="8628910"/>
              <a:ext cx="399309" cy="164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8" name="pl37"/>
            <p:cNvSpPr/>
            <p:nvPr/>
          </p:nvSpPr>
          <p:spPr>
            <a:xfrm>
              <a:off x="7495936" y="6867288"/>
              <a:ext cx="3422653" cy="2279946"/>
            </a:xfrm>
            <a:custGeom>
              <a:avLst/>
              <a:pathLst>
                <a:path w="3422653" h="2279946">
                  <a:moveTo>
                    <a:pt x="0" y="0"/>
                  </a:moveTo>
                  <a:lnTo>
                    <a:pt x="570442" y="442786"/>
                  </a:lnTo>
                  <a:lnTo>
                    <a:pt x="1140884" y="968538"/>
                  </a:lnTo>
                  <a:lnTo>
                    <a:pt x="1711326" y="1491317"/>
                  </a:lnTo>
                  <a:lnTo>
                    <a:pt x="2281768" y="2049186"/>
                  </a:lnTo>
                  <a:lnTo>
                    <a:pt x="2852210" y="2213335"/>
                  </a:lnTo>
                  <a:lnTo>
                    <a:pt x="3422653" y="2279946"/>
                  </a:lnTo>
                </a:path>
              </a:pathLst>
            </a:custGeom>
            <a:ln w="40651" cap="flat">
              <a:solidFill>
                <a:srgbClr val="000000">
                  <a:alpha val="100000"/>
                </a:srgbClr>
              </a:solidFill>
              <a:prstDash val="solid"/>
              <a:round/>
            </a:ln>
          </p:spPr>
          <p:txBody>
            <a:bodyPr/>
            <a:lstStyle/>
            <a:p/>
          </p:txBody>
        </p:sp>
        <p:sp>
          <p:nvSpPr>
            <p:cNvPr id="289"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290"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291" name="tx40"/>
            <p:cNvSpPr/>
            <p:nvPr/>
          </p:nvSpPr>
          <p:spPr>
            <a:xfrm>
              <a:off x="6843756" y="834672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292" name="tx41"/>
            <p:cNvSpPr/>
            <p:nvPr/>
          </p:nvSpPr>
          <p:spPr>
            <a:xfrm>
              <a:off x="6801340" y="75235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93" name="tx42"/>
            <p:cNvSpPr/>
            <p:nvPr/>
          </p:nvSpPr>
          <p:spPr>
            <a:xfrm>
              <a:off x="6801340" y="67003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294" name="pl43"/>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5" name="pl44"/>
            <p:cNvSpPr/>
            <p:nvPr/>
          </p:nvSpPr>
          <p:spPr>
            <a:xfrm>
              <a:off x="7118876" y="83490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6" name="pl45"/>
            <p:cNvSpPr/>
            <p:nvPr/>
          </p:nvSpPr>
          <p:spPr>
            <a:xfrm>
              <a:off x="7118876" y="75258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7" name="pl46"/>
            <p:cNvSpPr/>
            <p:nvPr/>
          </p:nvSpPr>
          <p:spPr>
            <a:xfrm>
              <a:off x="7118876" y="67026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8"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9" name="pl48"/>
            <p:cNvSpPr/>
            <p:nvPr/>
          </p:nvSpPr>
          <p:spPr>
            <a:xfrm>
              <a:off x="11260854" y="85774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0" name="pl49"/>
            <p:cNvSpPr/>
            <p:nvPr/>
          </p:nvSpPr>
          <p:spPr>
            <a:xfrm>
              <a:off x="11260854" y="79827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1" name="pl50"/>
            <p:cNvSpPr/>
            <p:nvPr/>
          </p:nvSpPr>
          <p:spPr>
            <a:xfrm>
              <a:off x="11260854" y="73879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2" name="pl51"/>
            <p:cNvSpPr/>
            <p:nvPr/>
          </p:nvSpPr>
          <p:spPr>
            <a:xfrm>
              <a:off x="11260854" y="67932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3" name="tx5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4" name="tx53"/>
            <p:cNvSpPr/>
            <p:nvPr/>
          </p:nvSpPr>
          <p:spPr>
            <a:xfrm>
              <a:off x="11358911" y="857516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305" name="tx54"/>
            <p:cNvSpPr/>
            <p:nvPr/>
          </p:nvSpPr>
          <p:spPr>
            <a:xfrm>
              <a:off x="11358911" y="79804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306" name="tx55"/>
            <p:cNvSpPr/>
            <p:nvPr/>
          </p:nvSpPr>
          <p:spPr>
            <a:xfrm>
              <a:off x="11358911" y="738567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307" name="tx56"/>
            <p:cNvSpPr/>
            <p:nvPr/>
          </p:nvSpPr>
          <p:spPr>
            <a:xfrm>
              <a:off x="11358911" y="67909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a:t>
              </a:r>
            </a:p>
          </p:txBody>
        </p:sp>
        <p:sp>
          <p:nvSpPr>
            <p:cNvPr id="308" name="pl57"/>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58"/>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59"/>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6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61"/>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62"/>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63"/>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64"/>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6" name="tx65"/>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17" name="tx66"/>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18" name="tx6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9" name="tx68"/>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20" name="tx69"/>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21" name="tx70"/>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2" name="tx7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23" name="tx7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4"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5"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6" name="rc75"/>
            <p:cNvSpPr/>
            <p:nvPr/>
          </p:nvSpPr>
          <p:spPr>
            <a:xfrm>
              <a:off x="6564753" y="10217410"/>
              <a:ext cx="1051268" cy="182880"/>
            </a:xfrm>
            <a:prstGeom prst="rect">
              <a:avLst/>
            </a:prstGeom>
            <a:solidFill>
              <a:srgbClr val="FFFFFF">
                <a:alpha val="100000"/>
              </a:srgbClr>
            </a:solidFill>
          </p:spPr>
          <p:txBody>
            <a:bodyPr/>
            <a:lstStyle/>
            <a:p/>
          </p:txBody>
        </p:sp>
        <p:sp>
          <p:nvSpPr>
            <p:cNvPr id="327" name="rc76"/>
            <p:cNvSpPr/>
            <p:nvPr/>
          </p:nvSpPr>
          <p:spPr>
            <a:xfrm>
              <a:off x="6564753" y="10217410"/>
              <a:ext cx="182879" cy="182880"/>
            </a:xfrm>
            <a:prstGeom prst="rect">
              <a:avLst/>
            </a:prstGeom>
            <a:solidFill>
              <a:srgbClr val="FFFFFF">
                <a:alpha val="100000"/>
              </a:srgbClr>
            </a:solidFill>
          </p:spPr>
          <p:txBody>
            <a:bodyPr/>
            <a:lstStyle/>
            <a:p/>
          </p:txBody>
        </p:sp>
        <p:sp>
          <p:nvSpPr>
            <p:cNvPr id="328" name="pl7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9" name="tx7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30" name="rc79"/>
            <p:cNvSpPr/>
            <p:nvPr/>
          </p:nvSpPr>
          <p:spPr>
            <a:xfrm>
              <a:off x="7796021" y="10217410"/>
              <a:ext cx="4053749" cy="182880"/>
            </a:xfrm>
            <a:prstGeom prst="rect">
              <a:avLst/>
            </a:prstGeom>
            <a:solidFill>
              <a:srgbClr val="FFFFFF">
                <a:alpha val="100000"/>
              </a:srgbClr>
            </a:solidFill>
          </p:spPr>
          <p:txBody>
            <a:bodyPr/>
            <a:lstStyle/>
            <a:p/>
          </p:txBody>
        </p:sp>
        <p:sp>
          <p:nvSpPr>
            <p:cNvPr id="331" name="rc80"/>
            <p:cNvSpPr/>
            <p:nvPr/>
          </p:nvSpPr>
          <p:spPr>
            <a:xfrm>
              <a:off x="7796021" y="10217410"/>
              <a:ext cx="182879" cy="182880"/>
            </a:xfrm>
            <a:prstGeom prst="rect">
              <a:avLst/>
            </a:prstGeom>
            <a:solidFill>
              <a:srgbClr val="FFFFFF">
                <a:alpha val="100000"/>
              </a:srgbClr>
            </a:solidFill>
          </p:spPr>
          <p:txBody>
            <a:bodyPr/>
            <a:lstStyle/>
            <a:p/>
          </p:txBody>
        </p:sp>
        <p:sp>
          <p:nvSpPr>
            <p:cNvPr id="332"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33" name="rc82"/>
            <p:cNvSpPr/>
            <p:nvPr/>
          </p:nvSpPr>
          <p:spPr>
            <a:xfrm>
              <a:off x="8887262" y="10217410"/>
              <a:ext cx="182879" cy="182880"/>
            </a:xfrm>
            <a:prstGeom prst="rect">
              <a:avLst/>
            </a:prstGeom>
            <a:solidFill>
              <a:srgbClr val="FFFFFF">
                <a:alpha val="100000"/>
              </a:srgbClr>
            </a:solidFill>
          </p:spPr>
          <p:txBody>
            <a:bodyPr/>
            <a:lstStyle/>
            <a:p/>
          </p:txBody>
        </p:sp>
        <p:sp>
          <p:nvSpPr>
            <p:cNvPr id="334"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5" name="rc84"/>
            <p:cNvSpPr/>
            <p:nvPr/>
          </p:nvSpPr>
          <p:spPr>
            <a:xfrm>
              <a:off x="9813303" y="10217410"/>
              <a:ext cx="182879" cy="182880"/>
            </a:xfrm>
            <a:prstGeom prst="rect">
              <a:avLst/>
            </a:prstGeom>
            <a:solidFill>
              <a:srgbClr val="FFFFFF">
                <a:alpha val="100000"/>
              </a:srgbClr>
            </a:solidFill>
          </p:spPr>
          <p:txBody>
            <a:bodyPr/>
            <a:lstStyle/>
            <a:p/>
          </p:txBody>
        </p:sp>
        <p:sp>
          <p:nvSpPr>
            <p:cNvPr id="336"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7" name="rc86"/>
            <p:cNvSpPr/>
            <p:nvPr/>
          </p:nvSpPr>
          <p:spPr>
            <a:xfrm>
              <a:off x="10815544" y="10217410"/>
              <a:ext cx="182880" cy="182880"/>
            </a:xfrm>
            <a:prstGeom prst="rect">
              <a:avLst/>
            </a:prstGeom>
            <a:solidFill>
              <a:srgbClr val="FFFFFF">
                <a:alpha val="100000"/>
              </a:srgbClr>
            </a:solidFill>
          </p:spPr>
          <p:txBody>
            <a:bodyPr/>
            <a:lstStyle/>
            <a:p/>
          </p:txBody>
        </p:sp>
        <p:sp>
          <p:nvSpPr>
            <p:cNvPr id="338"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39" name="tx8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340" name="tx8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41" name="tx9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42" name="tx9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43" name="tx9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44" name=""/>
          <p:cNvGrpSpPr/>
          <p:nvPr/>
        </p:nvGrpSpPr>
        <p:grpSpPr>
          <a:xfrm>
            <a:off x="12527280" y="6217920"/>
            <a:ext cx="5486400" cy="4297680"/>
            <a:chOff x="12527280" y="6217920"/>
            <a:chExt cx="5486400" cy="4297680"/>
          </a:xfrm>
        </p:grpSpPr>
        <p:sp>
          <p:nvSpPr>
            <p:cNvPr id="3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9" name="pl17"/>
            <p:cNvSpPr/>
            <p:nvPr/>
          </p:nvSpPr>
          <p:spPr>
            <a:xfrm>
              <a:off x="13325144" y="6714885"/>
              <a:ext cx="4510689" cy="230467"/>
            </a:xfrm>
            <a:custGeom>
              <a:avLst/>
              <a:pathLst>
                <a:path w="4510689" h="230467">
                  <a:moveTo>
                    <a:pt x="0" y="204859"/>
                  </a:moveTo>
                  <a:lnTo>
                    <a:pt x="180427" y="179252"/>
                  </a:lnTo>
                  <a:lnTo>
                    <a:pt x="360855" y="128037"/>
                  </a:lnTo>
                  <a:lnTo>
                    <a:pt x="541282" y="25607"/>
                  </a:lnTo>
                  <a:lnTo>
                    <a:pt x="721710" y="51214"/>
                  </a:lnTo>
                  <a:lnTo>
                    <a:pt x="902137" y="25607"/>
                  </a:lnTo>
                  <a:lnTo>
                    <a:pt x="1082565" y="25607"/>
                  </a:lnTo>
                  <a:lnTo>
                    <a:pt x="1262993" y="25607"/>
                  </a:lnTo>
                  <a:lnTo>
                    <a:pt x="1443420" y="25607"/>
                  </a:lnTo>
                  <a:lnTo>
                    <a:pt x="1623848" y="25607"/>
                  </a:lnTo>
                  <a:lnTo>
                    <a:pt x="1804275" y="0"/>
                  </a:lnTo>
                  <a:lnTo>
                    <a:pt x="1984703" y="51214"/>
                  </a:lnTo>
                  <a:lnTo>
                    <a:pt x="2165131" y="76822"/>
                  </a:lnTo>
                  <a:lnTo>
                    <a:pt x="2345558" y="51214"/>
                  </a:lnTo>
                  <a:lnTo>
                    <a:pt x="2525986" y="102429"/>
                  </a:lnTo>
                  <a:lnTo>
                    <a:pt x="2706413" y="128037"/>
                  </a:lnTo>
                  <a:lnTo>
                    <a:pt x="2886841" y="128037"/>
                  </a:lnTo>
                  <a:lnTo>
                    <a:pt x="3067268" y="76822"/>
                  </a:lnTo>
                  <a:lnTo>
                    <a:pt x="3247696" y="102429"/>
                  </a:lnTo>
                  <a:lnTo>
                    <a:pt x="3428124" y="51214"/>
                  </a:lnTo>
                  <a:lnTo>
                    <a:pt x="3608551" y="230467"/>
                  </a:lnTo>
                  <a:lnTo>
                    <a:pt x="3788979" y="204859"/>
                  </a:lnTo>
                  <a:lnTo>
                    <a:pt x="3969406" y="153644"/>
                  </a:lnTo>
                  <a:lnTo>
                    <a:pt x="4149834" y="128037"/>
                  </a:lnTo>
                  <a:lnTo>
                    <a:pt x="4330262" y="76822"/>
                  </a:lnTo>
                  <a:lnTo>
                    <a:pt x="4510689" y="230467"/>
                  </a:lnTo>
                </a:path>
              </a:pathLst>
            </a:custGeom>
            <a:ln w="32521" cap="flat">
              <a:solidFill>
                <a:srgbClr val="5EB0E8">
                  <a:alpha val="100000"/>
                </a:srgbClr>
              </a:solidFill>
              <a:prstDash val="solid"/>
              <a:round/>
            </a:ln>
          </p:spPr>
          <p:txBody>
            <a:bodyPr/>
            <a:lstStyle/>
            <a:p/>
          </p:txBody>
        </p:sp>
        <p:sp>
          <p:nvSpPr>
            <p:cNvPr id="360" name="pl18"/>
            <p:cNvSpPr/>
            <p:nvPr/>
          </p:nvSpPr>
          <p:spPr>
            <a:xfrm>
              <a:off x="13325144" y="6740492"/>
              <a:ext cx="4510689" cy="435327"/>
            </a:xfrm>
            <a:custGeom>
              <a:avLst/>
              <a:pathLst>
                <a:path w="4510689" h="435327">
                  <a:moveTo>
                    <a:pt x="0" y="332897"/>
                  </a:moveTo>
                  <a:lnTo>
                    <a:pt x="180427" y="281682"/>
                  </a:lnTo>
                  <a:lnTo>
                    <a:pt x="360855" y="435327"/>
                  </a:lnTo>
                  <a:lnTo>
                    <a:pt x="541282" y="179252"/>
                  </a:lnTo>
                  <a:lnTo>
                    <a:pt x="721710" y="128037"/>
                  </a:lnTo>
                  <a:lnTo>
                    <a:pt x="902137" y="102429"/>
                  </a:lnTo>
                  <a:lnTo>
                    <a:pt x="1082565" y="76822"/>
                  </a:lnTo>
                  <a:lnTo>
                    <a:pt x="1262993" y="51214"/>
                  </a:lnTo>
                  <a:lnTo>
                    <a:pt x="1443420" y="51214"/>
                  </a:lnTo>
                  <a:lnTo>
                    <a:pt x="1623848" y="76822"/>
                  </a:lnTo>
                  <a:lnTo>
                    <a:pt x="1804275" y="0"/>
                  </a:lnTo>
                  <a:lnTo>
                    <a:pt x="1984703" y="51214"/>
                  </a:lnTo>
                  <a:lnTo>
                    <a:pt x="2165131" y="51214"/>
                  </a:lnTo>
                  <a:lnTo>
                    <a:pt x="2345558" y="51214"/>
                  </a:lnTo>
                  <a:lnTo>
                    <a:pt x="2525986" y="179252"/>
                  </a:lnTo>
                  <a:lnTo>
                    <a:pt x="2706413" y="230467"/>
                  </a:lnTo>
                  <a:lnTo>
                    <a:pt x="2886841" y="204859"/>
                  </a:lnTo>
                  <a:lnTo>
                    <a:pt x="3067268" y="102429"/>
                  </a:lnTo>
                  <a:lnTo>
                    <a:pt x="3247696" y="230467"/>
                  </a:lnTo>
                  <a:lnTo>
                    <a:pt x="3428124" y="25607"/>
                  </a:lnTo>
                  <a:lnTo>
                    <a:pt x="3608551" y="307289"/>
                  </a:lnTo>
                  <a:lnTo>
                    <a:pt x="3788979" y="256074"/>
                  </a:lnTo>
                  <a:lnTo>
                    <a:pt x="3969406" y="230467"/>
                  </a:lnTo>
                  <a:lnTo>
                    <a:pt x="4149834" y="230467"/>
                  </a:lnTo>
                  <a:lnTo>
                    <a:pt x="4330262" y="128037"/>
                  </a:lnTo>
                  <a:lnTo>
                    <a:pt x="4510689" y="358504"/>
                  </a:lnTo>
                </a:path>
              </a:pathLst>
            </a:custGeom>
            <a:ln w="32521" cap="flat">
              <a:solidFill>
                <a:srgbClr val="00A173">
                  <a:alpha val="100000"/>
                </a:srgbClr>
              </a:solidFill>
              <a:prstDash val="solid"/>
              <a:round/>
            </a:ln>
          </p:spPr>
          <p:txBody>
            <a:bodyPr/>
            <a:lstStyle/>
            <a:p/>
          </p:txBody>
        </p:sp>
        <p:sp>
          <p:nvSpPr>
            <p:cNvPr id="3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6" name="rc84"/>
            <p:cNvSpPr/>
            <p:nvPr/>
          </p:nvSpPr>
          <p:spPr>
            <a:xfrm>
              <a:off x="14005791" y="9941072"/>
              <a:ext cx="3149396" cy="504938"/>
            </a:xfrm>
            <a:prstGeom prst="rect">
              <a:avLst/>
            </a:prstGeom>
            <a:solidFill>
              <a:srgbClr val="FFFFFF">
                <a:alpha val="100000"/>
              </a:srgbClr>
            </a:solidFill>
          </p:spPr>
          <p:txBody>
            <a:bodyPr/>
            <a:lstStyle/>
            <a:p/>
          </p:txBody>
        </p:sp>
        <p:sp>
          <p:nvSpPr>
            <p:cNvPr id="4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3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3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3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3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Burkina Faso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17206"/>
              <a:ext cx="234305" cy="68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17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02749"/>
              <a:ext cx="234305" cy="144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164543"/>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46119"/>
              <a:ext cx="234305" cy="39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46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07749"/>
              <a:ext cx="234305" cy="1383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035467"/>
              <a:ext cx="234305" cy="72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843402"/>
              <a:ext cx="234305" cy="4409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674054"/>
              <a:ext cx="234305" cy="169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01717"/>
              <a:ext cx="234305" cy="83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045793"/>
              <a:ext cx="234305" cy="155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149054"/>
              <a:ext cx="234305" cy="13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490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29597"/>
              <a:ext cx="234305" cy="557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1608"/>
              <a:ext cx="234305" cy="237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16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0195"/>
              <a:ext cx="234305" cy="51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01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71934"/>
              <a:ext cx="234305" cy="134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719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53347"/>
              <a:ext cx="234305" cy="320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1,019 case(s)</a:t>
              </a:r>
            </a:p>
          </p:txBody>
        </p:sp>
        <p:sp>
          <p:nvSpPr>
            <p:cNvPr id="56" name="pg55"/>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252 case(s)</a:t>
              </a:r>
            </a:p>
          </p:txBody>
        </p:sp>
        <p:sp>
          <p:nvSpPr>
            <p:cNvPr id="58" name="rc5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266656" y="2153563"/>
              <a:ext cx="3176137" cy="3131794"/>
            </a:xfrm>
            <a:prstGeom prst="rect">
              <a:avLst/>
            </a:prstGeom>
            <a:solidFill>
              <a:srgbClr val="FFFFFF">
                <a:alpha val="100000"/>
              </a:srgbClr>
            </a:solidFill>
          </p:spPr>
          <p:txBody>
            <a:bodyPr/>
            <a:lstStyle/>
            <a:p/>
          </p:txBody>
        </p:sp>
        <p:sp>
          <p:nvSpPr>
            <p:cNvPr id="60" name="pl59"/>
            <p:cNvSpPr/>
            <p:nvPr/>
          </p:nvSpPr>
          <p:spPr>
            <a:xfrm>
              <a:off x="5266656"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1" name="pl60"/>
            <p:cNvSpPr/>
            <p:nvPr/>
          </p:nvSpPr>
          <p:spPr>
            <a:xfrm>
              <a:off x="5266656"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2" name="pl61"/>
            <p:cNvSpPr/>
            <p:nvPr/>
          </p:nvSpPr>
          <p:spPr>
            <a:xfrm>
              <a:off x="5266656"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3" name="pl6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4" name="pl63"/>
            <p:cNvSpPr/>
            <p:nvPr/>
          </p:nvSpPr>
          <p:spPr>
            <a:xfrm>
              <a:off x="5266656"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5" name="pl64"/>
            <p:cNvSpPr/>
            <p:nvPr/>
          </p:nvSpPr>
          <p:spPr>
            <a:xfrm>
              <a:off x="5266656"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6" name="pl65"/>
            <p:cNvSpPr/>
            <p:nvPr/>
          </p:nvSpPr>
          <p:spPr>
            <a:xfrm>
              <a:off x="5266656"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7" name="rc66"/>
            <p:cNvSpPr/>
            <p:nvPr/>
          </p:nvSpPr>
          <p:spPr>
            <a:xfrm>
              <a:off x="5305706"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305706" y="5227532"/>
              <a:ext cx="234305" cy="196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305706" y="5225467"/>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305706" y="5189325"/>
              <a:ext cx="234305" cy="36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566046" y="5218238"/>
              <a:ext cx="234305" cy="67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566046" y="5181064"/>
              <a:ext cx="234305" cy="37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566046" y="5177967"/>
              <a:ext cx="234305" cy="30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566046" y="5123238"/>
              <a:ext cx="234305" cy="54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826385" y="5187260"/>
              <a:ext cx="234305" cy="98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826385" y="5121173"/>
              <a:ext cx="234305" cy="66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826385" y="5111880"/>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826385" y="5009652"/>
              <a:ext cx="234305" cy="102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086724" y="5162477"/>
              <a:ext cx="234305" cy="1228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086724" y="5118075"/>
              <a:ext cx="234305" cy="444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086724" y="5116010"/>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086724" y="5034434"/>
              <a:ext cx="234305" cy="81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347063" y="5168673"/>
              <a:ext cx="234305" cy="1166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347063" y="5059217"/>
              <a:ext cx="234305" cy="109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347063" y="5053021"/>
              <a:ext cx="234305" cy="61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347063" y="5019978"/>
              <a:ext cx="234305" cy="33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07402" y="5194488"/>
              <a:ext cx="234305" cy="90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07402" y="5153184"/>
              <a:ext cx="234305" cy="413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07402" y="5149054"/>
              <a:ext cx="234305" cy="41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07402" y="5110847"/>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867741"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867741" y="5194488"/>
              <a:ext cx="234305" cy="526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867741" y="5193456"/>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867741" y="5172804"/>
              <a:ext cx="234305" cy="20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128081"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128081" y="5191390"/>
              <a:ext cx="234305" cy="84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128081" y="5190358"/>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128081" y="5181064"/>
              <a:ext cx="234305" cy="9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388420" y="5272966"/>
              <a:ext cx="234305" cy="12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388420" y="5178999"/>
              <a:ext cx="234305" cy="93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388420" y="5176934"/>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388420" y="5155249"/>
              <a:ext cx="234305" cy="21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648759" y="5283293"/>
              <a:ext cx="234305" cy="2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648759" y="5172804"/>
              <a:ext cx="234305" cy="1104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648759" y="5170738"/>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648759" y="5167641"/>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09098"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09098" y="5168673"/>
              <a:ext cx="234305" cy="1156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09098" y="51686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09098" y="5166608"/>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169437" y="5061282"/>
              <a:ext cx="234305" cy="224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0612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0612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1,578 case(s)</a:t>
              </a:r>
            </a:p>
          </p:txBody>
        </p:sp>
        <p:sp>
          <p:nvSpPr>
            <p:cNvPr id="117" name="pg116"/>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680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064380"/>
              <a:ext cx="234305" cy="22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4750467"/>
              <a:ext cx="234305" cy="313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4570794"/>
              <a:ext cx="234305" cy="179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4511935"/>
              <a:ext cx="234305" cy="58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77097"/>
              <a:ext cx="234305" cy="82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4858891"/>
              <a:ext cx="234305" cy="418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3341991"/>
              <a:ext cx="234305" cy="15168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3338893"/>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48184"/>
              <a:ext cx="234305" cy="37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4794869"/>
              <a:ext cx="234305" cy="453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2889709"/>
              <a:ext cx="234305" cy="19051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2876285"/>
              <a:ext cx="234305" cy="13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4787641"/>
              <a:ext cx="234305" cy="480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3829382"/>
              <a:ext cx="234305" cy="9582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3813893"/>
              <a:ext cx="234305" cy="154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82260"/>
              <a:ext cx="234305" cy="3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154217"/>
              <a:ext cx="234305" cy="1280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4643076"/>
              <a:ext cx="234305" cy="511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4634815"/>
              <a:ext cx="234305" cy="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69869"/>
              <a:ext cx="234305" cy="14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138728"/>
              <a:ext cx="234305" cy="13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1387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1227"/>
              <a:ext cx="234305" cy="41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27532"/>
              <a:ext cx="234305" cy="53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2753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78129"/>
              <a:ext cx="234305" cy="7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53347"/>
              <a:ext cx="234305" cy="247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59543"/>
              <a:ext cx="234305" cy="258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58510"/>
              <a:ext cx="234305"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65738"/>
              <a:ext cx="234305" cy="19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657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280195"/>
              <a:ext cx="234305" cy="5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247151"/>
              <a:ext cx="234305" cy="330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245086"/>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2260"/>
              <a:ext cx="234305" cy="30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29597"/>
              <a:ext cx="234305" cy="52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pg175"/>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7" name="pg176"/>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7,290 case(s)</a:t>
              </a:r>
            </a:p>
          </p:txBody>
        </p:sp>
        <p:sp>
          <p:nvSpPr>
            <p:cNvPr id="179" name="pg178"/>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4,397 case(s)</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618931" y="2153563"/>
              <a:ext cx="3176137" cy="3131794"/>
            </a:xfrm>
            <a:prstGeom prst="rect">
              <a:avLst/>
            </a:prstGeom>
            <a:solidFill>
              <a:srgbClr val="FFFFFF">
                <a:alpha val="100000"/>
              </a:srgbClr>
            </a:solidFill>
          </p:spPr>
          <p:txBody>
            <a:bodyPr/>
            <a:lstStyle/>
            <a:p/>
          </p:txBody>
        </p:sp>
        <p:sp>
          <p:nvSpPr>
            <p:cNvPr id="183" name="pl182"/>
            <p:cNvSpPr/>
            <p:nvPr/>
          </p:nvSpPr>
          <p:spPr>
            <a:xfrm>
              <a:off x="11618931"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pl188"/>
            <p:cNvSpPr/>
            <p:nvPr/>
          </p:nvSpPr>
          <p:spPr>
            <a:xfrm>
              <a:off x="11618931"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0" name="rc189"/>
            <p:cNvSpPr/>
            <p:nvPr/>
          </p:nvSpPr>
          <p:spPr>
            <a:xfrm>
              <a:off x="11657982" y="5206880"/>
              <a:ext cx="234305" cy="7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52068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5195521"/>
              <a:ext cx="234305" cy="11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657982" y="5048891"/>
              <a:ext cx="234305" cy="146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5101554"/>
              <a:ext cx="234305" cy="183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5100521"/>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5079869"/>
              <a:ext cx="234305" cy="20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4888837"/>
              <a:ext cx="234305" cy="19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5198619"/>
              <a:ext cx="234305" cy="86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5198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5188293"/>
              <a:ext cx="234305" cy="10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4730848"/>
              <a:ext cx="234305" cy="457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5268836"/>
              <a:ext cx="234305" cy="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777315"/>
              <a:ext cx="234305" cy="491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5255412"/>
              <a:ext cx="234305" cy="29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52554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5247151"/>
              <a:ext cx="234305" cy="82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840304"/>
              <a:ext cx="234305" cy="4068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5204814"/>
              <a:ext cx="234305" cy="80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52048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5195521"/>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4881608"/>
              <a:ext cx="234305" cy="313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241988"/>
              <a:ext cx="234305" cy="433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2419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5232695"/>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5061282"/>
              <a:ext cx="234305" cy="171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267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52678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5176934"/>
              <a:ext cx="234305" cy="90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5218238"/>
              <a:ext cx="234305" cy="66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5223401"/>
              <a:ext cx="234305" cy="61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5207912"/>
              <a:ext cx="234305" cy="76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75032"/>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234760"/>
              <a:ext cx="234305" cy="40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9" name="tx238"/>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600 case(s)</a:t>
              </a:r>
            </a:p>
          </p:txBody>
        </p:sp>
        <p:sp>
          <p:nvSpPr>
            <p:cNvPr id="240" name="pg23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1" name="tx24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4,099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3" name="rc242"/>
            <p:cNvSpPr/>
            <p:nvPr/>
          </p:nvSpPr>
          <p:spPr>
            <a:xfrm>
              <a:off x="14795069" y="2153563"/>
              <a:ext cx="3176137" cy="3131794"/>
            </a:xfrm>
            <a:prstGeom prst="rect">
              <a:avLst/>
            </a:prstGeom>
            <a:solidFill>
              <a:srgbClr val="FFFFFF">
                <a:alpha val="100000"/>
              </a:srgbClr>
            </a:solidFill>
          </p:spPr>
          <p:txBody>
            <a:bodyPr/>
            <a:lstStyle/>
            <a:p/>
          </p:txBody>
        </p:sp>
        <p:sp>
          <p:nvSpPr>
            <p:cNvPr id="244" name="pl243"/>
            <p:cNvSpPr/>
            <p:nvPr/>
          </p:nvSpPr>
          <p:spPr>
            <a:xfrm>
              <a:off x="14795069"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7" name="pl24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pl248"/>
            <p:cNvSpPr/>
            <p:nvPr/>
          </p:nvSpPr>
          <p:spPr>
            <a:xfrm>
              <a:off x="14795069"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0" name="pl249"/>
            <p:cNvSpPr/>
            <p:nvPr/>
          </p:nvSpPr>
          <p:spPr>
            <a:xfrm>
              <a:off x="14795069"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rc250"/>
            <p:cNvSpPr/>
            <p:nvPr/>
          </p:nvSpPr>
          <p:spPr>
            <a:xfrm>
              <a:off x="14834120" y="5202749"/>
              <a:ext cx="234305" cy="82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202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34120" y="5169706"/>
              <a:ext cx="234305" cy="330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5051989"/>
              <a:ext cx="234305" cy="117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163510"/>
              <a:ext cx="234305" cy="121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5163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5107749"/>
              <a:ext cx="234305" cy="557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4412805"/>
              <a:ext cx="234305" cy="694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169706"/>
              <a:ext cx="234305" cy="115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1697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5106717"/>
              <a:ext cx="234305" cy="62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3645578"/>
              <a:ext cx="234305" cy="1461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231662"/>
              <a:ext cx="234305" cy="53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230630"/>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218238"/>
              <a:ext cx="234305" cy="12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4234164"/>
              <a:ext cx="234305" cy="984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188293"/>
              <a:ext cx="234305" cy="97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1882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163510"/>
              <a:ext cx="234305" cy="247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4531555"/>
              <a:ext cx="234305" cy="631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37858"/>
              <a:ext cx="234305" cy="474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378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30630"/>
              <a:ext cx="234305" cy="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4859924"/>
              <a:ext cx="234305" cy="370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158347"/>
              <a:ext cx="234305" cy="1270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1583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96155" y="5113945"/>
              <a:ext cx="234305" cy="444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4954923"/>
              <a:ext cx="234305" cy="159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185195"/>
              <a:ext cx="234305" cy="100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56494" y="51851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56494" y="5160412"/>
              <a:ext cx="234305" cy="247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078836"/>
              <a:ext cx="234305" cy="81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916833" y="5258510"/>
              <a:ext cx="234305" cy="26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916833" y="5258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16833" y="5256445"/>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16833" y="5186227"/>
              <a:ext cx="234305" cy="70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1,008 case(s)</a:t>
              </a:r>
            </a:p>
          </p:txBody>
        </p:sp>
        <p:sp>
          <p:nvSpPr>
            <p:cNvPr id="289" name="pg28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1378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tx417"/>
            <p:cNvSpPr/>
            <p:nvPr/>
          </p:nvSpPr>
          <p:spPr>
            <a:xfrm>
              <a:off x="1230614" y="310528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9" name="tx418"/>
            <p:cNvSpPr/>
            <p:nvPr/>
          </p:nvSpPr>
          <p:spPr>
            <a:xfrm>
              <a:off x="1230614" y="207267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0" name="pl41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2055723" y="42527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32201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21875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pg42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8" name="tx42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p:txBody>
        </p:sp>
        <p:sp>
          <p:nvSpPr>
            <p:cNvPr id="430" name="rc429"/>
            <p:cNvSpPr/>
            <p:nvPr/>
          </p:nvSpPr>
          <p:spPr>
            <a:xfrm>
              <a:off x="18179974" y="2775829"/>
              <a:ext cx="274319" cy="274319"/>
            </a:xfrm>
            <a:prstGeom prst="rect">
              <a:avLst/>
            </a:prstGeom>
            <a:solidFill>
              <a:srgbClr val="FFFFFF">
                <a:alpha val="100000"/>
              </a:srgbClr>
            </a:solidFill>
          </p:spPr>
          <p:txBody>
            <a:bodyPr/>
            <a:lstStyle/>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50149"/>
              <a:ext cx="274319" cy="274319"/>
            </a:xfrm>
            <a:prstGeom prst="rect">
              <a:avLst/>
            </a:prstGeom>
            <a:solidFill>
              <a:srgbClr val="FFFFFF">
                <a:alpha val="100000"/>
              </a:srgbClr>
            </a:solidFill>
          </p:spPr>
          <p:txBody>
            <a:bodyPr/>
            <a:lstStyle/>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324469"/>
              <a:ext cx="274319" cy="274320"/>
            </a:xfrm>
            <a:prstGeom prst="rect">
              <a:avLst/>
            </a:prstGeom>
            <a:solidFill>
              <a:srgbClr val="FFFFFF">
                <a:alpha val="100000"/>
              </a:srgbClr>
            </a:solidFill>
          </p:spPr>
          <p:txBody>
            <a:bodyPr/>
            <a:lstStyle/>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598789"/>
              <a:ext cx="274319" cy="274320"/>
            </a:xfrm>
            <a:prstGeom prst="rect">
              <a:avLst/>
            </a:prstGeom>
            <a:solidFill>
              <a:srgbClr val="FFFFFF">
                <a:alpha val="100000"/>
              </a:srgbClr>
            </a:solidFill>
          </p:spPr>
          <p:txBody>
            <a:bodyPr/>
            <a:lstStyle/>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8" name="tx43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7153670" y="6510025"/>
              <a:ext cx="4191941" cy="2788960"/>
            </a:xfrm>
            <a:prstGeom prst="rect">
              <a:avLst/>
            </a:prstGeom>
            <a:solidFill>
              <a:srgbClr val="FFFFFF">
                <a:alpha val="100000"/>
              </a:srgbClr>
            </a:solidFill>
          </p:spPr>
          <p:txBody>
            <a:bodyPr/>
            <a:lstStyle/>
            <a:p/>
          </p:txBody>
        </p:sp>
        <p:sp>
          <p:nvSpPr>
            <p:cNvPr id="446" name="pl6"/>
            <p:cNvSpPr/>
            <p:nvPr/>
          </p:nvSpPr>
          <p:spPr>
            <a:xfrm>
              <a:off x="7153670" y="879935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7" name="pl7"/>
            <p:cNvSpPr/>
            <p:nvPr/>
          </p:nvSpPr>
          <p:spPr>
            <a:xfrm>
              <a:off x="7153670" y="805364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8" name="pl8"/>
            <p:cNvSpPr/>
            <p:nvPr/>
          </p:nvSpPr>
          <p:spPr>
            <a:xfrm>
              <a:off x="7153670" y="730793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9" name="pl9"/>
            <p:cNvSpPr/>
            <p:nvPr/>
          </p:nvSpPr>
          <p:spPr>
            <a:xfrm>
              <a:off x="7153670" y="656222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0"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1" name="pl11"/>
            <p:cNvSpPr/>
            <p:nvPr/>
          </p:nvSpPr>
          <p:spPr>
            <a:xfrm>
              <a:off x="7153670" y="842650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2" name="pl12"/>
            <p:cNvSpPr/>
            <p:nvPr/>
          </p:nvSpPr>
          <p:spPr>
            <a:xfrm>
              <a:off x="7153670" y="768079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3" name="pl13"/>
            <p:cNvSpPr/>
            <p:nvPr/>
          </p:nvSpPr>
          <p:spPr>
            <a:xfrm>
              <a:off x="7153670" y="693508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4" name="rc14"/>
            <p:cNvSpPr/>
            <p:nvPr/>
          </p:nvSpPr>
          <p:spPr>
            <a:xfrm>
              <a:off x="7299224" y="8158047"/>
              <a:ext cx="407549" cy="6114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5"/>
            <p:cNvSpPr/>
            <p:nvPr/>
          </p:nvSpPr>
          <p:spPr>
            <a:xfrm>
              <a:off x="7881438" y="7128965"/>
              <a:ext cx="407549" cy="129753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6"/>
            <p:cNvSpPr/>
            <p:nvPr/>
          </p:nvSpPr>
          <p:spPr>
            <a:xfrm>
              <a:off x="8463652" y="7636049"/>
              <a:ext cx="407549" cy="9992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7"/>
            <p:cNvSpPr/>
            <p:nvPr/>
          </p:nvSpPr>
          <p:spPr>
            <a:xfrm>
              <a:off x="9045866" y="8158047"/>
              <a:ext cx="407549" cy="62639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8"/>
            <p:cNvSpPr/>
            <p:nvPr/>
          </p:nvSpPr>
          <p:spPr>
            <a:xfrm>
              <a:off x="9628080" y="8814273"/>
              <a:ext cx="407549" cy="20879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9"/>
            <p:cNvSpPr/>
            <p:nvPr/>
          </p:nvSpPr>
          <p:spPr>
            <a:xfrm>
              <a:off x="10210294" y="8814273"/>
              <a:ext cx="407549" cy="1640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20"/>
            <p:cNvSpPr/>
            <p:nvPr/>
          </p:nvSpPr>
          <p:spPr>
            <a:xfrm>
              <a:off x="10792508" y="9067815"/>
              <a:ext cx="407549" cy="298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1"/>
            <p:cNvSpPr/>
            <p:nvPr/>
          </p:nvSpPr>
          <p:spPr>
            <a:xfrm>
              <a:off x="7299224" y="8113304"/>
              <a:ext cx="407549" cy="44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2"/>
            <p:cNvSpPr/>
            <p:nvPr/>
          </p:nvSpPr>
          <p:spPr>
            <a:xfrm>
              <a:off x="7881438" y="6771024"/>
              <a:ext cx="407549" cy="357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3"/>
            <p:cNvSpPr/>
            <p:nvPr/>
          </p:nvSpPr>
          <p:spPr>
            <a:xfrm>
              <a:off x="8463652" y="7531649"/>
              <a:ext cx="407549" cy="1043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4"/>
            <p:cNvSpPr/>
            <p:nvPr/>
          </p:nvSpPr>
          <p:spPr>
            <a:xfrm>
              <a:off x="9045866" y="8113304"/>
              <a:ext cx="407549" cy="44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5"/>
            <p:cNvSpPr/>
            <p:nvPr/>
          </p:nvSpPr>
          <p:spPr>
            <a:xfrm>
              <a:off x="9628080" y="8799359"/>
              <a:ext cx="407549" cy="14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6"/>
            <p:cNvSpPr/>
            <p:nvPr/>
          </p:nvSpPr>
          <p:spPr>
            <a:xfrm>
              <a:off x="10210294" y="8754616"/>
              <a:ext cx="407549" cy="59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7"/>
            <p:cNvSpPr/>
            <p:nvPr/>
          </p:nvSpPr>
          <p:spPr>
            <a:xfrm>
              <a:off x="10792508" y="9037986"/>
              <a:ext cx="407549" cy="298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8"/>
            <p:cNvSpPr/>
            <p:nvPr/>
          </p:nvSpPr>
          <p:spPr>
            <a:xfrm>
              <a:off x="7299224" y="8769530"/>
              <a:ext cx="407549" cy="4026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9"/>
            <p:cNvSpPr/>
            <p:nvPr/>
          </p:nvSpPr>
          <p:spPr>
            <a:xfrm>
              <a:off x="7881438" y="8426503"/>
              <a:ext cx="407549" cy="7457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0"/>
            <p:cNvSpPr/>
            <p:nvPr/>
          </p:nvSpPr>
          <p:spPr>
            <a:xfrm>
              <a:off x="8463652" y="8635302"/>
              <a:ext cx="407549" cy="5369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1"/>
            <p:cNvSpPr/>
            <p:nvPr/>
          </p:nvSpPr>
          <p:spPr>
            <a:xfrm>
              <a:off x="9045866" y="8784444"/>
              <a:ext cx="407549" cy="3877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2"/>
            <p:cNvSpPr/>
            <p:nvPr/>
          </p:nvSpPr>
          <p:spPr>
            <a:xfrm>
              <a:off x="9628080" y="9023072"/>
              <a:ext cx="407549" cy="1491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3"/>
            <p:cNvSpPr/>
            <p:nvPr/>
          </p:nvSpPr>
          <p:spPr>
            <a:xfrm>
              <a:off x="10210294" y="8978329"/>
              <a:ext cx="407549" cy="1938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4"/>
            <p:cNvSpPr/>
            <p:nvPr/>
          </p:nvSpPr>
          <p:spPr>
            <a:xfrm>
              <a:off x="10792508" y="9097643"/>
              <a:ext cx="407549" cy="745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5"/>
            <p:cNvSpPr/>
            <p:nvPr/>
          </p:nvSpPr>
          <p:spPr>
            <a:xfrm>
              <a:off x="7881438" y="6636796"/>
              <a:ext cx="407549" cy="1342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36"/>
            <p:cNvSpPr/>
            <p:nvPr/>
          </p:nvSpPr>
          <p:spPr>
            <a:xfrm>
              <a:off x="8463652" y="7397421"/>
              <a:ext cx="407549" cy="1342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37"/>
            <p:cNvSpPr/>
            <p:nvPr/>
          </p:nvSpPr>
          <p:spPr>
            <a:xfrm>
              <a:off x="9045866" y="8023819"/>
              <a:ext cx="407549" cy="894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8"/>
            <p:cNvSpPr/>
            <p:nvPr/>
          </p:nvSpPr>
          <p:spPr>
            <a:xfrm>
              <a:off x="9628080" y="8784444"/>
              <a:ext cx="407549" cy="149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9"/>
            <p:cNvSpPr/>
            <p:nvPr/>
          </p:nvSpPr>
          <p:spPr>
            <a:xfrm>
              <a:off x="10210294" y="8739702"/>
              <a:ext cx="407549" cy="149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pl40"/>
            <p:cNvSpPr/>
            <p:nvPr/>
          </p:nvSpPr>
          <p:spPr>
            <a:xfrm>
              <a:off x="7502999" y="6867288"/>
              <a:ext cx="3493284" cy="2256667"/>
            </a:xfrm>
            <a:custGeom>
              <a:avLst/>
              <a:pathLst>
                <a:path w="3493284" h="2256667">
                  <a:moveTo>
                    <a:pt x="0" y="0"/>
                  </a:moveTo>
                  <a:lnTo>
                    <a:pt x="582214" y="845675"/>
                  </a:lnTo>
                  <a:lnTo>
                    <a:pt x="1164428" y="1482230"/>
                  </a:lnTo>
                  <a:lnTo>
                    <a:pt x="1746642" y="1751100"/>
                  </a:lnTo>
                  <a:lnTo>
                    <a:pt x="2328856" y="2185428"/>
                  </a:lnTo>
                  <a:lnTo>
                    <a:pt x="2911070" y="2167044"/>
                  </a:lnTo>
                  <a:lnTo>
                    <a:pt x="3493284" y="2256667"/>
                  </a:lnTo>
                </a:path>
              </a:pathLst>
            </a:custGeom>
            <a:ln w="40651" cap="flat">
              <a:solidFill>
                <a:srgbClr val="000000">
                  <a:alpha val="100000"/>
                </a:srgbClr>
              </a:solidFill>
              <a:prstDash val="solid"/>
              <a:round/>
            </a:ln>
          </p:spPr>
          <p:txBody>
            <a:bodyPr/>
            <a:lstStyle/>
            <a:p/>
          </p:txBody>
        </p:sp>
        <p:sp>
          <p:nvSpPr>
            <p:cNvPr id="481" name="rc41"/>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2"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43"/>
            <p:cNvSpPr/>
            <p:nvPr/>
          </p:nvSpPr>
          <p:spPr>
            <a:xfrm>
              <a:off x="6843756" y="842419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4" name="tx44"/>
            <p:cNvSpPr/>
            <p:nvPr/>
          </p:nvSpPr>
          <p:spPr>
            <a:xfrm>
              <a:off x="6801340" y="76784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5" name="tx45"/>
            <p:cNvSpPr/>
            <p:nvPr/>
          </p:nvSpPr>
          <p:spPr>
            <a:xfrm>
              <a:off x="6801340" y="693277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6"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7"/>
            <p:cNvSpPr/>
            <p:nvPr/>
          </p:nvSpPr>
          <p:spPr>
            <a:xfrm>
              <a:off x="7118876" y="84265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8"/>
            <p:cNvSpPr/>
            <p:nvPr/>
          </p:nvSpPr>
          <p:spPr>
            <a:xfrm>
              <a:off x="7118876" y="7680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9"/>
            <p:cNvSpPr/>
            <p:nvPr/>
          </p:nvSpPr>
          <p:spPr>
            <a:xfrm>
              <a:off x="7118876" y="69350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5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51"/>
            <p:cNvSpPr/>
            <p:nvPr/>
          </p:nvSpPr>
          <p:spPr>
            <a:xfrm>
              <a:off x="11345612" y="84828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2"/>
            <p:cNvSpPr/>
            <p:nvPr/>
          </p:nvSpPr>
          <p:spPr>
            <a:xfrm>
              <a:off x="11345612" y="77933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3"/>
            <p:cNvSpPr/>
            <p:nvPr/>
          </p:nvSpPr>
          <p:spPr>
            <a:xfrm>
              <a:off x="11345612" y="71039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54"/>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55"/>
            <p:cNvSpPr/>
            <p:nvPr/>
          </p:nvSpPr>
          <p:spPr>
            <a:xfrm>
              <a:off x="11443669" y="848042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6" name="tx56"/>
            <p:cNvSpPr/>
            <p:nvPr/>
          </p:nvSpPr>
          <p:spPr>
            <a:xfrm>
              <a:off x="11443669" y="779108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7" name="tx57"/>
            <p:cNvSpPr/>
            <p:nvPr/>
          </p:nvSpPr>
          <p:spPr>
            <a:xfrm>
              <a:off x="11443669" y="710167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498" name="pl58"/>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9"/>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0"/>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1"/>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2"/>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3"/>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4"/>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65"/>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66"/>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67"/>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68"/>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69"/>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70"/>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71"/>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2"/>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73"/>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76"/>
            <p:cNvSpPr/>
            <p:nvPr/>
          </p:nvSpPr>
          <p:spPr>
            <a:xfrm>
              <a:off x="6607132" y="10217410"/>
              <a:ext cx="1051268" cy="182880"/>
            </a:xfrm>
            <a:prstGeom prst="rect">
              <a:avLst/>
            </a:prstGeom>
            <a:solidFill>
              <a:srgbClr val="FFFFFF">
                <a:alpha val="100000"/>
              </a:srgbClr>
            </a:solidFill>
          </p:spPr>
          <p:txBody>
            <a:bodyPr/>
            <a:lstStyle/>
            <a:p/>
          </p:txBody>
        </p:sp>
        <p:sp>
          <p:nvSpPr>
            <p:cNvPr id="517" name="rc77"/>
            <p:cNvSpPr/>
            <p:nvPr/>
          </p:nvSpPr>
          <p:spPr>
            <a:xfrm>
              <a:off x="6607132" y="10217410"/>
              <a:ext cx="182879" cy="182880"/>
            </a:xfrm>
            <a:prstGeom prst="rect">
              <a:avLst/>
            </a:prstGeom>
            <a:solidFill>
              <a:srgbClr val="FFFFFF">
                <a:alpha val="100000"/>
              </a:srgbClr>
            </a:solidFill>
          </p:spPr>
          <p:txBody>
            <a:bodyPr/>
            <a:lstStyle/>
            <a:p/>
          </p:txBody>
        </p:sp>
        <p:sp>
          <p:nvSpPr>
            <p:cNvPr id="518" name="pl78"/>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79"/>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80"/>
            <p:cNvSpPr/>
            <p:nvPr/>
          </p:nvSpPr>
          <p:spPr>
            <a:xfrm>
              <a:off x="7838400" y="10217410"/>
              <a:ext cx="4048799" cy="182880"/>
            </a:xfrm>
            <a:prstGeom prst="rect">
              <a:avLst/>
            </a:prstGeom>
            <a:solidFill>
              <a:srgbClr val="FFFFFF">
                <a:alpha val="100000"/>
              </a:srgbClr>
            </a:solidFill>
          </p:spPr>
          <p:txBody>
            <a:bodyPr/>
            <a:lstStyle/>
            <a:p/>
          </p:txBody>
        </p:sp>
        <p:sp>
          <p:nvSpPr>
            <p:cNvPr id="521" name="rc81"/>
            <p:cNvSpPr/>
            <p:nvPr/>
          </p:nvSpPr>
          <p:spPr>
            <a:xfrm>
              <a:off x="7838400" y="10217410"/>
              <a:ext cx="182879" cy="182880"/>
            </a:xfrm>
            <a:prstGeom prst="rect">
              <a:avLst/>
            </a:prstGeom>
            <a:solidFill>
              <a:srgbClr val="FFFFFF">
                <a:alpha val="100000"/>
              </a:srgbClr>
            </a:solidFill>
          </p:spPr>
          <p:txBody>
            <a:bodyPr/>
            <a:lstStyle/>
            <a:p/>
          </p:txBody>
        </p:sp>
        <p:sp>
          <p:nvSpPr>
            <p:cNvPr id="522" name="rc82"/>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83"/>
            <p:cNvSpPr/>
            <p:nvPr/>
          </p:nvSpPr>
          <p:spPr>
            <a:xfrm>
              <a:off x="8929641" y="10217410"/>
              <a:ext cx="182879" cy="182880"/>
            </a:xfrm>
            <a:prstGeom prst="rect">
              <a:avLst/>
            </a:prstGeom>
            <a:solidFill>
              <a:srgbClr val="FFFFFF">
                <a:alpha val="100000"/>
              </a:srgbClr>
            </a:solidFill>
          </p:spPr>
          <p:txBody>
            <a:bodyPr/>
            <a:lstStyle/>
            <a:p/>
          </p:txBody>
        </p:sp>
        <p:sp>
          <p:nvSpPr>
            <p:cNvPr id="524" name="rc84"/>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85"/>
            <p:cNvSpPr/>
            <p:nvPr/>
          </p:nvSpPr>
          <p:spPr>
            <a:xfrm>
              <a:off x="9855682" y="10217410"/>
              <a:ext cx="182879" cy="182880"/>
            </a:xfrm>
            <a:prstGeom prst="rect">
              <a:avLst/>
            </a:prstGeom>
            <a:solidFill>
              <a:srgbClr val="FFFFFF">
                <a:alpha val="100000"/>
              </a:srgbClr>
            </a:solidFill>
          </p:spPr>
          <p:txBody>
            <a:bodyPr/>
            <a:lstStyle/>
            <a:p/>
          </p:txBody>
        </p:sp>
        <p:sp>
          <p:nvSpPr>
            <p:cNvPr id="526" name="rc86"/>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7" name="rc87"/>
            <p:cNvSpPr/>
            <p:nvPr/>
          </p:nvSpPr>
          <p:spPr>
            <a:xfrm>
              <a:off x="10857923" y="10217410"/>
              <a:ext cx="182880" cy="182880"/>
            </a:xfrm>
            <a:prstGeom prst="rect">
              <a:avLst/>
            </a:prstGeom>
            <a:solidFill>
              <a:srgbClr val="FFFFFF">
                <a:alpha val="100000"/>
              </a:srgbClr>
            </a:solidFill>
          </p:spPr>
          <p:txBody>
            <a:bodyPr/>
            <a:lstStyle/>
            <a:p/>
          </p:txBody>
        </p:sp>
        <p:sp>
          <p:nvSpPr>
            <p:cNvPr id="528" name="rc88"/>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9" name="tx89"/>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90"/>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91"/>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92"/>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93"/>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6791707"/>
              <a:ext cx="4510689" cy="1177944"/>
            </a:xfrm>
            <a:custGeom>
              <a:avLst/>
              <a:pathLst>
                <a:path w="4510689" h="1177944">
                  <a:moveTo>
                    <a:pt x="0" y="1177944"/>
                  </a:moveTo>
                  <a:lnTo>
                    <a:pt x="180427" y="793832"/>
                  </a:lnTo>
                  <a:lnTo>
                    <a:pt x="360855" y="768224"/>
                  </a:lnTo>
                  <a:lnTo>
                    <a:pt x="541282" y="460934"/>
                  </a:lnTo>
                  <a:lnTo>
                    <a:pt x="721710" y="409719"/>
                  </a:lnTo>
                  <a:lnTo>
                    <a:pt x="902137" y="256074"/>
                  </a:lnTo>
                  <a:lnTo>
                    <a:pt x="1082565" y="153644"/>
                  </a:lnTo>
                  <a:lnTo>
                    <a:pt x="1262993" y="0"/>
                  </a:lnTo>
                  <a:lnTo>
                    <a:pt x="1443420" y="0"/>
                  </a:lnTo>
                  <a:lnTo>
                    <a:pt x="1623848" y="0"/>
                  </a:lnTo>
                  <a:lnTo>
                    <a:pt x="1804275" y="51214"/>
                  </a:lnTo>
                  <a:lnTo>
                    <a:pt x="1984703" y="128037"/>
                  </a:lnTo>
                  <a:lnTo>
                    <a:pt x="2165131" y="179252"/>
                  </a:lnTo>
                  <a:lnTo>
                    <a:pt x="2345558" y="307289"/>
                  </a:lnTo>
                  <a:lnTo>
                    <a:pt x="2525986" y="153644"/>
                  </a:lnTo>
                  <a:lnTo>
                    <a:pt x="2706413" y="153644"/>
                  </a:lnTo>
                  <a:lnTo>
                    <a:pt x="2886841" y="153644"/>
                  </a:lnTo>
                  <a:lnTo>
                    <a:pt x="3067268" y="153644"/>
                  </a:lnTo>
                  <a:lnTo>
                    <a:pt x="3247696" y="153644"/>
                  </a:lnTo>
                  <a:lnTo>
                    <a:pt x="3428124" y="153644"/>
                  </a:lnTo>
                  <a:lnTo>
                    <a:pt x="3608551" y="153644"/>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p:txBody>
        </p:sp>
        <p:sp>
          <p:nvSpPr>
            <p:cNvPr id="550" name="pl18"/>
            <p:cNvSpPr/>
            <p:nvPr/>
          </p:nvSpPr>
          <p:spPr>
            <a:xfrm>
              <a:off x="15851130" y="7380679"/>
              <a:ext cx="1984703" cy="1382804"/>
            </a:xfrm>
            <a:custGeom>
              <a:avLst/>
              <a:pathLst>
                <a:path w="1984703" h="1382804">
                  <a:moveTo>
                    <a:pt x="0" y="1382804"/>
                  </a:moveTo>
                  <a:lnTo>
                    <a:pt x="180427" y="537757"/>
                  </a:lnTo>
                  <a:lnTo>
                    <a:pt x="360855" y="307289"/>
                  </a:lnTo>
                  <a:lnTo>
                    <a:pt x="541282" y="153644"/>
                  </a:lnTo>
                  <a:lnTo>
                    <a:pt x="721710" y="0"/>
                  </a:lnTo>
                  <a:lnTo>
                    <a:pt x="902137" y="0"/>
                  </a:lnTo>
                  <a:lnTo>
                    <a:pt x="1082565" y="0"/>
                  </a:lnTo>
                  <a:lnTo>
                    <a:pt x="1262993" y="0"/>
                  </a:lnTo>
                  <a:lnTo>
                    <a:pt x="1443420" y="128037"/>
                  </a:lnTo>
                  <a:lnTo>
                    <a:pt x="1623848" y="153644"/>
                  </a:lnTo>
                  <a:lnTo>
                    <a:pt x="1804275" y="153644"/>
                  </a:lnTo>
                  <a:lnTo>
                    <a:pt x="1984703" y="153644"/>
                  </a:lnTo>
                </a:path>
              </a:pathLst>
            </a:custGeom>
            <a:ln w="32521" cap="flat">
              <a:solidFill>
                <a:srgbClr val="00A173">
                  <a:alpha val="100000"/>
                </a:srgbClr>
              </a:solidFill>
              <a:prstDash val="solid"/>
              <a:round/>
            </a:ln>
          </p:spPr>
          <p:txBody>
            <a:bodyPr/>
            <a:lstStyle/>
            <a:p/>
          </p:txBody>
        </p:sp>
        <p:sp>
          <p:nvSpPr>
            <p:cNvPr id="5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6" name="rc84"/>
            <p:cNvSpPr/>
            <p:nvPr/>
          </p:nvSpPr>
          <p:spPr>
            <a:xfrm>
              <a:off x="14005791" y="9941072"/>
              <a:ext cx="3149396" cy="504938"/>
            </a:xfrm>
            <a:prstGeom prst="rect">
              <a:avLst/>
            </a:prstGeom>
            <a:solidFill>
              <a:srgbClr val="FFFFFF">
                <a:alpha val="100000"/>
              </a:srgbClr>
            </a:solidFill>
          </p:spPr>
          <p:txBody>
            <a:bodyPr/>
            <a:lstStyle/>
            <a:p/>
          </p:txBody>
        </p:sp>
        <p:sp>
          <p:nvSpPr>
            <p:cNvPr id="6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2" name=""/>
          <p:cNvGrpSpPr/>
          <p:nvPr/>
        </p:nvGrpSpPr>
        <p:grpSpPr>
          <a:xfrm>
            <a:off x="594360" y="6217920"/>
            <a:ext cx="5562295" cy="4320959"/>
            <a:chOff x="594360" y="6217920"/>
            <a:chExt cx="5562295" cy="4320959"/>
          </a:xfrm>
        </p:grpSpPr>
        <p:sp>
          <p:nvSpPr>
            <p:cNvPr id="623"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4" name="rc4"/>
            <p:cNvSpPr/>
            <p:nvPr/>
          </p:nvSpPr>
          <p:spPr>
            <a:xfrm>
              <a:off x="2270776"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5" name="rc5"/>
            <p:cNvSpPr/>
            <p:nvPr/>
          </p:nvSpPr>
          <p:spPr>
            <a:xfrm>
              <a:off x="22983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6"/>
            <p:cNvSpPr/>
            <p:nvPr/>
          </p:nvSpPr>
          <p:spPr>
            <a:xfrm>
              <a:off x="25738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7"/>
            <p:cNvSpPr/>
            <p:nvPr/>
          </p:nvSpPr>
          <p:spPr>
            <a:xfrm>
              <a:off x="284938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8"/>
            <p:cNvSpPr/>
            <p:nvPr/>
          </p:nvSpPr>
          <p:spPr>
            <a:xfrm>
              <a:off x="3124916" y="6543904"/>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29" name="rc9"/>
            <p:cNvSpPr/>
            <p:nvPr/>
          </p:nvSpPr>
          <p:spPr>
            <a:xfrm>
              <a:off x="3400446" y="6543904"/>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30" name="rc10"/>
            <p:cNvSpPr/>
            <p:nvPr/>
          </p:nvSpPr>
          <p:spPr>
            <a:xfrm>
              <a:off x="3675975" y="6543904"/>
              <a:ext cx="275529" cy="275529"/>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631" name="rc11"/>
            <p:cNvSpPr/>
            <p:nvPr/>
          </p:nvSpPr>
          <p:spPr>
            <a:xfrm>
              <a:off x="3951504" y="6543904"/>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32" name="rc12"/>
            <p:cNvSpPr/>
            <p:nvPr/>
          </p:nvSpPr>
          <p:spPr>
            <a:xfrm>
              <a:off x="422703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3"/>
            <p:cNvSpPr/>
            <p:nvPr/>
          </p:nvSpPr>
          <p:spPr>
            <a:xfrm>
              <a:off x="450256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4"/>
            <p:cNvSpPr/>
            <p:nvPr/>
          </p:nvSpPr>
          <p:spPr>
            <a:xfrm>
              <a:off x="477809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5"/>
            <p:cNvSpPr/>
            <p:nvPr/>
          </p:nvSpPr>
          <p:spPr>
            <a:xfrm>
              <a:off x="505362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6"/>
            <p:cNvSpPr/>
            <p:nvPr/>
          </p:nvSpPr>
          <p:spPr>
            <a:xfrm>
              <a:off x="532915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7"/>
            <p:cNvSpPr/>
            <p:nvPr/>
          </p:nvSpPr>
          <p:spPr>
            <a:xfrm>
              <a:off x="22983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8"/>
            <p:cNvSpPr/>
            <p:nvPr/>
          </p:nvSpPr>
          <p:spPr>
            <a:xfrm>
              <a:off x="25738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19"/>
            <p:cNvSpPr/>
            <p:nvPr/>
          </p:nvSpPr>
          <p:spPr>
            <a:xfrm>
              <a:off x="28493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0"/>
            <p:cNvSpPr/>
            <p:nvPr/>
          </p:nvSpPr>
          <p:spPr>
            <a:xfrm>
              <a:off x="312491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21"/>
            <p:cNvSpPr/>
            <p:nvPr/>
          </p:nvSpPr>
          <p:spPr>
            <a:xfrm>
              <a:off x="34004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2"/>
            <p:cNvSpPr/>
            <p:nvPr/>
          </p:nvSpPr>
          <p:spPr>
            <a:xfrm>
              <a:off x="36759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3"/>
            <p:cNvSpPr/>
            <p:nvPr/>
          </p:nvSpPr>
          <p:spPr>
            <a:xfrm>
              <a:off x="3951504" y="6819433"/>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44" name="rc24"/>
            <p:cNvSpPr/>
            <p:nvPr/>
          </p:nvSpPr>
          <p:spPr>
            <a:xfrm>
              <a:off x="422703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5"/>
            <p:cNvSpPr/>
            <p:nvPr/>
          </p:nvSpPr>
          <p:spPr>
            <a:xfrm>
              <a:off x="450256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6"/>
            <p:cNvSpPr/>
            <p:nvPr/>
          </p:nvSpPr>
          <p:spPr>
            <a:xfrm>
              <a:off x="477809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7"/>
            <p:cNvSpPr/>
            <p:nvPr/>
          </p:nvSpPr>
          <p:spPr>
            <a:xfrm>
              <a:off x="505362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8"/>
            <p:cNvSpPr/>
            <p:nvPr/>
          </p:nvSpPr>
          <p:spPr>
            <a:xfrm>
              <a:off x="532915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9"/>
            <p:cNvSpPr/>
            <p:nvPr/>
          </p:nvSpPr>
          <p:spPr>
            <a:xfrm>
              <a:off x="2298329"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0"/>
            <p:cNvSpPr/>
            <p:nvPr/>
          </p:nvSpPr>
          <p:spPr>
            <a:xfrm>
              <a:off x="25738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1"/>
            <p:cNvSpPr/>
            <p:nvPr/>
          </p:nvSpPr>
          <p:spPr>
            <a:xfrm>
              <a:off x="28493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2"/>
            <p:cNvSpPr/>
            <p:nvPr/>
          </p:nvSpPr>
          <p:spPr>
            <a:xfrm>
              <a:off x="31249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3"/>
            <p:cNvSpPr/>
            <p:nvPr/>
          </p:nvSpPr>
          <p:spPr>
            <a:xfrm>
              <a:off x="3400446" y="709496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4" name="rc34"/>
            <p:cNvSpPr/>
            <p:nvPr/>
          </p:nvSpPr>
          <p:spPr>
            <a:xfrm>
              <a:off x="3675975"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55" name="rc35"/>
            <p:cNvSpPr/>
            <p:nvPr/>
          </p:nvSpPr>
          <p:spPr>
            <a:xfrm>
              <a:off x="3951504" y="7094962"/>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6" name="rc36"/>
            <p:cNvSpPr/>
            <p:nvPr/>
          </p:nvSpPr>
          <p:spPr>
            <a:xfrm>
              <a:off x="422703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7"/>
            <p:cNvSpPr/>
            <p:nvPr/>
          </p:nvSpPr>
          <p:spPr>
            <a:xfrm>
              <a:off x="450256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8"/>
            <p:cNvSpPr/>
            <p:nvPr/>
          </p:nvSpPr>
          <p:spPr>
            <a:xfrm>
              <a:off x="477809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9"/>
            <p:cNvSpPr/>
            <p:nvPr/>
          </p:nvSpPr>
          <p:spPr>
            <a:xfrm>
              <a:off x="505362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0"/>
            <p:cNvSpPr/>
            <p:nvPr/>
          </p:nvSpPr>
          <p:spPr>
            <a:xfrm>
              <a:off x="532915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1"/>
            <p:cNvSpPr/>
            <p:nvPr/>
          </p:nvSpPr>
          <p:spPr>
            <a:xfrm>
              <a:off x="22983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2"/>
            <p:cNvSpPr/>
            <p:nvPr/>
          </p:nvSpPr>
          <p:spPr>
            <a:xfrm>
              <a:off x="25738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3"/>
            <p:cNvSpPr/>
            <p:nvPr/>
          </p:nvSpPr>
          <p:spPr>
            <a:xfrm>
              <a:off x="28493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4"/>
            <p:cNvSpPr/>
            <p:nvPr/>
          </p:nvSpPr>
          <p:spPr>
            <a:xfrm>
              <a:off x="31249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5"/>
            <p:cNvSpPr/>
            <p:nvPr/>
          </p:nvSpPr>
          <p:spPr>
            <a:xfrm>
              <a:off x="34004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6"/>
            <p:cNvSpPr/>
            <p:nvPr/>
          </p:nvSpPr>
          <p:spPr>
            <a:xfrm>
              <a:off x="3675975" y="737049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67" name="rc47"/>
            <p:cNvSpPr/>
            <p:nvPr/>
          </p:nvSpPr>
          <p:spPr>
            <a:xfrm>
              <a:off x="39515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8"/>
            <p:cNvSpPr/>
            <p:nvPr/>
          </p:nvSpPr>
          <p:spPr>
            <a:xfrm>
              <a:off x="422703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9"/>
            <p:cNvSpPr/>
            <p:nvPr/>
          </p:nvSpPr>
          <p:spPr>
            <a:xfrm>
              <a:off x="450256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0"/>
            <p:cNvSpPr/>
            <p:nvPr/>
          </p:nvSpPr>
          <p:spPr>
            <a:xfrm>
              <a:off x="477809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1"/>
            <p:cNvSpPr/>
            <p:nvPr/>
          </p:nvSpPr>
          <p:spPr>
            <a:xfrm>
              <a:off x="505362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2"/>
            <p:cNvSpPr/>
            <p:nvPr/>
          </p:nvSpPr>
          <p:spPr>
            <a:xfrm>
              <a:off x="532915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3"/>
            <p:cNvSpPr/>
            <p:nvPr/>
          </p:nvSpPr>
          <p:spPr>
            <a:xfrm>
              <a:off x="22983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4"/>
            <p:cNvSpPr/>
            <p:nvPr/>
          </p:nvSpPr>
          <p:spPr>
            <a:xfrm>
              <a:off x="25738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5"/>
            <p:cNvSpPr/>
            <p:nvPr/>
          </p:nvSpPr>
          <p:spPr>
            <a:xfrm>
              <a:off x="28493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6"/>
            <p:cNvSpPr/>
            <p:nvPr/>
          </p:nvSpPr>
          <p:spPr>
            <a:xfrm>
              <a:off x="3124916" y="7646021"/>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77" name="rc57"/>
            <p:cNvSpPr/>
            <p:nvPr/>
          </p:nvSpPr>
          <p:spPr>
            <a:xfrm>
              <a:off x="34004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8"/>
            <p:cNvSpPr/>
            <p:nvPr/>
          </p:nvSpPr>
          <p:spPr>
            <a:xfrm>
              <a:off x="36759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9"/>
            <p:cNvSpPr/>
            <p:nvPr/>
          </p:nvSpPr>
          <p:spPr>
            <a:xfrm>
              <a:off x="395150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60"/>
            <p:cNvSpPr/>
            <p:nvPr/>
          </p:nvSpPr>
          <p:spPr>
            <a:xfrm>
              <a:off x="422703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1"/>
            <p:cNvSpPr/>
            <p:nvPr/>
          </p:nvSpPr>
          <p:spPr>
            <a:xfrm>
              <a:off x="450256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2"/>
            <p:cNvSpPr/>
            <p:nvPr/>
          </p:nvSpPr>
          <p:spPr>
            <a:xfrm>
              <a:off x="477809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3"/>
            <p:cNvSpPr/>
            <p:nvPr/>
          </p:nvSpPr>
          <p:spPr>
            <a:xfrm>
              <a:off x="505362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4"/>
            <p:cNvSpPr/>
            <p:nvPr/>
          </p:nvSpPr>
          <p:spPr>
            <a:xfrm>
              <a:off x="532915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5"/>
            <p:cNvSpPr/>
            <p:nvPr/>
          </p:nvSpPr>
          <p:spPr>
            <a:xfrm>
              <a:off x="22983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6"/>
            <p:cNvSpPr/>
            <p:nvPr/>
          </p:nvSpPr>
          <p:spPr>
            <a:xfrm>
              <a:off x="25738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7"/>
            <p:cNvSpPr/>
            <p:nvPr/>
          </p:nvSpPr>
          <p:spPr>
            <a:xfrm>
              <a:off x="28493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8"/>
            <p:cNvSpPr/>
            <p:nvPr/>
          </p:nvSpPr>
          <p:spPr>
            <a:xfrm>
              <a:off x="31249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9"/>
            <p:cNvSpPr/>
            <p:nvPr/>
          </p:nvSpPr>
          <p:spPr>
            <a:xfrm>
              <a:off x="34004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0"/>
            <p:cNvSpPr/>
            <p:nvPr/>
          </p:nvSpPr>
          <p:spPr>
            <a:xfrm>
              <a:off x="36759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1"/>
            <p:cNvSpPr/>
            <p:nvPr/>
          </p:nvSpPr>
          <p:spPr>
            <a:xfrm>
              <a:off x="3951504" y="792155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2" name="rc72"/>
            <p:cNvSpPr/>
            <p:nvPr/>
          </p:nvSpPr>
          <p:spPr>
            <a:xfrm>
              <a:off x="422703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3"/>
            <p:cNvSpPr/>
            <p:nvPr/>
          </p:nvSpPr>
          <p:spPr>
            <a:xfrm>
              <a:off x="450256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4"/>
            <p:cNvSpPr/>
            <p:nvPr/>
          </p:nvSpPr>
          <p:spPr>
            <a:xfrm>
              <a:off x="477809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5"/>
            <p:cNvSpPr/>
            <p:nvPr/>
          </p:nvSpPr>
          <p:spPr>
            <a:xfrm>
              <a:off x="505362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6"/>
            <p:cNvSpPr/>
            <p:nvPr/>
          </p:nvSpPr>
          <p:spPr>
            <a:xfrm>
              <a:off x="532915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7"/>
            <p:cNvSpPr/>
            <p:nvPr/>
          </p:nvSpPr>
          <p:spPr>
            <a:xfrm>
              <a:off x="22983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8"/>
            <p:cNvSpPr/>
            <p:nvPr/>
          </p:nvSpPr>
          <p:spPr>
            <a:xfrm>
              <a:off x="25738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9"/>
            <p:cNvSpPr/>
            <p:nvPr/>
          </p:nvSpPr>
          <p:spPr>
            <a:xfrm>
              <a:off x="284938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80"/>
            <p:cNvSpPr/>
            <p:nvPr/>
          </p:nvSpPr>
          <p:spPr>
            <a:xfrm>
              <a:off x="31249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1"/>
            <p:cNvSpPr/>
            <p:nvPr/>
          </p:nvSpPr>
          <p:spPr>
            <a:xfrm>
              <a:off x="34004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2"/>
            <p:cNvSpPr/>
            <p:nvPr/>
          </p:nvSpPr>
          <p:spPr>
            <a:xfrm>
              <a:off x="36759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3"/>
            <p:cNvSpPr/>
            <p:nvPr/>
          </p:nvSpPr>
          <p:spPr>
            <a:xfrm>
              <a:off x="39515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4"/>
            <p:cNvSpPr/>
            <p:nvPr/>
          </p:nvSpPr>
          <p:spPr>
            <a:xfrm>
              <a:off x="422703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5"/>
            <p:cNvSpPr/>
            <p:nvPr/>
          </p:nvSpPr>
          <p:spPr>
            <a:xfrm>
              <a:off x="450256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6"/>
            <p:cNvSpPr/>
            <p:nvPr/>
          </p:nvSpPr>
          <p:spPr>
            <a:xfrm>
              <a:off x="477809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7"/>
            <p:cNvSpPr/>
            <p:nvPr/>
          </p:nvSpPr>
          <p:spPr>
            <a:xfrm>
              <a:off x="505362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8"/>
            <p:cNvSpPr/>
            <p:nvPr/>
          </p:nvSpPr>
          <p:spPr>
            <a:xfrm>
              <a:off x="532915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9"/>
            <p:cNvSpPr/>
            <p:nvPr/>
          </p:nvSpPr>
          <p:spPr>
            <a:xfrm>
              <a:off x="22983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0"/>
            <p:cNvSpPr/>
            <p:nvPr/>
          </p:nvSpPr>
          <p:spPr>
            <a:xfrm>
              <a:off x="25738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1"/>
            <p:cNvSpPr/>
            <p:nvPr/>
          </p:nvSpPr>
          <p:spPr>
            <a:xfrm>
              <a:off x="2849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2"/>
            <p:cNvSpPr/>
            <p:nvPr/>
          </p:nvSpPr>
          <p:spPr>
            <a:xfrm>
              <a:off x="3124916"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93"/>
            <p:cNvSpPr/>
            <p:nvPr/>
          </p:nvSpPr>
          <p:spPr>
            <a:xfrm>
              <a:off x="34004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4"/>
            <p:cNvSpPr/>
            <p:nvPr/>
          </p:nvSpPr>
          <p:spPr>
            <a:xfrm>
              <a:off x="36759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5"/>
            <p:cNvSpPr/>
            <p:nvPr/>
          </p:nvSpPr>
          <p:spPr>
            <a:xfrm>
              <a:off x="39515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6"/>
            <p:cNvSpPr/>
            <p:nvPr/>
          </p:nvSpPr>
          <p:spPr>
            <a:xfrm>
              <a:off x="422703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7"/>
            <p:cNvSpPr/>
            <p:nvPr/>
          </p:nvSpPr>
          <p:spPr>
            <a:xfrm>
              <a:off x="450256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8"/>
            <p:cNvSpPr/>
            <p:nvPr/>
          </p:nvSpPr>
          <p:spPr>
            <a:xfrm>
              <a:off x="477809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9"/>
            <p:cNvSpPr/>
            <p:nvPr/>
          </p:nvSpPr>
          <p:spPr>
            <a:xfrm>
              <a:off x="505362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0"/>
            <p:cNvSpPr/>
            <p:nvPr/>
          </p:nvSpPr>
          <p:spPr>
            <a:xfrm>
              <a:off x="532915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1"/>
            <p:cNvSpPr/>
            <p:nvPr/>
          </p:nvSpPr>
          <p:spPr>
            <a:xfrm>
              <a:off x="22983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2"/>
            <p:cNvSpPr/>
            <p:nvPr/>
          </p:nvSpPr>
          <p:spPr>
            <a:xfrm>
              <a:off x="25738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3"/>
            <p:cNvSpPr/>
            <p:nvPr/>
          </p:nvSpPr>
          <p:spPr>
            <a:xfrm>
              <a:off x="28493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4"/>
            <p:cNvSpPr/>
            <p:nvPr/>
          </p:nvSpPr>
          <p:spPr>
            <a:xfrm>
              <a:off x="31249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5"/>
            <p:cNvSpPr/>
            <p:nvPr/>
          </p:nvSpPr>
          <p:spPr>
            <a:xfrm>
              <a:off x="340044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106"/>
            <p:cNvSpPr/>
            <p:nvPr/>
          </p:nvSpPr>
          <p:spPr>
            <a:xfrm>
              <a:off x="367597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107"/>
            <p:cNvSpPr/>
            <p:nvPr/>
          </p:nvSpPr>
          <p:spPr>
            <a:xfrm>
              <a:off x="39515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08"/>
            <p:cNvSpPr/>
            <p:nvPr/>
          </p:nvSpPr>
          <p:spPr>
            <a:xfrm>
              <a:off x="422703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109"/>
            <p:cNvSpPr/>
            <p:nvPr/>
          </p:nvSpPr>
          <p:spPr>
            <a:xfrm>
              <a:off x="450256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0"/>
            <p:cNvSpPr/>
            <p:nvPr/>
          </p:nvSpPr>
          <p:spPr>
            <a:xfrm>
              <a:off x="477809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1"/>
            <p:cNvSpPr/>
            <p:nvPr/>
          </p:nvSpPr>
          <p:spPr>
            <a:xfrm>
              <a:off x="505362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2"/>
            <p:cNvSpPr/>
            <p:nvPr/>
          </p:nvSpPr>
          <p:spPr>
            <a:xfrm>
              <a:off x="532915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3"/>
            <p:cNvSpPr/>
            <p:nvPr/>
          </p:nvSpPr>
          <p:spPr>
            <a:xfrm>
              <a:off x="2298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4"/>
            <p:cNvSpPr/>
            <p:nvPr/>
          </p:nvSpPr>
          <p:spPr>
            <a:xfrm>
              <a:off x="2573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5"/>
            <p:cNvSpPr/>
            <p:nvPr/>
          </p:nvSpPr>
          <p:spPr>
            <a:xfrm>
              <a:off x="28493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6"/>
            <p:cNvSpPr/>
            <p:nvPr/>
          </p:nvSpPr>
          <p:spPr>
            <a:xfrm>
              <a:off x="3124916"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17"/>
            <p:cNvSpPr/>
            <p:nvPr/>
          </p:nvSpPr>
          <p:spPr>
            <a:xfrm>
              <a:off x="3400446" y="9023667"/>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738" name="rc118"/>
            <p:cNvSpPr/>
            <p:nvPr/>
          </p:nvSpPr>
          <p:spPr>
            <a:xfrm>
              <a:off x="3675975" y="9023667"/>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739" name="rc119"/>
            <p:cNvSpPr/>
            <p:nvPr/>
          </p:nvSpPr>
          <p:spPr>
            <a:xfrm>
              <a:off x="3951504" y="9023667"/>
              <a:ext cx="275529" cy="275529"/>
            </a:xfrm>
            <a:prstGeom prst="rect">
              <a:avLst/>
            </a:prstGeom>
            <a:solidFill>
              <a:srgbClr val="C1131A">
                <a:alpha val="100000"/>
              </a:srgbClr>
            </a:solidFill>
            <a:ln w="5420" cap="flat">
              <a:solidFill>
                <a:srgbClr val="FFFFFF">
                  <a:alpha val="100000"/>
                </a:srgbClr>
              </a:solidFill>
              <a:prstDash val="solid"/>
              <a:miter/>
            </a:ln>
          </p:spPr>
          <p:txBody>
            <a:bodyPr/>
            <a:lstStyle/>
            <a:p/>
          </p:txBody>
        </p:sp>
        <p:sp>
          <p:nvSpPr>
            <p:cNvPr id="740" name="rc120"/>
            <p:cNvSpPr/>
            <p:nvPr/>
          </p:nvSpPr>
          <p:spPr>
            <a:xfrm>
              <a:off x="4227034" y="9023667"/>
              <a:ext cx="275529" cy="275529"/>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741" name="rc121"/>
            <p:cNvSpPr/>
            <p:nvPr/>
          </p:nvSpPr>
          <p:spPr>
            <a:xfrm>
              <a:off x="4502563" y="9023667"/>
              <a:ext cx="275529" cy="275529"/>
            </a:xfrm>
            <a:prstGeom prst="rect">
              <a:avLst/>
            </a:prstGeom>
            <a:solidFill>
              <a:srgbClr val="E63328">
                <a:alpha val="100000"/>
              </a:srgbClr>
            </a:solidFill>
            <a:ln w="5420" cap="flat">
              <a:solidFill>
                <a:srgbClr val="FFFFFF">
                  <a:alpha val="100000"/>
                </a:srgbClr>
              </a:solidFill>
              <a:prstDash val="solid"/>
              <a:miter/>
            </a:ln>
          </p:spPr>
          <p:txBody>
            <a:bodyPr/>
            <a:lstStyle/>
            <a:p/>
          </p:txBody>
        </p:sp>
        <p:sp>
          <p:nvSpPr>
            <p:cNvPr id="742" name="rc122"/>
            <p:cNvSpPr/>
            <p:nvPr/>
          </p:nvSpPr>
          <p:spPr>
            <a:xfrm>
              <a:off x="4778092" y="9023667"/>
              <a:ext cx="275529" cy="275529"/>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743" name="rc123"/>
            <p:cNvSpPr/>
            <p:nvPr/>
          </p:nvSpPr>
          <p:spPr>
            <a:xfrm>
              <a:off x="5053621" y="9023667"/>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4" name="rc124"/>
            <p:cNvSpPr/>
            <p:nvPr/>
          </p:nvSpPr>
          <p:spPr>
            <a:xfrm>
              <a:off x="5329151" y="9023667"/>
              <a:ext cx="275529" cy="275529"/>
            </a:xfrm>
            <a:prstGeom prst="rect">
              <a:avLst/>
            </a:prstGeom>
            <a:solidFill>
              <a:srgbClr val="E23026">
                <a:alpha val="100000"/>
              </a:srgbClr>
            </a:solidFill>
            <a:ln w="5420" cap="flat">
              <a:solidFill>
                <a:srgbClr val="FFFFFF">
                  <a:alpha val="100000"/>
                </a:srgbClr>
              </a:solidFill>
              <a:prstDash val="solid"/>
              <a:miter/>
            </a:ln>
          </p:spPr>
          <p:txBody>
            <a:bodyPr/>
            <a:lstStyle/>
            <a:p/>
          </p:txBody>
        </p:sp>
        <p:sp>
          <p:nvSpPr>
            <p:cNvPr id="745" name="tx125"/>
            <p:cNvSpPr/>
            <p:nvPr/>
          </p:nvSpPr>
          <p:spPr>
            <a:xfrm>
              <a:off x="1313151"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6" name="tx126"/>
            <p:cNvSpPr/>
            <p:nvPr/>
          </p:nvSpPr>
          <p:spPr>
            <a:xfrm>
              <a:off x="1652107"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7" name="tx127"/>
            <p:cNvSpPr/>
            <p:nvPr/>
          </p:nvSpPr>
          <p:spPr>
            <a:xfrm>
              <a:off x="1372756" y="8552033"/>
              <a:ext cx="7366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BANFORA</a:t>
              </a:r>
            </a:p>
          </p:txBody>
        </p:sp>
        <p:sp>
          <p:nvSpPr>
            <p:cNvPr id="748" name="tx128"/>
            <p:cNvSpPr/>
            <p:nvPr/>
          </p:nvSpPr>
          <p:spPr>
            <a:xfrm>
              <a:off x="1702857" y="8280299"/>
              <a:ext cx="40659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KAYA</a:t>
              </a:r>
            </a:p>
          </p:txBody>
        </p:sp>
        <p:sp>
          <p:nvSpPr>
            <p:cNvPr id="749" name="tx129"/>
            <p:cNvSpPr/>
            <p:nvPr/>
          </p:nvSpPr>
          <p:spPr>
            <a:xfrm>
              <a:off x="1550606" y="8001049"/>
              <a:ext cx="5588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MANGA</a:t>
              </a:r>
            </a:p>
          </p:txBody>
        </p:sp>
        <p:sp>
          <p:nvSpPr>
            <p:cNvPr id="750" name="tx130"/>
            <p:cNvSpPr/>
            <p:nvPr/>
          </p:nvSpPr>
          <p:spPr>
            <a:xfrm>
              <a:off x="1508264" y="7729240"/>
              <a:ext cx="6011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ZINIARE</a:t>
              </a:r>
            </a:p>
          </p:txBody>
        </p:sp>
        <p:sp>
          <p:nvSpPr>
            <p:cNvPr id="751" name="tx131"/>
            <p:cNvSpPr/>
            <p:nvPr/>
          </p:nvSpPr>
          <p:spPr>
            <a:xfrm>
              <a:off x="1703006" y="7453711"/>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FADA</a:t>
              </a:r>
            </a:p>
          </p:txBody>
        </p:sp>
        <p:sp>
          <p:nvSpPr>
            <p:cNvPr id="752" name="tx132"/>
            <p:cNvSpPr/>
            <p:nvPr/>
          </p:nvSpPr>
          <p:spPr>
            <a:xfrm>
              <a:off x="1559015" y="7174386"/>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GAOUA</a:t>
              </a:r>
            </a:p>
          </p:txBody>
        </p:sp>
        <p:sp>
          <p:nvSpPr>
            <p:cNvPr id="753" name="tx133"/>
            <p:cNvSpPr/>
            <p:nvPr/>
          </p:nvSpPr>
          <p:spPr>
            <a:xfrm>
              <a:off x="1211948" y="6898857"/>
              <a:ext cx="8975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DEDOUGOU</a:t>
              </a:r>
            </a:p>
          </p:txBody>
        </p:sp>
        <p:sp>
          <p:nvSpPr>
            <p:cNvPr id="754" name="tx134"/>
            <p:cNvSpPr/>
            <p:nvPr/>
          </p:nvSpPr>
          <p:spPr>
            <a:xfrm>
              <a:off x="1118781" y="6623328"/>
              <a:ext cx="9906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TENKODOGO</a:t>
              </a:r>
            </a:p>
          </p:txBody>
        </p:sp>
        <p:sp>
          <p:nvSpPr>
            <p:cNvPr id="755" name="tx135"/>
            <p:cNvSpPr/>
            <p:nvPr/>
          </p:nvSpPr>
          <p:spPr>
            <a:xfrm rot="-2700000">
              <a:off x="19964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6" name="tx136"/>
            <p:cNvSpPr/>
            <p:nvPr/>
          </p:nvSpPr>
          <p:spPr>
            <a:xfrm rot="-2700000">
              <a:off x="22719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7" name="tx137"/>
            <p:cNvSpPr/>
            <p:nvPr/>
          </p:nvSpPr>
          <p:spPr>
            <a:xfrm rot="-2700000">
              <a:off x="25475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8" name="tx138"/>
            <p:cNvSpPr/>
            <p:nvPr/>
          </p:nvSpPr>
          <p:spPr>
            <a:xfrm rot="-2700000">
              <a:off x="28230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9" name="tx139"/>
            <p:cNvSpPr/>
            <p:nvPr/>
          </p:nvSpPr>
          <p:spPr>
            <a:xfrm rot="-2700000">
              <a:off x="30985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0" name="tx140"/>
            <p:cNvSpPr/>
            <p:nvPr/>
          </p:nvSpPr>
          <p:spPr>
            <a:xfrm rot="-2700000">
              <a:off x="33741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1" name="tx141"/>
            <p:cNvSpPr/>
            <p:nvPr/>
          </p:nvSpPr>
          <p:spPr>
            <a:xfrm rot="-2700000">
              <a:off x="3649607"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2" name="tx142"/>
            <p:cNvSpPr/>
            <p:nvPr/>
          </p:nvSpPr>
          <p:spPr>
            <a:xfrm rot="-2700000">
              <a:off x="39251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3" name="tx143"/>
            <p:cNvSpPr/>
            <p:nvPr/>
          </p:nvSpPr>
          <p:spPr>
            <a:xfrm rot="-2700000">
              <a:off x="42006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4" name="tx144"/>
            <p:cNvSpPr/>
            <p:nvPr/>
          </p:nvSpPr>
          <p:spPr>
            <a:xfrm rot="-2700000">
              <a:off x="44762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5" name="tx145"/>
            <p:cNvSpPr/>
            <p:nvPr/>
          </p:nvSpPr>
          <p:spPr>
            <a:xfrm rot="-2700000">
              <a:off x="475175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6" name="tx146"/>
            <p:cNvSpPr/>
            <p:nvPr/>
          </p:nvSpPr>
          <p:spPr>
            <a:xfrm rot="-2700000">
              <a:off x="502728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7" name="pic147"/>
            <p:cNvPicPr/>
            <p:nvPr/>
          </p:nvPicPr>
          <p:blipFill>
            <a:blip r:embed="rId2" cstate="print"/>
            <a:stretch>
              <a:fillRect/>
            </a:stretch>
          </p:blipFill>
          <p:spPr>
            <a:xfrm>
              <a:off x="2871504" y="10138064"/>
              <a:ext cx="2160000" cy="144000"/>
            </a:xfrm>
            <a:prstGeom prst="rect">
              <a:avLst/>
            </a:prstGeom>
          </p:spPr>
        </p:pic>
        <p:sp>
          <p:nvSpPr>
            <p:cNvPr id="768" name="pl148"/>
            <p:cNvSpPr/>
            <p:nvPr/>
          </p:nvSpPr>
          <p:spPr>
            <a:xfrm>
              <a:off x="351442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49"/>
            <p:cNvSpPr/>
            <p:nvPr/>
          </p:nvSpPr>
          <p:spPr>
            <a:xfrm>
              <a:off x="416678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50"/>
            <p:cNvSpPr/>
            <p:nvPr/>
          </p:nvSpPr>
          <p:spPr>
            <a:xfrm>
              <a:off x="481914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51"/>
            <p:cNvSpPr/>
            <p:nvPr/>
          </p:nvSpPr>
          <p:spPr>
            <a:xfrm>
              <a:off x="351442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52"/>
            <p:cNvSpPr/>
            <p:nvPr/>
          </p:nvSpPr>
          <p:spPr>
            <a:xfrm>
              <a:off x="416678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53"/>
            <p:cNvSpPr/>
            <p:nvPr/>
          </p:nvSpPr>
          <p:spPr>
            <a:xfrm>
              <a:off x="481914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tx154"/>
            <p:cNvSpPr/>
            <p:nvPr/>
          </p:nvSpPr>
          <p:spPr>
            <a:xfrm>
              <a:off x="3443789"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75" name="tx155"/>
            <p:cNvSpPr/>
            <p:nvPr/>
          </p:nvSpPr>
          <p:spPr>
            <a:xfrm>
              <a:off x="406083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76" name="tx156"/>
            <p:cNvSpPr/>
            <p:nvPr/>
          </p:nvSpPr>
          <p:spPr>
            <a:xfrm>
              <a:off x="471320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77"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Burundi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148349"/>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4454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988505"/>
              <a:ext cx="237118" cy="156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15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74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90213"/>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5871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140737"/>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15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01630"/>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20659"/>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39688"/>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20659"/>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21708"/>
              <a:ext cx="237118" cy="9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16853"/>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0924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106485"/>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48349"/>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33126"/>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064621"/>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21708"/>
              <a:ext cx="237118" cy="1217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095068"/>
              <a:ext cx="237118" cy="26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73282"/>
              <a:ext cx="237118" cy="121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90213"/>
              <a:ext cx="237118" cy="76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8260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10291"/>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20659"/>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1685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293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222 case(s)</a:t>
              </a:r>
            </a:p>
          </p:txBody>
        </p:sp>
        <p:sp>
          <p:nvSpPr>
            <p:cNvPr id="66" name="pg65"/>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51106"/>
              <a:ext cx="237118" cy="30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511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133126"/>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58717"/>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54911"/>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78795"/>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55960"/>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66329"/>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6252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97824"/>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05436"/>
              <a:ext cx="237118" cy="22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82601"/>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102679"/>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1184"/>
              <a:ext cx="237118" cy="114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980894"/>
              <a:ext cx="237118" cy="1902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97328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862914"/>
              <a:ext cx="237118" cy="110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49789"/>
              <a:ext cx="237118" cy="5822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577479"/>
              <a:ext cx="237118" cy="72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535615"/>
              <a:ext cx="237118" cy="41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680235"/>
              <a:ext cx="237118" cy="5252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4459499"/>
              <a:ext cx="237118" cy="220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406218"/>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311072"/>
              <a:ext cx="237118" cy="959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4189287"/>
              <a:ext cx="237118" cy="121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15503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17244"/>
              <a:ext cx="237118" cy="4528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81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63963"/>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181675"/>
              <a:ext cx="237118" cy="1092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41816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021832"/>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3599388"/>
              <a:ext cx="237118" cy="1685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35993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3523272"/>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1,694 case(s)</a:t>
              </a:r>
            </a:p>
          </p:txBody>
        </p:sp>
        <p:sp>
          <p:nvSpPr>
            <p:cNvPr id="129" name="pg128"/>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1,684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3930492"/>
              <a:ext cx="237118" cy="13015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3877211"/>
              <a:ext cx="237118" cy="53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842959"/>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17902"/>
              <a:ext cx="237118" cy="167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3051352"/>
              <a:ext cx="237118" cy="2066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2986653"/>
              <a:ext cx="237118" cy="646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28991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2998071"/>
              <a:ext cx="237118" cy="21959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2994265"/>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76285"/>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2994265"/>
              <a:ext cx="237118" cy="2256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2994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2982848"/>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90213"/>
              <a:ext cx="237118" cy="95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89554"/>
              <a:ext cx="237118" cy="300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895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32467"/>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16853"/>
              <a:ext cx="237118" cy="68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604119"/>
              <a:ext cx="237118" cy="612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60031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562255"/>
              <a:ext cx="237118" cy="38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36931"/>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25514"/>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098873"/>
              <a:ext cx="237118" cy="26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09242"/>
              <a:ext cx="237118" cy="76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55960"/>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55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049398"/>
              <a:ext cx="237118" cy="106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098873"/>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09126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34175"/>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32077"/>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32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136931"/>
              <a:ext cx="237118" cy="95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58717"/>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4730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079844"/>
              <a:ext cx="237118" cy="167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65670"/>
              <a:ext cx="237118" cy="308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74299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2,616 case(s)</a:t>
              </a:r>
            </a:p>
          </p:txBody>
        </p:sp>
        <p:sp>
          <p:nvSpPr>
            <p:cNvPr id="193" name="pg19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2,741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114097"/>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098873"/>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775380"/>
              <a:ext cx="237118" cy="323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022757"/>
              <a:ext cx="237118" cy="209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0189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56351"/>
              <a:ext cx="237118" cy="262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54911"/>
              <a:ext cx="237118" cy="30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087456"/>
              <a:ext cx="237118" cy="1674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0874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011340"/>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999923"/>
              <a:ext cx="237118" cy="2702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99611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96186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4638371"/>
              <a:ext cx="237118" cy="521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63456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585090"/>
              <a:ext cx="237118" cy="49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4729711"/>
              <a:ext cx="237118" cy="471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71448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649789"/>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20659"/>
              <a:ext cx="237118" cy="64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958059"/>
              <a:ext cx="237118" cy="262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950447"/>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88194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58717"/>
              <a:ext cx="237118" cy="266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125514"/>
              <a:ext cx="237118" cy="1332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095068"/>
              <a:ext cx="237118" cy="190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35882"/>
              <a:ext cx="237118" cy="4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144543"/>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4073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15146"/>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39688"/>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7378"/>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24465"/>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20659"/>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29320"/>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35882"/>
              <a:ext cx="237118" cy="266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2827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068427"/>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322072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783 case(s)</a:t>
              </a:r>
            </a:p>
          </p:txBody>
        </p:sp>
        <p:sp>
          <p:nvSpPr>
            <p:cNvPr id="257" name="pg256"/>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4528003"/>
              <a:ext cx="237118" cy="7192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52419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375771"/>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3820124"/>
              <a:ext cx="237118" cy="1430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3801095"/>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3721173"/>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817244"/>
              <a:ext cx="237118" cy="422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813438"/>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623148"/>
              <a:ext cx="237118" cy="190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828662"/>
              <a:ext cx="237118" cy="418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821050"/>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535615"/>
              <a:ext cx="237118" cy="285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604119"/>
              <a:ext cx="237118" cy="6355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4588896"/>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375771"/>
              <a:ext cx="237118" cy="213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13047"/>
              <a:ext cx="237118" cy="72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4775380"/>
              <a:ext cx="237118" cy="4376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767769"/>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4626954"/>
              <a:ext cx="237118" cy="140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912389"/>
              <a:ext cx="237118" cy="3272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9123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4710682"/>
              <a:ext cx="237118" cy="2017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4992311"/>
              <a:ext cx="237118" cy="2816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984699"/>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4874331"/>
              <a:ext cx="237118" cy="110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04176" y="5201630"/>
              <a:ext cx="237118" cy="83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904176" y="52016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04176" y="5091262"/>
              <a:ext cx="237118" cy="110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1,354 case(s)</a:t>
              </a:r>
            </a:p>
          </p:txBody>
        </p:sp>
        <p:sp>
          <p:nvSpPr>
            <p:cNvPr id="308" name="pg30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30614" y="44389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7" name="tx436"/>
            <p:cNvSpPr/>
            <p:nvPr/>
          </p:nvSpPr>
          <p:spPr>
            <a:xfrm>
              <a:off x="1230614" y="36777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8" name="tx437"/>
            <p:cNvSpPr/>
            <p:nvPr/>
          </p:nvSpPr>
          <p:spPr>
            <a:xfrm>
              <a:off x="1230614" y="29165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9" name="tx438"/>
            <p:cNvSpPr/>
            <p:nvPr/>
          </p:nvSpPr>
          <p:spPr>
            <a:xfrm>
              <a:off x="1230614" y="21554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40" name="pl43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45241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7630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300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22407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tx44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6" name="rc445"/>
            <p:cNvSpPr/>
            <p:nvPr/>
          </p:nvSpPr>
          <p:spPr>
            <a:xfrm>
              <a:off x="18110385" y="2153563"/>
              <a:ext cx="1240079" cy="413498"/>
            </a:xfrm>
            <a:prstGeom prst="rect">
              <a:avLst/>
            </a:prstGeom>
            <a:solidFill>
              <a:srgbClr val="FFFFFF">
                <a:alpha val="100000"/>
              </a:srgbClr>
            </a:solidFill>
          </p:spPr>
          <p:txBody>
            <a:bodyPr/>
            <a:lstStyle/>
            <a:p/>
          </p:txBody>
        </p:sp>
        <p:sp>
          <p:nvSpPr>
            <p:cNvPr id="447" name="rc446"/>
            <p:cNvSpPr/>
            <p:nvPr/>
          </p:nvSpPr>
          <p:spPr>
            <a:xfrm>
              <a:off x="18179974" y="2223153"/>
              <a:ext cx="274319" cy="274319"/>
            </a:xfrm>
            <a:prstGeom prst="rect">
              <a:avLst/>
            </a:prstGeom>
            <a:solidFill>
              <a:srgbClr val="FFFFFF">
                <a:alpha val="100000"/>
              </a:srgbClr>
            </a:solidFill>
          </p:spPr>
          <p:txBody>
            <a:bodyPr/>
            <a:lstStyle/>
            <a:p/>
          </p:txBody>
        </p:sp>
        <p:sp>
          <p:nvSpPr>
            <p:cNvPr id="448" name="pg44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9" name="tx44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0" name="rc449"/>
            <p:cNvSpPr/>
            <p:nvPr/>
          </p:nvSpPr>
          <p:spPr>
            <a:xfrm>
              <a:off x="18110385" y="2706240"/>
              <a:ext cx="1753945" cy="1236458"/>
            </a:xfrm>
            <a:prstGeom prst="rect">
              <a:avLst/>
            </a:prstGeom>
            <a:solidFill>
              <a:srgbClr val="FFFFFF">
                <a:alpha val="100000"/>
              </a:srgbClr>
            </a:solidFill>
          </p:spPr>
          <p:txBody>
            <a:bodyPr/>
            <a:lstStyle/>
            <a:p/>
          </p:txBody>
        </p:sp>
        <p:sp>
          <p:nvSpPr>
            <p:cNvPr id="451" name="rc450"/>
            <p:cNvSpPr/>
            <p:nvPr/>
          </p:nvSpPr>
          <p:spPr>
            <a:xfrm>
              <a:off x="18179974" y="2775829"/>
              <a:ext cx="274319" cy="274319"/>
            </a:xfrm>
            <a:prstGeom prst="rect">
              <a:avLst/>
            </a:prstGeom>
            <a:solidFill>
              <a:srgbClr val="FFFFFF">
                <a:alpha val="100000"/>
              </a:srgbClr>
            </a:solidFill>
          </p:spPr>
          <p:txBody>
            <a:bodyPr/>
            <a:lstStyle/>
            <a:p/>
          </p:txBody>
        </p:sp>
        <p:sp>
          <p:nvSpPr>
            <p:cNvPr id="452" name="rc45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050149"/>
              <a:ext cx="274319" cy="274319"/>
            </a:xfrm>
            <a:prstGeom prst="rect">
              <a:avLst/>
            </a:prstGeom>
            <a:solidFill>
              <a:srgbClr val="FFFFFF">
                <a:alpha val="100000"/>
              </a:srgbClr>
            </a:solidFill>
          </p:spPr>
          <p:txBody>
            <a:bodyPr/>
            <a:lstStyle/>
            <a:p/>
          </p:txBody>
        </p:sp>
        <p:sp>
          <p:nvSpPr>
            <p:cNvPr id="454" name="rc45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324469"/>
              <a:ext cx="274319" cy="274320"/>
            </a:xfrm>
            <a:prstGeom prst="rect">
              <a:avLst/>
            </a:prstGeom>
            <a:solidFill>
              <a:srgbClr val="FFFFFF">
                <a:alpha val="100000"/>
              </a:srgbClr>
            </a:solidFill>
          </p:spPr>
          <p:txBody>
            <a:bodyPr/>
            <a:lstStyle/>
            <a:p/>
          </p:txBody>
        </p:sp>
        <p:sp>
          <p:nvSpPr>
            <p:cNvPr id="456" name="rc45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598789"/>
              <a:ext cx="274319" cy="274320"/>
            </a:xfrm>
            <a:prstGeom prst="rect">
              <a:avLst/>
            </a:prstGeom>
            <a:solidFill>
              <a:srgbClr val="FFFFFF">
                <a:alpha val="100000"/>
              </a:srgbClr>
            </a:solidFill>
          </p:spPr>
          <p:txBody>
            <a:bodyPr/>
            <a:lstStyle/>
            <a:p/>
          </p:txBody>
        </p:sp>
        <p:sp>
          <p:nvSpPr>
            <p:cNvPr id="458" name="rc45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9" name="tx45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0" name="tx45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1" name="tx46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2" name="tx46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6400800" y="6217920"/>
            <a:ext cx="5486400" cy="4251960"/>
            <a:chOff x="6400800" y="6217920"/>
            <a:chExt cx="5486400" cy="4251960"/>
          </a:xfrm>
        </p:grpSpPr>
        <p:sp>
          <p:nvSpPr>
            <p:cNvPr id="46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7153670" y="6510025"/>
              <a:ext cx="4022426" cy="2788960"/>
            </a:xfrm>
            <a:prstGeom prst="rect">
              <a:avLst/>
            </a:prstGeom>
            <a:solidFill>
              <a:srgbClr val="FFFFFF">
                <a:alpha val="100000"/>
              </a:srgbClr>
            </a:solidFill>
          </p:spPr>
          <p:txBody>
            <a:bodyPr/>
            <a:lstStyle/>
            <a:p/>
          </p:txBody>
        </p:sp>
        <p:sp>
          <p:nvSpPr>
            <p:cNvPr id="467" name="pl6"/>
            <p:cNvSpPr/>
            <p:nvPr/>
          </p:nvSpPr>
          <p:spPr>
            <a:xfrm>
              <a:off x="7153670" y="872187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8" name="pl7"/>
            <p:cNvSpPr/>
            <p:nvPr/>
          </p:nvSpPr>
          <p:spPr>
            <a:xfrm>
              <a:off x="7153670" y="7821192"/>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9" name="pl8"/>
            <p:cNvSpPr/>
            <p:nvPr/>
          </p:nvSpPr>
          <p:spPr>
            <a:xfrm>
              <a:off x="7153670" y="6920510"/>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0"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1" name="pl10"/>
            <p:cNvSpPr/>
            <p:nvPr/>
          </p:nvSpPr>
          <p:spPr>
            <a:xfrm>
              <a:off x="7153670" y="8271533"/>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2" name="pl11"/>
            <p:cNvSpPr/>
            <p:nvPr/>
          </p:nvSpPr>
          <p:spPr>
            <a:xfrm>
              <a:off x="7153670" y="7370851"/>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3" name="rc12"/>
            <p:cNvSpPr/>
            <p:nvPr/>
          </p:nvSpPr>
          <p:spPr>
            <a:xfrm>
              <a:off x="7293338" y="7190715"/>
              <a:ext cx="391069" cy="108982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3"/>
            <p:cNvSpPr/>
            <p:nvPr/>
          </p:nvSpPr>
          <p:spPr>
            <a:xfrm>
              <a:off x="7852008" y="7857219"/>
              <a:ext cx="391069" cy="14861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4"/>
            <p:cNvSpPr/>
            <p:nvPr/>
          </p:nvSpPr>
          <p:spPr>
            <a:xfrm>
              <a:off x="8410679" y="8893003"/>
              <a:ext cx="391069" cy="450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5"/>
            <p:cNvSpPr/>
            <p:nvPr/>
          </p:nvSpPr>
          <p:spPr>
            <a:xfrm>
              <a:off x="8969349" y="9028105"/>
              <a:ext cx="391069" cy="180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6"/>
            <p:cNvSpPr/>
            <p:nvPr/>
          </p:nvSpPr>
          <p:spPr>
            <a:xfrm>
              <a:off x="9528019" y="8987575"/>
              <a:ext cx="391069" cy="900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7"/>
            <p:cNvSpPr/>
            <p:nvPr/>
          </p:nvSpPr>
          <p:spPr>
            <a:xfrm>
              <a:off x="10645360" y="9131684"/>
              <a:ext cx="391069" cy="135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8"/>
            <p:cNvSpPr/>
            <p:nvPr/>
          </p:nvSpPr>
          <p:spPr>
            <a:xfrm>
              <a:off x="7293338" y="6771898"/>
              <a:ext cx="391069" cy="418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19"/>
            <p:cNvSpPr/>
            <p:nvPr/>
          </p:nvSpPr>
          <p:spPr>
            <a:xfrm>
              <a:off x="7852008" y="7262769"/>
              <a:ext cx="391069" cy="5944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0"/>
            <p:cNvSpPr/>
            <p:nvPr/>
          </p:nvSpPr>
          <p:spPr>
            <a:xfrm>
              <a:off x="8410679" y="8793928"/>
              <a:ext cx="391069" cy="990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1"/>
            <p:cNvSpPr/>
            <p:nvPr/>
          </p:nvSpPr>
          <p:spPr>
            <a:xfrm>
              <a:off x="8969349" y="8969561"/>
              <a:ext cx="391069" cy="585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2"/>
            <p:cNvSpPr/>
            <p:nvPr/>
          </p:nvSpPr>
          <p:spPr>
            <a:xfrm>
              <a:off x="9528019" y="8983071"/>
              <a:ext cx="391069" cy="4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3"/>
            <p:cNvSpPr/>
            <p:nvPr/>
          </p:nvSpPr>
          <p:spPr>
            <a:xfrm>
              <a:off x="10086689" y="9073139"/>
              <a:ext cx="391069" cy="18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4"/>
            <p:cNvSpPr/>
            <p:nvPr/>
          </p:nvSpPr>
          <p:spPr>
            <a:xfrm>
              <a:off x="10645360" y="9100160"/>
              <a:ext cx="391069" cy="31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5"/>
            <p:cNvSpPr/>
            <p:nvPr/>
          </p:nvSpPr>
          <p:spPr>
            <a:xfrm>
              <a:off x="7293338" y="6636796"/>
              <a:ext cx="391069" cy="1351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6"/>
            <p:cNvSpPr/>
            <p:nvPr/>
          </p:nvSpPr>
          <p:spPr>
            <a:xfrm>
              <a:off x="7852008" y="6884483"/>
              <a:ext cx="391069" cy="3782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27"/>
            <p:cNvSpPr/>
            <p:nvPr/>
          </p:nvSpPr>
          <p:spPr>
            <a:xfrm>
              <a:off x="8410679" y="8600282"/>
              <a:ext cx="391069" cy="1936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28"/>
            <p:cNvSpPr/>
            <p:nvPr/>
          </p:nvSpPr>
          <p:spPr>
            <a:xfrm>
              <a:off x="8969349" y="8816445"/>
              <a:ext cx="391069" cy="1531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29"/>
            <p:cNvSpPr/>
            <p:nvPr/>
          </p:nvSpPr>
          <p:spPr>
            <a:xfrm>
              <a:off x="9528019" y="8829955"/>
              <a:ext cx="391069" cy="1531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0"/>
            <p:cNvSpPr/>
            <p:nvPr/>
          </p:nvSpPr>
          <p:spPr>
            <a:xfrm>
              <a:off x="10086689" y="8974064"/>
              <a:ext cx="391069" cy="9907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31"/>
            <p:cNvSpPr/>
            <p:nvPr/>
          </p:nvSpPr>
          <p:spPr>
            <a:xfrm>
              <a:off x="10645360" y="9095656"/>
              <a:ext cx="391069" cy="45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2"/>
            <p:cNvSpPr/>
            <p:nvPr/>
          </p:nvSpPr>
          <p:spPr>
            <a:xfrm>
              <a:off x="7293338" y="8280540"/>
              <a:ext cx="391069" cy="8916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3"/>
            <p:cNvSpPr/>
            <p:nvPr/>
          </p:nvSpPr>
          <p:spPr>
            <a:xfrm>
              <a:off x="7852008" y="8005832"/>
              <a:ext cx="391069" cy="11663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4"/>
            <p:cNvSpPr/>
            <p:nvPr/>
          </p:nvSpPr>
          <p:spPr>
            <a:xfrm>
              <a:off x="8410679" y="8938037"/>
              <a:ext cx="391069" cy="2341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5"/>
            <p:cNvSpPr/>
            <p:nvPr/>
          </p:nvSpPr>
          <p:spPr>
            <a:xfrm>
              <a:off x="8969349" y="9046119"/>
              <a:ext cx="391069" cy="1260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6"/>
            <p:cNvSpPr/>
            <p:nvPr/>
          </p:nvSpPr>
          <p:spPr>
            <a:xfrm>
              <a:off x="9528019" y="8996581"/>
              <a:ext cx="391069" cy="1756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7"/>
            <p:cNvSpPr/>
            <p:nvPr/>
          </p:nvSpPr>
          <p:spPr>
            <a:xfrm>
              <a:off x="10086689" y="9091153"/>
              <a:ext cx="391069" cy="810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8"/>
            <p:cNvSpPr/>
            <p:nvPr/>
          </p:nvSpPr>
          <p:spPr>
            <a:xfrm>
              <a:off x="10645360" y="9145194"/>
              <a:ext cx="391069" cy="270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pl39"/>
            <p:cNvSpPr/>
            <p:nvPr/>
          </p:nvSpPr>
          <p:spPr>
            <a:xfrm>
              <a:off x="7488873" y="6867288"/>
              <a:ext cx="3352021" cy="2291941"/>
            </a:xfrm>
            <a:custGeom>
              <a:avLst/>
              <a:pathLst>
                <a:path w="3352021" h="2291941">
                  <a:moveTo>
                    <a:pt x="0" y="0"/>
                  </a:moveTo>
                  <a:lnTo>
                    <a:pt x="558670" y="1766442"/>
                  </a:lnTo>
                  <a:lnTo>
                    <a:pt x="1117340" y="2192146"/>
                  </a:lnTo>
                  <a:lnTo>
                    <a:pt x="1676010" y="2232955"/>
                  </a:lnTo>
                  <a:lnTo>
                    <a:pt x="2234681" y="2257254"/>
                  </a:lnTo>
                  <a:lnTo>
                    <a:pt x="2793351" y="2274319"/>
                  </a:lnTo>
                  <a:lnTo>
                    <a:pt x="3352021" y="2291941"/>
                  </a:lnTo>
                </a:path>
              </a:pathLst>
            </a:custGeom>
            <a:ln w="40651" cap="flat">
              <a:solidFill>
                <a:srgbClr val="000000">
                  <a:alpha val="100000"/>
                </a:srgbClr>
              </a:solidFill>
              <a:prstDash val="solid"/>
              <a:round/>
            </a:ln>
          </p:spPr>
          <p:txBody>
            <a:bodyPr/>
            <a:lstStyle/>
            <a:p/>
          </p:txBody>
        </p:sp>
        <p:sp>
          <p:nvSpPr>
            <p:cNvPr id="501" name="rc40"/>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502"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3" name="tx42"/>
            <p:cNvSpPr/>
            <p:nvPr/>
          </p:nvSpPr>
          <p:spPr>
            <a:xfrm>
              <a:off x="6801340" y="826922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4" name="tx43"/>
            <p:cNvSpPr/>
            <p:nvPr/>
          </p:nvSpPr>
          <p:spPr>
            <a:xfrm>
              <a:off x="6801340" y="73685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5"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5"/>
            <p:cNvSpPr/>
            <p:nvPr/>
          </p:nvSpPr>
          <p:spPr>
            <a:xfrm>
              <a:off x="7118876" y="82715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46"/>
            <p:cNvSpPr/>
            <p:nvPr/>
          </p:nvSpPr>
          <p:spPr>
            <a:xfrm>
              <a:off x="7118876" y="73708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47"/>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1176096" y="82447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49"/>
            <p:cNvSpPr/>
            <p:nvPr/>
          </p:nvSpPr>
          <p:spPr>
            <a:xfrm>
              <a:off x="11176096" y="73172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0"/>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1"/>
            <p:cNvSpPr/>
            <p:nvPr/>
          </p:nvSpPr>
          <p:spPr>
            <a:xfrm>
              <a:off x="11274154" y="824244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3" name="tx52"/>
            <p:cNvSpPr/>
            <p:nvPr/>
          </p:nvSpPr>
          <p:spPr>
            <a:xfrm>
              <a:off x="11274154" y="731498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4" name="pl53"/>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4"/>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7"/>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8"/>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9"/>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tx60"/>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2" name="tx61"/>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3" name="tx62"/>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4" name="tx6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5" name="tx64"/>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6" name="tx65"/>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7" name="tx66"/>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6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9" name="tx6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0"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1"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2" name="rc71"/>
            <p:cNvSpPr/>
            <p:nvPr/>
          </p:nvSpPr>
          <p:spPr>
            <a:xfrm>
              <a:off x="6522375" y="10217410"/>
              <a:ext cx="1051268" cy="182880"/>
            </a:xfrm>
            <a:prstGeom prst="rect">
              <a:avLst/>
            </a:prstGeom>
            <a:solidFill>
              <a:srgbClr val="FFFFFF">
                <a:alpha val="100000"/>
              </a:srgbClr>
            </a:solidFill>
          </p:spPr>
          <p:txBody>
            <a:bodyPr/>
            <a:lstStyle/>
            <a:p/>
          </p:txBody>
        </p:sp>
        <p:sp>
          <p:nvSpPr>
            <p:cNvPr id="533" name="rc72"/>
            <p:cNvSpPr/>
            <p:nvPr/>
          </p:nvSpPr>
          <p:spPr>
            <a:xfrm>
              <a:off x="6522375" y="10217410"/>
              <a:ext cx="182880" cy="182880"/>
            </a:xfrm>
            <a:prstGeom prst="rect">
              <a:avLst/>
            </a:prstGeom>
            <a:solidFill>
              <a:srgbClr val="FFFFFF">
                <a:alpha val="100000"/>
              </a:srgbClr>
            </a:solidFill>
          </p:spPr>
          <p:txBody>
            <a:bodyPr/>
            <a:lstStyle/>
            <a:p/>
          </p:txBody>
        </p:sp>
        <p:sp>
          <p:nvSpPr>
            <p:cNvPr id="534" name="pl73"/>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5" name="tx74"/>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6" name="rc75"/>
            <p:cNvSpPr/>
            <p:nvPr/>
          </p:nvSpPr>
          <p:spPr>
            <a:xfrm>
              <a:off x="7753643" y="10217410"/>
              <a:ext cx="4053749" cy="182880"/>
            </a:xfrm>
            <a:prstGeom prst="rect">
              <a:avLst/>
            </a:prstGeom>
            <a:solidFill>
              <a:srgbClr val="FFFFFF">
                <a:alpha val="100000"/>
              </a:srgbClr>
            </a:solidFill>
          </p:spPr>
          <p:txBody>
            <a:bodyPr/>
            <a:lstStyle/>
            <a:p/>
          </p:txBody>
        </p:sp>
        <p:sp>
          <p:nvSpPr>
            <p:cNvPr id="537" name="rc76"/>
            <p:cNvSpPr/>
            <p:nvPr/>
          </p:nvSpPr>
          <p:spPr>
            <a:xfrm>
              <a:off x="7753643" y="10217410"/>
              <a:ext cx="182879" cy="182880"/>
            </a:xfrm>
            <a:prstGeom prst="rect">
              <a:avLst/>
            </a:prstGeom>
            <a:solidFill>
              <a:srgbClr val="FFFFFF">
                <a:alpha val="100000"/>
              </a:srgbClr>
            </a:solidFill>
          </p:spPr>
          <p:txBody>
            <a:bodyPr/>
            <a:lstStyle/>
            <a:p/>
          </p:txBody>
        </p:sp>
        <p:sp>
          <p:nvSpPr>
            <p:cNvPr id="538" name="rc7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9" name="rc78"/>
            <p:cNvSpPr/>
            <p:nvPr/>
          </p:nvSpPr>
          <p:spPr>
            <a:xfrm>
              <a:off x="8844883" y="10217410"/>
              <a:ext cx="182879" cy="182880"/>
            </a:xfrm>
            <a:prstGeom prst="rect">
              <a:avLst/>
            </a:prstGeom>
            <a:solidFill>
              <a:srgbClr val="FFFFFF">
                <a:alpha val="100000"/>
              </a:srgbClr>
            </a:solidFill>
          </p:spPr>
          <p:txBody>
            <a:bodyPr/>
            <a:lstStyle/>
            <a:p/>
          </p:txBody>
        </p:sp>
        <p:sp>
          <p:nvSpPr>
            <p:cNvPr id="540" name="rc7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1" name="rc80"/>
            <p:cNvSpPr/>
            <p:nvPr/>
          </p:nvSpPr>
          <p:spPr>
            <a:xfrm>
              <a:off x="9770924" y="10217410"/>
              <a:ext cx="182879" cy="182880"/>
            </a:xfrm>
            <a:prstGeom prst="rect">
              <a:avLst/>
            </a:prstGeom>
            <a:solidFill>
              <a:srgbClr val="FFFFFF">
                <a:alpha val="100000"/>
              </a:srgbClr>
            </a:solidFill>
          </p:spPr>
          <p:txBody>
            <a:bodyPr/>
            <a:lstStyle/>
            <a:p/>
          </p:txBody>
        </p:sp>
        <p:sp>
          <p:nvSpPr>
            <p:cNvPr id="542" name="rc8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3" name="rc82"/>
            <p:cNvSpPr/>
            <p:nvPr/>
          </p:nvSpPr>
          <p:spPr>
            <a:xfrm>
              <a:off x="10773165" y="10217410"/>
              <a:ext cx="182879" cy="182880"/>
            </a:xfrm>
            <a:prstGeom prst="rect">
              <a:avLst/>
            </a:prstGeom>
            <a:solidFill>
              <a:srgbClr val="FFFFFF">
                <a:alpha val="100000"/>
              </a:srgbClr>
            </a:solidFill>
          </p:spPr>
          <p:txBody>
            <a:bodyPr/>
            <a:lstStyle/>
            <a:p/>
          </p:txBody>
        </p:sp>
        <p:sp>
          <p:nvSpPr>
            <p:cNvPr id="544" name="rc8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5" name="tx84"/>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6" name="tx85"/>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7" name="tx86"/>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8" name="tx87"/>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9" name="tx8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0" name=""/>
          <p:cNvGrpSpPr/>
          <p:nvPr/>
        </p:nvGrpSpPr>
        <p:grpSpPr>
          <a:xfrm>
            <a:off x="12527280" y="6217920"/>
            <a:ext cx="5486400" cy="4297680"/>
            <a:chOff x="12527280" y="6217920"/>
            <a:chExt cx="5486400" cy="4297680"/>
          </a:xfrm>
        </p:grpSpPr>
        <p:sp>
          <p:nvSpPr>
            <p:cNvPr id="5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7"/>
            <p:cNvSpPr/>
            <p:nvPr/>
          </p:nvSpPr>
          <p:spPr>
            <a:xfrm>
              <a:off x="13325144" y="6689277"/>
              <a:ext cx="4510689" cy="665794"/>
            </a:xfrm>
            <a:custGeom>
              <a:avLst/>
              <a:pathLst>
                <a:path w="4510689" h="665794">
                  <a:moveTo>
                    <a:pt x="0" y="665794"/>
                  </a:moveTo>
                  <a:lnTo>
                    <a:pt x="180427" y="640187"/>
                  </a:lnTo>
                  <a:lnTo>
                    <a:pt x="360855" y="588972"/>
                  </a:lnTo>
                  <a:lnTo>
                    <a:pt x="541282" y="563364"/>
                  </a:lnTo>
                  <a:lnTo>
                    <a:pt x="721710" y="512149"/>
                  </a:lnTo>
                  <a:lnTo>
                    <a:pt x="902137" y="281682"/>
                  </a:lnTo>
                  <a:lnTo>
                    <a:pt x="1082565" y="153644"/>
                  </a:lnTo>
                  <a:lnTo>
                    <a:pt x="1262993" y="256074"/>
                  </a:lnTo>
                  <a:lnTo>
                    <a:pt x="1443420" y="358504"/>
                  </a:lnTo>
                  <a:lnTo>
                    <a:pt x="1623848" y="179252"/>
                  </a:lnTo>
                  <a:lnTo>
                    <a:pt x="1804275" y="153644"/>
                  </a:lnTo>
                  <a:lnTo>
                    <a:pt x="1984703" y="128037"/>
                  </a:lnTo>
                  <a:lnTo>
                    <a:pt x="2165131" y="128037"/>
                  </a:lnTo>
                  <a:lnTo>
                    <a:pt x="2345558" y="0"/>
                  </a:lnTo>
                  <a:lnTo>
                    <a:pt x="2525986" y="102429"/>
                  </a:lnTo>
                  <a:lnTo>
                    <a:pt x="2706413" y="128037"/>
                  </a:lnTo>
                  <a:lnTo>
                    <a:pt x="2886841" y="128037"/>
                  </a:lnTo>
                  <a:lnTo>
                    <a:pt x="3067268" y="204859"/>
                  </a:lnTo>
                  <a:lnTo>
                    <a:pt x="3247696" y="256074"/>
                  </a:lnTo>
                  <a:lnTo>
                    <a:pt x="3428124" y="153644"/>
                  </a:lnTo>
                  <a:lnTo>
                    <a:pt x="3608551" y="204859"/>
                  </a:lnTo>
                  <a:lnTo>
                    <a:pt x="3788979" y="204859"/>
                  </a:lnTo>
                  <a:lnTo>
                    <a:pt x="3969406" y="230467"/>
                  </a:lnTo>
                  <a:lnTo>
                    <a:pt x="4149834" y="307289"/>
                  </a:lnTo>
                  <a:lnTo>
                    <a:pt x="4330262" y="307289"/>
                  </a:lnTo>
                  <a:lnTo>
                    <a:pt x="4510689" y="307289"/>
                  </a:lnTo>
                </a:path>
              </a:pathLst>
            </a:custGeom>
            <a:ln w="32521" cap="flat">
              <a:solidFill>
                <a:srgbClr val="5EB0E8">
                  <a:alpha val="100000"/>
                </a:srgbClr>
              </a:solidFill>
              <a:prstDash val="solid"/>
              <a:round/>
            </a:ln>
          </p:spPr>
          <p:txBody>
            <a:bodyPr/>
            <a:lstStyle/>
            <a:p/>
          </p:txBody>
        </p:sp>
        <p:sp>
          <p:nvSpPr>
            <p:cNvPr id="566" name="pl18"/>
            <p:cNvSpPr/>
            <p:nvPr/>
          </p:nvSpPr>
          <p:spPr>
            <a:xfrm>
              <a:off x="15670703" y="7022175"/>
              <a:ext cx="2165131" cy="870654"/>
            </a:xfrm>
            <a:custGeom>
              <a:avLst/>
              <a:pathLst>
                <a:path w="2165131" h="870654">
                  <a:moveTo>
                    <a:pt x="0" y="870654"/>
                  </a:moveTo>
                  <a:lnTo>
                    <a:pt x="180427" y="640187"/>
                  </a:lnTo>
                  <a:lnTo>
                    <a:pt x="360855" y="512149"/>
                  </a:lnTo>
                  <a:lnTo>
                    <a:pt x="541282" y="332897"/>
                  </a:lnTo>
                  <a:lnTo>
                    <a:pt x="721710" y="256074"/>
                  </a:lnTo>
                  <a:lnTo>
                    <a:pt x="902137" y="204859"/>
                  </a:lnTo>
                  <a:lnTo>
                    <a:pt x="1082565" y="128037"/>
                  </a:lnTo>
                  <a:lnTo>
                    <a:pt x="1262993" y="51214"/>
                  </a:lnTo>
                  <a:lnTo>
                    <a:pt x="1443420" y="0"/>
                  </a:lnTo>
                  <a:lnTo>
                    <a:pt x="1623848" y="0"/>
                  </a:lnTo>
                  <a:lnTo>
                    <a:pt x="1804275" y="128037"/>
                  </a:lnTo>
                  <a:lnTo>
                    <a:pt x="1984703" y="128037"/>
                  </a:lnTo>
                  <a:lnTo>
                    <a:pt x="2165131" y="128037"/>
                  </a:lnTo>
                </a:path>
              </a:pathLst>
            </a:custGeom>
            <a:ln w="32521" cap="flat">
              <a:solidFill>
                <a:srgbClr val="00A173">
                  <a:alpha val="100000"/>
                </a:srgbClr>
              </a:solidFill>
              <a:prstDash val="solid"/>
              <a:round/>
            </a:ln>
          </p:spPr>
          <p:txBody>
            <a:bodyPr/>
            <a:lstStyle/>
            <a:p/>
          </p:txBody>
        </p:sp>
        <p:sp>
          <p:nvSpPr>
            <p:cNvPr id="5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2" name="rc84"/>
            <p:cNvSpPr/>
            <p:nvPr/>
          </p:nvSpPr>
          <p:spPr>
            <a:xfrm>
              <a:off x="14005791" y="9941072"/>
              <a:ext cx="3149396" cy="504938"/>
            </a:xfrm>
            <a:prstGeom prst="rect">
              <a:avLst/>
            </a:prstGeom>
            <a:solidFill>
              <a:srgbClr val="FFFFFF">
                <a:alpha val="100000"/>
              </a:srgbClr>
            </a:solidFill>
          </p:spPr>
          <p:txBody>
            <a:bodyPr/>
            <a:lstStyle/>
            <a:p/>
          </p:txBody>
        </p:sp>
        <p:sp>
          <p:nvSpPr>
            <p:cNvPr id="6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8" name=""/>
          <p:cNvGrpSpPr/>
          <p:nvPr/>
        </p:nvGrpSpPr>
        <p:grpSpPr>
          <a:xfrm>
            <a:off x="594360" y="6217920"/>
            <a:ext cx="5562295" cy="4320959"/>
            <a:chOff x="594360" y="6217920"/>
            <a:chExt cx="5562295" cy="4320959"/>
          </a:xfrm>
        </p:grpSpPr>
        <p:sp>
          <p:nvSpPr>
            <p:cNvPr id="63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0" name="rc4"/>
            <p:cNvSpPr/>
            <p:nvPr/>
          </p:nvSpPr>
          <p:spPr>
            <a:xfrm>
              <a:off x="252906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1" name="rc5"/>
            <p:cNvSpPr/>
            <p:nvPr/>
          </p:nvSpPr>
          <p:spPr>
            <a:xfrm>
              <a:off x="25566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6"/>
            <p:cNvSpPr/>
            <p:nvPr/>
          </p:nvSpPr>
          <p:spPr>
            <a:xfrm>
              <a:off x="28321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7"/>
            <p:cNvSpPr/>
            <p:nvPr/>
          </p:nvSpPr>
          <p:spPr>
            <a:xfrm>
              <a:off x="310767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8"/>
            <p:cNvSpPr/>
            <p:nvPr/>
          </p:nvSpPr>
          <p:spPr>
            <a:xfrm>
              <a:off x="338320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9"/>
            <p:cNvSpPr/>
            <p:nvPr/>
          </p:nvSpPr>
          <p:spPr>
            <a:xfrm>
              <a:off x="3658737" y="6543904"/>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6" name="rc10"/>
            <p:cNvSpPr/>
            <p:nvPr/>
          </p:nvSpPr>
          <p:spPr>
            <a:xfrm>
              <a:off x="3934266"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1"/>
            <p:cNvSpPr/>
            <p:nvPr/>
          </p:nvSpPr>
          <p:spPr>
            <a:xfrm>
              <a:off x="4209796" y="6543904"/>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8" name="rc12"/>
            <p:cNvSpPr/>
            <p:nvPr/>
          </p:nvSpPr>
          <p:spPr>
            <a:xfrm>
              <a:off x="4485325" y="6543904"/>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49" name="rc13"/>
            <p:cNvSpPr/>
            <p:nvPr/>
          </p:nvSpPr>
          <p:spPr>
            <a:xfrm>
              <a:off x="476085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4"/>
            <p:cNvSpPr/>
            <p:nvPr/>
          </p:nvSpPr>
          <p:spPr>
            <a:xfrm>
              <a:off x="503638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5"/>
            <p:cNvSpPr/>
            <p:nvPr/>
          </p:nvSpPr>
          <p:spPr>
            <a:xfrm>
              <a:off x="531191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6"/>
            <p:cNvSpPr/>
            <p:nvPr/>
          </p:nvSpPr>
          <p:spPr>
            <a:xfrm>
              <a:off x="558744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7"/>
            <p:cNvSpPr/>
            <p:nvPr/>
          </p:nvSpPr>
          <p:spPr>
            <a:xfrm>
              <a:off x="255662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8"/>
            <p:cNvSpPr/>
            <p:nvPr/>
          </p:nvSpPr>
          <p:spPr>
            <a:xfrm>
              <a:off x="283214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9"/>
            <p:cNvSpPr/>
            <p:nvPr/>
          </p:nvSpPr>
          <p:spPr>
            <a:xfrm>
              <a:off x="310767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0"/>
            <p:cNvSpPr/>
            <p:nvPr/>
          </p:nvSpPr>
          <p:spPr>
            <a:xfrm>
              <a:off x="3383208"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21"/>
            <p:cNvSpPr/>
            <p:nvPr/>
          </p:nvSpPr>
          <p:spPr>
            <a:xfrm>
              <a:off x="365873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22"/>
            <p:cNvSpPr/>
            <p:nvPr/>
          </p:nvSpPr>
          <p:spPr>
            <a:xfrm>
              <a:off x="393426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23"/>
            <p:cNvSpPr/>
            <p:nvPr/>
          </p:nvSpPr>
          <p:spPr>
            <a:xfrm>
              <a:off x="420979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4"/>
            <p:cNvSpPr/>
            <p:nvPr/>
          </p:nvSpPr>
          <p:spPr>
            <a:xfrm>
              <a:off x="4485325"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1" name="rc25"/>
            <p:cNvSpPr/>
            <p:nvPr/>
          </p:nvSpPr>
          <p:spPr>
            <a:xfrm>
              <a:off x="4760854" y="6819433"/>
              <a:ext cx="275529" cy="275529"/>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62" name="rc26"/>
            <p:cNvSpPr/>
            <p:nvPr/>
          </p:nvSpPr>
          <p:spPr>
            <a:xfrm>
              <a:off x="5036383"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3" name="rc27"/>
            <p:cNvSpPr/>
            <p:nvPr/>
          </p:nvSpPr>
          <p:spPr>
            <a:xfrm>
              <a:off x="5311913" y="6819433"/>
              <a:ext cx="275529" cy="275529"/>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64" name="rc28"/>
            <p:cNvSpPr/>
            <p:nvPr/>
          </p:nvSpPr>
          <p:spPr>
            <a:xfrm>
              <a:off x="5587442" y="6819433"/>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5" name="rc29"/>
            <p:cNvSpPr/>
            <p:nvPr/>
          </p:nvSpPr>
          <p:spPr>
            <a:xfrm>
              <a:off x="2556620"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6" name="rc30"/>
            <p:cNvSpPr/>
            <p:nvPr/>
          </p:nvSpPr>
          <p:spPr>
            <a:xfrm>
              <a:off x="2832149"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7" name="rc31"/>
            <p:cNvSpPr/>
            <p:nvPr/>
          </p:nvSpPr>
          <p:spPr>
            <a:xfrm>
              <a:off x="3107678" y="7094962"/>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8" name="rc32"/>
            <p:cNvSpPr/>
            <p:nvPr/>
          </p:nvSpPr>
          <p:spPr>
            <a:xfrm>
              <a:off x="3383208"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9" name="rc33"/>
            <p:cNvSpPr/>
            <p:nvPr/>
          </p:nvSpPr>
          <p:spPr>
            <a:xfrm>
              <a:off x="36587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4"/>
            <p:cNvSpPr/>
            <p:nvPr/>
          </p:nvSpPr>
          <p:spPr>
            <a:xfrm>
              <a:off x="3934266"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1" name="rc35"/>
            <p:cNvSpPr/>
            <p:nvPr/>
          </p:nvSpPr>
          <p:spPr>
            <a:xfrm>
              <a:off x="4209796"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2" name="rc36"/>
            <p:cNvSpPr/>
            <p:nvPr/>
          </p:nvSpPr>
          <p:spPr>
            <a:xfrm>
              <a:off x="4485325" y="7094962"/>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73" name="rc37"/>
            <p:cNvSpPr/>
            <p:nvPr/>
          </p:nvSpPr>
          <p:spPr>
            <a:xfrm>
              <a:off x="4760854"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4" name="rc38"/>
            <p:cNvSpPr/>
            <p:nvPr/>
          </p:nvSpPr>
          <p:spPr>
            <a:xfrm>
              <a:off x="503638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39"/>
            <p:cNvSpPr/>
            <p:nvPr/>
          </p:nvSpPr>
          <p:spPr>
            <a:xfrm>
              <a:off x="5311913" y="709496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6" name="rc40"/>
            <p:cNvSpPr/>
            <p:nvPr/>
          </p:nvSpPr>
          <p:spPr>
            <a:xfrm>
              <a:off x="558744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1"/>
            <p:cNvSpPr/>
            <p:nvPr/>
          </p:nvSpPr>
          <p:spPr>
            <a:xfrm>
              <a:off x="2556620"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8" name="rc42"/>
            <p:cNvSpPr/>
            <p:nvPr/>
          </p:nvSpPr>
          <p:spPr>
            <a:xfrm>
              <a:off x="2832149"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43"/>
            <p:cNvSpPr/>
            <p:nvPr/>
          </p:nvSpPr>
          <p:spPr>
            <a:xfrm>
              <a:off x="3107678"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0" name="rc44"/>
            <p:cNvSpPr/>
            <p:nvPr/>
          </p:nvSpPr>
          <p:spPr>
            <a:xfrm>
              <a:off x="338320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5"/>
            <p:cNvSpPr/>
            <p:nvPr/>
          </p:nvSpPr>
          <p:spPr>
            <a:xfrm>
              <a:off x="36587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6"/>
            <p:cNvSpPr/>
            <p:nvPr/>
          </p:nvSpPr>
          <p:spPr>
            <a:xfrm>
              <a:off x="393426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7"/>
            <p:cNvSpPr/>
            <p:nvPr/>
          </p:nvSpPr>
          <p:spPr>
            <a:xfrm>
              <a:off x="4209796"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4" name="rc48"/>
            <p:cNvSpPr/>
            <p:nvPr/>
          </p:nvSpPr>
          <p:spPr>
            <a:xfrm>
              <a:off x="4485325" y="737049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85" name="rc49"/>
            <p:cNvSpPr/>
            <p:nvPr/>
          </p:nvSpPr>
          <p:spPr>
            <a:xfrm>
              <a:off x="476085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0"/>
            <p:cNvSpPr/>
            <p:nvPr/>
          </p:nvSpPr>
          <p:spPr>
            <a:xfrm>
              <a:off x="5036383"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7" name="rc51"/>
            <p:cNvSpPr/>
            <p:nvPr/>
          </p:nvSpPr>
          <p:spPr>
            <a:xfrm>
              <a:off x="531191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2"/>
            <p:cNvSpPr/>
            <p:nvPr/>
          </p:nvSpPr>
          <p:spPr>
            <a:xfrm>
              <a:off x="558744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3"/>
            <p:cNvSpPr/>
            <p:nvPr/>
          </p:nvSpPr>
          <p:spPr>
            <a:xfrm>
              <a:off x="2556620" y="7646021"/>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0" name="rc54"/>
            <p:cNvSpPr/>
            <p:nvPr/>
          </p:nvSpPr>
          <p:spPr>
            <a:xfrm>
              <a:off x="283214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5"/>
            <p:cNvSpPr/>
            <p:nvPr/>
          </p:nvSpPr>
          <p:spPr>
            <a:xfrm>
              <a:off x="3107678"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56"/>
            <p:cNvSpPr/>
            <p:nvPr/>
          </p:nvSpPr>
          <p:spPr>
            <a:xfrm>
              <a:off x="338320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7"/>
            <p:cNvSpPr/>
            <p:nvPr/>
          </p:nvSpPr>
          <p:spPr>
            <a:xfrm>
              <a:off x="36587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8"/>
            <p:cNvSpPr/>
            <p:nvPr/>
          </p:nvSpPr>
          <p:spPr>
            <a:xfrm>
              <a:off x="393426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59"/>
            <p:cNvSpPr/>
            <p:nvPr/>
          </p:nvSpPr>
          <p:spPr>
            <a:xfrm>
              <a:off x="42097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0"/>
            <p:cNvSpPr/>
            <p:nvPr/>
          </p:nvSpPr>
          <p:spPr>
            <a:xfrm>
              <a:off x="448532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1"/>
            <p:cNvSpPr/>
            <p:nvPr/>
          </p:nvSpPr>
          <p:spPr>
            <a:xfrm>
              <a:off x="476085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2"/>
            <p:cNvSpPr/>
            <p:nvPr/>
          </p:nvSpPr>
          <p:spPr>
            <a:xfrm>
              <a:off x="5036383"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9" name="rc63"/>
            <p:cNvSpPr/>
            <p:nvPr/>
          </p:nvSpPr>
          <p:spPr>
            <a:xfrm>
              <a:off x="5311913" y="7646021"/>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0" name="rc64"/>
            <p:cNvSpPr/>
            <p:nvPr/>
          </p:nvSpPr>
          <p:spPr>
            <a:xfrm>
              <a:off x="5587442"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1" name="rc65"/>
            <p:cNvSpPr/>
            <p:nvPr/>
          </p:nvSpPr>
          <p:spPr>
            <a:xfrm>
              <a:off x="255662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66"/>
            <p:cNvSpPr/>
            <p:nvPr/>
          </p:nvSpPr>
          <p:spPr>
            <a:xfrm>
              <a:off x="283214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7"/>
            <p:cNvSpPr/>
            <p:nvPr/>
          </p:nvSpPr>
          <p:spPr>
            <a:xfrm>
              <a:off x="310767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8"/>
            <p:cNvSpPr/>
            <p:nvPr/>
          </p:nvSpPr>
          <p:spPr>
            <a:xfrm>
              <a:off x="338320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9"/>
            <p:cNvSpPr/>
            <p:nvPr/>
          </p:nvSpPr>
          <p:spPr>
            <a:xfrm>
              <a:off x="365873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70"/>
            <p:cNvSpPr/>
            <p:nvPr/>
          </p:nvSpPr>
          <p:spPr>
            <a:xfrm>
              <a:off x="393426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1"/>
            <p:cNvSpPr/>
            <p:nvPr/>
          </p:nvSpPr>
          <p:spPr>
            <a:xfrm>
              <a:off x="4209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2"/>
            <p:cNvSpPr/>
            <p:nvPr/>
          </p:nvSpPr>
          <p:spPr>
            <a:xfrm>
              <a:off x="4485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3"/>
            <p:cNvSpPr/>
            <p:nvPr/>
          </p:nvSpPr>
          <p:spPr>
            <a:xfrm>
              <a:off x="476085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74"/>
            <p:cNvSpPr/>
            <p:nvPr/>
          </p:nvSpPr>
          <p:spPr>
            <a:xfrm>
              <a:off x="5036383"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1" name="rc75"/>
            <p:cNvSpPr/>
            <p:nvPr/>
          </p:nvSpPr>
          <p:spPr>
            <a:xfrm>
              <a:off x="5311913"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2" name="rc76"/>
            <p:cNvSpPr/>
            <p:nvPr/>
          </p:nvSpPr>
          <p:spPr>
            <a:xfrm>
              <a:off x="558744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7"/>
            <p:cNvSpPr/>
            <p:nvPr/>
          </p:nvSpPr>
          <p:spPr>
            <a:xfrm>
              <a:off x="255662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8"/>
            <p:cNvSpPr/>
            <p:nvPr/>
          </p:nvSpPr>
          <p:spPr>
            <a:xfrm>
              <a:off x="283214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79"/>
            <p:cNvSpPr/>
            <p:nvPr/>
          </p:nvSpPr>
          <p:spPr>
            <a:xfrm>
              <a:off x="310767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0"/>
            <p:cNvSpPr/>
            <p:nvPr/>
          </p:nvSpPr>
          <p:spPr>
            <a:xfrm>
              <a:off x="338320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1"/>
            <p:cNvSpPr/>
            <p:nvPr/>
          </p:nvSpPr>
          <p:spPr>
            <a:xfrm>
              <a:off x="36587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2"/>
            <p:cNvSpPr/>
            <p:nvPr/>
          </p:nvSpPr>
          <p:spPr>
            <a:xfrm>
              <a:off x="39342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3"/>
            <p:cNvSpPr/>
            <p:nvPr/>
          </p:nvSpPr>
          <p:spPr>
            <a:xfrm>
              <a:off x="4209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4"/>
            <p:cNvSpPr/>
            <p:nvPr/>
          </p:nvSpPr>
          <p:spPr>
            <a:xfrm>
              <a:off x="448532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5"/>
            <p:cNvSpPr/>
            <p:nvPr/>
          </p:nvSpPr>
          <p:spPr>
            <a:xfrm>
              <a:off x="4760854"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22" name="rc86"/>
            <p:cNvSpPr/>
            <p:nvPr/>
          </p:nvSpPr>
          <p:spPr>
            <a:xfrm>
              <a:off x="5036383"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23" name="rc87"/>
            <p:cNvSpPr/>
            <p:nvPr/>
          </p:nvSpPr>
          <p:spPr>
            <a:xfrm>
              <a:off x="531191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8"/>
            <p:cNvSpPr/>
            <p:nvPr/>
          </p:nvSpPr>
          <p:spPr>
            <a:xfrm>
              <a:off x="558744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9"/>
            <p:cNvSpPr/>
            <p:nvPr/>
          </p:nvSpPr>
          <p:spPr>
            <a:xfrm>
              <a:off x="255662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90"/>
            <p:cNvSpPr/>
            <p:nvPr/>
          </p:nvSpPr>
          <p:spPr>
            <a:xfrm>
              <a:off x="283214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1"/>
            <p:cNvSpPr/>
            <p:nvPr/>
          </p:nvSpPr>
          <p:spPr>
            <a:xfrm>
              <a:off x="310767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92"/>
            <p:cNvSpPr/>
            <p:nvPr/>
          </p:nvSpPr>
          <p:spPr>
            <a:xfrm>
              <a:off x="338320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3"/>
            <p:cNvSpPr/>
            <p:nvPr/>
          </p:nvSpPr>
          <p:spPr>
            <a:xfrm>
              <a:off x="36587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4"/>
            <p:cNvSpPr/>
            <p:nvPr/>
          </p:nvSpPr>
          <p:spPr>
            <a:xfrm>
              <a:off x="39342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5"/>
            <p:cNvSpPr/>
            <p:nvPr/>
          </p:nvSpPr>
          <p:spPr>
            <a:xfrm>
              <a:off x="4209796"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2" name="rc96"/>
            <p:cNvSpPr/>
            <p:nvPr/>
          </p:nvSpPr>
          <p:spPr>
            <a:xfrm>
              <a:off x="448532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7"/>
            <p:cNvSpPr/>
            <p:nvPr/>
          </p:nvSpPr>
          <p:spPr>
            <a:xfrm>
              <a:off x="476085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8"/>
            <p:cNvSpPr/>
            <p:nvPr/>
          </p:nvSpPr>
          <p:spPr>
            <a:xfrm>
              <a:off x="50363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9"/>
            <p:cNvSpPr/>
            <p:nvPr/>
          </p:nvSpPr>
          <p:spPr>
            <a:xfrm>
              <a:off x="531191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00"/>
            <p:cNvSpPr/>
            <p:nvPr/>
          </p:nvSpPr>
          <p:spPr>
            <a:xfrm>
              <a:off x="558744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1"/>
            <p:cNvSpPr/>
            <p:nvPr/>
          </p:nvSpPr>
          <p:spPr>
            <a:xfrm>
              <a:off x="255662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2"/>
            <p:cNvSpPr/>
            <p:nvPr/>
          </p:nvSpPr>
          <p:spPr>
            <a:xfrm>
              <a:off x="283214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3"/>
            <p:cNvSpPr/>
            <p:nvPr/>
          </p:nvSpPr>
          <p:spPr>
            <a:xfrm>
              <a:off x="3107678"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104"/>
            <p:cNvSpPr/>
            <p:nvPr/>
          </p:nvSpPr>
          <p:spPr>
            <a:xfrm>
              <a:off x="3383208"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1" name="rc105"/>
            <p:cNvSpPr/>
            <p:nvPr/>
          </p:nvSpPr>
          <p:spPr>
            <a:xfrm>
              <a:off x="36587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6"/>
            <p:cNvSpPr/>
            <p:nvPr/>
          </p:nvSpPr>
          <p:spPr>
            <a:xfrm>
              <a:off x="3934266"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3" name="rc107"/>
            <p:cNvSpPr/>
            <p:nvPr/>
          </p:nvSpPr>
          <p:spPr>
            <a:xfrm>
              <a:off x="420979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108"/>
            <p:cNvSpPr/>
            <p:nvPr/>
          </p:nvSpPr>
          <p:spPr>
            <a:xfrm>
              <a:off x="448532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5" name="rc109"/>
            <p:cNvSpPr/>
            <p:nvPr/>
          </p:nvSpPr>
          <p:spPr>
            <a:xfrm>
              <a:off x="4760854"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6" name="rc110"/>
            <p:cNvSpPr/>
            <p:nvPr/>
          </p:nvSpPr>
          <p:spPr>
            <a:xfrm>
              <a:off x="5036383"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111"/>
            <p:cNvSpPr/>
            <p:nvPr/>
          </p:nvSpPr>
          <p:spPr>
            <a:xfrm>
              <a:off x="531191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2"/>
            <p:cNvSpPr/>
            <p:nvPr/>
          </p:nvSpPr>
          <p:spPr>
            <a:xfrm>
              <a:off x="5587442"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9" name="rc113"/>
            <p:cNvSpPr/>
            <p:nvPr/>
          </p:nvSpPr>
          <p:spPr>
            <a:xfrm>
              <a:off x="25566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4"/>
            <p:cNvSpPr/>
            <p:nvPr/>
          </p:nvSpPr>
          <p:spPr>
            <a:xfrm>
              <a:off x="283214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15"/>
            <p:cNvSpPr/>
            <p:nvPr/>
          </p:nvSpPr>
          <p:spPr>
            <a:xfrm>
              <a:off x="310767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16"/>
            <p:cNvSpPr/>
            <p:nvPr/>
          </p:nvSpPr>
          <p:spPr>
            <a:xfrm>
              <a:off x="338320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17"/>
            <p:cNvSpPr/>
            <p:nvPr/>
          </p:nvSpPr>
          <p:spPr>
            <a:xfrm>
              <a:off x="3658737"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54" name="rc118"/>
            <p:cNvSpPr/>
            <p:nvPr/>
          </p:nvSpPr>
          <p:spPr>
            <a:xfrm>
              <a:off x="3934266" y="9023667"/>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55" name="rc119"/>
            <p:cNvSpPr/>
            <p:nvPr/>
          </p:nvSpPr>
          <p:spPr>
            <a:xfrm>
              <a:off x="420979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20"/>
            <p:cNvSpPr/>
            <p:nvPr/>
          </p:nvSpPr>
          <p:spPr>
            <a:xfrm>
              <a:off x="4485325" y="9023667"/>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57" name="rc121"/>
            <p:cNvSpPr/>
            <p:nvPr/>
          </p:nvSpPr>
          <p:spPr>
            <a:xfrm>
              <a:off x="4760854" y="9023667"/>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758" name="rc122"/>
            <p:cNvSpPr/>
            <p:nvPr/>
          </p:nvSpPr>
          <p:spPr>
            <a:xfrm>
              <a:off x="5036383" y="9023667"/>
              <a:ext cx="275529" cy="27552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59" name="rc123"/>
            <p:cNvSpPr/>
            <p:nvPr/>
          </p:nvSpPr>
          <p:spPr>
            <a:xfrm>
              <a:off x="5311913" y="9023667"/>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60" name="rc124"/>
            <p:cNvSpPr/>
            <p:nvPr/>
          </p:nvSpPr>
          <p:spPr>
            <a:xfrm>
              <a:off x="5587442" y="9023667"/>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61" name="tx125"/>
            <p:cNvSpPr/>
            <p:nvPr/>
          </p:nvSpPr>
          <p:spPr>
            <a:xfrm>
              <a:off x="157144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2" name="tx126"/>
            <p:cNvSpPr/>
            <p:nvPr/>
          </p:nvSpPr>
          <p:spPr>
            <a:xfrm>
              <a:off x="191039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3" name="tx127"/>
            <p:cNvSpPr/>
            <p:nvPr/>
          </p:nvSpPr>
          <p:spPr>
            <a:xfrm>
              <a:off x="1622639" y="8552033"/>
              <a:ext cx="7451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CANKUZO</a:t>
              </a:r>
            </a:p>
          </p:txBody>
        </p:sp>
        <p:sp>
          <p:nvSpPr>
            <p:cNvPr id="764" name="tx128"/>
            <p:cNvSpPr/>
            <p:nvPr/>
          </p:nvSpPr>
          <p:spPr>
            <a:xfrm>
              <a:off x="1647940" y="8278438"/>
              <a:ext cx="7198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BUBANZA</a:t>
              </a:r>
            </a:p>
          </p:txBody>
        </p:sp>
        <p:sp>
          <p:nvSpPr>
            <p:cNvPr id="765" name="tx129"/>
            <p:cNvSpPr/>
            <p:nvPr/>
          </p:nvSpPr>
          <p:spPr>
            <a:xfrm>
              <a:off x="1664980" y="8000974"/>
              <a:ext cx="7027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KIRUNDO</a:t>
              </a:r>
            </a:p>
          </p:txBody>
        </p:sp>
        <p:sp>
          <p:nvSpPr>
            <p:cNvPr id="766" name="tx130"/>
            <p:cNvSpPr/>
            <p:nvPr/>
          </p:nvSpPr>
          <p:spPr>
            <a:xfrm>
              <a:off x="1791931" y="7725519"/>
              <a:ext cx="5758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GITEGA</a:t>
              </a:r>
            </a:p>
          </p:txBody>
        </p:sp>
        <p:sp>
          <p:nvSpPr>
            <p:cNvPr id="767" name="tx131"/>
            <p:cNvSpPr/>
            <p:nvPr/>
          </p:nvSpPr>
          <p:spPr>
            <a:xfrm>
              <a:off x="1656423" y="7449916"/>
              <a:ext cx="7113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CIBITOKE</a:t>
              </a:r>
            </a:p>
          </p:txBody>
        </p:sp>
        <p:sp>
          <p:nvSpPr>
            <p:cNvPr id="768" name="tx132"/>
            <p:cNvSpPr/>
            <p:nvPr/>
          </p:nvSpPr>
          <p:spPr>
            <a:xfrm>
              <a:off x="1656497" y="7174461"/>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MUYINGA</a:t>
              </a:r>
            </a:p>
          </p:txBody>
        </p:sp>
        <p:sp>
          <p:nvSpPr>
            <p:cNvPr id="769" name="tx133"/>
            <p:cNvSpPr/>
            <p:nvPr/>
          </p:nvSpPr>
          <p:spPr>
            <a:xfrm>
              <a:off x="860490" y="6900792"/>
              <a:ext cx="15072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BUJUMBURA RURAL</a:t>
              </a:r>
            </a:p>
          </p:txBody>
        </p:sp>
        <p:sp>
          <p:nvSpPr>
            <p:cNvPr id="770" name="tx134"/>
            <p:cNvSpPr/>
            <p:nvPr/>
          </p:nvSpPr>
          <p:spPr>
            <a:xfrm>
              <a:off x="1842756" y="6623402"/>
              <a:ext cx="524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RUYIGI</a:t>
              </a:r>
            </a:p>
          </p:txBody>
        </p:sp>
        <p:sp>
          <p:nvSpPr>
            <p:cNvPr id="771" name="tx135"/>
            <p:cNvSpPr/>
            <p:nvPr/>
          </p:nvSpPr>
          <p:spPr>
            <a:xfrm rot="-2700000">
              <a:off x="225474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2" name="tx136"/>
            <p:cNvSpPr/>
            <p:nvPr/>
          </p:nvSpPr>
          <p:spPr>
            <a:xfrm rot="-2700000">
              <a:off x="25302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3" name="tx137"/>
            <p:cNvSpPr/>
            <p:nvPr/>
          </p:nvSpPr>
          <p:spPr>
            <a:xfrm rot="-2700000">
              <a:off x="280580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4" name="tx138"/>
            <p:cNvSpPr/>
            <p:nvPr/>
          </p:nvSpPr>
          <p:spPr>
            <a:xfrm rot="-2700000">
              <a:off x="308133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5" name="tx139"/>
            <p:cNvSpPr/>
            <p:nvPr/>
          </p:nvSpPr>
          <p:spPr>
            <a:xfrm rot="-2700000">
              <a:off x="33568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6" name="tx140"/>
            <p:cNvSpPr/>
            <p:nvPr/>
          </p:nvSpPr>
          <p:spPr>
            <a:xfrm rot="-2700000">
              <a:off x="363239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7" name="tx141"/>
            <p:cNvSpPr/>
            <p:nvPr/>
          </p:nvSpPr>
          <p:spPr>
            <a:xfrm rot="-2700000">
              <a:off x="3907899"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8" name="tx142"/>
            <p:cNvSpPr/>
            <p:nvPr/>
          </p:nvSpPr>
          <p:spPr>
            <a:xfrm rot="-2700000">
              <a:off x="418345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9" name="tx143"/>
            <p:cNvSpPr/>
            <p:nvPr/>
          </p:nvSpPr>
          <p:spPr>
            <a:xfrm rot="-2700000">
              <a:off x="44589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0" name="tx144"/>
            <p:cNvSpPr/>
            <p:nvPr/>
          </p:nvSpPr>
          <p:spPr>
            <a:xfrm rot="-2700000">
              <a:off x="473451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1" name="tx145"/>
            <p:cNvSpPr/>
            <p:nvPr/>
          </p:nvSpPr>
          <p:spPr>
            <a:xfrm rot="-2700000">
              <a:off x="50100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2" name="tx146"/>
            <p:cNvSpPr/>
            <p:nvPr/>
          </p:nvSpPr>
          <p:spPr>
            <a:xfrm rot="-2700000">
              <a:off x="52855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3" name="pic147"/>
            <p:cNvPicPr/>
            <p:nvPr/>
          </p:nvPicPr>
          <p:blipFill>
            <a:blip r:embed="rId2" cstate="print"/>
            <a:stretch>
              <a:fillRect/>
            </a:stretch>
          </p:blipFill>
          <p:spPr>
            <a:xfrm>
              <a:off x="3129796" y="10138064"/>
              <a:ext cx="2160000" cy="144000"/>
            </a:xfrm>
            <a:prstGeom prst="rect">
              <a:avLst/>
            </a:prstGeom>
          </p:spPr>
        </p:pic>
        <p:sp>
          <p:nvSpPr>
            <p:cNvPr id="784" name="pl148"/>
            <p:cNvSpPr/>
            <p:nvPr/>
          </p:nvSpPr>
          <p:spPr>
            <a:xfrm>
              <a:off x="371891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49"/>
            <p:cNvSpPr/>
            <p:nvPr/>
          </p:nvSpPr>
          <p:spPr>
            <a:xfrm>
              <a:off x="431033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50"/>
            <p:cNvSpPr/>
            <p:nvPr/>
          </p:nvSpPr>
          <p:spPr>
            <a:xfrm>
              <a:off x="490176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7" name="pl151"/>
            <p:cNvSpPr/>
            <p:nvPr/>
          </p:nvSpPr>
          <p:spPr>
            <a:xfrm>
              <a:off x="371891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52"/>
            <p:cNvSpPr/>
            <p:nvPr/>
          </p:nvSpPr>
          <p:spPr>
            <a:xfrm>
              <a:off x="431033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pl153"/>
            <p:cNvSpPr/>
            <p:nvPr/>
          </p:nvSpPr>
          <p:spPr>
            <a:xfrm>
              <a:off x="490176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tx154"/>
            <p:cNvSpPr/>
            <p:nvPr/>
          </p:nvSpPr>
          <p:spPr>
            <a:xfrm>
              <a:off x="361296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91" name="tx155"/>
            <p:cNvSpPr/>
            <p:nvPr/>
          </p:nvSpPr>
          <p:spPr>
            <a:xfrm>
              <a:off x="420439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2" name="tx156"/>
            <p:cNvSpPr/>
            <p:nvPr/>
          </p:nvSpPr>
          <p:spPr>
            <a:xfrm>
              <a:off x="4795820"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93"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Cabo Verde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8" name="rc17"/>
            <p:cNvSpPr/>
            <p:nvPr/>
          </p:nvSpPr>
          <p:spPr>
            <a:xfrm>
              <a:off x="188584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885840" y="2876285"/>
              <a:ext cx="297571" cy="24090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885840" y="2876285"/>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885840" y="2876285"/>
              <a:ext cx="29757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4" name="pg23"/>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69985" y="2153563"/>
              <a:ext cx="4033740" cy="3131794"/>
            </a:xfrm>
            <a:prstGeom prst="rect">
              <a:avLst/>
            </a:prstGeom>
            <a:solidFill>
              <a:srgbClr val="FFFFFF">
                <a:alpha val="100000"/>
              </a:srgbClr>
            </a:solidFill>
          </p:spPr>
          <p:txBody>
            <a:bodyPr/>
            <a:lstStyle/>
            <a:p/>
          </p:txBody>
        </p:sp>
        <p:sp>
          <p:nvSpPr>
            <p:cNvPr id="28" name="pl27"/>
            <p:cNvSpPr/>
            <p:nvPr/>
          </p:nvSpPr>
          <p:spPr>
            <a:xfrm>
              <a:off x="586998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9" name="pl28"/>
            <p:cNvSpPr/>
            <p:nvPr/>
          </p:nvSpPr>
          <p:spPr>
            <a:xfrm>
              <a:off x="586998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0" name="pl29"/>
            <p:cNvSpPr/>
            <p:nvPr/>
          </p:nvSpPr>
          <p:spPr>
            <a:xfrm>
              <a:off x="586998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1" name="pl30"/>
            <p:cNvSpPr/>
            <p:nvPr/>
          </p:nvSpPr>
          <p:spPr>
            <a:xfrm>
              <a:off x="586998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586998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4" name="pl33"/>
            <p:cNvSpPr/>
            <p:nvPr/>
          </p:nvSpPr>
          <p:spPr>
            <a:xfrm>
              <a:off x="586998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586998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pl36"/>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8" name="pl37"/>
            <p:cNvSpPr/>
            <p:nvPr/>
          </p:nvSpPr>
          <p:spPr>
            <a:xfrm>
              <a:off x="586998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9" name="rc3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40" name="rc39"/>
            <p:cNvSpPr/>
            <p:nvPr/>
          </p:nvSpPr>
          <p:spPr>
            <a:xfrm>
              <a:off x="9903726" y="2153563"/>
              <a:ext cx="4033740" cy="3131794"/>
            </a:xfrm>
            <a:prstGeom prst="rect">
              <a:avLst/>
            </a:prstGeom>
            <a:solidFill>
              <a:srgbClr val="FFFFFF">
                <a:alpha val="100000"/>
              </a:srgbClr>
            </a:solidFill>
          </p:spPr>
          <p:txBody>
            <a:bodyPr/>
            <a:lstStyle/>
            <a:p/>
          </p:txBody>
        </p:sp>
        <p:sp>
          <p:nvSpPr>
            <p:cNvPr id="41" name="pl40"/>
            <p:cNvSpPr/>
            <p:nvPr/>
          </p:nvSpPr>
          <p:spPr>
            <a:xfrm>
              <a:off x="990372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2" name="pl41"/>
            <p:cNvSpPr/>
            <p:nvPr/>
          </p:nvSpPr>
          <p:spPr>
            <a:xfrm>
              <a:off x="990372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3" name="pl42"/>
            <p:cNvSpPr/>
            <p:nvPr/>
          </p:nvSpPr>
          <p:spPr>
            <a:xfrm>
              <a:off x="990372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4" name="pl43"/>
            <p:cNvSpPr/>
            <p:nvPr/>
          </p:nvSpPr>
          <p:spPr>
            <a:xfrm>
              <a:off x="990372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5" name="pl44"/>
            <p:cNvSpPr/>
            <p:nvPr/>
          </p:nvSpPr>
          <p:spPr>
            <a:xfrm>
              <a:off x="990372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6" name="pl45"/>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7" name="pl46"/>
            <p:cNvSpPr/>
            <p:nvPr/>
          </p:nvSpPr>
          <p:spPr>
            <a:xfrm>
              <a:off x="990372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8" name="pl47"/>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9" name="pl48"/>
            <p:cNvSpPr/>
            <p:nvPr/>
          </p:nvSpPr>
          <p:spPr>
            <a:xfrm>
              <a:off x="990372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0" name="pl49"/>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1" name="pl50"/>
            <p:cNvSpPr/>
            <p:nvPr/>
          </p:nvSpPr>
          <p:spPr>
            <a:xfrm>
              <a:off x="990372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2" name="rc51"/>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53" name="rc52"/>
            <p:cNvSpPr/>
            <p:nvPr/>
          </p:nvSpPr>
          <p:spPr>
            <a:xfrm>
              <a:off x="13937466" y="2153563"/>
              <a:ext cx="4033740" cy="3131794"/>
            </a:xfrm>
            <a:prstGeom prst="rect">
              <a:avLst/>
            </a:prstGeom>
            <a:solidFill>
              <a:srgbClr val="FFFFFF">
                <a:alpha val="100000"/>
              </a:srgbClr>
            </a:solidFill>
          </p:spPr>
          <p:txBody>
            <a:bodyPr/>
            <a:lstStyle/>
            <a:p/>
          </p:txBody>
        </p:sp>
        <p:sp>
          <p:nvSpPr>
            <p:cNvPr id="54" name="pl53"/>
            <p:cNvSpPr/>
            <p:nvPr/>
          </p:nvSpPr>
          <p:spPr>
            <a:xfrm>
              <a:off x="1393746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5" name="pl54"/>
            <p:cNvSpPr/>
            <p:nvPr/>
          </p:nvSpPr>
          <p:spPr>
            <a:xfrm>
              <a:off x="1393746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6" name="pl55"/>
            <p:cNvSpPr/>
            <p:nvPr/>
          </p:nvSpPr>
          <p:spPr>
            <a:xfrm>
              <a:off x="1393746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7" name="pl56"/>
            <p:cNvSpPr/>
            <p:nvPr/>
          </p:nvSpPr>
          <p:spPr>
            <a:xfrm>
              <a:off x="1393746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8" name="pl57"/>
            <p:cNvSpPr/>
            <p:nvPr/>
          </p:nvSpPr>
          <p:spPr>
            <a:xfrm>
              <a:off x="1393746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9" name="pl58"/>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0" name="pl59"/>
            <p:cNvSpPr/>
            <p:nvPr/>
          </p:nvSpPr>
          <p:spPr>
            <a:xfrm>
              <a:off x="1393746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1" name="pl60"/>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2" name="pl61"/>
            <p:cNvSpPr/>
            <p:nvPr/>
          </p:nvSpPr>
          <p:spPr>
            <a:xfrm>
              <a:off x="1393746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3" name="pl62"/>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4" name="pl63"/>
            <p:cNvSpPr/>
            <p:nvPr/>
          </p:nvSpPr>
          <p:spPr>
            <a:xfrm>
              <a:off x="1393746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5" name="rc64"/>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66" name="tx65"/>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67" name="tx66"/>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68" name="tx67"/>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69" name="tx68"/>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0" name="pl69"/>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tx81"/>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3" name="tx82"/>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4" name="tx83"/>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5" name="tx84"/>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6" name="tx85"/>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7" name="tx86"/>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8" name="tx87"/>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9" name="tx88"/>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0" name="tx89"/>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1" name="tx90"/>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2" name="tx91"/>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3" name="tx92"/>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4" name="pl9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tx105"/>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7" name="tx106"/>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8" name="tx107"/>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9" name="tx108"/>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0" name="tx109"/>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1" name="tx110"/>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2" name="tx111"/>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3" name="tx112"/>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4" name="tx113"/>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5" name="tx114"/>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6" name="tx115"/>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7" name="tx116"/>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8" name="pl117"/>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tx129"/>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1" name="tx130"/>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2" name="tx131"/>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3" name="tx132"/>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4" name="tx133"/>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5" name="tx134"/>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6" name="tx135"/>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7" name="tx136"/>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8" name="tx137"/>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9" name="tx138"/>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0" name="tx139"/>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1" name="tx140"/>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2" name="pl141"/>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tx153"/>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5" name="tx154"/>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6" name="tx155"/>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7" name="tx156"/>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8" name="tx157"/>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9" name="tx158"/>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0" name="tx159"/>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1" name="tx160"/>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2" name="tx161"/>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3" name="tx162"/>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4" name="tx163"/>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5" name="tx164"/>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6" name="tx165"/>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67" name="tx166"/>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68" name="tx16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69" name="tx168"/>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70" name="tx169"/>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71" name="tx170"/>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72" name="pl17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3" name="pl172"/>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4" name="pl173"/>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5" name="pl174"/>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6" name="pl175"/>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7" name="pl176"/>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8" name="tx17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9" name="rc178"/>
            <p:cNvSpPr/>
            <p:nvPr/>
          </p:nvSpPr>
          <p:spPr>
            <a:xfrm>
              <a:off x="18110385" y="2153563"/>
              <a:ext cx="1753945" cy="1236458"/>
            </a:xfrm>
            <a:prstGeom prst="rect">
              <a:avLst/>
            </a:prstGeom>
            <a:solidFill>
              <a:srgbClr val="FFFFFF">
                <a:alpha val="100000"/>
              </a:srgbClr>
            </a:solidFill>
          </p:spPr>
          <p:txBody>
            <a:bodyPr/>
            <a:lstStyle/>
            <a:p/>
          </p:txBody>
        </p:sp>
        <p:sp>
          <p:nvSpPr>
            <p:cNvPr id="180" name="rc179"/>
            <p:cNvSpPr/>
            <p:nvPr/>
          </p:nvSpPr>
          <p:spPr>
            <a:xfrm>
              <a:off x="18179974" y="2223153"/>
              <a:ext cx="274319" cy="274319"/>
            </a:xfrm>
            <a:prstGeom prst="rect">
              <a:avLst/>
            </a:prstGeom>
            <a:solidFill>
              <a:srgbClr val="FFFFFF">
                <a:alpha val="100000"/>
              </a:srgbClr>
            </a:solidFill>
          </p:spPr>
          <p:txBody>
            <a:bodyPr/>
            <a:lstStyle/>
            <a:p/>
          </p:txBody>
        </p:sp>
        <p:sp>
          <p:nvSpPr>
            <p:cNvPr id="181" name="rc18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8179974" y="2497473"/>
              <a:ext cx="274319" cy="274319"/>
            </a:xfrm>
            <a:prstGeom prst="rect">
              <a:avLst/>
            </a:prstGeom>
            <a:solidFill>
              <a:srgbClr val="FFFFFF">
                <a:alpha val="100000"/>
              </a:srgbClr>
            </a:solidFill>
          </p:spPr>
          <p:txBody>
            <a:bodyPr/>
            <a:lstStyle/>
            <a:p/>
          </p:txBody>
        </p:sp>
        <p:sp>
          <p:nvSpPr>
            <p:cNvPr id="183" name="rc18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8179974" y="2771793"/>
              <a:ext cx="274319" cy="274319"/>
            </a:xfrm>
            <a:prstGeom prst="rect">
              <a:avLst/>
            </a:prstGeom>
            <a:solidFill>
              <a:srgbClr val="FFFFFF">
                <a:alpha val="100000"/>
              </a:srgbClr>
            </a:solidFill>
          </p:spPr>
          <p:txBody>
            <a:bodyPr/>
            <a:lstStyle/>
            <a:p/>
          </p:txBody>
        </p:sp>
        <p:sp>
          <p:nvSpPr>
            <p:cNvPr id="185" name="rc18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8179974" y="3046113"/>
              <a:ext cx="274319" cy="274319"/>
            </a:xfrm>
            <a:prstGeom prst="rect">
              <a:avLst/>
            </a:prstGeom>
            <a:solidFill>
              <a:srgbClr val="FFFFFF">
                <a:alpha val="100000"/>
              </a:srgbClr>
            </a:solidFill>
          </p:spPr>
          <p:txBody>
            <a:bodyPr/>
            <a:lstStyle/>
            <a:p/>
          </p:txBody>
        </p:sp>
        <p:sp>
          <p:nvSpPr>
            <p:cNvPr id="187" name="rc18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tx18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89" name="tx18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90" name="tx18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91" name="tx19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9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93" name=""/>
          <p:cNvGrpSpPr/>
          <p:nvPr/>
        </p:nvGrpSpPr>
        <p:grpSpPr>
          <a:xfrm>
            <a:off x="12527280" y="6217920"/>
            <a:ext cx="5486400" cy="4297680"/>
            <a:chOff x="12527280" y="6217920"/>
            <a:chExt cx="5486400" cy="4297680"/>
          </a:xfrm>
        </p:grpSpPr>
        <p:sp>
          <p:nvSpPr>
            <p:cNvPr id="19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9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9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9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8" name="pl17"/>
            <p:cNvSpPr/>
            <p:nvPr/>
          </p:nvSpPr>
          <p:spPr>
            <a:xfrm>
              <a:off x="13325144" y="6663670"/>
              <a:ext cx="4510689" cy="332897"/>
            </a:xfrm>
            <a:custGeom>
              <a:avLst/>
              <a:pathLst>
                <a:path w="4510689" h="332897">
                  <a:moveTo>
                    <a:pt x="0" y="332897"/>
                  </a:moveTo>
                  <a:lnTo>
                    <a:pt x="180427" y="281682"/>
                  </a:lnTo>
                  <a:lnTo>
                    <a:pt x="360855" y="256074"/>
                  </a:lnTo>
                  <a:lnTo>
                    <a:pt x="541282" y="230467"/>
                  </a:lnTo>
                  <a:lnTo>
                    <a:pt x="721710" y="204859"/>
                  </a:lnTo>
                  <a:lnTo>
                    <a:pt x="902137" y="153644"/>
                  </a:lnTo>
                  <a:lnTo>
                    <a:pt x="1082565" y="128037"/>
                  </a:lnTo>
                  <a:lnTo>
                    <a:pt x="1262993" y="76822"/>
                  </a:lnTo>
                  <a:lnTo>
                    <a:pt x="1443420" y="51214"/>
                  </a:lnTo>
                  <a:lnTo>
                    <a:pt x="1623848" y="51214"/>
                  </a:lnTo>
                  <a:lnTo>
                    <a:pt x="1804275" y="51214"/>
                  </a:lnTo>
                  <a:lnTo>
                    <a:pt x="1984703" y="76822"/>
                  </a:lnTo>
                  <a:lnTo>
                    <a:pt x="2165131" y="204859"/>
                  </a:lnTo>
                  <a:lnTo>
                    <a:pt x="2345558" y="204859"/>
                  </a:lnTo>
                  <a:lnTo>
                    <a:pt x="2525986" y="153644"/>
                  </a:lnTo>
                  <a:lnTo>
                    <a:pt x="2706413" y="179252"/>
                  </a:lnTo>
                  <a:lnTo>
                    <a:pt x="2886841" y="153644"/>
                  </a:lnTo>
                  <a:lnTo>
                    <a:pt x="3067268" y="76822"/>
                  </a:lnTo>
                  <a:lnTo>
                    <a:pt x="3247696" y="0"/>
                  </a:lnTo>
                  <a:lnTo>
                    <a:pt x="3428124" y="25607"/>
                  </a:lnTo>
                  <a:lnTo>
                    <a:pt x="3608551" y="102429"/>
                  </a:lnTo>
                  <a:lnTo>
                    <a:pt x="3788979" y="102429"/>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209" name="pl18"/>
            <p:cNvSpPr/>
            <p:nvPr/>
          </p:nvSpPr>
          <p:spPr>
            <a:xfrm>
              <a:off x="15309848" y="6663670"/>
              <a:ext cx="2525986" cy="512149"/>
            </a:xfrm>
            <a:custGeom>
              <a:avLst/>
              <a:pathLst>
                <a:path w="2525986" h="512149">
                  <a:moveTo>
                    <a:pt x="0" y="0"/>
                  </a:moveTo>
                  <a:lnTo>
                    <a:pt x="180427" y="128037"/>
                  </a:lnTo>
                  <a:lnTo>
                    <a:pt x="360855" y="256074"/>
                  </a:lnTo>
                  <a:lnTo>
                    <a:pt x="541282" y="512149"/>
                  </a:lnTo>
                  <a:lnTo>
                    <a:pt x="721710" y="102429"/>
                  </a:lnTo>
                  <a:lnTo>
                    <a:pt x="902137" y="179252"/>
                  </a:lnTo>
                  <a:lnTo>
                    <a:pt x="1082565" y="358504"/>
                  </a:lnTo>
                  <a:lnTo>
                    <a:pt x="1262993" y="281682"/>
                  </a:lnTo>
                  <a:lnTo>
                    <a:pt x="1443420" y="204859"/>
                  </a:lnTo>
                  <a:lnTo>
                    <a:pt x="1623848" y="332897"/>
                  </a:lnTo>
                  <a:lnTo>
                    <a:pt x="1804275" y="332897"/>
                  </a:lnTo>
                  <a:lnTo>
                    <a:pt x="1984703" y="332897"/>
                  </a:lnTo>
                  <a:lnTo>
                    <a:pt x="2165131" y="332897"/>
                  </a:lnTo>
                  <a:lnTo>
                    <a:pt x="2345558" y="332897"/>
                  </a:lnTo>
                  <a:lnTo>
                    <a:pt x="2525986" y="332897"/>
                  </a:lnTo>
                </a:path>
              </a:pathLst>
            </a:custGeom>
            <a:ln w="32521" cap="flat">
              <a:solidFill>
                <a:srgbClr val="00A173">
                  <a:alpha val="100000"/>
                </a:srgbClr>
              </a:solidFill>
              <a:prstDash val="solid"/>
              <a:round/>
            </a:ln>
          </p:spPr>
          <p:txBody>
            <a:bodyPr/>
            <a:lstStyle/>
            <a:p/>
          </p:txBody>
        </p:sp>
        <p:sp>
          <p:nvSpPr>
            <p:cNvPr id="21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1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1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1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1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1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1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4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5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5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5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5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5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5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5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5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5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5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6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6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6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6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6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6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6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6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6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6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7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7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7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7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7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5" name="rc84"/>
            <p:cNvSpPr/>
            <p:nvPr/>
          </p:nvSpPr>
          <p:spPr>
            <a:xfrm>
              <a:off x="14005791" y="9941072"/>
              <a:ext cx="3149396" cy="504938"/>
            </a:xfrm>
            <a:prstGeom prst="rect">
              <a:avLst/>
            </a:prstGeom>
            <a:solidFill>
              <a:srgbClr val="FFFFFF">
                <a:alpha val="100000"/>
              </a:srgbClr>
            </a:solidFill>
          </p:spPr>
          <p:txBody>
            <a:bodyPr/>
            <a:lstStyle/>
            <a:p/>
          </p:txBody>
        </p:sp>
        <p:sp>
          <p:nvSpPr>
            <p:cNvPr id="27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7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7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7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8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8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8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8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8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Cambodia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46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67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08890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103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0677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281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496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32643"/>
              <a:ext cx="234305" cy="52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55486"/>
              <a:ext cx="234305" cy="29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27371"/>
              <a:ext cx="234305" cy="5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08042"/>
              <a:ext cx="234305" cy="77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90471"/>
              <a:ext cx="234305" cy="94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095584"/>
              <a:ext cx="234305" cy="189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78171"/>
              <a:ext cx="234305" cy="107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18427"/>
              <a:ext cx="234305" cy="165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78329"/>
              <a:ext cx="234305" cy="7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8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83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034083"/>
              <a:ext cx="234305" cy="244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16512"/>
              <a:ext cx="234305" cy="267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4815"/>
              <a:ext cx="234305" cy="10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4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4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032326"/>
              <a:ext cx="234305" cy="242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74656"/>
              <a:ext cx="234305" cy="110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5" name="pg64"/>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46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967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08890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2103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0677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281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496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164113"/>
              <a:ext cx="234305" cy="119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127213"/>
              <a:ext cx="234305" cy="158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0086"/>
              <a:ext cx="234305" cy="5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800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800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48299"/>
              <a:ext cx="234305" cy="131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213314"/>
              <a:ext cx="234305" cy="70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153570"/>
              <a:ext cx="234305" cy="1300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1843"/>
              <a:ext cx="234305" cy="3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818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818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181685"/>
              <a:ext cx="234305" cy="10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111398"/>
              <a:ext cx="234305" cy="1739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100855"/>
              <a:ext cx="234305" cy="182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50056"/>
              <a:ext cx="234305" cy="135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144785"/>
              <a:ext cx="234305" cy="140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028812"/>
              <a:ext cx="234305" cy="254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3601"/>
              <a:ext cx="234305" cy="1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83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36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183442"/>
              <a:ext cx="234305" cy="10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7" name="pg126"/>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46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3967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08890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2103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0677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281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6496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130727"/>
              <a:ext cx="234305" cy="154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81843"/>
              <a:ext cx="234305" cy="3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2818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2818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079769"/>
              <a:ext cx="234305" cy="202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08042"/>
              <a:ext cx="234305" cy="77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167628"/>
              <a:ext cx="234305" cy="117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106127"/>
              <a:ext cx="234305" cy="179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80086"/>
              <a:ext cx="234305" cy="5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800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800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070984"/>
              <a:ext cx="234305" cy="209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028812"/>
              <a:ext cx="234305" cy="25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78329"/>
              <a:ext cx="234305" cy="7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78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783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962039"/>
              <a:ext cx="234305" cy="316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34400"/>
              <a:ext cx="234305" cy="50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344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344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076255"/>
              <a:ext cx="234305" cy="158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046383"/>
              <a:ext cx="234305" cy="238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0463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0463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4726579"/>
              <a:ext cx="234305" cy="319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4963797"/>
              <a:ext cx="234305" cy="321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4963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49637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4545591"/>
              <a:ext cx="234305" cy="418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4742394"/>
              <a:ext cx="234305" cy="542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47423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7423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397990"/>
              <a:ext cx="234305" cy="344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11415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666 case(s)</a:t>
              </a:r>
            </a:p>
          </p:txBody>
        </p:sp>
        <p:sp>
          <p:nvSpPr>
            <p:cNvPr id="190" name="pg189"/>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666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46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967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08890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2103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0677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281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6496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4724822"/>
              <a:ext cx="234305" cy="560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4724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4724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3811097"/>
              <a:ext cx="234305" cy="913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4283774"/>
              <a:ext cx="234305" cy="10015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42837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2837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3551036"/>
              <a:ext cx="234305" cy="732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4123872"/>
              <a:ext cx="234305" cy="11614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41238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1238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3001044"/>
              <a:ext cx="234305" cy="1122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4146715"/>
              <a:ext cx="234305" cy="11386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1467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1467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3022130"/>
              <a:ext cx="234305" cy="1124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4148472"/>
              <a:ext cx="234305" cy="1136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148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1484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2876285"/>
              <a:ext cx="234305" cy="127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4389204"/>
              <a:ext cx="234305" cy="896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43892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3892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3023887"/>
              <a:ext cx="234305" cy="1365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4658050"/>
              <a:ext cx="234305" cy="6273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46580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6580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3507107"/>
              <a:ext cx="234305" cy="1150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4693193"/>
              <a:ext cx="234305" cy="592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46931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6931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4041285"/>
              <a:ext cx="234305" cy="651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4930411"/>
              <a:ext cx="234305" cy="3549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49304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49304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4480576"/>
              <a:ext cx="234305" cy="449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4998940"/>
              <a:ext cx="234305" cy="286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49989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49989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4399747"/>
              <a:ext cx="234305" cy="599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060441"/>
              <a:ext cx="234305" cy="224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0604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50604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4744151"/>
              <a:ext cx="234305" cy="316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160599"/>
              <a:ext cx="234305" cy="124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1605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1605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4984883"/>
              <a:ext cx="234305" cy="17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327636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1" name="pg250"/>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2" name="pg251"/>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3" name="pg252"/>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4,613 case(s)</a:t>
              </a:r>
            </a:p>
          </p:txBody>
        </p:sp>
        <p:sp>
          <p:nvSpPr>
            <p:cNvPr id="255" name="pg254"/>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4,613 case(s)</a:t>
              </a:r>
            </a:p>
          </p:txBody>
        </p:sp>
        <p:sp>
          <p:nvSpPr>
            <p:cNvPr id="257" name="rc25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95069" y="2153563"/>
              <a:ext cx="3176137" cy="3131794"/>
            </a:xfrm>
            <a:prstGeom prst="rect">
              <a:avLst/>
            </a:prstGeom>
            <a:solidFill>
              <a:srgbClr val="FFFFFF">
                <a:alpha val="100000"/>
              </a:srgbClr>
            </a:solidFill>
          </p:spPr>
          <p:txBody>
            <a:bodyPr/>
            <a:lstStyle/>
            <a:p/>
          </p:txBody>
        </p:sp>
        <p:sp>
          <p:nvSpPr>
            <p:cNvPr id="259" name="pl258"/>
            <p:cNvSpPr/>
            <p:nvPr/>
          </p:nvSpPr>
          <p:spPr>
            <a:xfrm>
              <a:off x="14795069" y="4846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3967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308890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22103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440677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35281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264961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rc266"/>
            <p:cNvSpPr/>
            <p:nvPr/>
          </p:nvSpPr>
          <p:spPr>
            <a:xfrm>
              <a:off x="14834120" y="5143027"/>
              <a:ext cx="234305" cy="1423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34120" y="51430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51430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4834120" y="4898782"/>
              <a:ext cx="234305" cy="244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79928"/>
              <a:ext cx="234305" cy="105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51799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51799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5020026"/>
              <a:ext cx="234305" cy="159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201014"/>
              <a:ext cx="234305" cy="84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52010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52010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4944468"/>
              <a:ext cx="234305" cy="25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93985"/>
              <a:ext cx="234305" cy="913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51939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51939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5005969"/>
              <a:ext cx="234305" cy="188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237914"/>
              <a:ext cx="234305" cy="474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52379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52379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5063955"/>
              <a:ext cx="234305" cy="1739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262515"/>
              <a:ext cx="234305" cy="22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52625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52625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5083284"/>
              <a:ext cx="234305" cy="179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274815"/>
              <a:ext cx="234305" cy="10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5274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5274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012997"/>
              <a:ext cx="234305" cy="261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78329"/>
              <a:ext cx="234305" cy="7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278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52783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012997"/>
              <a:ext cx="234305" cy="26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291 case(s)</a:t>
              </a:r>
            </a:p>
          </p:txBody>
        </p:sp>
        <p:sp>
          <p:nvSpPr>
            <p:cNvPr id="301" name="pg30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94238" y="4321497"/>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30" name="tx429"/>
            <p:cNvSpPr/>
            <p:nvPr/>
          </p:nvSpPr>
          <p:spPr>
            <a:xfrm>
              <a:off x="1230614" y="341333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1" name="tx430"/>
            <p:cNvSpPr/>
            <p:nvPr/>
          </p:nvSpPr>
          <p:spPr>
            <a:xfrm>
              <a:off x="1230614" y="253475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2" name="pl43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44067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35281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26496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pg43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0" name="tx43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p:txBody>
        </p:sp>
        <p:sp>
          <p:nvSpPr>
            <p:cNvPr id="442" name="rc441"/>
            <p:cNvSpPr/>
            <p:nvPr/>
          </p:nvSpPr>
          <p:spPr>
            <a:xfrm>
              <a:off x="18179974" y="2775829"/>
              <a:ext cx="274319" cy="274319"/>
            </a:xfrm>
            <a:prstGeom prst="rect">
              <a:avLst/>
            </a:prstGeom>
            <a:solidFill>
              <a:srgbClr val="FFFFFF">
                <a:alpha val="100000"/>
              </a:srgbClr>
            </a:solidFill>
          </p:spPr>
          <p:txBody>
            <a:bodyPr/>
            <a:lstStyle/>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50149"/>
              <a:ext cx="274319" cy="274319"/>
            </a:xfrm>
            <a:prstGeom prst="rect">
              <a:avLst/>
            </a:prstGeom>
            <a:solidFill>
              <a:srgbClr val="FFFFFF">
                <a:alpha val="100000"/>
              </a:srgbClr>
            </a:solidFill>
          </p:spPr>
          <p:txBody>
            <a:bodyPr/>
            <a:lstStyle/>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324469"/>
              <a:ext cx="274319" cy="274320"/>
            </a:xfrm>
            <a:prstGeom prst="rect">
              <a:avLst/>
            </a:prstGeom>
            <a:solidFill>
              <a:srgbClr val="FFFFFF">
                <a:alpha val="100000"/>
              </a:srgbClr>
            </a:solidFill>
          </p:spPr>
          <p:txBody>
            <a:bodyPr/>
            <a:lstStyle/>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598789"/>
              <a:ext cx="274319" cy="274320"/>
            </a:xfrm>
            <a:prstGeom prst="rect">
              <a:avLst/>
            </a:prstGeom>
            <a:solidFill>
              <a:srgbClr val="FFFFFF">
                <a:alpha val="100000"/>
              </a:srgbClr>
            </a:solidFill>
          </p:spPr>
          <p:txBody>
            <a:bodyPr/>
            <a:lstStyle/>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153670" y="6510025"/>
              <a:ext cx="4107183" cy="2788960"/>
            </a:xfrm>
            <a:prstGeom prst="rect">
              <a:avLst/>
            </a:prstGeom>
            <a:solidFill>
              <a:srgbClr val="FFFFFF">
                <a:alpha val="100000"/>
              </a:srgbClr>
            </a:solidFill>
          </p:spPr>
          <p:txBody>
            <a:bodyPr/>
            <a:lstStyle/>
            <a:p/>
          </p:txBody>
        </p:sp>
        <p:sp>
          <p:nvSpPr>
            <p:cNvPr id="458" name="pl6"/>
            <p:cNvSpPr/>
            <p:nvPr/>
          </p:nvSpPr>
          <p:spPr>
            <a:xfrm>
              <a:off x="7153670" y="872267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7"/>
            <p:cNvSpPr/>
            <p:nvPr/>
          </p:nvSpPr>
          <p:spPr>
            <a:xfrm>
              <a:off x="7153670" y="782358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8"/>
            <p:cNvSpPr/>
            <p:nvPr/>
          </p:nvSpPr>
          <p:spPr>
            <a:xfrm>
              <a:off x="7153670" y="692450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0"/>
            <p:cNvSpPr/>
            <p:nvPr/>
          </p:nvSpPr>
          <p:spPr>
            <a:xfrm>
              <a:off x="7153670" y="827313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1"/>
            <p:cNvSpPr/>
            <p:nvPr/>
          </p:nvSpPr>
          <p:spPr>
            <a:xfrm>
              <a:off x="7153670" y="737404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rc12"/>
            <p:cNvSpPr/>
            <p:nvPr/>
          </p:nvSpPr>
          <p:spPr>
            <a:xfrm>
              <a:off x="7296281" y="7284137"/>
              <a:ext cx="399309" cy="18700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3"/>
            <p:cNvSpPr/>
            <p:nvPr/>
          </p:nvSpPr>
          <p:spPr>
            <a:xfrm>
              <a:off x="7866723" y="7868542"/>
              <a:ext cx="399309" cy="12767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4"/>
            <p:cNvSpPr/>
            <p:nvPr/>
          </p:nvSpPr>
          <p:spPr>
            <a:xfrm>
              <a:off x="8437165" y="8479919"/>
              <a:ext cx="399309" cy="6922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5"/>
            <p:cNvSpPr/>
            <p:nvPr/>
          </p:nvSpPr>
          <p:spPr>
            <a:xfrm>
              <a:off x="9007608" y="8731663"/>
              <a:ext cx="399309" cy="4315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9578050" y="9046342"/>
              <a:ext cx="399309" cy="1258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10148492" y="9064324"/>
              <a:ext cx="399309" cy="1078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10718934" y="9145242"/>
              <a:ext cx="399309" cy="269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9"/>
            <p:cNvSpPr/>
            <p:nvPr/>
          </p:nvSpPr>
          <p:spPr>
            <a:xfrm>
              <a:off x="7296281" y="6726704"/>
              <a:ext cx="399309" cy="5574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0"/>
            <p:cNvSpPr/>
            <p:nvPr/>
          </p:nvSpPr>
          <p:spPr>
            <a:xfrm>
              <a:off x="7866723" y="7140283"/>
              <a:ext cx="399309" cy="7282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1"/>
            <p:cNvSpPr/>
            <p:nvPr/>
          </p:nvSpPr>
          <p:spPr>
            <a:xfrm>
              <a:off x="8437165" y="8138267"/>
              <a:ext cx="399309" cy="3416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2"/>
            <p:cNvSpPr/>
            <p:nvPr/>
          </p:nvSpPr>
          <p:spPr>
            <a:xfrm>
              <a:off x="9007608" y="8542855"/>
              <a:ext cx="399309" cy="1888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3"/>
            <p:cNvSpPr/>
            <p:nvPr/>
          </p:nvSpPr>
          <p:spPr>
            <a:xfrm>
              <a:off x="9578050" y="9010379"/>
              <a:ext cx="399309" cy="359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4"/>
            <p:cNvSpPr/>
            <p:nvPr/>
          </p:nvSpPr>
          <p:spPr>
            <a:xfrm>
              <a:off x="10148492" y="9046342"/>
              <a:ext cx="399309" cy="17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5"/>
            <p:cNvSpPr/>
            <p:nvPr/>
          </p:nvSpPr>
          <p:spPr>
            <a:xfrm>
              <a:off x="10718934" y="9136251"/>
              <a:ext cx="399309" cy="89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6"/>
            <p:cNvSpPr/>
            <p:nvPr/>
          </p:nvSpPr>
          <p:spPr>
            <a:xfrm>
              <a:off x="7296281" y="6636796"/>
              <a:ext cx="399309" cy="899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7"/>
            <p:cNvSpPr/>
            <p:nvPr/>
          </p:nvSpPr>
          <p:spPr>
            <a:xfrm>
              <a:off x="7866723" y="6672759"/>
              <a:ext cx="399309" cy="46752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8"/>
            <p:cNvSpPr/>
            <p:nvPr/>
          </p:nvSpPr>
          <p:spPr>
            <a:xfrm>
              <a:off x="8437165" y="7697716"/>
              <a:ext cx="399309" cy="4405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9"/>
            <p:cNvSpPr/>
            <p:nvPr/>
          </p:nvSpPr>
          <p:spPr>
            <a:xfrm>
              <a:off x="9007608" y="8363038"/>
              <a:ext cx="399309" cy="1798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0"/>
            <p:cNvSpPr/>
            <p:nvPr/>
          </p:nvSpPr>
          <p:spPr>
            <a:xfrm>
              <a:off x="9578050" y="8974416"/>
              <a:ext cx="399309" cy="35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1"/>
            <p:cNvSpPr/>
            <p:nvPr/>
          </p:nvSpPr>
          <p:spPr>
            <a:xfrm>
              <a:off x="10148492" y="9037352"/>
              <a:ext cx="399309" cy="89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2"/>
            <p:cNvSpPr/>
            <p:nvPr/>
          </p:nvSpPr>
          <p:spPr>
            <a:xfrm>
              <a:off x="7296281" y="9154233"/>
              <a:ext cx="399309" cy="179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3"/>
            <p:cNvSpPr/>
            <p:nvPr/>
          </p:nvSpPr>
          <p:spPr>
            <a:xfrm>
              <a:off x="7866723" y="9145242"/>
              <a:ext cx="399309" cy="269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4"/>
            <p:cNvSpPr/>
            <p:nvPr/>
          </p:nvSpPr>
          <p:spPr>
            <a:xfrm>
              <a:off x="9007608" y="9163223"/>
              <a:ext cx="399309" cy="89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pl35"/>
            <p:cNvSpPr/>
            <p:nvPr/>
          </p:nvSpPr>
          <p:spPr>
            <a:xfrm>
              <a:off x="7495936" y="6867288"/>
              <a:ext cx="3422653" cy="2302922"/>
            </a:xfrm>
            <a:custGeom>
              <a:avLst/>
              <a:pathLst>
                <a:path w="3422653" h="2302922">
                  <a:moveTo>
                    <a:pt x="0" y="0"/>
                  </a:moveTo>
                  <a:lnTo>
                    <a:pt x="570442" y="1748949"/>
                  </a:lnTo>
                  <a:lnTo>
                    <a:pt x="1140884" y="2044115"/>
                  </a:lnTo>
                  <a:lnTo>
                    <a:pt x="1711326" y="2151760"/>
                  </a:lnTo>
                  <a:lnTo>
                    <a:pt x="2281768" y="2284599"/>
                  </a:lnTo>
                  <a:lnTo>
                    <a:pt x="2852210" y="2294333"/>
                  </a:lnTo>
                  <a:lnTo>
                    <a:pt x="3422653" y="2302922"/>
                  </a:lnTo>
                </a:path>
              </a:pathLst>
            </a:custGeom>
            <a:ln w="40651" cap="flat">
              <a:solidFill>
                <a:srgbClr val="000000">
                  <a:alpha val="100000"/>
                </a:srgbClr>
              </a:solidFill>
              <a:prstDash val="solid"/>
              <a:round/>
            </a:ln>
          </p:spPr>
          <p:txBody>
            <a:bodyPr/>
            <a:lstStyle/>
            <a:p/>
          </p:txBody>
        </p:sp>
        <p:sp>
          <p:nvSpPr>
            <p:cNvPr id="488"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9"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38"/>
            <p:cNvSpPr/>
            <p:nvPr/>
          </p:nvSpPr>
          <p:spPr>
            <a:xfrm>
              <a:off x="6801340" y="827082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1" name="tx39"/>
            <p:cNvSpPr/>
            <p:nvPr/>
          </p:nvSpPr>
          <p:spPr>
            <a:xfrm>
              <a:off x="6801340" y="73717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2" name="pl40"/>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1"/>
            <p:cNvSpPr/>
            <p:nvPr/>
          </p:nvSpPr>
          <p:spPr>
            <a:xfrm>
              <a:off x="7118876" y="82731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2"/>
            <p:cNvSpPr/>
            <p:nvPr/>
          </p:nvSpPr>
          <p:spPr>
            <a:xfrm>
              <a:off x="7118876" y="73740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4"/>
            <p:cNvSpPr/>
            <p:nvPr/>
          </p:nvSpPr>
          <p:spPr>
            <a:xfrm>
              <a:off x="11260854" y="84564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5"/>
            <p:cNvSpPr/>
            <p:nvPr/>
          </p:nvSpPr>
          <p:spPr>
            <a:xfrm>
              <a:off x="11260854" y="77407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6"/>
            <p:cNvSpPr/>
            <p:nvPr/>
          </p:nvSpPr>
          <p:spPr>
            <a:xfrm>
              <a:off x="11260854" y="70250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tx4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0" name="tx48"/>
            <p:cNvSpPr/>
            <p:nvPr/>
          </p:nvSpPr>
          <p:spPr>
            <a:xfrm>
              <a:off x="11358911" y="84541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01" name="tx49"/>
            <p:cNvSpPr/>
            <p:nvPr/>
          </p:nvSpPr>
          <p:spPr>
            <a:xfrm>
              <a:off x="11358911" y="773845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02" name="tx50"/>
            <p:cNvSpPr/>
            <p:nvPr/>
          </p:nvSpPr>
          <p:spPr>
            <a:xfrm>
              <a:off x="11358911" y="702272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03" name="pl51"/>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2"/>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3"/>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5"/>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6"/>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7"/>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58"/>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59"/>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0"/>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6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62"/>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5" name="tx63"/>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6" name="tx64"/>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6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8" name="tx6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6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6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69"/>
            <p:cNvSpPr/>
            <p:nvPr/>
          </p:nvSpPr>
          <p:spPr>
            <a:xfrm>
              <a:off x="6564753" y="10217410"/>
              <a:ext cx="1051268" cy="182880"/>
            </a:xfrm>
            <a:prstGeom prst="rect">
              <a:avLst/>
            </a:prstGeom>
            <a:solidFill>
              <a:srgbClr val="FFFFFF">
                <a:alpha val="100000"/>
              </a:srgbClr>
            </a:solidFill>
          </p:spPr>
          <p:txBody>
            <a:bodyPr/>
            <a:lstStyle/>
            <a:p/>
          </p:txBody>
        </p:sp>
        <p:sp>
          <p:nvSpPr>
            <p:cNvPr id="522" name="rc70"/>
            <p:cNvSpPr/>
            <p:nvPr/>
          </p:nvSpPr>
          <p:spPr>
            <a:xfrm>
              <a:off x="6564753" y="10217410"/>
              <a:ext cx="182879" cy="182880"/>
            </a:xfrm>
            <a:prstGeom prst="rect">
              <a:avLst/>
            </a:prstGeom>
            <a:solidFill>
              <a:srgbClr val="FFFFFF">
                <a:alpha val="100000"/>
              </a:srgbClr>
            </a:solidFill>
          </p:spPr>
          <p:txBody>
            <a:bodyPr/>
            <a:lstStyle/>
            <a:p/>
          </p:txBody>
        </p:sp>
        <p:sp>
          <p:nvSpPr>
            <p:cNvPr id="523" name="pl71"/>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4" name="tx72"/>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73"/>
            <p:cNvSpPr/>
            <p:nvPr/>
          </p:nvSpPr>
          <p:spPr>
            <a:xfrm>
              <a:off x="7796021" y="10217410"/>
              <a:ext cx="4053749" cy="182880"/>
            </a:xfrm>
            <a:prstGeom prst="rect">
              <a:avLst/>
            </a:prstGeom>
            <a:solidFill>
              <a:srgbClr val="FFFFFF">
                <a:alpha val="100000"/>
              </a:srgbClr>
            </a:solidFill>
          </p:spPr>
          <p:txBody>
            <a:bodyPr/>
            <a:lstStyle/>
            <a:p/>
          </p:txBody>
        </p:sp>
        <p:sp>
          <p:nvSpPr>
            <p:cNvPr id="526" name="rc74"/>
            <p:cNvSpPr/>
            <p:nvPr/>
          </p:nvSpPr>
          <p:spPr>
            <a:xfrm>
              <a:off x="7796021" y="10217410"/>
              <a:ext cx="182879" cy="182880"/>
            </a:xfrm>
            <a:prstGeom prst="rect">
              <a:avLst/>
            </a:prstGeom>
            <a:solidFill>
              <a:srgbClr val="FFFFFF">
                <a:alpha val="100000"/>
              </a:srgbClr>
            </a:solidFill>
          </p:spPr>
          <p:txBody>
            <a:bodyPr/>
            <a:lstStyle/>
            <a:p/>
          </p:txBody>
        </p:sp>
        <p:sp>
          <p:nvSpPr>
            <p:cNvPr id="527" name="rc7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8" name="rc76"/>
            <p:cNvSpPr/>
            <p:nvPr/>
          </p:nvSpPr>
          <p:spPr>
            <a:xfrm>
              <a:off x="8887262" y="10217410"/>
              <a:ext cx="182879" cy="182880"/>
            </a:xfrm>
            <a:prstGeom prst="rect">
              <a:avLst/>
            </a:prstGeom>
            <a:solidFill>
              <a:srgbClr val="FFFFFF">
                <a:alpha val="100000"/>
              </a:srgbClr>
            </a:solidFill>
          </p:spPr>
          <p:txBody>
            <a:bodyPr/>
            <a:lstStyle/>
            <a:p/>
          </p:txBody>
        </p:sp>
        <p:sp>
          <p:nvSpPr>
            <p:cNvPr id="529" name="rc7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0" name="rc78"/>
            <p:cNvSpPr/>
            <p:nvPr/>
          </p:nvSpPr>
          <p:spPr>
            <a:xfrm>
              <a:off x="9813303" y="10217410"/>
              <a:ext cx="182879" cy="182880"/>
            </a:xfrm>
            <a:prstGeom prst="rect">
              <a:avLst/>
            </a:prstGeom>
            <a:solidFill>
              <a:srgbClr val="FFFFFF">
                <a:alpha val="100000"/>
              </a:srgbClr>
            </a:solidFill>
          </p:spPr>
          <p:txBody>
            <a:bodyPr/>
            <a:lstStyle/>
            <a:p/>
          </p:txBody>
        </p:sp>
        <p:sp>
          <p:nvSpPr>
            <p:cNvPr id="531" name="rc7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2" name="rc80"/>
            <p:cNvSpPr/>
            <p:nvPr/>
          </p:nvSpPr>
          <p:spPr>
            <a:xfrm>
              <a:off x="10815544" y="10217410"/>
              <a:ext cx="182880" cy="182880"/>
            </a:xfrm>
            <a:prstGeom prst="rect">
              <a:avLst/>
            </a:prstGeom>
            <a:solidFill>
              <a:srgbClr val="FFFFFF">
                <a:alpha val="100000"/>
              </a:srgbClr>
            </a:solidFill>
          </p:spPr>
          <p:txBody>
            <a:bodyPr/>
            <a:lstStyle/>
            <a:p/>
          </p:txBody>
        </p:sp>
        <p:sp>
          <p:nvSpPr>
            <p:cNvPr id="533" name="rc8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82"/>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83"/>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84"/>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85"/>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8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6842922"/>
              <a:ext cx="4510689" cy="1024299"/>
            </a:xfrm>
            <a:custGeom>
              <a:avLst/>
              <a:pathLst>
                <a:path w="4510689" h="1024299">
                  <a:moveTo>
                    <a:pt x="0" y="691402"/>
                  </a:moveTo>
                  <a:lnTo>
                    <a:pt x="180427" y="845047"/>
                  </a:lnTo>
                  <a:lnTo>
                    <a:pt x="360855" y="1024299"/>
                  </a:lnTo>
                  <a:lnTo>
                    <a:pt x="541282" y="691402"/>
                  </a:lnTo>
                  <a:lnTo>
                    <a:pt x="721710" y="307289"/>
                  </a:lnTo>
                  <a:lnTo>
                    <a:pt x="902137" y="332897"/>
                  </a:lnTo>
                  <a:lnTo>
                    <a:pt x="1082565" y="358504"/>
                  </a:lnTo>
                  <a:lnTo>
                    <a:pt x="1262993" y="332897"/>
                  </a:lnTo>
                  <a:lnTo>
                    <a:pt x="1443420" y="76822"/>
                  </a:lnTo>
                  <a:lnTo>
                    <a:pt x="1623848" y="0"/>
                  </a:lnTo>
                  <a:lnTo>
                    <a:pt x="1804275" y="51214"/>
                  </a:lnTo>
                  <a:lnTo>
                    <a:pt x="1984703" y="102429"/>
                  </a:lnTo>
                  <a:lnTo>
                    <a:pt x="2165131" y="204859"/>
                  </a:lnTo>
                  <a:lnTo>
                    <a:pt x="2345558" y="332897"/>
                  </a:lnTo>
                  <a:lnTo>
                    <a:pt x="2525986" y="230467"/>
                  </a:lnTo>
                  <a:lnTo>
                    <a:pt x="2706413" y="179252"/>
                  </a:lnTo>
                  <a:lnTo>
                    <a:pt x="2886841" y="179252"/>
                  </a:lnTo>
                  <a:lnTo>
                    <a:pt x="3067268" y="179252"/>
                  </a:lnTo>
                  <a:lnTo>
                    <a:pt x="3247696" y="153644"/>
                  </a:lnTo>
                  <a:lnTo>
                    <a:pt x="3428124" y="128037"/>
                  </a:lnTo>
                  <a:lnTo>
                    <a:pt x="3608551" y="230467"/>
                  </a:lnTo>
                  <a:lnTo>
                    <a:pt x="3788979" y="230467"/>
                  </a:lnTo>
                  <a:lnTo>
                    <a:pt x="3969406" y="230467"/>
                  </a:lnTo>
                  <a:lnTo>
                    <a:pt x="4149834" y="332897"/>
                  </a:lnTo>
                  <a:lnTo>
                    <a:pt x="4330262" y="179252"/>
                  </a:lnTo>
                  <a:lnTo>
                    <a:pt x="4510689" y="128037"/>
                  </a:lnTo>
                </a:path>
              </a:pathLst>
            </a:custGeom>
            <a:ln w="32521" cap="flat">
              <a:solidFill>
                <a:srgbClr val="5EB0E8">
                  <a:alpha val="100000"/>
                </a:srgbClr>
              </a:solidFill>
              <a:prstDash val="solid"/>
              <a:round/>
            </a:ln>
          </p:spPr>
          <p:txBody>
            <a:bodyPr/>
            <a:lstStyle/>
            <a:p/>
          </p:txBody>
        </p:sp>
        <p:sp>
          <p:nvSpPr>
            <p:cNvPr id="555" name="pl18"/>
            <p:cNvSpPr/>
            <p:nvPr/>
          </p:nvSpPr>
          <p:spPr>
            <a:xfrm>
              <a:off x="15490275" y="7278249"/>
              <a:ext cx="2345558" cy="870654"/>
            </a:xfrm>
            <a:custGeom>
              <a:avLst/>
              <a:pathLst>
                <a:path w="2345558" h="870654">
                  <a:moveTo>
                    <a:pt x="0" y="870654"/>
                  </a:moveTo>
                  <a:lnTo>
                    <a:pt x="180427" y="588972"/>
                  </a:lnTo>
                  <a:lnTo>
                    <a:pt x="360855" y="358504"/>
                  </a:lnTo>
                  <a:lnTo>
                    <a:pt x="541282" y="409719"/>
                  </a:lnTo>
                  <a:lnTo>
                    <a:pt x="721710" y="281682"/>
                  </a:lnTo>
                  <a:lnTo>
                    <a:pt x="902137" y="204859"/>
                  </a:lnTo>
                  <a:lnTo>
                    <a:pt x="1082565" y="281682"/>
                  </a:lnTo>
                  <a:lnTo>
                    <a:pt x="1262993" y="0"/>
                  </a:lnTo>
                  <a:lnTo>
                    <a:pt x="1443420" y="76822"/>
                  </a:lnTo>
                  <a:lnTo>
                    <a:pt x="1623848" y="307289"/>
                  </a:lnTo>
                  <a:lnTo>
                    <a:pt x="1804275" y="153644"/>
                  </a:lnTo>
                  <a:lnTo>
                    <a:pt x="1984703" y="281682"/>
                  </a:lnTo>
                  <a:lnTo>
                    <a:pt x="2165131" y="153644"/>
                  </a:lnTo>
                  <a:lnTo>
                    <a:pt x="2345558" y="51214"/>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4108319"/>
            <a:chOff x="594360" y="6217920"/>
            <a:chExt cx="5562295" cy="4108319"/>
          </a:xfrm>
        </p:grpSpPr>
        <p:sp>
          <p:nvSpPr>
            <p:cNvPr id="62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36879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397026" y="6544587"/>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31" name="rc6"/>
            <p:cNvSpPr/>
            <p:nvPr/>
          </p:nvSpPr>
          <p:spPr>
            <a:xfrm>
              <a:off x="2679391" y="6544587"/>
              <a:ext cx="282365" cy="282365"/>
            </a:xfrm>
            <a:prstGeom prst="rect">
              <a:avLst/>
            </a:prstGeom>
            <a:solidFill>
              <a:srgbClr val="FC7352">
                <a:alpha val="100000"/>
              </a:srgbClr>
            </a:solidFill>
            <a:ln w="5420" cap="flat">
              <a:solidFill>
                <a:srgbClr val="FFFFFF">
                  <a:alpha val="100000"/>
                </a:srgbClr>
              </a:solidFill>
              <a:prstDash val="solid"/>
              <a:miter/>
            </a:ln>
          </p:spPr>
          <p:txBody>
            <a:bodyPr/>
            <a:lstStyle/>
            <a:p/>
          </p:txBody>
        </p:sp>
        <p:sp>
          <p:nvSpPr>
            <p:cNvPr id="632" name="rc7"/>
            <p:cNvSpPr/>
            <p:nvPr/>
          </p:nvSpPr>
          <p:spPr>
            <a:xfrm>
              <a:off x="2961756" y="6544587"/>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33" name="rc8"/>
            <p:cNvSpPr/>
            <p:nvPr/>
          </p:nvSpPr>
          <p:spPr>
            <a:xfrm>
              <a:off x="3244121"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34" name="rc9"/>
            <p:cNvSpPr/>
            <p:nvPr/>
          </p:nvSpPr>
          <p:spPr>
            <a:xfrm>
              <a:off x="3526487"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35" name="rc10"/>
            <p:cNvSpPr/>
            <p:nvPr/>
          </p:nvSpPr>
          <p:spPr>
            <a:xfrm>
              <a:off x="3808852" y="6544587"/>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36" name="rc11"/>
            <p:cNvSpPr/>
            <p:nvPr/>
          </p:nvSpPr>
          <p:spPr>
            <a:xfrm>
              <a:off x="4091217"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37" name="rc12"/>
            <p:cNvSpPr/>
            <p:nvPr/>
          </p:nvSpPr>
          <p:spPr>
            <a:xfrm>
              <a:off x="4373582"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38" name="rc13"/>
            <p:cNvSpPr/>
            <p:nvPr/>
          </p:nvSpPr>
          <p:spPr>
            <a:xfrm>
              <a:off x="4655947" y="6544587"/>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39" name="rc14"/>
            <p:cNvSpPr/>
            <p:nvPr/>
          </p:nvSpPr>
          <p:spPr>
            <a:xfrm>
              <a:off x="4938312" y="6544587"/>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40" name="rc15"/>
            <p:cNvSpPr/>
            <p:nvPr/>
          </p:nvSpPr>
          <p:spPr>
            <a:xfrm>
              <a:off x="522067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16"/>
            <p:cNvSpPr/>
            <p:nvPr/>
          </p:nvSpPr>
          <p:spPr>
            <a:xfrm>
              <a:off x="550304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17"/>
            <p:cNvSpPr/>
            <p:nvPr/>
          </p:nvSpPr>
          <p:spPr>
            <a:xfrm>
              <a:off x="2397026" y="682695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43" name="rc18"/>
            <p:cNvSpPr/>
            <p:nvPr/>
          </p:nvSpPr>
          <p:spPr>
            <a:xfrm>
              <a:off x="2679391"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44" name="rc19"/>
            <p:cNvSpPr/>
            <p:nvPr/>
          </p:nvSpPr>
          <p:spPr>
            <a:xfrm>
              <a:off x="2961756"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45" name="rc20"/>
            <p:cNvSpPr/>
            <p:nvPr/>
          </p:nvSpPr>
          <p:spPr>
            <a:xfrm>
              <a:off x="3244121"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46" name="rc21"/>
            <p:cNvSpPr/>
            <p:nvPr/>
          </p:nvSpPr>
          <p:spPr>
            <a:xfrm>
              <a:off x="3526487"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47" name="rc22"/>
            <p:cNvSpPr/>
            <p:nvPr/>
          </p:nvSpPr>
          <p:spPr>
            <a:xfrm>
              <a:off x="3808852" y="682695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48" name="rc23"/>
            <p:cNvSpPr/>
            <p:nvPr/>
          </p:nvSpPr>
          <p:spPr>
            <a:xfrm>
              <a:off x="4091217"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49" name="rc24"/>
            <p:cNvSpPr/>
            <p:nvPr/>
          </p:nvSpPr>
          <p:spPr>
            <a:xfrm>
              <a:off x="4373582" y="6826953"/>
              <a:ext cx="282365" cy="282365"/>
            </a:xfrm>
            <a:prstGeom prst="rect">
              <a:avLst/>
            </a:prstGeom>
            <a:solidFill>
              <a:srgbClr val="FDC1AA">
                <a:alpha val="100000"/>
              </a:srgbClr>
            </a:solidFill>
            <a:ln w="5420" cap="flat">
              <a:solidFill>
                <a:srgbClr val="FFFFFF">
                  <a:alpha val="100000"/>
                </a:srgbClr>
              </a:solidFill>
              <a:prstDash val="solid"/>
              <a:miter/>
            </a:ln>
          </p:spPr>
          <p:txBody>
            <a:bodyPr/>
            <a:lstStyle/>
            <a:p/>
          </p:txBody>
        </p:sp>
        <p:sp>
          <p:nvSpPr>
            <p:cNvPr id="650" name="rc25"/>
            <p:cNvSpPr/>
            <p:nvPr/>
          </p:nvSpPr>
          <p:spPr>
            <a:xfrm>
              <a:off x="4655947"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1" name="rc26"/>
            <p:cNvSpPr/>
            <p:nvPr/>
          </p:nvSpPr>
          <p:spPr>
            <a:xfrm>
              <a:off x="493831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27"/>
            <p:cNvSpPr/>
            <p:nvPr/>
          </p:nvSpPr>
          <p:spPr>
            <a:xfrm>
              <a:off x="52206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8"/>
            <p:cNvSpPr/>
            <p:nvPr/>
          </p:nvSpPr>
          <p:spPr>
            <a:xfrm>
              <a:off x="550304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9"/>
            <p:cNvSpPr/>
            <p:nvPr/>
          </p:nvSpPr>
          <p:spPr>
            <a:xfrm>
              <a:off x="2397026"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5" name="rc30"/>
            <p:cNvSpPr/>
            <p:nvPr/>
          </p:nvSpPr>
          <p:spPr>
            <a:xfrm>
              <a:off x="2679391" y="7109318"/>
              <a:ext cx="282365" cy="282365"/>
            </a:xfrm>
            <a:prstGeom prst="rect">
              <a:avLst/>
            </a:prstGeom>
            <a:solidFill>
              <a:srgbClr val="FC9475">
                <a:alpha val="100000"/>
              </a:srgbClr>
            </a:solidFill>
            <a:ln w="5420" cap="flat">
              <a:solidFill>
                <a:srgbClr val="FFFFFF">
                  <a:alpha val="100000"/>
                </a:srgbClr>
              </a:solidFill>
              <a:prstDash val="solid"/>
              <a:miter/>
            </a:ln>
          </p:spPr>
          <p:txBody>
            <a:bodyPr/>
            <a:lstStyle/>
            <a:p/>
          </p:txBody>
        </p:sp>
        <p:sp>
          <p:nvSpPr>
            <p:cNvPr id="656" name="rc31"/>
            <p:cNvSpPr/>
            <p:nvPr/>
          </p:nvSpPr>
          <p:spPr>
            <a:xfrm>
              <a:off x="2961756" y="7109318"/>
              <a:ext cx="282365" cy="282365"/>
            </a:xfrm>
            <a:prstGeom prst="rect">
              <a:avLst/>
            </a:prstGeom>
            <a:solidFill>
              <a:srgbClr val="FC8767">
                <a:alpha val="100000"/>
              </a:srgbClr>
            </a:solidFill>
            <a:ln w="5420" cap="flat">
              <a:solidFill>
                <a:srgbClr val="FFFFFF">
                  <a:alpha val="100000"/>
                </a:srgbClr>
              </a:solidFill>
              <a:prstDash val="solid"/>
              <a:miter/>
            </a:ln>
          </p:spPr>
          <p:txBody>
            <a:bodyPr/>
            <a:lstStyle/>
            <a:p/>
          </p:txBody>
        </p:sp>
        <p:sp>
          <p:nvSpPr>
            <p:cNvPr id="657" name="rc32"/>
            <p:cNvSpPr/>
            <p:nvPr/>
          </p:nvSpPr>
          <p:spPr>
            <a:xfrm>
              <a:off x="3244121" y="710931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58" name="rc33"/>
            <p:cNvSpPr/>
            <p:nvPr/>
          </p:nvSpPr>
          <p:spPr>
            <a:xfrm>
              <a:off x="35264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4"/>
            <p:cNvSpPr/>
            <p:nvPr/>
          </p:nvSpPr>
          <p:spPr>
            <a:xfrm>
              <a:off x="3808852" y="710931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60" name="rc35"/>
            <p:cNvSpPr/>
            <p:nvPr/>
          </p:nvSpPr>
          <p:spPr>
            <a:xfrm>
              <a:off x="4091217"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1" name="rc36"/>
            <p:cNvSpPr/>
            <p:nvPr/>
          </p:nvSpPr>
          <p:spPr>
            <a:xfrm>
              <a:off x="437358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37"/>
            <p:cNvSpPr/>
            <p:nvPr/>
          </p:nvSpPr>
          <p:spPr>
            <a:xfrm>
              <a:off x="46559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8"/>
            <p:cNvSpPr/>
            <p:nvPr/>
          </p:nvSpPr>
          <p:spPr>
            <a:xfrm>
              <a:off x="49383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9"/>
            <p:cNvSpPr/>
            <p:nvPr/>
          </p:nvSpPr>
          <p:spPr>
            <a:xfrm>
              <a:off x="522067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0"/>
            <p:cNvSpPr/>
            <p:nvPr/>
          </p:nvSpPr>
          <p:spPr>
            <a:xfrm>
              <a:off x="550304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1"/>
            <p:cNvSpPr/>
            <p:nvPr/>
          </p:nvSpPr>
          <p:spPr>
            <a:xfrm>
              <a:off x="2397026" y="739168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67" name="rc42"/>
            <p:cNvSpPr/>
            <p:nvPr/>
          </p:nvSpPr>
          <p:spPr>
            <a:xfrm>
              <a:off x="2679391"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68" name="rc43"/>
            <p:cNvSpPr/>
            <p:nvPr/>
          </p:nvSpPr>
          <p:spPr>
            <a:xfrm>
              <a:off x="2961756" y="739168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69" name="rc44"/>
            <p:cNvSpPr/>
            <p:nvPr/>
          </p:nvSpPr>
          <p:spPr>
            <a:xfrm>
              <a:off x="3244121"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0" name="rc45"/>
            <p:cNvSpPr/>
            <p:nvPr/>
          </p:nvSpPr>
          <p:spPr>
            <a:xfrm>
              <a:off x="3526487"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1" name="rc46"/>
            <p:cNvSpPr/>
            <p:nvPr/>
          </p:nvSpPr>
          <p:spPr>
            <a:xfrm>
              <a:off x="3808852"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2" name="rc47"/>
            <p:cNvSpPr/>
            <p:nvPr/>
          </p:nvSpPr>
          <p:spPr>
            <a:xfrm>
              <a:off x="4091217"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3" name="rc48"/>
            <p:cNvSpPr/>
            <p:nvPr/>
          </p:nvSpPr>
          <p:spPr>
            <a:xfrm>
              <a:off x="4373582" y="739168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4" name="rc49"/>
            <p:cNvSpPr/>
            <p:nvPr/>
          </p:nvSpPr>
          <p:spPr>
            <a:xfrm>
              <a:off x="4655947" y="739168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75" name="rc50"/>
            <p:cNvSpPr/>
            <p:nvPr/>
          </p:nvSpPr>
          <p:spPr>
            <a:xfrm>
              <a:off x="493831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51"/>
            <p:cNvSpPr/>
            <p:nvPr/>
          </p:nvSpPr>
          <p:spPr>
            <a:xfrm>
              <a:off x="52206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2"/>
            <p:cNvSpPr/>
            <p:nvPr/>
          </p:nvSpPr>
          <p:spPr>
            <a:xfrm>
              <a:off x="550304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3"/>
            <p:cNvSpPr/>
            <p:nvPr/>
          </p:nvSpPr>
          <p:spPr>
            <a:xfrm>
              <a:off x="2397026"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79" name="rc54"/>
            <p:cNvSpPr/>
            <p:nvPr/>
          </p:nvSpPr>
          <p:spPr>
            <a:xfrm>
              <a:off x="2679391"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0" name="rc55"/>
            <p:cNvSpPr/>
            <p:nvPr/>
          </p:nvSpPr>
          <p:spPr>
            <a:xfrm>
              <a:off x="2961756" y="767404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81" name="rc56"/>
            <p:cNvSpPr/>
            <p:nvPr/>
          </p:nvSpPr>
          <p:spPr>
            <a:xfrm>
              <a:off x="3244121"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2" name="rc57"/>
            <p:cNvSpPr/>
            <p:nvPr/>
          </p:nvSpPr>
          <p:spPr>
            <a:xfrm>
              <a:off x="3526487"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3" name="rc58"/>
            <p:cNvSpPr/>
            <p:nvPr/>
          </p:nvSpPr>
          <p:spPr>
            <a:xfrm>
              <a:off x="380885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9"/>
            <p:cNvSpPr/>
            <p:nvPr/>
          </p:nvSpPr>
          <p:spPr>
            <a:xfrm>
              <a:off x="4091217"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5" name="rc60"/>
            <p:cNvSpPr/>
            <p:nvPr/>
          </p:nvSpPr>
          <p:spPr>
            <a:xfrm>
              <a:off x="4373582" y="767404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86" name="rc61"/>
            <p:cNvSpPr/>
            <p:nvPr/>
          </p:nvSpPr>
          <p:spPr>
            <a:xfrm>
              <a:off x="465594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62"/>
            <p:cNvSpPr/>
            <p:nvPr/>
          </p:nvSpPr>
          <p:spPr>
            <a:xfrm>
              <a:off x="4938312" y="767404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88" name="rc63"/>
            <p:cNvSpPr/>
            <p:nvPr/>
          </p:nvSpPr>
          <p:spPr>
            <a:xfrm>
              <a:off x="522067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64"/>
            <p:cNvSpPr/>
            <p:nvPr/>
          </p:nvSpPr>
          <p:spPr>
            <a:xfrm>
              <a:off x="55030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5"/>
            <p:cNvSpPr/>
            <p:nvPr/>
          </p:nvSpPr>
          <p:spPr>
            <a:xfrm>
              <a:off x="2397026" y="7956413"/>
              <a:ext cx="282365" cy="282365"/>
            </a:xfrm>
            <a:prstGeom prst="rect">
              <a:avLst/>
            </a:prstGeom>
            <a:solidFill>
              <a:srgbClr val="F96144">
                <a:alpha val="100000"/>
              </a:srgbClr>
            </a:solidFill>
            <a:ln w="5420" cap="flat">
              <a:solidFill>
                <a:srgbClr val="FFFFFF">
                  <a:alpha val="100000"/>
                </a:srgbClr>
              </a:solidFill>
              <a:prstDash val="solid"/>
              <a:miter/>
            </a:ln>
          </p:spPr>
          <p:txBody>
            <a:bodyPr/>
            <a:lstStyle/>
            <a:p/>
          </p:txBody>
        </p:sp>
        <p:sp>
          <p:nvSpPr>
            <p:cNvPr id="691" name="rc66"/>
            <p:cNvSpPr/>
            <p:nvPr/>
          </p:nvSpPr>
          <p:spPr>
            <a:xfrm>
              <a:off x="2679391" y="795641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92" name="rc67"/>
            <p:cNvSpPr/>
            <p:nvPr/>
          </p:nvSpPr>
          <p:spPr>
            <a:xfrm>
              <a:off x="296175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8"/>
            <p:cNvSpPr/>
            <p:nvPr/>
          </p:nvSpPr>
          <p:spPr>
            <a:xfrm>
              <a:off x="324412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9"/>
            <p:cNvSpPr/>
            <p:nvPr/>
          </p:nvSpPr>
          <p:spPr>
            <a:xfrm>
              <a:off x="3526487" y="795641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95" name="rc70"/>
            <p:cNvSpPr/>
            <p:nvPr/>
          </p:nvSpPr>
          <p:spPr>
            <a:xfrm>
              <a:off x="380885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71"/>
            <p:cNvSpPr/>
            <p:nvPr/>
          </p:nvSpPr>
          <p:spPr>
            <a:xfrm>
              <a:off x="40912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2"/>
            <p:cNvSpPr/>
            <p:nvPr/>
          </p:nvSpPr>
          <p:spPr>
            <a:xfrm>
              <a:off x="43735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3"/>
            <p:cNvSpPr/>
            <p:nvPr/>
          </p:nvSpPr>
          <p:spPr>
            <a:xfrm>
              <a:off x="46559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4"/>
            <p:cNvSpPr/>
            <p:nvPr/>
          </p:nvSpPr>
          <p:spPr>
            <a:xfrm>
              <a:off x="49383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5"/>
            <p:cNvSpPr/>
            <p:nvPr/>
          </p:nvSpPr>
          <p:spPr>
            <a:xfrm>
              <a:off x="52206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6"/>
            <p:cNvSpPr/>
            <p:nvPr/>
          </p:nvSpPr>
          <p:spPr>
            <a:xfrm>
              <a:off x="55030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7"/>
            <p:cNvSpPr/>
            <p:nvPr/>
          </p:nvSpPr>
          <p:spPr>
            <a:xfrm>
              <a:off x="2397026"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3" name="rc78"/>
            <p:cNvSpPr/>
            <p:nvPr/>
          </p:nvSpPr>
          <p:spPr>
            <a:xfrm>
              <a:off x="2679391" y="823877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04" name="rc79"/>
            <p:cNvSpPr/>
            <p:nvPr/>
          </p:nvSpPr>
          <p:spPr>
            <a:xfrm>
              <a:off x="2961756"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05" name="rc80"/>
            <p:cNvSpPr/>
            <p:nvPr/>
          </p:nvSpPr>
          <p:spPr>
            <a:xfrm>
              <a:off x="3244121"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6" name="rc81"/>
            <p:cNvSpPr/>
            <p:nvPr/>
          </p:nvSpPr>
          <p:spPr>
            <a:xfrm>
              <a:off x="3526487" y="823877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07" name="rc82"/>
            <p:cNvSpPr/>
            <p:nvPr/>
          </p:nvSpPr>
          <p:spPr>
            <a:xfrm>
              <a:off x="3808852"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8" name="rc83"/>
            <p:cNvSpPr/>
            <p:nvPr/>
          </p:nvSpPr>
          <p:spPr>
            <a:xfrm>
              <a:off x="4091217"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9" name="rc84"/>
            <p:cNvSpPr/>
            <p:nvPr/>
          </p:nvSpPr>
          <p:spPr>
            <a:xfrm>
              <a:off x="4373582"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10" name="rc85"/>
            <p:cNvSpPr/>
            <p:nvPr/>
          </p:nvSpPr>
          <p:spPr>
            <a:xfrm>
              <a:off x="46559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6"/>
            <p:cNvSpPr/>
            <p:nvPr/>
          </p:nvSpPr>
          <p:spPr>
            <a:xfrm>
              <a:off x="49383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7"/>
            <p:cNvSpPr/>
            <p:nvPr/>
          </p:nvSpPr>
          <p:spPr>
            <a:xfrm>
              <a:off x="522067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88"/>
            <p:cNvSpPr/>
            <p:nvPr/>
          </p:nvSpPr>
          <p:spPr>
            <a:xfrm>
              <a:off x="550304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89"/>
            <p:cNvSpPr/>
            <p:nvPr/>
          </p:nvSpPr>
          <p:spPr>
            <a:xfrm>
              <a:off x="2397026" y="8521143"/>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715" name="rc90"/>
            <p:cNvSpPr/>
            <p:nvPr/>
          </p:nvSpPr>
          <p:spPr>
            <a:xfrm>
              <a:off x="2679391" y="852114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16" name="rc91"/>
            <p:cNvSpPr/>
            <p:nvPr/>
          </p:nvSpPr>
          <p:spPr>
            <a:xfrm>
              <a:off x="296175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92"/>
            <p:cNvSpPr/>
            <p:nvPr/>
          </p:nvSpPr>
          <p:spPr>
            <a:xfrm>
              <a:off x="3244121" y="852114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8" name="rc93"/>
            <p:cNvSpPr/>
            <p:nvPr/>
          </p:nvSpPr>
          <p:spPr>
            <a:xfrm>
              <a:off x="3526487"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19" name="rc94"/>
            <p:cNvSpPr/>
            <p:nvPr/>
          </p:nvSpPr>
          <p:spPr>
            <a:xfrm>
              <a:off x="380885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95"/>
            <p:cNvSpPr/>
            <p:nvPr/>
          </p:nvSpPr>
          <p:spPr>
            <a:xfrm>
              <a:off x="409121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96"/>
            <p:cNvSpPr/>
            <p:nvPr/>
          </p:nvSpPr>
          <p:spPr>
            <a:xfrm>
              <a:off x="437358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97"/>
            <p:cNvSpPr/>
            <p:nvPr/>
          </p:nvSpPr>
          <p:spPr>
            <a:xfrm>
              <a:off x="46559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8"/>
            <p:cNvSpPr/>
            <p:nvPr/>
          </p:nvSpPr>
          <p:spPr>
            <a:xfrm>
              <a:off x="49383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9"/>
            <p:cNvSpPr/>
            <p:nvPr/>
          </p:nvSpPr>
          <p:spPr>
            <a:xfrm>
              <a:off x="52206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0"/>
            <p:cNvSpPr/>
            <p:nvPr/>
          </p:nvSpPr>
          <p:spPr>
            <a:xfrm>
              <a:off x="55030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1"/>
            <p:cNvSpPr/>
            <p:nvPr/>
          </p:nvSpPr>
          <p:spPr>
            <a:xfrm>
              <a:off x="2397026"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27" name="rc102"/>
            <p:cNvSpPr/>
            <p:nvPr/>
          </p:nvSpPr>
          <p:spPr>
            <a:xfrm>
              <a:off x="2679391" y="8803508"/>
              <a:ext cx="282365" cy="282365"/>
            </a:xfrm>
            <a:prstGeom prst="rect">
              <a:avLst/>
            </a:prstGeom>
            <a:solidFill>
              <a:srgbClr val="E43127">
                <a:alpha val="100000"/>
              </a:srgbClr>
            </a:solidFill>
            <a:ln w="5420" cap="flat">
              <a:solidFill>
                <a:srgbClr val="FFFFFF">
                  <a:alpha val="100000"/>
                </a:srgbClr>
              </a:solidFill>
              <a:prstDash val="solid"/>
              <a:miter/>
            </a:ln>
          </p:spPr>
          <p:txBody>
            <a:bodyPr/>
            <a:lstStyle/>
            <a:p/>
          </p:txBody>
        </p:sp>
        <p:sp>
          <p:nvSpPr>
            <p:cNvPr id="728" name="rc103"/>
            <p:cNvSpPr/>
            <p:nvPr/>
          </p:nvSpPr>
          <p:spPr>
            <a:xfrm>
              <a:off x="2961756" y="8803508"/>
              <a:ext cx="282365" cy="282365"/>
            </a:xfrm>
            <a:prstGeom prst="rect">
              <a:avLst/>
            </a:prstGeom>
            <a:solidFill>
              <a:srgbClr val="FA6546">
                <a:alpha val="100000"/>
              </a:srgbClr>
            </a:solidFill>
            <a:ln w="5420" cap="flat">
              <a:solidFill>
                <a:srgbClr val="FFFFFF">
                  <a:alpha val="100000"/>
                </a:srgbClr>
              </a:solidFill>
              <a:prstDash val="solid"/>
              <a:miter/>
            </a:ln>
          </p:spPr>
          <p:txBody>
            <a:bodyPr/>
            <a:lstStyle/>
            <a:p/>
          </p:txBody>
        </p:sp>
        <p:sp>
          <p:nvSpPr>
            <p:cNvPr id="729" name="rc104"/>
            <p:cNvSpPr/>
            <p:nvPr/>
          </p:nvSpPr>
          <p:spPr>
            <a:xfrm>
              <a:off x="3244121" y="880350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730" name="rc105"/>
            <p:cNvSpPr/>
            <p:nvPr/>
          </p:nvSpPr>
          <p:spPr>
            <a:xfrm>
              <a:off x="3526487" y="8803508"/>
              <a:ext cx="282365" cy="282365"/>
            </a:xfrm>
            <a:prstGeom prst="rect">
              <a:avLst/>
            </a:prstGeom>
            <a:solidFill>
              <a:srgbClr val="FC7352">
                <a:alpha val="100000"/>
              </a:srgbClr>
            </a:solidFill>
            <a:ln w="5420" cap="flat">
              <a:solidFill>
                <a:srgbClr val="FFFFFF">
                  <a:alpha val="100000"/>
                </a:srgbClr>
              </a:solidFill>
              <a:prstDash val="solid"/>
              <a:miter/>
            </a:ln>
          </p:spPr>
          <p:txBody>
            <a:bodyPr/>
            <a:lstStyle/>
            <a:p/>
          </p:txBody>
        </p:sp>
        <p:sp>
          <p:nvSpPr>
            <p:cNvPr id="731" name="rc106"/>
            <p:cNvSpPr/>
            <p:nvPr/>
          </p:nvSpPr>
          <p:spPr>
            <a:xfrm>
              <a:off x="3808852" y="880350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732" name="rc107"/>
            <p:cNvSpPr/>
            <p:nvPr/>
          </p:nvSpPr>
          <p:spPr>
            <a:xfrm>
              <a:off x="4091217"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33" name="rc108"/>
            <p:cNvSpPr/>
            <p:nvPr/>
          </p:nvSpPr>
          <p:spPr>
            <a:xfrm>
              <a:off x="4373582" y="880350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734" name="rc109"/>
            <p:cNvSpPr/>
            <p:nvPr/>
          </p:nvSpPr>
          <p:spPr>
            <a:xfrm>
              <a:off x="4655947" y="880350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735" name="rc110"/>
            <p:cNvSpPr/>
            <p:nvPr/>
          </p:nvSpPr>
          <p:spPr>
            <a:xfrm>
              <a:off x="4938312" y="880350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36" name="rc111"/>
            <p:cNvSpPr/>
            <p:nvPr/>
          </p:nvSpPr>
          <p:spPr>
            <a:xfrm>
              <a:off x="5220677" y="880350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37" name="rc112"/>
            <p:cNvSpPr/>
            <p:nvPr/>
          </p:nvSpPr>
          <p:spPr>
            <a:xfrm>
              <a:off x="550304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tx113"/>
            <p:cNvSpPr/>
            <p:nvPr/>
          </p:nvSpPr>
          <p:spPr>
            <a:xfrm>
              <a:off x="175012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9" name="tx114"/>
            <p:cNvSpPr/>
            <p:nvPr/>
          </p:nvSpPr>
          <p:spPr>
            <a:xfrm>
              <a:off x="1377530" y="8604059"/>
              <a:ext cx="8299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SIEM REAP</a:t>
              </a:r>
            </a:p>
          </p:txBody>
        </p:sp>
        <p:sp>
          <p:nvSpPr>
            <p:cNvPr id="740" name="tx115"/>
            <p:cNvSpPr/>
            <p:nvPr/>
          </p:nvSpPr>
          <p:spPr>
            <a:xfrm>
              <a:off x="937370" y="8321620"/>
              <a:ext cx="1270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KAMPONG CHAM</a:t>
              </a:r>
            </a:p>
          </p:txBody>
        </p:sp>
        <p:sp>
          <p:nvSpPr>
            <p:cNvPr id="741" name="tx116"/>
            <p:cNvSpPr/>
            <p:nvPr/>
          </p:nvSpPr>
          <p:spPr>
            <a:xfrm>
              <a:off x="1072655" y="8043050"/>
              <a:ext cx="113481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PREAH VIHEAR</a:t>
              </a:r>
            </a:p>
          </p:txBody>
        </p:sp>
        <p:sp>
          <p:nvSpPr>
            <p:cNvPr id="742" name="tx117"/>
            <p:cNvSpPr/>
            <p:nvPr/>
          </p:nvSpPr>
          <p:spPr>
            <a:xfrm>
              <a:off x="1318222" y="7756964"/>
              <a:ext cx="889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PREY VENG</a:t>
              </a:r>
            </a:p>
          </p:txBody>
        </p:sp>
        <p:sp>
          <p:nvSpPr>
            <p:cNvPr id="743" name="tx118"/>
            <p:cNvSpPr/>
            <p:nvPr/>
          </p:nvSpPr>
          <p:spPr>
            <a:xfrm>
              <a:off x="971080" y="7474525"/>
              <a:ext cx="12363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KAMPONG SPEU</a:t>
              </a:r>
            </a:p>
          </p:txBody>
        </p:sp>
        <p:sp>
          <p:nvSpPr>
            <p:cNvPr id="744" name="tx119"/>
            <p:cNvSpPr/>
            <p:nvPr/>
          </p:nvSpPr>
          <p:spPr>
            <a:xfrm>
              <a:off x="1657029" y="7195955"/>
              <a:ext cx="5504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KRATIE</a:t>
              </a:r>
            </a:p>
          </p:txBody>
        </p:sp>
        <p:sp>
          <p:nvSpPr>
            <p:cNvPr id="745" name="tx120"/>
            <p:cNvSpPr/>
            <p:nvPr/>
          </p:nvSpPr>
          <p:spPr>
            <a:xfrm>
              <a:off x="1597646" y="6913590"/>
              <a:ext cx="60982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KANDAL</a:t>
              </a:r>
            </a:p>
          </p:txBody>
        </p:sp>
        <p:sp>
          <p:nvSpPr>
            <p:cNvPr id="746" name="tx121"/>
            <p:cNvSpPr/>
            <p:nvPr/>
          </p:nvSpPr>
          <p:spPr>
            <a:xfrm>
              <a:off x="1174454" y="6627429"/>
              <a:ext cx="1033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PHNOM PENH</a:t>
              </a:r>
            </a:p>
          </p:txBody>
        </p:sp>
        <p:sp>
          <p:nvSpPr>
            <p:cNvPr id="747" name="tx122"/>
            <p:cNvSpPr/>
            <p:nvPr/>
          </p:nvSpPr>
          <p:spPr>
            <a:xfrm rot="-2700000">
              <a:off x="20985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8" name="tx123"/>
            <p:cNvSpPr/>
            <p:nvPr/>
          </p:nvSpPr>
          <p:spPr>
            <a:xfrm rot="-2700000">
              <a:off x="23809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9" name="tx124"/>
            <p:cNvSpPr/>
            <p:nvPr/>
          </p:nvSpPr>
          <p:spPr>
            <a:xfrm rot="-2700000">
              <a:off x="26633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0" name="tx125"/>
            <p:cNvSpPr/>
            <p:nvPr/>
          </p:nvSpPr>
          <p:spPr>
            <a:xfrm rot="-2700000">
              <a:off x="29456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1" name="tx126"/>
            <p:cNvSpPr/>
            <p:nvPr/>
          </p:nvSpPr>
          <p:spPr>
            <a:xfrm rot="-2700000">
              <a:off x="32280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2" name="tx127"/>
            <p:cNvSpPr/>
            <p:nvPr/>
          </p:nvSpPr>
          <p:spPr>
            <a:xfrm rot="-2700000">
              <a:off x="35103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3" name="tx128"/>
            <p:cNvSpPr/>
            <p:nvPr/>
          </p:nvSpPr>
          <p:spPr>
            <a:xfrm rot="-2700000">
              <a:off x="379273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4" name="tx129"/>
            <p:cNvSpPr/>
            <p:nvPr/>
          </p:nvSpPr>
          <p:spPr>
            <a:xfrm rot="-2700000">
              <a:off x="407512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5" name="tx130"/>
            <p:cNvSpPr/>
            <p:nvPr/>
          </p:nvSpPr>
          <p:spPr>
            <a:xfrm rot="-2700000">
              <a:off x="43574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6" name="tx131"/>
            <p:cNvSpPr/>
            <p:nvPr/>
          </p:nvSpPr>
          <p:spPr>
            <a:xfrm rot="-2700000">
              <a:off x="463985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7" name="tx132"/>
            <p:cNvSpPr/>
            <p:nvPr/>
          </p:nvSpPr>
          <p:spPr>
            <a:xfrm rot="-2700000">
              <a:off x="492222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8" name="tx133"/>
            <p:cNvSpPr/>
            <p:nvPr/>
          </p:nvSpPr>
          <p:spPr>
            <a:xfrm rot="-2700000">
              <a:off x="52045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9" name="pic134"/>
            <p:cNvPicPr/>
            <p:nvPr/>
          </p:nvPicPr>
          <p:blipFill>
            <a:blip r:embed="rId2" cstate="print"/>
            <a:stretch>
              <a:fillRect/>
            </a:stretch>
          </p:blipFill>
          <p:spPr>
            <a:xfrm>
              <a:off x="3011217" y="9925424"/>
              <a:ext cx="2160000" cy="144000"/>
            </a:xfrm>
            <a:prstGeom prst="rect">
              <a:avLst/>
            </a:prstGeom>
          </p:spPr>
        </p:pic>
        <p:sp>
          <p:nvSpPr>
            <p:cNvPr id="760" name="pl135"/>
            <p:cNvSpPr/>
            <p:nvPr/>
          </p:nvSpPr>
          <p:spPr>
            <a:xfrm>
              <a:off x="359091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1" name="pl136"/>
            <p:cNvSpPr/>
            <p:nvPr/>
          </p:nvSpPr>
          <p:spPr>
            <a:xfrm>
              <a:off x="419734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2" name="pl137"/>
            <p:cNvSpPr/>
            <p:nvPr/>
          </p:nvSpPr>
          <p:spPr>
            <a:xfrm>
              <a:off x="480376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38"/>
            <p:cNvSpPr/>
            <p:nvPr/>
          </p:nvSpPr>
          <p:spPr>
            <a:xfrm>
              <a:off x="359091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pl139"/>
            <p:cNvSpPr/>
            <p:nvPr/>
          </p:nvSpPr>
          <p:spPr>
            <a:xfrm>
              <a:off x="419734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5" name="pl140"/>
            <p:cNvSpPr/>
            <p:nvPr/>
          </p:nvSpPr>
          <p:spPr>
            <a:xfrm>
              <a:off x="480376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tx141"/>
            <p:cNvSpPr/>
            <p:nvPr/>
          </p:nvSpPr>
          <p:spPr>
            <a:xfrm>
              <a:off x="352028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7" name="tx142"/>
            <p:cNvSpPr/>
            <p:nvPr/>
          </p:nvSpPr>
          <p:spPr>
            <a:xfrm>
              <a:off x="412670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8" name="tx143"/>
            <p:cNvSpPr/>
            <p:nvPr/>
          </p:nvSpPr>
          <p:spPr>
            <a:xfrm>
              <a:off x="473313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9"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77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Cameroon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5082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817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126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43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1628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472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781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37559"/>
              <a:ext cx="234305" cy="477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097638"/>
              <a:ext cx="234305" cy="1399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95031"/>
              <a:ext cx="234305"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27243"/>
              <a:ext cx="234305" cy="67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181069"/>
              <a:ext cx="234305" cy="1042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867333"/>
              <a:ext cx="234305" cy="3137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849952"/>
              <a:ext cx="234305" cy="17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699602"/>
              <a:ext cx="234305" cy="150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01927"/>
              <a:ext cx="234305" cy="83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770866"/>
              <a:ext cx="234305" cy="431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756961"/>
              <a:ext cx="234305" cy="139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588361"/>
              <a:ext cx="234305" cy="168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18439"/>
              <a:ext cx="234305"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938597"/>
              <a:ext cx="234305" cy="2798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933383"/>
              <a:ext cx="234305" cy="5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873417"/>
              <a:ext cx="234305" cy="59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41035"/>
              <a:ext cx="234305" cy="443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000302"/>
              <a:ext cx="234305" cy="2407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994218"/>
              <a:ext cx="234305" cy="6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927299"/>
              <a:ext cx="234305"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38428"/>
              <a:ext cx="234305" cy="46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094162"/>
              <a:ext cx="234305" cy="144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089816"/>
              <a:ext cx="234305" cy="4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035934"/>
              <a:ext cx="234305" cy="53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62762"/>
              <a:ext cx="234305" cy="22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40222"/>
              <a:ext cx="234305" cy="1225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139353"/>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094162"/>
              <a:ext cx="234305" cy="45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9714"/>
              <a:ext cx="234305" cy="15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31475"/>
              <a:ext cx="234305" cy="38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30606"/>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97581"/>
              <a:ext cx="234305" cy="3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67107"/>
              <a:ext cx="234305"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26261"/>
              <a:ext cx="234305" cy="40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22784"/>
              <a:ext cx="234305" cy="3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97581"/>
              <a:ext cx="234305" cy="2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4500"/>
              <a:ext cx="234305" cy="20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23710"/>
              <a:ext cx="234305" cy="1407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18496"/>
              <a:ext cx="234305" cy="5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50708"/>
              <a:ext cx="234305" cy="67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51464"/>
              <a:ext cx="234305" cy="33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040279"/>
              <a:ext cx="234305" cy="2111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032457"/>
              <a:ext cx="234305"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991611"/>
              <a:ext cx="234305" cy="40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28868"/>
              <a:ext cx="234305" cy="564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968146"/>
              <a:ext cx="234305" cy="2607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963800"/>
              <a:ext cx="234305" cy="4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934252"/>
              <a:ext cx="234305" cy="2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3,449 case(s)</a:t>
              </a:r>
            </a:p>
          </p:txBody>
        </p:sp>
        <p:sp>
          <p:nvSpPr>
            <p:cNvPr id="65" name="pg64"/>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3,217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5082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9817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126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243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1628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472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781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38428"/>
              <a:ext cx="234305" cy="46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763044"/>
              <a:ext cx="234305" cy="475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4755223"/>
              <a:ext cx="234305"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4710900"/>
              <a:ext cx="234305" cy="44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189760"/>
              <a:ext cx="234305" cy="95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285923"/>
              <a:ext cx="234305" cy="9038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4279839"/>
              <a:ext cx="234305" cy="6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211183"/>
              <a:ext cx="234305" cy="68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02796"/>
              <a:ext cx="234305" cy="825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3874851"/>
              <a:ext cx="234305" cy="13279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3865291"/>
              <a:ext cx="234305" cy="95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3800980"/>
              <a:ext cx="234305" cy="64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16701"/>
              <a:ext cx="234305" cy="68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245945"/>
              <a:ext cx="234305" cy="9707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4238124"/>
              <a:ext cx="234305"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188587"/>
              <a:ext cx="234305" cy="49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48857"/>
              <a:ext cx="234305" cy="3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491893"/>
              <a:ext cx="234305" cy="7569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488417"/>
              <a:ext cx="234305" cy="3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439749"/>
              <a:ext cx="234305" cy="48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65369"/>
              <a:ext cx="234305" cy="19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899489"/>
              <a:ext cx="234305" cy="3658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896013"/>
              <a:ext cx="234305" cy="3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872548"/>
              <a:ext cx="234305" cy="23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8845"/>
              <a:ext cx="234305" cy="16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02796"/>
              <a:ext cx="234305" cy="66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00189"/>
              <a:ext cx="234305"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176724"/>
              <a:ext cx="234305" cy="23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2751"/>
              <a:ext cx="234305" cy="2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71453"/>
              <a:ext cx="234305" cy="112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9714"/>
              <a:ext cx="234305"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250595"/>
              <a:ext cx="234305" cy="19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73191"/>
              <a:ext cx="234305" cy="121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72322"/>
              <a:ext cx="234305"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71453"/>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233213"/>
              <a:ext cx="234305" cy="38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59286"/>
              <a:ext cx="234305" cy="26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592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58416"/>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09748"/>
              <a:ext cx="234305" cy="48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72322"/>
              <a:ext cx="234305" cy="130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723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1453"/>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201058"/>
              <a:ext cx="234305" cy="70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66238"/>
              <a:ext cx="234305" cy="19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662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63631"/>
              <a:ext cx="234305"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08879"/>
              <a:ext cx="234305"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6,175 case(s)</a:t>
              </a:r>
            </a:p>
          </p:txBody>
        </p:sp>
        <p:sp>
          <p:nvSpPr>
            <p:cNvPr id="127" name="pg126"/>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6,105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5082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39817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126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243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1628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472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6781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56678"/>
              <a:ext cx="234305" cy="28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11486"/>
              <a:ext cx="234305" cy="451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03665"/>
              <a:ext cx="234305"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125448"/>
              <a:ext cx="234305" cy="78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18439"/>
              <a:ext cx="234305"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134139"/>
              <a:ext cx="234305" cy="84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129794"/>
              <a:ext cx="234305" cy="4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4999432"/>
              <a:ext cx="234305" cy="130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54071"/>
              <a:ext cx="234305"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151520"/>
              <a:ext cx="234305" cy="102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150651"/>
              <a:ext cx="234305"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035064"/>
              <a:ext cx="234305" cy="115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54071"/>
              <a:ext cx="234305"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199319"/>
              <a:ext cx="234305" cy="547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194974"/>
              <a:ext cx="234305" cy="4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092423"/>
              <a:ext cx="234305" cy="102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45380"/>
              <a:ext cx="234305" cy="39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11486"/>
              <a:ext cx="234305" cy="33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00189"/>
              <a:ext cx="234305" cy="112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101114"/>
              <a:ext cx="234305" cy="99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64500"/>
              <a:ext cx="234305" cy="20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50595"/>
              <a:ext cx="234305" cy="139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37559"/>
              <a:ext cx="234305" cy="13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164556"/>
              <a:ext cx="234305" cy="7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61024"/>
              <a:ext cx="234305" cy="24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610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54940"/>
              <a:ext cx="234305" cy="6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08010"/>
              <a:ext cx="234305" cy="46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74060"/>
              <a:ext cx="234305" cy="112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740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68845"/>
              <a:ext cx="234305" cy="5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23653"/>
              <a:ext cx="234305" cy="45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73191"/>
              <a:ext cx="234305" cy="121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731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65369"/>
              <a:ext cx="234305"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28868"/>
              <a:ext cx="234305"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69714"/>
              <a:ext cx="234305" cy="15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68845"/>
              <a:ext cx="234305"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61893"/>
              <a:ext cx="234305" cy="69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189760"/>
              <a:ext cx="234305" cy="721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65369"/>
              <a:ext cx="234305" cy="19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61893"/>
              <a:ext cx="234305" cy="3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48857"/>
              <a:ext cx="234305" cy="13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08879"/>
              <a:ext cx="234305" cy="399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63631"/>
              <a:ext cx="234305" cy="217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61893"/>
              <a:ext cx="234305" cy="17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52333"/>
              <a:ext cx="234305" cy="95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99319"/>
              <a:ext cx="234305" cy="53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869 case(s)</a:t>
              </a:r>
            </a:p>
          </p:txBody>
        </p:sp>
        <p:sp>
          <p:nvSpPr>
            <p:cNvPr id="189" name="pg188"/>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863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618931" y="2153563"/>
              <a:ext cx="3176137" cy="3131794"/>
            </a:xfrm>
            <a:prstGeom prst="rect">
              <a:avLst/>
            </a:prstGeom>
            <a:solidFill>
              <a:srgbClr val="FFFFFF">
                <a:alpha val="100000"/>
              </a:srgbClr>
            </a:solidFill>
          </p:spPr>
          <p:txBody>
            <a:bodyPr/>
            <a:lstStyle/>
            <a:p/>
          </p:txBody>
        </p:sp>
        <p:sp>
          <p:nvSpPr>
            <p:cNvPr id="193" name="pl192"/>
            <p:cNvSpPr/>
            <p:nvPr/>
          </p:nvSpPr>
          <p:spPr>
            <a:xfrm>
              <a:off x="11618931" y="485082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9817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1126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2243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441628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5472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26781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rc200"/>
            <p:cNvSpPr/>
            <p:nvPr/>
          </p:nvSpPr>
          <p:spPr>
            <a:xfrm>
              <a:off x="11657982" y="5237559"/>
              <a:ext cx="234305" cy="477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657982" y="5201927"/>
              <a:ext cx="234305" cy="35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92367"/>
              <a:ext cx="234305" cy="95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123710"/>
              <a:ext cx="234305" cy="68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198450"/>
              <a:ext cx="234305" cy="86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073304"/>
              <a:ext cx="234305" cy="125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064613"/>
              <a:ext cx="234305" cy="86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975967"/>
              <a:ext cx="234305" cy="88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78660" y="5190629"/>
              <a:ext cx="234305" cy="94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4935990"/>
              <a:ext cx="234305" cy="254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4921216"/>
              <a:ext cx="234305" cy="14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803022"/>
              <a:ext cx="234305" cy="118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39000" y="5212356"/>
              <a:ext cx="234305" cy="73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4990742"/>
              <a:ext cx="234305" cy="2216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975967"/>
              <a:ext cx="234305" cy="14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896013"/>
              <a:ext cx="234305" cy="7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99339" y="5230606"/>
              <a:ext cx="234305"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4968146"/>
              <a:ext cx="234305" cy="2624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956848"/>
              <a:ext cx="234305" cy="112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907311"/>
              <a:ext cx="234305" cy="49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59678" y="5229737"/>
              <a:ext cx="234305" cy="556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4995956"/>
              <a:ext cx="234305" cy="2337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4989873"/>
              <a:ext cx="234305" cy="6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956848"/>
              <a:ext cx="234305" cy="3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20017" y="5257547"/>
              <a:ext cx="234305" cy="278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070697"/>
              <a:ext cx="234305" cy="186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058529"/>
              <a:ext cx="234305" cy="121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034195"/>
              <a:ext cx="234305" cy="2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80356" y="5247118"/>
              <a:ext cx="234305" cy="38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019421"/>
              <a:ext cx="234305" cy="2276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006385"/>
              <a:ext cx="234305" cy="13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982051"/>
              <a:ext cx="234305" cy="2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40696" y="5253202"/>
              <a:ext cx="234305" cy="321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018552"/>
              <a:ext cx="234305" cy="234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013338"/>
              <a:ext cx="234305" cy="5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4990742"/>
              <a:ext cx="234305" cy="22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01035" y="5270583"/>
              <a:ext cx="234305" cy="14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022897"/>
              <a:ext cx="234305" cy="247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015945"/>
              <a:ext cx="234305" cy="69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007254"/>
              <a:ext cx="234305" cy="8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61374" y="5253202"/>
              <a:ext cx="234305" cy="321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4948157"/>
              <a:ext cx="234305" cy="3050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4926430"/>
              <a:ext cx="234305" cy="217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885584"/>
              <a:ext cx="234305" cy="40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21713" y="5225392"/>
              <a:ext cx="234305" cy="59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4715245"/>
              <a:ext cx="234305" cy="510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4705686"/>
              <a:ext cx="234305" cy="95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4652672"/>
              <a:ext cx="234305" cy="53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1" name="pg250"/>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2" name="pg251"/>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3" name="pg252"/>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4,139 case(s)</a:t>
              </a:r>
            </a:p>
          </p:txBody>
        </p:sp>
        <p:sp>
          <p:nvSpPr>
            <p:cNvPr id="255" name="pg254"/>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4,117 case(s)</a:t>
              </a:r>
            </a:p>
          </p:txBody>
        </p:sp>
        <p:sp>
          <p:nvSpPr>
            <p:cNvPr id="257" name="rc25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95069" y="2153563"/>
              <a:ext cx="3176137" cy="3131794"/>
            </a:xfrm>
            <a:prstGeom prst="rect">
              <a:avLst/>
            </a:prstGeom>
            <a:solidFill>
              <a:srgbClr val="FFFFFF">
                <a:alpha val="100000"/>
              </a:srgbClr>
            </a:solidFill>
          </p:spPr>
          <p:txBody>
            <a:bodyPr/>
            <a:lstStyle/>
            <a:p/>
          </p:txBody>
        </p:sp>
        <p:sp>
          <p:nvSpPr>
            <p:cNvPr id="259" name="pl258"/>
            <p:cNvSpPr/>
            <p:nvPr/>
          </p:nvSpPr>
          <p:spPr>
            <a:xfrm>
              <a:off x="14795069" y="485082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39817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31126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2243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441628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35472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26781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rc266"/>
            <p:cNvSpPr/>
            <p:nvPr/>
          </p:nvSpPr>
          <p:spPr>
            <a:xfrm>
              <a:off x="14834120" y="5176724"/>
              <a:ext cx="234305" cy="108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34120" y="4109501"/>
              <a:ext cx="234305" cy="10672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4096465"/>
              <a:ext cx="234305" cy="13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4834120" y="4016510"/>
              <a:ext cx="234305" cy="7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15888"/>
              <a:ext cx="234305" cy="169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3360359"/>
              <a:ext cx="234305" cy="17555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3349061"/>
              <a:ext cx="234305" cy="112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3278666"/>
              <a:ext cx="234305" cy="70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86283"/>
              <a:ext cx="234305" cy="99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2933644"/>
              <a:ext cx="234305" cy="22526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2920608"/>
              <a:ext cx="234305" cy="13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2876285"/>
              <a:ext cx="234305" cy="44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82807"/>
              <a:ext cx="234305" cy="102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3556770"/>
              <a:ext cx="234305" cy="1626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3547210"/>
              <a:ext cx="234305" cy="95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3503756"/>
              <a:ext cx="234305" cy="43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248857"/>
              <a:ext cx="234305" cy="3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4643981"/>
              <a:ext cx="234305" cy="604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4626600"/>
              <a:ext cx="234305" cy="17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4583146"/>
              <a:ext cx="234305" cy="43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254940"/>
              <a:ext cx="234305" cy="30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4976837"/>
              <a:ext cx="234305" cy="2781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4969884"/>
              <a:ext cx="234305" cy="69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4944681"/>
              <a:ext cx="234305" cy="2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256678"/>
              <a:ext cx="234305" cy="28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5128924"/>
              <a:ext cx="234305" cy="1277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5123710"/>
              <a:ext cx="234305" cy="5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094162"/>
              <a:ext cx="234305" cy="2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78405"/>
              <a:ext cx="234305" cy="69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226261"/>
              <a:ext cx="234305" cy="521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5223653"/>
              <a:ext cx="234305"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207141"/>
              <a:ext cx="234305" cy="16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16833" y="5283620"/>
              <a:ext cx="234305" cy="1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16833" y="5277536"/>
              <a:ext cx="234305" cy="6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16833" y="52775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16833" y="5267976"/>
              <a:ext cx="234305" cy="9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pg302"/>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4" name="tx303"/>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9,704 case(s)</a:t>
              </a:r>
            </a:p>
          </p:txBody>
        </p:sp>
        <p:sp>
          <p:nvSpPr>
            <p:cNvPr id="305" name="pg30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6" name="rc30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7" name="tx30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30614" y="430142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4" name="tx433"/>
            <p:cNvSpPr/>
            <p:nvPr/>
          </p:nvSpPr>
          <p:spPr>
            <a:xfrm>
              <a:off x="1230614" y="343235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5" name="tx434"/>
            <p:cNvSpPr/>
            <p:nvPr/>
          </p:nvSpPr>
          <p:spPr>
            <a:xfrm>
              <a:off x="1230614" y="256327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36" name="pl43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055723" y="44162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055723" y="35472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2055723" y="26781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240079" cy="41349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pg44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4" name="tx44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5" name="rc444"/>
            <p:cNvSpPr/>
            <p:nvPr/>
          </p:nvSpPr>
          <p:spPr>
            <a:xfrm>
              <a:off x="18110385" y="2706240"/>
              <a:ext cx="1753945" cy="1236458"/>
            </a:xfrm>
            <a:prstGeom prst="rect">
              <a:avLst/>
            </a:prstGeom>
            <a:solidFill>
              <a:srgbClr val="FFFFFF">
                <a:alpha val="100000"/>
              </a:srgbClr>
            </a:solidFill>
          </p:spPr>
          <p:txBody>
            <a:bodyPr/>
            <a:lstStyle/>
            <a:p/>
          </p:txBody>
        </p:sp>
        <p:sp>
          <p:nvSpPr>
            <p:cNvPr id="446" name="rc445"/>
            <p:cNvSpPr/>
            <p:nvPr/>
          </p:nvSpPr>
          <p:spPr>
            <a:xfrm>
              <a:off x="18179974" y="2775829"/>
              <a:ext cx="274319" cy="274319"/>
            </a:xfrm>
            <a:prstGeom prst="rect">
              <a:avLst/>
            </a:prstGeom>
            <a:solidFill>
              <a:srgbClr val="FFFFFF">
                <a:alpha val="100000"/>
              </a:srgbClr>
            </a:solidFill>
          </p:spPr>
          <p:txBody>
            <a:bodyPr/>
            <a:lstStyle/>
            <a:p/>
          </p:txBody>
        </p:sp>
        <p:sp>
          <p:nvSpPr>
            <p:cNvPr id="447" name="rc44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50149"/>
              <a:ext cx="274319" cy="274319"/>
            </a:xfrm>
            <a:prstGeom prst="rect">
              <a:avLst/>
            </a:prstGeom>
            <a:solidFill>
              <a:srgbClr val="FFFFFF">
                <a:alpha val="100000"/>
              </a:srgbClr>
            </a:solidFill>
          </p:spPr>
          <p:txBody>
            <a:bodyPr/>
            <a:lstStyle/>
            <a:p/>
          </p:txBody>
        </p:sp>
        <p:sp>
          <p:nvSpPr>
            <p:cNvPr id="449" name="rc44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324469"/>
              <a:ext cx="274319" cy="274320"/>
            </a:xfrm>
            <a:prstGeom prst="rect">
              <a:avLst/>
            </a:prstGeom>
            <a:solidFill>
              <a:srgbClr val="FFFFFF">
                <a:alpha val="100000"/>
              </a:srgbClr>
            </a:solidFill>
          </p:spPr>
          <p:txBody>
            <a:bodyPr/>
            <a:lstStyle/>
            <a:p/>
          </p:txBody>
        </p:sp>
        <p:sp>
          <p:nvSpPr>
            <p:cNvPr id="451" name="rc45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598789"/>
              <a:ext cx="274319" cy="274320"/>
            </a:xfrm>
            <a:prstGeom prst="rect">
              <a:avLst/>
            </a:prstGeom>
            <a:solidFill>
              <a:srgbClr val="FFFFFF">
                <a:alpha val="100000"/>
              </a:srgbClr>
            </a:solidFill>
          </p:spPr>
          <p:txBody>
            <a:bodyPr/>
            <a:lstStyle/>
            <a:p/>
          </p:txBody>
        </p:sp>
        <p:sp>
          <p:nvSpPr>
            <p:cNvPr id="453" name="rc45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280770" y="6510025"/>
              <a:ext cx="3895326" cy="2788960"/>
            </a:xfrm>
            <a:prstGeom prst="rect">
              <a:avLst/>
            </a:prstGeom>
            <a:solidFill>
              <a:srgbClr val="FFFFFF">
                <a:alpha val="100000"/>
              </a:srgbClr>
            </a:solidFill>
          </p:spPr>
          <p:txBody>
            <a:bodyPr/>
            <a:lstStyle/>
            <a:p/>
          </p:txBody>
        </p:sp>
        <p:sp>
          <p:nvSpPr>
            <p:cNvPr id="462" name="pl6"/>
            <p:cNvSpPr/>
            <p:nvPr/>
          </p:nvSpPr>
          <p:spPr>
            <a:xfrm>
              <a:off x="7280770" y="8721874"/>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3" name="pl7"/>
            <p:cNvSpPr/>
            <p:nvPr/>
          </p:nvSpPr>
          <p:spPr>
            <a:xfrm>
              <a:off x="7280770" y="7821192"/>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4" name="pl8"/>
            <p:cNvSpPr/>
            <p:nvPr/>
          </p:nvSpPr>
          <p:spPr>
            <a:xfrm>
              <a:off x="7280770" y="6920510"/>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5" name="pl9"/>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6" name="pl10"/>
            <p:cNvSpPr/>
            <p:nvPr/>
          </p:nvSpPr>
          <p:spPr>
            <a:xfrm>
              <a:off x="7280770" y="8271533"/>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7" name="pl11"/>
            <p:cNvSpPr/>
            <p:nvPr/>
          </p:nvSpPr>
          <p:spPr>
            <a:xfrm>
              <a:off x="7280770" y="7370851"/>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8" name="rc12"/>
            <p:cNvSpPr/>
            <p:nvPr/>
          </p:nvSpPr>
          <p:spPr>
            <a:xfrm>
              <a:off x="7416024" y="8462027"/>
              <a:ext cx="378712" cy="26119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3"/>
            <p:cNvSpPr/>
            <p:nvPr/>
          </p:nvSpPr>
          <p:spPr>
            <a:xfrm>
              <a:off x="7957042" y="7270875"/>
              <a:ext cx="378712" cy="5962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4"/>
            <p:cNvSpPr/>
            <p:nvPr/>
          </p:nvSpPr>
          <p:spPr>
            <a:xfrm>
              <a:off x="8498059" y="8376462"/>
              <a:ext cx="378712" cy="2742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9039077" y="8893453"/>
              <a:ext cx="378712" cy="878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9580095" y="9067285"/>
              <a:ext cx="378712" cy="265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10121112" y="9100160"/>
              <a:ext cx="378712" cy="189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10662130" y="9150598"/>
              <a:ext cx="378712" cy="54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7416024" y="8385469"/>
              <a:ext cx="378712" cy="765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0"/>
            <p:cNvSpPr/>
            <p:nvPr/>
          </p:nvSpPr>
          <p:spPr>
            <a:xfrm>
              <a:off x="7957042" y="6803422"/>
              <a:ext cx="378712" cy="467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1"/>
            <p:cNvSpPr/>
            <p:nvPr/>
          </p:nvSpPr>
          <p:spPr>
            <a:xfrm>
              <a:off x="8498059" y="8099503"/>
              <a:ext cx="378712" cy="2769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2"/>
            <p:cNvSpPr/>
            <p:nvPr/>
          </p:nvSpPr>
          <p:spPr>
            <a:xfrm>
              <a:off x="9039077" y="8793027"/>
              <a:ext cx="378712" cy="100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3"/>
            <p:cNvSpPr/>
            <p:nvPr/>
          </p:nvSpPr>
          <p:spPr>
            <a:xfrm>
              <a:off x="9580095" y="9042967"/>
              <a:ext cx="378712" cy="24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4"/>
            <p:cNvSpPr/>
            <p:nvPr/>
          </p:nvSpPr>
          <p:spPr>
            <a:xfrm>
              <a:off x="10121112" y="9089352"/>
              <a:ext cx="378712" cy="10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5"/>
            <p:cNvSpPr/>
            <p:nvPr/>
          </p:nvSpPr>
          <p:spPr>
            <a:xfrm>
              <a:off x="10662130" y="9150148"/>
              <a:ext cx="378712" cy="4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6"/>
            <p:cNvSpPr/>
            <p:nvPr/>
          </p:nvSpPr>
          <p:spPr>
            <a:xfrm>
              <a:off x="7416024" y="8375561"/>
              <a:ext cx="378712" cy="99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7"/>
            <p:cNvSpPr/>
            <p:nvPr/>
          </p:nvSpPr>
          <p:spPr>
            <a:xfrm>
              <a:off x="7957042" y="6636796"/>
              <a:ext cx="378712" cy="1666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8"/>
            <p:cNvSpPr/>
            <p:nvPr/>
          </p:nvSpPr>
          <p:spPr>
            <a:xfrm>
              <a:off x="8498059" y="8011686"/>
              <a:ext cx="378712" cy="878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9"/>
            <p:cNvSpPr/>
            <p:nvPr/>
          </p:nvSpPr>
          <p:spPr>
            <a:xfrm>
              <a:off x="9039077" y="8775014"/>
              <a:ext cx="378712" cy="180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0"/>
            <p:cNvSpPr/>
            <p:nvPr/>
          </p:nvSpPr>
          <p:spPr>
            <a:xfrm>
              <a:off x="9580095" y="9037562"/>
              <a:ext cx="378712" cy="54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1"/>
            <p:cNvSpPr/>
            <p:nvPr/>
          </p:nvSpPr>
          <p:spPr>
            <a:xfrm>
              <a:off x="10121112" y="9086199"/>
              <a:ext cx="378712" cy="31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2"/>
            <p:cNvSpPr/>
            <p:nvPr/>
          </p:nvSpPr>
          <p:spPr>
            <a:xfrm>
              <a:off x="10662130" y="9149697"/>
              <a:ext cx="378712" cy="4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3"/>
            <p:cNvSpPr/>
            <p:nvPr/>
          </p:nvSpPr>
          <p:spPr>
            <a:xfrm>
              <a:off x="7416024" y="8723225"/>
              <a:ext cx="378712" cy="4489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4"/>
            <p:cNvSpPr/>
            <p:nvPr/>
          </p:nvSpPr>
          <p:spPr>
            <a:xfrm>
              <a:off x="7957042" y="7867127"/>
              <a:ext cx="378712" cy="13050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5"/>
            <p:cNvSpPr/>
            <p:nvPr/>
          </p:nvSpPr>
          <p:spPr>
            <a:xfrm>
              <a:off x="8498059" y="8650720"/>
              <a:ext cx="378712" cy="5214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6"/>
            <p:cNvSpPr/>
            <p:nvPr/>
          </p:nvSpPr>
          <p:spPr>
            <a:xfrm>
              <a:off x="9039077" y="8981270"/>
              <a:ext cx="378712" cy="1909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7"/>
            <p:cNvSpPr/>
            <p:nvPr/>
          </p:nvSpPr>
          <p:spPr>
            <a:xfrm>
              <a:off x="9580095" y="9093855"/>
              <a:ext cx="378712" cy="783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8"/>
            <p:cNvSpPr/>
            <p:nvPr/>
          </p:nvSpPr>
          <p:spPr>
            <a:xfrm>
              <a:off x="10121112" y="9119074"/>
              <a:ext cx="378712" cy="531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9"/>
            <p:cNvSpPr/>
            <p:nvPr/>
          </p:nvSpPr>
          <p:spPr>
            <a:xfrm>
              <a:off x="10662130" y="9156002"/>
              <a:ext cx="378712" cy="162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pl40"/>
            <p:cNvSpPr/>
            <p:nvPr/>
          </p:nvSpPr>
          <p:spPr>
            <a:xfrm>
              <a:off x="7605380" y="6867288"/>
              <a:ext cx="3246105" cy="2293778"/>
            </a:xfrm>
            <a:custGeom>
              <a:avLst/>
              <a:pathLst>
                <a:path w="3246105" h="2293778">
                  <a:moveTo>
                    <a:pt x="0" y="0"/>
                  </a:moveTo>
                  <a:lnTo>
                    <a:pt x="541017" y="366392"/>
                  </a:lnTo>
                  <a:lnTo>
                    <a:pt x="1082035" y="1543722"/>
                  </a:lnTo>
                  <a:lnTo>
                    <a:pt x="1623052" y="2008112"/>
                  </a:lnTo>
                  <a:lnTo>
                    <a:pt x="2164070" y="2243432"/>
                  </a:lnTo>
                  <a:lnTo>
                    <a:pt x="2705088" y="2266706"/>
                  </a:lnTo>
                  <a:lnTo>
                    <a:pt x="3246105" y="2293778"/>
                  </a:lnTo>
                </a:path>
              </a:pathLst>
            </a:custGeom>
            <a:ln w="40651" cap="flat">
              <a:solidFill>
                <a:srgbClr val="000000">
                  <a:alpha val="100000"/>
                </a:srgbClr>
              </a:solidFill>
              <a:prstDash val="solid"/>
              <a:round/>
            </a:ln>
          </p:spPr>
          <p:txBody>
            <a:bodyPr/>
            <a:lstStyle/>
            <a:p/>
          </p:txBody>
        </p:sp>
        <p:sp>
          <p:nvSpPr>
            <p:cNvPr id="497" name="rc41"/>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98"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3"/>
            <p:cNvSpPr/>
            <p:nvPr/>
          </p:nvSpPr>
          <p:spPr>
            <a:xfrm>
              <a:off x="6801340" y="824950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0" name="tx44"/>
            <p:cNvSpPr/>
            <p:nvPr/>
          </p:nvSpPr>
          <p:spPr>
            <a:xfrm>
              <a:off x="6801340" y="734882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501" name="pl45"/>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6"/>
            <p:cNvSpPr/>
            <p:nvPr/>
          </p:nvSpPr>
          <p:spPr>
            <a:xfrm>
              <a:off x="7245975" y="82715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7"/>
            <p:cNvSpPr/>
            <p:nvPr/>
          </p:nvSpPr>
          <p:spPr>
            <a:xfrm>
              <a:off x="7245975" y="73708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49"/>
            <p:cNvSpPr/>
            <p:nvPr/>
          </p:nvSpPr>
          <p:spPr>
            <a:xfrm>
              <a:off x="11176096" y="855972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0"/>
            <p:cNvSpPr/>
            <p:nvPr/>
          </p:nvSpPr>
          <p:spPr>
            <a:xfrm>
              <a:off x="11176096" y="79472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11176096" y="73347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11176096" y="67222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53"/>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54"/>
            <p:cNvSpPr/>
            <p:nvPr/>
          </p:nvSpPr>
          <p:spPr>
            <a:xfrm>
              <a:off x="11274154" y="85574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1" name="tx55"/>
            <p:cNvSpPr/>
            <p:nvPr/>
          </p:nvSpPr>
          <p:spPr>
            <a:xfrm>
              <a:off x="11274154" y="794492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2" name="tx56"/>
            <p:cNvSpPr/>
            <p:nvPr/>
          </p:nvSpPr>
          <p:spPr>
            <a:xfrm>
              <a:off x="11274154" y="733243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513" name="tx57"/>
            <p:cNvSpPr/>
            <p:nvPr/>
          </p:nvSpPr>
          <p:spPr>
            <a:xfrm>
              <a:off x="11274154" y="671994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4" name="pl58"/>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9"/>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0"/>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1"/>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2"/>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3"/>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4"/>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tx65"/>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2" name="tx66"/>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3" name="tx67"/>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4" name="tx68"/>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5" name="tx69"/>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6" name="tx70"/>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7" name="tx71"/>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72"/>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9" name="tx73"/>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0"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1"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2" name="rc76"/>
            <p:cNvSpPr/>
            <p:nvPr/>
          </p:nvSpPr>
          <p:spPr>
            <a:xfrm>
              <a:off x="6585924" y="10217410"/>
              <a:ext cx="1051268" cy="182880"/>
            </a:xfrm>
            <a:prstGeom prst="rect">
              <a:avLst/>
            </a:prstGeom>
            <a:solidFill>
              <a:srgbClr val="FFFFFF">
                <a:alpha val="100000"/>
              </a:srgbClr>
            </a:solidFill>
          </p:spPr>
          <p:txBody>
            <a:bodyPr/>
            <a:lstStyle/>
            <a:p/>
          </p:txBody>
        </p:sp>
        <p:sp>
          <p:nvSpPr>
            <p:cNvPr id="533" name="rc77"/>
            <p:cNvSpPr/>
            <p:nvPr/>
          </p:nvSpPr>
          <p:spPr>
            <a:xfrm>
              <a:off x="6585924" y="10217410"/>
              <a:ext cx="182880" cy="182880"/>
            </a:xfrm>
            <a:prstGeom prst="rect">
              <a:avLst/>
            </a:prstGeom>
            <a:solidFill>
              <a:srgbClr val="FFFFFF">
                <a:alpha val="100000"/>
              </a:srgbClr>
            </a:solidFill>
          </p:spPr>
          <p:txBody>
            <a:bodyPr/>
            <a:lstStyle/>
            <a:p/>
          </p:txBody>
        </p:sp>
        <p:sp>
          <p:nvSpPr>
            <p:cNvPr id="534" name="pl78"/>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5" name="tx79"/>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6" name="rc80"/>
            <p:cNvSpPr/>
            <p:nvPr/>
          </p:nvSpPr>
          <p:spPr>
            <a:xfrm>
              <a:off x="7817192" y="10217410"/>
              <a:ext cx="4053749" cy="182880"/>
            </a:xfrm>
            <a:prstGeom prst="rect">
              <a:avLst/>
            </a:prstGeom>
            <a:solidFill>
              <a:srgbClr val="FFFFFF">
                <a:alpha val="100000"/>
              </a:srgbClr>
            </a:solidFill>
          </p:spPr>
          <p:txBody>
            <a:bodyPr/>
            <a:lstStyle/>
            <a:p/>
          </p:txBody>
        </p:sp>
        <p:sp>
          <p:nvSpPr>
            <p:cNvPr id="537" name="rc81"/>
            <p:cNvSpPr/>
            <p:nvPr/>
          </p:nvSpPr>
          <p:spPr>
            <a:xfrm>
              <a:off x="7817192" y="10217410"/>
              <a:ext cx="182879" cy="182880"/>
            </a:xfrm>
            <a:prstGeom prst="rect">
              <a:avLst/>
            </a:prstGeom>
            <a:solidFill>
              <a:srgbClr val="FFFFFF">
                <a:alpha val="100000"/>
              </a:srgbClr>
            </a:solidFill>
          </p:spPr>
          <p:txBody>
            <a:bodyPr/>
            <a:lstStyle/>
            <a:p/>
          </p:txBody>
        </p:sp>
        <p:sp>
          <p:nvSpPr>
            <p:cNvPr id="538" name="rc82"/>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9" name="rc83"/>
            <p:cNvSpPr/>
            <p:nvPr/>
          </p:nvSpPr>
          <p:spPr>
            <a:xfrm>
              <a:off x="8908433" y="10217410"/>
              <a:ext cx="182879" cy="182880"/>
            </a:xfrm>
            <a:prstGeom prst="rect">
              <a:avLst/>
            </a:prstGeom>
            <a:solidFill>
              <a:srgbClr val="FFFFFF">
                <a:alpha val="100000"/>
              </a:srgbClr>
            </a:solidFill>
          </p:spPr>
          <p:txBody>
            <a:bodyPr/>
            <a:lstStyle/>
            <a:p/>
          </p:txBody>
        </p:sp>
        <p:sp>
          <p:nvSpPr>
            <p:cNvPr id="540" name="rc84"/>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1" name="rc85"/>
            <p:cNvSpPr/>
            <p:nvPr/>
          </p:nvSpPr>
          <p:spPr>
            <a:xfrm>
              <a:off x="9834474" y="10217410"/>
              <a:ext cx="182879" cy="182880"/>
            </a:xfrm>
            <a:prstGeom prst="rect">
              <a:avLst/>
            </a:prstGeom>
            <a:solidFill>
              <a:srgbClr val="FFFFFF">
                <a:alpha val="100000"/>
              </a:srgbClr>
            </a:solidFill>
          </p:spPr>
          <p:txBody>
            <a:bodyPr/>
            <a:lstStyle/>
            <a:p/>
          </p:txBody>
        </p:sp>
        <p:sp>
          <p:nvSpPr>
            <p:cNvPr id="542" name="rc86"/>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3" name="rc87"/>
            <p:cNvSpPr/>
            <p:nvPr/>
          </p:nvSpPr>
          <p:spPr>
            <a:xfrm>
              <a:off x="10836715" y="10217410"/>
              <a:ext cx="182879" cy="182880"/>
            </a:xfrm>
            <a:prstGeom prst="rect">
              <a:avLst/>
            </a:prstGeom>
            <a:solidFill>
              <a:srgbClr val="FFFFFF">
                <a:alpha val="100000"/>
              </a:srgbClr>
            </a:solidFill>
          </p:spPr>
          <p:txBody>
            <a:bodyPr/>
            <a:lstStyle/>
            <a:p/>
          </p:txBody>
        </p:sp>
        <p:sp>
          <p:nvSpPr>
            <p:cNvPr id="544" name="rc88"/>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5" name="tx89"/>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6" name="tx90"/>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7" name="tx91"/>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8" name="tx92"/>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9" name="tx93"/>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0" name=""/>
          <p:cNvGrpSpPr/>
          <p:nvPr/>
        </p:nvGrpSpPr>
        <p:grpSpPr>
          <a:xfrm>
            <a:off x="12527280" y="6217920"/>
            <a:ext cx="5486400" cy="4297680"/>
            <a:chOff x="12527280" y="6217920"/>
            <a:chExt cx="5486400" cy="4297680"/>
          </a:xfrm>
        </p:grpSpPr>
        <p:sp>
          <p:nvSpPr>
            <p:cNvPr id="5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7"/>
            <p:cNvSpPr/>
            <p:nvPr/>
          </p:nvSpPr>
          <p:spPr>
            <a:xfrm>
              <a:off x="13325144" y="7150212"/>
              <a:ext cx="4510689" cy="793832"/>
            </a:xfrm>
            <a:custGeom>
              <a:avLst/>
              <a:pathLst>
                <a:path w="4510689" h="793832">
                  <a:moveTo>
                    <a:pt x="0" y="793832"/>
                  </a:moveTo>
                  <a:lnTo>
                    <a:pt x="180427" y="742617"/>
                  </a:lnTo>
                  <a:lnTo>
                    <a:pt x="360855" y="691402"/>
                  </a:lnTo>
                  <a:lnTo>
                    <a:pt x="541282" y="486542"/>
                  </a:lnTo>
                  <a:lnTo>
                    <a:pt x="721710" y="409719"/>
                  </a:lnTo>
                  <a:lnTo>
                    <a:pt x="902137" y="307289"/>
                  </a:lnTo>
                  <a:lnTo>
                    <a:pt x="1082565" y="179252"/>
                  </a:lnTo>
                  <a:lnTo>
                    <a:pt x="1262993" y="153644"/>
                  </a:lnTo>
                  <a:lnTo>
                    <a:pt x="1443420" y="0"/>
                  </a:lnTo>
                  <a:lnTo>
                    <a:pt x="1623848" y="153644"/>
                  </a:lnTo>
                  <a:lnTo>
                    <a:pt x="1804275" y="25607"/>
                  </a:lnTo>
                  <a:lnTo>
                    <a:pt x="1984703" y="102429"/>
                  </a:lnTo>
                  <a:lnTo>
                    <a:pt x="2165131" y="153644"/>
                  </a:lnTo>
                  <a:lnTo>
                    <a:pt x="2345558" y="230467"/>
                  </a:lnTo>
                  <a:lnTo>
                    <a:pt x="2525986" y="230467"/>
                  </a:lnTo>
                  <a:lnTo>
                    <a:pt x="2706413" y="230467"/>
                  </a:lnTo>
                  <a:lnTo>
                    <a:pt x="2886841" y="204859"/>
                  </a:lnTo>
                  <a:lnTo>
                    <a:pt x="3067268" y="332897"/>
                  </a:lnTo>
                  <a:lnTo>
                    <a:pt x="3247696" y="486542"/>
                  </a:lnTo>
                  <a:lnTo>
                    <a:pt x="3428124" y="486542"/>
                  </a:lnTo>
                  <a:lnTo>
                    <a:pt x="3608551" y="435327"/>
                  </a:lnTo>
                  <a:lnTo>
                    <a:pt x="3788979" y="384112"/>
                  </a:lnTo>
                  <a:lnTo>
                    <a:pt x="3969406" y="307289"/>
                  </a:lnTo>
                  <a:lnTo>
                    <a:pt x="4149834" y="230467"/>
                  </a:lnTo>
                  <a:lnTo>
                    <a:pt x="4330262" y="230467"/>
                  </a:lnTo>
                  <a:lnTo>
                    <a:pt x="4510689" y="128037"/>
                  </a:lnTo>
                </a:path>
              </a:pathLst>
            </a:custGeom>
            <a:ln w="32521" cap="flat">
              <a:solidFill>
                <a:srgbClr val="5EB0E8">
                  <a:alpha val="100000"/>
                </a:srgbClr>
              </a:solidFill>
              <a:prstDash val="solid"/>
              <a:round/>
            </a:ln>
          </p:spPr>
          <p:txBody>
            <a:bodyPr/>
            <a:lstStyle/>
            <a:p/>
          </p:txBody>
        </p:sp>
        <p:sp>
          <p:nvSpPr>
            <p:cNvPr id="566" name="pl18"/>
            <p:cNvSpPr/>
            <p:nvPr/>
          </p:nvSpPr>
          <p:spPr>
            <a:xfrm>
              <a:off x="16933696" y="7508717"/>
              <a:ext cx="902137" cy="1126729"/>
            </a:xfrm>
            <a:custGeom>
              <a:avLst/>
              <a:pathLst>
                <a:path w="902137" h="1126729">
                  <a:moveTo>
                    <a:pt x="0" y="1126729"/>
                  </a:moveTo>
                  <a:lnTo>
                    <a:pt x="180427" y="973084"/>
                  </a:lnTo>
                  <a:lnTo>
                    <a:pt x="360855" y="768224"/>
                  </a:lnTo>
                  <a:lnTo>
                    <a:pt x="541282" y="537757"/>
                  </a:lnTo>
                  <a:lnTo>
                    <a:pt x="721710" y="435327"/>
                  </a:lnTo>
                  <a:lnTo>
                    <a:pt x="902137" y="0"/>
                  </a:lnTo>
                </a:path>
              </a:pathLst>
            </a:custGeom>
            <a:ln w="32521" cap="flat">
              <a:solidFill>
                <a:srgbClr val="00A173">
                  <a:alpha val="100000"/>
                </a:srgbClr>
              </a:solidFill>
              <a:prstDash val="solid"/>
              <a:round/>
            </a:ln>
          </p:spPr>
          <p:txBody>
            <a:bodyPr/>
            <a:lstStyle/>
            <a:p/>
          </p:txBody>
        </p:sp>
        <p:sp>
          <p:nvSpPr>
            <p:cNvPr id="5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2" name="rc84"/>
            <p:cNvSpPr/>
            <p:nvPr/>
          </p:nvSpPr>
          <p:spPr>
            <a:xfrm>
              <a:off x="14005791" y="9941072"/>
              <a:ext cx="3149396" cy="504938"/>
            </a:xfrm>
            <a:prstGeom prst="rect">
              <a:avLst/>
            </a:prstGeom>
            <a:solidFill>
              <a:srgbClr val="FFFFFF">
                <a:alpha val="100000"/>
              </a:srgbClr>
            </a:solidFill>
          </p:spPr>
          <p:txBody>
            <a:bodyPr/>
            <a:lstStyle/>
            <a:p/>
          </p:txBody>
        </p:sp>
        <p:sp>
          <p:nvSpPr>
            <p:cNvPr id="6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8" name=""/>
          <p:cNvGrpSpPr/>
          <p:nvPr/>
        </p:nvGrpSpPr>
        <p:grpSpPr>
          <a:xfrm>
            <a:off x="594360" y="6217920"/>
            <a:ext cx="5562295" cy="4108319"/>
            <a:chOff x="594360" y="6217920"/>
            <a:chExt cx="5562295" cy="4108319"/>
          </a:xfrm>
        </p:grpSpPr>
        <p:sp>
          <p:nvSpPr>
            <p:cNvPr id="63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0" name="rc4"/>
            <p:cNvSpPr/>
            <p:nvPr/>
          </p:nvSpPr>
          <p:spPr>
            <a:xfrm>
              <a:off x="234761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1" name="rc5"/>
            <p:cNvSpPr/>
            <p:nvPr/>
          </p:nvSpPr>
          <p:spPr>
            <a:xfrm>
              <a:off x="2375855" y="6544587"/>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42" name="rc6"/>
            <p:cNvSpPr/>
            <p:nvPr/>
          </p:nvSpPr>
          <p:spPr>
            <a:xfrm>
              <a:off x="2658221" y="6544587"/>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43" name="rc7"/>
            <p:cNvSpPr/>
            <p:nvPr/>
          </p:nvSpPr>
          <p:spPr>
            <a:xfrm>
              <a:off x="2940586"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4" name="rc8"/>
            <p:cNvSpPr/>
            <p:nvPr/>
          </p:nvSpPr>
          <p:spPr>
            <a:xfrm>
              <a:off x="3222951" y="6544587"/>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45" name="rc9"/>
            <p:cNvSpPr/>
            <p:nvPr/>
          </p:nvSpPr>
          <p:spPr>
            <a:xfrm>
              <a:off x="3505316" y="6544587"/>
              <a:ext cx="282365" cy="282365"/>
            </a:xfrm>
            <a:prstGeom prst="rect">
              <a:avLst/>
            </a:prstGeom>
            <a:solidFill>
              <a:srgbClr val="EC392B">
                <a:alpha val="100000"/>
              </a:srgbClr>
            </a:solidFill>
            <a:ln w="5420" cap="flat">
              <a:solidFill>
                <a:srgbClr val="FFFFFF">
                  <a:alpha val="100000"/>
                </a:srgbClr>
              </a:solidFill>
              <a:prstDash val="solid"/>
              <a:miter/>
            </a:ln>
          </p:spPr>
          <p:txBody>
            <a:bodyPr/>
            <a:lstStyle/>
            <a:p/>
          </p:txBody>
        </p:sp>
        <p:sp>
          <p:nvSpPr>
            <p:cNvPr id="646" name="rc10"/>
            <p:cNvSpPr/>
            <p:nvPr/>
          </p:nvSpPr>
          <p:spPr>
            <a:xfrm>
              <a:off x="378768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1"/>
            <p:cNvSpPr/>
            <p:nvPr/>
          </p:nvSpPr>
          <p:spPr>
            <a:xfrm>
              <a:off x="4070046" y="6544587"/>
              <a:ext cx="282365" cy="282365"/>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48" name="rc12"/>
            <p:cNvSpPr/>
            <p:nvPr/>
          </p:nvSpPr>
          <p:spPr>
            <a:xfrm>
              <a:off x="4352411" y="6544587"/>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49" name="rc13"/>
            <p:cNvSpPr/>
            <p:nvPr/>
          </p:nvSpPr>
          <p:spPr>
            <a:xfrm>
              <a:off x="4634776"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0" name="rc14"/>
            <p:cNvSpPr/>
            <p:nvPr/>
          </p:nvSpPr>
          <p:spPr>
            <a:xfrm>
              <a:off x="491714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15"/>
            <p:cNvSpPr/>
            <p:nvPr/>
          </p:nvSpPr>
          <p:spPr>
            <a:xfrm>
              <a:off x="5199506"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2" name="rc16"/>
            <p:cNvSpPr/>
            <p:nvPr/>
          </p:nvSpPr>
          <p:spPr>
            <a:xfrm>
              <a:off x="548187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7"/>
            <p:cNvSpPr/>
            <p:nvPr/>
          </p:nvSpPr>
          <p:spPr>
            <a:xfrm>
              <a:off x="2375855"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4" name="rc18"/>
            <p:cNvSpPr/>
            <p:nvPr/>
          </p:nvSpPr>
          <p:spPr>
            <a:xfrm>
              <a:off x="2658221"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5" name="rc19"/>
            <p:cNvSpPr/>
            <p:nvPr/>
          </p:nvSpPr>
          <p:spPr>
            <a:xfrm>
              <a:off x="2940586"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6" name="rc20"/>
            <p:cNvSpPr/>
            <p:nvPr/>
          </p:nvSpPr>
          <p:spPr>
            <a:xfrm>
              <a:off x="3222951"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7" name="rc21"/>
            <p:cNvSpPr/>
            <p:nvPr/>
          </p:nvSpPr>
          <p:spPr>
            <a:xfrm>
              <a:off x="3505316" y="6826953"/>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58" name="rc22"/>
            <p:cNvSpPr/>
            <p:nvPr/>
          </p:nvSpPr>
          <p:spPr>
            <a:xfrm>
              <a:off x="3787681" y="6826953"/>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659" name="rc23"/>
            <p:cNvSpPr/>
            <p:nvPr/>
          </p:nvSpPr>
          <p:spPr>
            <a:xfrm>
              <a:off x="4070046" y="6826953"/>
              <a:ext cx="282365" cy="282365"/>
            </a:xfrm>
            <a:prstGeom prst="rect">
              <a:avLst/>
            </a:prstGeom>
            <a:solidFill>
              <a:srgbClr val="CB181D">
                <a:alpha val="100000"/>
              </a:srgbClr>
            </a:solidFill>
            <a:ln w="5420" cap="flat">
              <a:solidFill>
                <a:srgbClr val="FFFFFF">
                  <a:alpha val="100000"/>
                </a:srgbClr>
              </a:solidFill>
              <a:prstDash val="solid"/>
              <a:miter/>
            </a:ln>
          </p:spPr>
          <p:txBody>
            <a:bodyPr/>
            <a:lstStyle/>
            <a:p/>
          </p:txBody>
        </p:sp>
        <p:sp>
          <p:nvSpPr>
            <p:cNvPr id="660" name="rc24"/>
            <p:cNvSpPr/>
            <p:nvPr/>
          </p:nvSpPr>
          <p:spPr>
            <a:xfrm>
              <a:off x="4352411" y="6826953"/>
              <a:ext cx="282365" cy="282365"/>
            </a:xfrm>
            <a:prstGeom prst="rect">
              <a:avLst/>
            </a:prstGeom>
            <a:solidFill>
              <a:srgbClr val="E23027">
                <a:alpha val="100000"/>
              </a:srgbClr>
            </a:solidFill>
            <a:ln w="5420" cap="flat">
              <a:solidFill>
                <a:srgbClr val="FFFFFF">
                  <a:alpha val="100000"/>
                </a:srgbClr>
              </a:solidFill>
              <a:prstDash val="solid"/>
              <a:miter/>
            </a:ln>
          </p:spPr>
          <p:txBody>
            <a:bodyPr/>
            <a:lstStyle/>
            <a:p/>
          </p:txBody>
        </p:sp>
        <p:sp>
          <p:nvSpPr>
            <p:cNvPr id="661" name="rc25"/>
            <p:cNvSpPr/>
            <p:nvPr/>
          </p:nvSpPr>
          <p:spPr>
            <a:xfrm>
              <a:off x="4634776" y="6826953"/>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662" name="rc26"/>
            <p:cNvSpPr/>
            <p:nvPr/>
          </p:nvSpPr>
          <p:spPr>
            <a:xfrm>
              <a:off x="4917141" y="682695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63" name="rc27"/>
            <p:cNvSpPr/>
            <p:nvPr/>
          </p:nvSpPr>
          <p:spPr>
            <a:xfrm>
              <a:off x="5199506"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4" name="rc28"/>
            <p:cNvSpPr/>
            <p:nvPr/>
          </p:nvSpPr>
          <p:spPr>
            <a:xfrm>
              <a:off x="5481871"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5" name="rc29"/>
            <p:cNvSpPr/>
            <p:nvPr/>
          </p:nvSpPr>
          <p:spPr>
            <a:xfrm>
              <a:off x="2375855"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6" name="rc30"/>
            <p:cNvSpPr/>
            <p:nvPr/>
          </p:nvSpPr>
          <p:spPr>
            <a:xfrm>
              <a:off x="265822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1"/>
            <p:cNvSpPr/>
            <p:nvPr/>
          </p:nvSpPr>
          <p:spPr>
            <a:xfrm>
              <a:off x="294058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8" name="rc32"/>
            <p:cNvSpPr/>
            <p:nvPr/>
          </p:nvSpPr>
          <p:spPr>
            <a:xfrm>
              <a:off x="322295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9" name="rc33"/>
            <p:cNvSpPr/>
            <p:nvPr/>
          </p:nvSpPr>
          <p:spPr>
            <a:xfrm>
              <a:off x="3505316"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0" name="rc34"/>
            <p:cNvSpPr/>
            <p:nvPr/>
          </p:nvSpPr>
          <p:spPr>
            <a:xfrm>
              <a:off x="3787681"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71" name="rc35"/>
            <p:cNvSpPr/>
            <p:nvPr/>
          </p:nvSpPr>
          <p:spPr>
            <a:xfrm>
              <a:off x="4070046" y="7109318"/>
              <a:ext cx="282365" cy="282365"/>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672" name="rc36"/>
            <p:cNvSpPr/>
            <p:nvPr/>
          </p:nvSpPr>
          <p:spPr>
            <a:xfrm>
              <a:off x="4352411" y="710931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73" name="rc37"/>
            <p:cNvSpPr/>
            <p:nvPr/>
          </p:nvSpPr>
          <p:spPr>
            <a:xfrm>
              <a:off x="4634776" y="710931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4" name="rc38"/>
            <p:cNvSpPr/>
            <p:nvPr/>
          </p:nvSpPr>
          <p:spPr>
            <a:xfrm>
              <a:off x="4917141" y="710931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5" name="rc39"/>
            <p:cNvSpPr/>
            <p:nvPr/>
          </p:nvSpPr>
          <p:spPr>
            <a:xfrm>
              <a:off x="5199506" y="710931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76" name="rc40"/>
            <p:cNvSpPr/>
            <p:nvPr/>
          </p:nvSpPr>
          <p:spPr>
            <a:xfrm>
              <a:off x="5481871"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7" name="rc41"/>
            <p:cNvSpPr/>
            <p:nvPr/>
          </p:nvSpPr>
          <p:spPr>
            <a:xfrm>
              <a:off x="237585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2"/>
            <p:cNvSpPr/>
            <p:nvPr/>
          </p:nvSpPr>
          <p:spPr>
            <a:xfrm>
              <a:off x="265822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9" name="rc43"/>
            <p:cNvSpPr/>
            <p:nvPr/>
          </p:nvSpPr>
          <p:spPr>
            <a:xfrm>
              <a:off x="294058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44"/>
            <p:cNvSpPr/>
            <p:nvPr/>
          </p:nvSpPr>
          <p:spPr>
            <a:xfrm>
              <a:off x="322295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1" name="rc45"/>
            <p:cNvSpPr/>
            <p:nvPr/>
          </p:nvSpPr>
          <p:spPr>
            <a:xfrm>
              <a:off x="3505316"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2" name="rc46"/>
            <p:cNvSpPr/>
            <p:nvPr/>
          </p:nvSpPr>
          <p:spPr>
            <a:xfrm>
              <a:off x="3787681"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83" name="rc47"/>
            <p:cNvSpPr/>
            <p:nvPr/>
          </p:nvSpPr>
          <p:spPr>
            <a:xfrm>
              <a:off x="4070046" y="739168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4" name="rc48"/>
            <p:cNvSpPr/>
            <p:nvPr/>
          </p:nvSpPr>
          <p:spPr>
            <a:xfrm>
              <a:off x="4352411"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5" name="rc49"/>
            <p:cNvSpPr/>
            <p:nvPr/>
          </p:nvSpPr>
          <p:spPr>
            <a:xfrm>
              <a:off x="4634776"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6" name="rc50"/>
            <p:cNvSpPr/>
            <p:nvPr/>
          </p:nvSpPr>
          <p:spPr>
            <a:xfrm>
              <a:off x="4917141"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7" name="rc51"/>
            <p:cNvSpPr/>
            <p:nvPr/>
          </p:nvSpPr>
          <p:spPr>
            <a:xfrm>
              <a:off x="519950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8" name="rc52"/>
            <p:cNvSpPr/>
            <p:nvPr/>
          </p:nvSpPr>
          <p:spPr>
            <a:xfrm>
              <a:off x="548187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3"/>
            <p:cNvSpPr/>
            <p:nvPr/>
          </p:nvSpPr>
          <p:spPr>
            <a:xfrm>
              <a:off x="2375855"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0" name="rc54"/>
            <p:cNvSpPr/>
            <p:nvPr/>
          </p:nvSpPr>
          <p:spPr>
            <a:xfrm>
              <a:off x="2658221"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1" name="rc55"/>
            <p:cNvSpPr/>
            <p:nvPr/>
          </p:nvSpPr>
          <p:spPr>
            <a:xfrm>
              <a:off x="294058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2" name="rc56"/>
            <p:cNvSpPr/>
            <p:nvPr/>
          </p:nvSpPr>
          <p:spPr>
            <a:xfrm>
              <a:off x="3222951"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3" name="rc57"/>
            <p:cNvSpPr/>
            <p:nvPr/>
          </p:nvSpPr>
          <p:spPr>
            <a:xfrm>
              <a:off x="3505316"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4" name="rc58"/>
            <p:cNvSpPr/>
            <p:nvPr/>
          </p:nvSpPr>
          <p:spPr>
            <a:xfrm>
              <a:off x="3787681"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95" name="rc59"/>
            <p:cNvSpPr/>
            <p:nvPr/>
          </p:nvSpPr>
          <p:spPr>
            <a:xfrm>
              <a:off x="4070046"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6" name="rc60"/>
            <p:cNvSpPr/>
            <p:nvPr/>
          </p:nvSpPr>
          <p:spPr>
            <a:xfrm>
              <a:off x="4352411"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7" name="rc61"/>
            <p:cNvSpPr/>
            <p:nvPr/>
          </p:nvSpPr>
          <p:spPr>
            <a:xfrm>
              <a:off x="463477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8" name="rc62"/>
            <p:cNvSpPr/>
            <p:nvPr/>
          </p:nvSpPr>
          <p:spPr>
            <a:xfrm>
              <a:off x="4917141"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99" name="rc63"/>
            <p:cNvSpPr/>
            <p:nvPr/>
          </p:nvSpPr>
          <p:spPr>
            <a:xfrm>
              <a:off x="519950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0" name="rc64"/>
            <p:cNvSpPr/>
            <p:nvPr/>
          </p:nvSpPr>
          <p:spPr>
            <a:xfrm>
              <a:off x="548187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5"/>
            <p:cNvSpPr/>
            <p:nvPr/>
          </p:nvSpPr>
          <p:spPr>
            <a:xfrm>
              <a:off x="2375855"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2" name="rc66"/>
            <p:cNvSpPr/>
            <p:nvPr/>
          </p:nvSpPr>
          <p:spPr>
            <a:xfrm>
              <a:off x="265822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7"/>
            <p:cNvSpPr/>
            <p:nvPr/>
          </p:nvSpPr>
          <p:spPr>
            <a:xfrm>
              <a:off x="294058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68"/>
            <p:cNvSpPr/>
            <p:nvPr/>
          </p:nvSpPr>
          <p:spPr>
            <a:xfrm>
              <a:off x="3222951"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05" name="rc69"/>
            <p:cNvSpPr/>
            <p:nvPr/>
          </p:nvSpPr>
          <p:spPr>
            <a:xfrm>
              <a:off x="350531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6" name="rc70"/>
            <p:cNvSpPr/>
            <p:nvPr/>
          </p:nvSpPr>
          <p:spPr>
            <a:xfrm>
              <a:off x="3787681"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7" name="rc71"/>
            <p:cNvSpPr/>
            <p:nvPr/>
          </p:nvSpPr>
          <p:spPr>
            <a:xfrm>
              <a:off x="4070046"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8" name="rc72"/>
            <p:cNvSpPr/>
            <p:nvPr/>
          </p:nvSpPr>
          <p:spPr>
            <a:xfrm>
              <a:off x="4352411"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09" name="rc73"/>
            <p:cNvSpPr/>
            <p:nvPr/>
          </p:nvSpPr>
          <p:spPr>
            <a:xfrm>
              <a:off x="463477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0" name="rc74"/>
            <p:cNvSpPr/>
            <p:nvPr/>
          </p:nvSpPr>
          <p:spPr>
            <a:xfrm>
              <a:off x="491714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1" name="rc75"/>
            <p:cNvSpPr/>
            <p:nvPr/>
          </p:nvSpPr>
          <p:spPr>
            <a:xfrm>
              <a:off x="5199506"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2" name="rc76"/>
            <p:cNvSpPr/>
            <p:nvPr/>
          </p:nvSpPr>
          <p:spPr>
            <a:xfrm>
              <a:off x="5481871"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3" name="rc77"/>
            <p:cNvSpPr/>
            <p:nvPr/>
          </p:nvSpPr>
          <p:spPr>
            <a:xfrm>
              <a:off x="2375855"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4" name="rc78"/>
            <p:cNvSpPr/>
            <p:nvPr/>
          </p:nvSpPr>
          <p:spPr>
            <a:xfrm>
              <a:off x="2658221"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5" name="rc79"/>
            <p:cNvSpPr/>
            <p:nvPr/>
          </p:nvSpPr>
          <p:spPr>
            <a:xfrm>
              <a:off x="2940586"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16" name="rc80"/>
            <p:cNvSpPr/>
            <p:nvPr/>
          </p:nvSpPr>
          <p:spPr>
            <a:xfrm>
              <a:off x="3222951"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7" name="rc81"/>
            <p:cNvSpPr/>
            <p:nvPr/>
          </p:nvSpPr>
          <p:spPr>
            <a:xfrm>
              <a:off x="3505316"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8" name="rc82"/>
            <p:cNvSpPr/>
            <p:nvPr/>
          </p:nvSpPr>
          <p:spPr>
            <a:xfrm>
              <a:off x="3787681"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9" name="rc83"/>
            <p:cNvSpPr/>
            <p:nvPr/>
          </p:nvSpPr>
          <p:spPr>
            <a:xfrm>
              <a:off x="407004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4"/>
            <p:cNvSpPr/>
            <p:nvPr/>
          </p:nvSpPr>
          <p:spPr>
            <a:xfrm>
              <a:off x="435241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5"/>
            <p:cNvSpPr/>
            <p:nvPr/>
          </p:nvSpPr>
          <p:spPr>
            <a:xfrm>
              <a:off x="463477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6"/>
            <p:cNvSpPr/>
            <p:nvPr/>
          </p:nvSpPr>
          <p:spPr>
            <a:xfrm>
              <a:off x="491714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87"/>
            <p:cNvSpPr/>
            <p:nvPr/>
          </p:nvSpPr>
          <p:spPr>
            <a:xfrm>
              <a:off x="519950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88"/>
            <p:cNvSpPr/>
            <p:nvPr/>
          </p:nvSpPr>
          <p:spPr>
            <a:xfrm>
              <a:off x="548187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89"/>
            <p:cNvSpPr/>
            <p:nvPr/>
          </p:nvSpPr>
          <p:spPr>
            <a:xfrm>
              <a:off x="2375855"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26" name="rc90"/>
            <p:cNvSpPr/>
            <p:nvPr/>
          </p:nvSpPr>
          <p:spPr>
            <a:xfrm>
              <a:off x="265822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91"/>
            <p:cNvSpPr/>
            <p:nvPr/>
          </p:nvSpPr>
          <p:spPr>
            <a:xfrm>
              <a:off x="2940586"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8" name="rc92"/>
            <p:cNvSpPr/>
            <p:nvPr/>
          </p:nvSpPr>
          <p:spPr>
            <a:xfrm>
              <a:off x="322295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9" name="rc93"/>
            <p:cNvSpPr/>
            <p:nvPr/>
          </p:nvSpPr>
          <p:spPr>
            <a:xfrm>
              <a:off x="350531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0" name="rc94"/>
            <p:cNvSpPr/>
            <p:nvPr/>
          </p:nvSpPr>
          <p:spPr>
            <a:xfrm>
              <a:off x="378768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1" name="rc95"/>
            <p:cNvSpPr/>
            <p:nvPr/>
          </p:nvSpPr>
          <p:spPr>
            <a:xfrm>
              <a:off x="4070046"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2" name="rc96"/>
            <p:cNvSpPr/>
            <p:nvPr/>
          </p:nvSpPr>
          <p:spPr>
            <a:xfrm>
              <a:off x="435241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3" name="rc97"/>
            <p:cNvSpPr/>
            <p:nvPr/>
          </p:nvSpPr>
          <p:spPr>
            <a:xfrm>
              <a:off x="4634776"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4" name="rc98"/>
            <p:cNvSpPr/>
            <p:nvPr/>
          </p:nvSpPr>
          <p:spPr>
            <a:xfrm>
              <a:off x="491714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5" name="rc99"/>
            <p:cNvSpPr/>
            <p:nvPr/>
          </p:nvSpPr>
          <p:spPr>
            <a:xfrm>
              <a:off x="519950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6" name="rc100"/>
            <p:cNvSpPr/>
            <p:nvPr/>
          </p:nvSpPr>
          <p:spPr>
            <a:xfrm>
              <a:off x="548187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01"/>
            <p:cNvSpPr/>
            <p:nvPr/>
          </p:nvSpPr>
          <p:spPr>
            <a:xfrm>
              <a:off x="2375855"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8" name="rc102"/>
            <p:cNvSpPr/>
            <p:nvPr/>
          </p:nvSpPr>
          <p:spPr>
            <a:xfrm>
              <a:off x="265822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3"/>
            <p:cNvSpPr/>
            <p:nvPr/>
          </p:nvSpPr>
          <p:spPr>
            <a:xfrm>
              <a:off x="2940586"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104"/>
            <p:cNvSpPr/>
            <p:nvPr/>
          </p:nvSpPr>
          <p:spPr>
            <a:xfrm>
              <a:off x="322295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1" name="rc105"/>
            <p:cNvSpPr/>
            <p:nvPr/>
          </p:nvSpPr>
          <p:spPr>
            <a:xfrm>
              <a:off x="350531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2" name="rc106"/>
            <p:cNvSpPr/>
            <p:nvPr/>
          </p:nvSpPr>
          <p:spPr>
            <a:xfrm>
              <a:off x="3787681"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3" name="rc107"/>
            <p:cNvSpPr/>
            <p:nvPr/>
          </p:nvSpPr>
          <p:spPr>
            <a:xfrm>
              <a:off x="407004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4" name="rc108"/>
            <p:cNvSpPr/>
            <p:nvPr/>
          </p:nvSpPr>
          <p:spPr>
            <a:xfrm>
              <a:off x="435241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5" name="rc109"/>
            <p:cNvSpPr/>
            <p:nvPr/>
          </p:nvSpPr>
          <p:spPr>
            <a:xfrm>
              <a:off x="4634776"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6" name="rc110"/>
            <p:cNvSpPr/>
            <p:nvPr/>
          </p:nvSpPr>
          <p:spPr>
            <a:xfrm>
              <a:off x="491714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7" name="rc111"/>
            <p:cNvSpPr/>
            <p:nvPr/>
          </p:nvSpPr>
          <p:spPr>
            <a:xfrm>
              <a:off x="5199506"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48" name="rc112"/>
            <p:cNvSpPr/>
            <p:nvPr/>
          </p:nvSpPr>
          <p:spPr>
            <a:xfrm>
              <a:off x="548187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9" name="tx113"/>
            <p:cNvSpPr/>
            <p:nvPr/>
          </p:nvSpPr>
          <p:spPr>
            <a:xfrm>
              <a:off x="1728950"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0" name="tx114"/>
            <p:cNvSpPr/>
            <p:nvPr/>
          </p:nvSpPr>
          <p:spPr>
            <a:xfrm>
              <a:off x="1170249" y="8603985"/>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 OUEST</a:t>
              </a:r>
            </a:p>
          </p:txBody>
        </p:sp>
        <p:sp>
          <p:nvSpPr>
            <p:cNvPr id="751" name="tx115"/>
            <p:cNvSpPr/>
            <p:nvPr/>
          </p:nvSpPr>
          <p:spPr>
            <a:xfrm>
              <a:off x="1889908" y="8321694"/>
              <a:ext cx="2963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a:t>
              </a:r>
            </a:p>
          </p:txBody>
        </p:sp>
        <p:sp>
          <p:nvSpPr>
            <p:cNvPr id="752" name="tx116"/>
            <p:cNvSpPr/>
            <p:nvPr/>
          </p:nvSpPr>
          <p:spPr>
            <a:xfrm>
              <a:off x="1297200" y="8039255"/>
              <a:ext cx="889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 OUEST</a:t>
              </a:r>
            </a:p>
          </p:txBody>
        </p:sp>
        <p:sp>
          <p:nvSpPr>
            <p:cNvPr id="753" name="tx117"/>
            <p:cNvSpPr/>
            <p:nvPr/>
          </p:nvSpPr>
          <p:spPr>
            <a:xfrm>
              <a:off x="1559732" y="7756964"/>
              <a:ext cx="6265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CENTRE</a:t>
              </a:r>
            </a:p>
          </p:txBody>
        </p:sp>
        <p:sp>
          <p:nvSpPr>
            <p:cNvPr id="754" name="tx118"/>
            <p:cNvSpPr/>
            <p:nvPr/>
          </p:nvSpPr>
          <p:spPr>
            <a:xfrm>
              <a:off x="1661308" y="7474525"/>
              <a:ext cx="5249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OUEST</a:t>
              </a:r>
            </a:p>
          </p:txBody>
        </p:sp>
        <p:sp>
          <p:nvSpPr>
            <p:cNvPr id="755" name="tx119"/>
            <p:cNvSpPr/>
            <p:nvPr/>
          </p:nvSpPr>
          <p:spPr>
            <a:xfrm>
              <a:off x="1737582" y="7192160"/>
              <a:ext cx="448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a:t>
              </a:r>
            </a:p>
          </p:txBody>
        </p:sp>
        <p:sp>
          <p:nvSpPr>
            <p:cNvPr id="756" name="tx120"/>
            <p:cNvSpPr/>
            <p:nvPr/>
          </p:nvSpPr>
          <p:spPr>
            <a:xfrm>
              <a:off x="1458008" y="6909794"/>
              <a:ext cx="7282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LITTORAL</a:t>
              </a:r>
            </a:p>
          </p:txBody>
        </p:sp>
        <p:sp>
          <p:nvSpPr>
            <p:cNvPr id="757" name="tx121"/>
            <p:cNvSpPr/>
            <p:nvPr/>
          </p:nvSpPr>
          <p:spPr>
            <a:xfrm>
              <a:off x="958541" y="6627429"/>
              <a:ext cx="1227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EXTREME NORD</a:t>
              </a:r>
            </a:p>
          </p:txBody>
        </p:sp>
        <p:sp>
          <p:nvSpPr>
            <p:cNvPr id="758" name="tx122"/>
            <p:cNvSpPr/>
            <p:nvPr/>
          </p:nvSpPr>
          <p:spPr>
            <a:xfrm rot="-2700000">
              <a:off x="207740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9" name="tx123"/>
            <p:cNvSpPr/>
            <p:nvPr/>
          </p:nvSpPr>
          <p:spPr>
            <a:xfrm rot="-2700000">
              <a:off x="235976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0" name="tx124"/>
            <p:cNvSpPr/>
            <p:nvPr/>
          </p:nvSpPr>
          <p:spPr>
            <a:xfrm rot="-2700000">
              <a:off x="264213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1" name="tx125"/>
            <p:cNvSpPr/>
            <p:nvPr/>
          </p:nvSpPr>
          <p:spPr>
            <a:xfrm rot="-2700000">
              <a:off x="292449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2" name="tx126"/>
            <p:cNvSpPr/>
            <p:nvPr/>
          </p:nvSpPr>
          <p:spPr>
            <a:xfrm rot="-2700000">
              <a:off x="320686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3" name="tx127"/>
            <p:cNvSpPr/>
            <p:nvPr/>
          </p:nvSpPr>
          <p:spPr>
            <a:xfrm rot="-2700000">
              <a:off x="348922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4" name="tx128"/>
            <p:cNvSpPr/>
            <p:nvPr/>
          </p:nvSpPr>
          <p:spPr>
            <a:xfrm rot="-2700000">
              <a:off x="3771567"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5" name="tx129"/>
            <p:cNvSpPr/>
            <p:nvPr/>
          </p:nvSpPr>
          <p:spPr>
            <a:xfrm rot="-2700000">
              <a:off x="405395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6" name="tx130"/>
            <p:cNvSpPr/>
            <p:nvPr/>
          </p:nvSpPr>
          <p:spPr>
            <a:xfrm rot="-2700000">
              <a:off x="433632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7" name="tx131"/>
            <p:cNvSpPr/>
            <p:nvPr/>
          </p:nvSpPr>
          <p:spPr>
            <a:xfrm rot="-2700000">
              <a:off x="461868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8" name="tx132"/>
            <p:cNvSpPr/>
            <p:nvPr/>
          </p:nvSpPr>
          <p:spPr>
            <a:xfrm rot="-2700000">
              <a:off x="490105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9" name="tx133"/>
            <p:cNvSpPr/>
            <p:nvPr/>
          </p:nvSpPr>
          <p:spPr>
            <a:xfrm rot="-2700000">
              <a:off x="518341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0" name="pic134"/>
            <p:cNvPicPr/>
            <p:nvPr/>
          </p:nvPicPr>
          <p:blipFill>
            <a:blip r:embed="rId2" cstate="print"/>
            <a:stretch>
              <a:fillRect/>
            </a:stretch>
          </p:blipFill>
          <p:spPr>
            <a:xfrm>
              <a:off x="2990046" y="9925424"/>
              <a:ext cx="2160000" cy="144000"/>
            </a:xfrm>
            <a:prstGeom prst="rect">
              <a:avLst/>
            </a:prstGeom>
          </p:spPr>
        </p:pic>
        <p:sp>
          <p:nvSpPr>
            <p:cNvPr id="771" name="pl135"/>
            <p:cNvSpPr/>
            <p:nvPr/>
          </p:nvSpPr>
          <p:spPr>
            <a:xfrm>
              <a:off x="33206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6"/>
            <p:cNvSpPr/>
            <p:nvPr/>
          </p:nvSpPr>
          <p:spPr>
            <a:xfrm>
              <a:off x="364934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7"/>
            <p:cNvSpPr/>
            <p:nvPr/>
          </p:nvSpPr>
          <p:spPr>
            <a:xfrm>
              <a:off x="397801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8"/>
            <p:cNvSpPr/>
            <p:nvPr/>
          </p:nvSpPr>
          <p:spPr>
            <a:xfrm>
              <a:off x="430669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9"/>
            <p:cNvSpPr/>
            <p:nvPr/>
          </p:nvSpPr>
          <p:spPr>
            <a:xfrm>
              <a:off x="46353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40"/>
            <p:cNvSpPr/>
            <p:nvPr/>
          </p:nvSpPr>
          <p:spPr>
            <a:xfrm>
              <a:off x="496403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41"/>
            <p:cNvSpPr/>
            <p:nvPr/>
          </p:nvSpPr>
          <p:spPr>
            <a:xfrm>
              <a:off x="33206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2"/>
            <p:cNvSpPr/>
            <p:nvPr/>
          </p:nvSpPr>
          <p:spPr>
            <a:xfrm>
              <a:off x="364934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3"/>
            <p:cNvSpPr/>
            <p:nvPr/>
          </p:nvSpPr>
          <p:spPr>
            <a:xfrm>
              <a:off x="397801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4"/>
            <p:cNvSpPr/>
            <p:nvPr/>
          </p:nvSpPr>
          <p:spPr>
            <a:xfrm>
              <a:off x="430669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5"/>
            <p:cNvSpPr/>
            <p:nvPr/>
          </p:nvSpPr>
          <p:spPr>
            <a:xfrm>
              <a:off x="46353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pl146"/>
            <p:cNvSpPr/>
            <p:nvPr/>
          </p:nvSpPr>
          <p:spPr>
            <a:xfrm>
              <a:off x="496403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3" name="tx147"/>
            <p:cNvSpPr/>
            <p:nvPr/>
          </p:nvSpPr>
          <p:spPr>
            <a:xfrm>
              <a:off x="321472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4" name="tx148"/>
            <p:cNvSpPr/>
            <p:nvPr/>
          </p:nvSpPr>
          <p:spPr>
            <a:xfrm>
              <a:off x="354339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85" name="tx149"/>
            <p:cNvSpPr/>
            <p:nvPr/>
          </p:nvSpPr>
          <p:spPr>
            <a:xfrm>
              <a:off x="3872071"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86" name="tx150"/>
            <p:cNvSpPr/>
            <p:nvPr/>
          </p:nvSpPr>
          <p:spPr>
            <a:xfrm>
              <a:off x="420074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87" name="tx151"/>
            <p:cNvSpPr/>
            <p:nvPr/>
          </p:nvSpPr>
          <p:spPr>
            <a:xfrm>
              <a:off x="4494099"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8" name="tx152"/>
            <p:cNvSpPr/>
            <p:nvPr/>
          </p:nvSpPr>
          <p:spPr>
            <a:xfrm>
              <a:off x="4822770"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1200</a:t>
              </a:r>
            </a:p>
          </p:txBody>
        </p:sp>
        <p:sp>
          <p:nvSpPr>
            <p:cNvPr id="789"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Canada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65024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65024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65024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65024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91058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91058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91058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91058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170925"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170925"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170925"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170925"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825951"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9508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 name="pg26"/>
            <p:cNvSpPr/>
            <p:nvPr/>
          </p:nvSpPr>
          <p:spPr>
            <a:xfrm>
              <a:off x="3024377"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3128445"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9" name="rc2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266656" y="2153563"/>
              <a:ext cx="3176137" cy="3131794"/>
            </a:xfrm>
            <a:prstGeom prst="rect">
              <a:avLst/>
            </a:prstGeom>
            <a:solidFill>
              <a:srgbClr val="FFFFFF">
                <a:alpha val="100000"/>
              </a:srgbClr>
            </a:solidFill>
          </p:spPr>
          <p:txBody>
            <a:bodyPr/>
            <a:lstStyle/>
            <a:p/>
          </p:txBody>
        </p:sp>
        <p:sp>
          <p:nvSpPr>
            <p:cNvPr id="31" name="pl30"/>
            <p:cNvSpPr/>
            <p:nvPr/>
          </p:nvSpPr>
          <p:spPr>
            <a:xfrm>
              <a:off x="5266656"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2" name="pl31"/>
            <p:cNvSpPr/>
            <p:nvPr/>
          </p:nvSpPr>
          <p:spPr>
            <a:xfrm>
              <a:off x="5266656"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3" name="pl32"/>
            <p:cNvSpPr/>
            <p:nvPr/>
          </p:nvSpPr>
          <p:spPr>
            <a:xfrm>
              <a:off x="5266656"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4" name="pl3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5" name="pl34"/>
            <p:cNvSpPr/>
            <p:nvPr/>
          </p:nvSpPr>
          <p:spPr>
            <a:xfrm>
              <a:off x="5266656"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6" name="pl35"/>
            <p:cNvSpPr/>
            <p:nvPr/>
          </p:nvSpPr>
          <p:spPr>
            <a:xfrm>
              <a:off x="5266656"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7" name="rc36"/>
            <p:cNvSpPr/>
            <p:nvPr/>
          </p:nvSpPr>
          <p:spPr>
            <a:xfrm>
              <a:off x="530570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530570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530570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530570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5566046"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5566046"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5566046"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5566046"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608672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6086724"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6086724"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6086724"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607402"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607402"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607402"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607402"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38842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38842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38842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38842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7648759"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7648759"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7648759"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7648759"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790909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790909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790909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790909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816943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816943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816943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816943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pg68"/>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0" name="tx69"/>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71" name="pg70"/>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2" name="tx71"/>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3" name="rc7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74" name="rc73"/>
            <p:cNvSpPr/>
            <p:nvPr/>
          </p:nvSpPr>
          <p:spPr>
            <a:xfrm>
              <a:off x="8442793" y="2153563"/>
              <a:ext cx="3176137" cy="3131794"/>
            </a:xfrm>
            <a:prstGeom prst="rect">
              <a:avLst/>
            </a:prstGeom>
            <a:solidFill>
              <a:srgbClr val="FFFFFF">
                <a:alpha val="100000"/>
              </a:srgbClr>
            </a:solidFill>
          </p:spPr>
          <p:txBody>
            <a:bodyPr/>
            <a:lstStyle/>
            <a:p/>
          </p:txBody>
        </p:sp>
        <p:sp>
          <p:nvSpPr>
            <p:cNvPr id="75" name="pl74"/>
            <p:cNvSpPr/>
            <p:nvPr/>
          </p:nvSpPr>
          <p:spPr>
            <a:xfrm>
              <a:off x="8442793"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8442793"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8442793"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8442793"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8442793"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848184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481844" y="5269887"/>
              <a:ext cx="234305" cy="8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481844" y="52698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481844" y="5267676"/>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8742183" y="5252205"/>
              <a:ext cx="234305"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8742183" y="5252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8742183" y="5252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8742183" y="52522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002523" y="5221263"/>
              <a:ext cx="234305" cy="64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002523" y="5219053"/>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002523" y="52190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002523" y="521905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262862" y="5230104"/>
              <a:ext cx="234305" cy="55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262862" y="52301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262862" y="52301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262862" y="52301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523201"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523201"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523201"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523201"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978354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978354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978354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978354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043879"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043879"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043879"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043879"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030421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030421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030421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030421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0824897" y="5274307"/>
              <a:ext cx="234305"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0824897" y="5238944"/>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0824897" y="52389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0824897" y="52389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1085236"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1085236" y="5214633"/>
              <a:ext cx="234305" cy="64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1085236" y="521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1085236" y="52146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1345575" y="5265466"/>
              <a:ext cx="234305" cy="19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1345575" y="5263256"/>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1345575" y="52632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1345575" y="52632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148 case(s)</a:t>
              </a:r>
            </a:p>
          </p:txBody>
        </p:sp>
        <p:sp>
          <p:nvSpPr>
            <p:cNvPr id="127" name="pg126"/>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147 case(s)</a:t>
              </a:r>
            </a:p>
          </p:txBody>
        </p:sp>
        <p:sp>
          <p:nvSpPr>
            <p:cNvPr id="129" name="rc128"/>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1618931" y="2153563"/>
              <a:ext cx="3176137" cy="3131794"/>
            </a:xfrm>
            <a:prstGeom prst="rect">
              <a:avLst/>
            </a:prstGeom>
            <a:solidFill>
              <a:srgbClr val="FFFFFF">
                <a:alpha val="100000"/>
              </a:srgbClr>
            </a:solidFill>
          </p:spPr>
          <p:txBody>
            <a:bodyPr/>
            <a:lstStyle/>
            <a:p/>
          </p:txBody>
        </p:sp>
        <p:sp>
          <p:nvSpPr>
            <p:cNvPr id="131" name="pl130"/>
            <p:cNvSpPr/>
            <p:nvPr/>
          </p:nvSpPr>
          <p:spPr>
            <a:xfrm>
              <a:off x="11618931"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11618931"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11618931"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11618931"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11618931"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rc136"/>
            <p:cNvSpPr/>
            <p:nvPr/>
          </p:nvSpPr>
          <p:spPr>
            <a:xfrm>
              <a:off x="11657982" y="5196951"/>
              <a:ext cx="234305" cy="88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657982" y="5161589"/>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657982" y="5161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657982" y="51615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1918321" y="4973725"/>
              <a:ext cx="234305" cy="3116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1918321" y="4821224"/>
              <a:ext cx="234305" cy="1525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1918321" y="48212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1918321" y="48212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178660" y="4611259"/>
              <a:ext cx="234305" cy="674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78660" y="4204590"/>
              <a:ext cx="234305" cy="406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78660" y="42045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78660" y="42045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439000" y="4105133"/>
              <a:ext cx="234305" cy="1180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439000" y="3042047"/>
              <a:ext cx="234305" cy="1063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439000" y="3042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439000" y="3039837"/>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699339" y="4036618"/>
              <a:ext cx="234305" cy="1248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699339" y="2876285"/>
              <a:ext cx="234305" cy="11603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699339"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699339"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959678" y="4456548"/>
              <a:ext cx="234305" cy="828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959678" y="3610058"/>
              <a:ext cx="234305" cy="8464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959678" y="3610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959678" y="36100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3220017" y="4560426"/>
              <a:ext cx="234305" cy="724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3220017" y="3638790"/>
              <a:ext cx="234305" cy="9216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3220017" y="36387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3220017" y="36387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480356" y="5009088"/>
              <a:ext cx="234305" cy="276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480356" y="4728398"/>
              <a:ext cx="234305" cy="280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480356" y="4728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480356" y="472839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740696" y="5154958"/>
              <a:ext cx="234305" cy="130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740696" y="5017929"/>
              <a:ext cx="234305" cy="137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740696" y="5017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740696" y="5017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4001035" y="5128436"/>
              <a:ext cx="234305" cy="156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4001035" y="5035610"/>
              <a:ext cx="234305" cy="928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4001035" y="5035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4001035" y="50356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261374" y="5126226"/>
              <a:ext cx="234305" cy="159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261374" y="5020139"/>
              <a:ext cx="234305" cy="1060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261374" y="5020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261374" y="50201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4521713" y="5090864"/>
              <a:ext cx="234305" cy="1944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4521713" y="5051081"/>
              <a:ext cx="234305" cy="39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4521713" y="5051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4521713" y="50510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5,075 case(s)</a:t>
              </a:r>
            </a:p>
          </p:txBody>
        </p:sp>
        <p:sp>
          <p:nvSpPr>
            <p:cNvPr id="187" name="pg18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5,072 case(s)</a:t>
              </a:r>
            </a:p>
          </p:txBody>
        </p:sp>
        <p:sp>
          <p:nvSpPr>
            <p:cNvPr id="189" name="rc18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4795069" y="2153563"/>
              <a:ext cx="3176137" cy="3131794"/>
            </a:xfrm>
            <a:prstGeom prst="rect">
              <a:avLst/>
            </a:prstGeom>
            <a:solidFill>
              <a:srgbClr val="FFFFFF">
                <a:alpha val="100000"/>
              </a:srgbClr>
            </a:solidFill>
          </p:spPr>
          <p:txBody>
            <a:bodyPr/>
            <a:lstStyle/>
            <a:p/>
          </p:txBody>
        </p:sp>
        <p:sp>
          <p:nvSpPr>
            <p:cNvPr id="191" name="pl190"/>
            <p:cNvSpPr/>
            <p:nvPr/>
          </p:nvSpPr>
          <p:spPr>
            <a:xfrm>
              <a:off x="14795069"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4795069"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4795069"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4795069"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4795069"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4834120" y="5044450"/>
              <a:ext cx="234305"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834120" y="4944993"/>
              <a:ext cx="234305" cy="99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834120" y="4944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834120" y="494499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5094459" y="4823435"/>
              <a:ext cx="234305" cy="46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5094459" y="4642202"/>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5094459" y="46422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5094459" y="46422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354798" y="4785862"/>
              <a:ext cx="234305" cy="49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354798" y="4604629"/>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354798" y="46046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354798" y="46046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615138" y="5015718"/>
              <a:ext cx="234305" cy="269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615138" y="4905211"/>
              <a:ext cx="234305" cy="110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615138" y="49052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615138" y="49052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5875477" y="5172640"/>
              <a:ext cx="234305" cy="11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5875477" y="5139487"/>
              <a:ext cx="234305"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5875477" y="5139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5875477" y="513948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6135816" y="5225683"/>
              <a:ext cx="234305" cy="59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6135816" y="52256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6135816" y="52256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6135816" y="522568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6396155" y="5263256"/>
              <a:ext cx="234305" cy="22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6396155" y="5249995"/>
              <a:ext cx="234305" cy="13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6396155" y="52499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6396155" y="52499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6656494" y="5276517"/>
              <a:ext cx="234305" cy="8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6656494" y="5276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6656494" y="5276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6656494" y="527651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6916833"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6916833"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6916833"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6916833"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1,040 case(s)</a:t>
              </a:r>
            </a:p>
          </p:txBody>
        </p:sp>
        <p:sp>
          <p:nvSpPr>
            <p:cNvPr id="235" name="pg23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rc23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37" name="tx23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8" name="tx23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9" name="tx23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0" name="tx23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1" name="tx24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2" name="pl24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tx25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5" name="tx25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6" name="tx25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7" name="tx25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8" name="tx25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9" name="tx25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0" name="tx25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1" name="tx26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2" name="tx26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3" name="tx26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4" name="tx26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5" name="tx26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6" name="pl26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tx27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9" name="tx27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0" name="tx27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1" name="tx28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2" name="tx28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3" name="tx28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4" name="tx28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5" name="tx28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6" name="tx28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7" name="tx28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8" name="tx28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9" name="tx28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0" name="pl28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tx36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63" name="tx362"/>
            <p:cNvSpPr/>
            <p:nvPr/>
          </p:nvSpPr>
          <p:spPr>
            <a:xfrm>
              <a:off x="1294238" y="409500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64" name="tx363"/>
            <p:cNvSpPr/>
            <p:nvPr/>
          </p:nvSpPr>
          <p:spPr>
            <a:xfrm>
              <a:off x="1230614" y="296034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65" name="pl364"/>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pl365"/>
            <p:cNvSpPr/>
            <p:nvPr/>
          </p:nvSpPr>
          <p:spPr>
            <a:xfrm>
              <a:off x="2055723" y="41802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7" name="pl366"/>
            <p:cNvSpPr/>
            <p:nvPr/>
          </p:nvSpPr>
          <p:spPr>
            <a:xfrm>
              <a:off x="2055723" y="30751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9" name="rc368"/>
            <p:cNvSpPr/>
            <p:nvPr/>
          </p:nvSpPr>
          <p:spPr>
            <a:xfrm>
              <a:off x="18110385" y="2153563"/>
              <a:ext cx="1753945" cy="1236458"/>
            </a:xfrm>
            <a:prstGeom prst="rect">
              <a:avLst/>
            </a:prstGeom>
            <a:solidFill>
              <a:srgbClr val="FFFFFF">
                <a:alpha val="100000"/>
              </a:srgbClr>
            </a:solidFill>
          </p:spPr>
          <p:txBody>
            <a:bodyPr/>
            <a:lstStyle/>
            <a:p/>
          </p:txBody>
        </p:sp>
        <p:sp>
          <p:nvSpPr>
            <p:cNvPr id="370" name="rc369"/>
            <p:cNvSpPr/>
            <p:nvPr/>
          </p:nvSpPr>
          <p:spPr>
            <a:xfrm>
              <a:off x="18179974" y="2223153"/>
              <a:ext cx="274319" cy="274319"/>
            </a:xfrm>
            <a:prstGeom prst="rect">
              <a:avLst/>
            </a:prstGeom>
            <a:solidFill>
              <a:srgbClr val="FFFFFF">
                <a:alpha val="100000"/>
              </a:srgbClr>
            </a:solidFill>
          </p:spPr>
          <p:txBody>
            <a:bodyPr/>
            <a:lstStyle/>
            <a:p/>
          </p:txBody>
        </p:sp>
        <p:sp>
          <p:nvSpPr>
            <p:cNvPr id="371" name="rc37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2" name="rc371"/>
            <p:cNvSpPr/>
            <p:nvPr/>
          </p:nvSpPr>
          <p:spPr>
            <a:xfrm>
              <a:off x="18179974" y="2497473"/>
              <a:ext cx="274319" cy="274319"/>
            </a:xfrm>
            <a:prstGeom prst="rect">
              <a:avLst/>
            </a:prstGeom>
            <a:solidFill>
              <a:srgbClr val="FFFFFF">
                <a:alpha val="100000"/>
              </a:srgbClr>
            </a:solidFill>
          </p:spPr>
          <p:txBody>
            <a:bodyPr/>
            <a:lstStyle/>
            <a:p/>
          </p:txBody>
        </p:sp>
        <p:sp>
          <p:nvSpPr>
            <p:cNvPr id="373" name="rc37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4" name="rc373"/>
            <p:cNvSpPr/>
            <p:nvPr/>
          </p:nvSpPr>
          <p:spPr>
            <a:xfrm>
              <a:off x="18179974" y="2771793"/>
              <a:ext cx="274319" cy="274319"/>
            </a:xfrm>
            <a:prstGeom prst="rect">
              <a:avLst/>
            </a:prstGeom>
            <a:solidFill>
              <a:srgbClr val="FFFFFF">
                <a:alpha val="100000"/>
              </a:srgbClr>
            </a:solidFill>
          </p:spPr>
          <p:txBody>
            <a:bodyPr/>
            <a:lstStyle/>
            <a:p/>
          </p:txBody>
        </p:sp>
        <p:sp>
          <p:nvSpPr>
            <p:cNvPr id="375" name="rc37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6" name="rc375"/>
            <p:cNvSpPr/>
            <p:nvPr/>
          </p:nvSpPr>
          <p:spPr>
            <a:xfrm>
              <a:off x="18179974" y="3046113"/>
              <a:ext cx="274319" cy="274319"/>
            </a:xfrm>
            <a:prstGeom prst="rect">
              <a:avLst/>
            </a:prstGeom>
            <a:solidFill>
              <a:srgbClr val="FFFFFF">
                <a:alpha val="100000"/>
              </a:srgbClr>
            </a:solidFill>
          </p:spPr>
          <p:txBody>
            <a:bodyPr/>
            <a:lstStyle/>
            <a:p/>
          </p:txBody>
        </p:sp>
        <p:sp>
          <p:nvSpPr>
            <p:cNvPr id="377" name="rc37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8" name="tx37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9" name="tx37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0" name="tx37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1" name="tx38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2" name=""/>
          <p:cNvGrpSpPr/>
          <p:nvPr/>
        </p:nvGrpSpPr>
        <p:grpSpPr>
          <a:xfrm>
            <a:off x="6400800" y="6217920"/>
            <a:ext cx="5486400" cy="4251960"/>
            <a:chOff x="6400800" y="6217920"/>
            <a:chExt cx="5486400" cy="4251960"/>
          </a:xfrm>
        </p:grpSpPr>
        <p:sp>
          <p:nvSpPr>
            <p:cNvPr id="38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5" name="rc5"/>
            <p:cNvSpPr/>
            <p:nvPr/>
          </p:nvSpPr>
          <p:spPr>
            <a:xfrm>
              <a:off x="7153670" y="6510025"/>
              <a:ext cx="4107183" cy="2788960"/>
            </a:xfrm>
            <a:prstGeom prst="rect">
              <a:avLst/>
            </a:prstGeom>
            <a:solidFill>
              <a:srgbClr val="FFFFFF">
                <a:alpha val="100000"/>
              </a:srgbClr>
            </a:solidFill>
          </p:spPr>
          <p:txBody>
            <a:bodyPr/>
            <a:lstStyle/>
            <a:p/>
          </p:txBody>
        </p:sp>
        <p:sp>
          <p:nvSpPr>
            <p:cNvPr id="386" name="pl6"/>
            <p:cNvSpPr/>
            <p:nvPr/>
          </p:nvSpPr>
          <p:spPr>
            <a:xfrm>
              <a:off x="7153670" y="877605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7" name="pl7"/>
            <p:cNvSpPr/>
            <p:nvPr/>
          </p:nvSpPr>
          <p:spPr>
            <a:xfrm>
              <a:off x="7153670" y="798373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8" name="pl8"/>
            <p:cNvSpPr/>
            <p:nvPr/>
          </p:nvSpPr>
          <p:spPr>
            <a:xfrm>
              <a:off x="7153670" y="719141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9"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0" name="pl10"/>
            <p:cNvSpPr/>
            <p:nvPr/>
          </p:nvSpPr>
          <p:spPr>
            <a:xfrm>
              <a:off x="7153670" y="837989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1" name="pl11"/>
            <p:cNvSpPr/>
            <p:nvPr/>
          </p:nvSpPr>
          <p:spPr>
            <a:xfrm>
              <a:off x="7153670" y="758757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2" name="pl12"/>
            <p:cNvSpPr/>
            <p:nvPr/>
          </p:nvSpPr>
          <p:spPr>
            <a:xfrm>
              <a:off x="7153670" y="679525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3" name="rc13"/>
            <p:cNvSpPr/>
            <p:nvPr/>
          </p:nvSpPr>
          <p:spPr>
            <a:xfrm>
              <a:off x="7296281" y="8807748"/>
              <a:ext cx="399309" cy="3644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4" name="rc14"/>
            <p:cNvSpPr/>
            <p:nvPr/>
          </p:nvSpPr>
          <p:spPr>
            <a:xfrm>
              <a:off x="7866723" y="7056724"/>
              <a:ext cx="399309" cy="21154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5" name="rc15"/>
            <p:cNvSpPr/>
            <p:nvPr/>
          </p:nvSpPr>
          <p:spPr>
            <a:xfrm>
              <a:off x="8437165" y="6882414"/>
              <a:ext cx="399309" cy="22898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6" name="rc16"/>
            <p:cNvSpPr/>
            <p:nvPr/>
          </p:nvSpPr>
          <p:spPr>
            <a:xfrm>
              <a:off x="9007608" y="7437037"/>
              <a:ext cx="399309" cy="17351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17"/>
            <p:cNvSpPr/>
            <p:nvPr/>
          </p:nvSpPr>
          <p:spPr>
            <a:xfrm>
              <a:off x="9578050" y="6692258"/>
              <a:ext cx="399309" cy="24799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rc18"/>
            <p:cNvSpPr/>
            <p:nvPr/>
          </p:nvSpPr>
          <p:spPr>
            <a:xfrm>
              <a:off x="10148492" y="7603424"/>
              <a:ext cx="399309" cy="15687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rc19"/>
            <p:cNvSpPr/>
            <p:nvPr/>
          </p:nvSpPr>
          <p:spPr>
            <a:xfrm>
              <a:off x="10718934" y="8007506"/>
              <a:ext cx="399309" cy="11647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0" name="rc20"/>
            <p:cNvSpPr/>
            <p:nvPr/>
          </p:nvSpPr>
          <p:spPr>
            <a:xfrm>
              <a:off x="7866723" y="7048801"/>
              <a:ext cx="399309" cy="79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1" name="rc21"/>
            <p:cNvSpPr/>
            <p:nvPr/>
          </p:nvSpPr>
          <p:spPr>
            <a:xfrm>
              <a:off x="8437165" y="6866568"/>
              <a:ext cx="399309" cy="79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2" name="rc22"/>
            <p:cNvSpPr/>
            <p:nvPr/>
          </p:nvSpPr>
          <p:spPr>
            <a:xfrm>
              <a:off x="9578050" y="6636796"/>
              <a:ext cx="399309" cy="475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3" name="rc23"/>
            <p:cNvSpPr/>
            <p:nvPr/>
          </p:nvSpPr>
          <p:spPr>
            <a:xfrm>
              <a:off x="10148492" y="7555885"/>
              <a:ext cx="399309" cy="475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4" name="rc24"/>
            <p:cNvSpPr/>
            <p:nvPr/>
          </p:nvSpPr>
          <p:spPr>
            <a:xfrm>
              <a:off x="8437165" y="6874491"/>
              <a:ext cx="399309" cy="7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5" name="rc25"/>
            <p:cNvSpPr/>
            <p:nvPr/>
          </p:nvSpPr>
          <p:spPr>
            <a:xfrm>
              <a:off x="9007608" y="7429114"/>
              <a:ext cx="399309" cy="7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6" name="rc26"/>
            <p:cNvSpPr/>
            <p:nvPr/>
          </p:nvSpPr>
          <p:spPr>
            <a:xfrm>
              <a:off x="9578050" y="6684335"/>
              <a:ext cx="399309" cy="7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7" name="rc27"/>
            <p:cNvSpPr/>
            <p:nvPr/>
          </p:nvSpPr>
          <p:spPr>
            <a:xfrm>
              <a:off x="10718934" y="7991660"/>
              <a:ext cx="399309" cy="15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8" name="pl28"/>
            <p:cNvSpPr/>
            <p:nvPr/>
          </p:nvSpPr>
          <p:spPr>
            <a:xfrm>
              <a:off x="7495936" y="6867288"/>
              <a:ext cx="3422653" cy="2211890"/>
            </a:xfrm>
            <a:custGeom>
              <a:avLst/>
              <a:pathLst>
                <a:path w="3422653" h="2211890">
                  <a:moveTo>
                    <a:pt x="0" y="669594"/>
                  </a:moveTo>
                  <a:lnTo>
                    <a:pt x="570442" y="0"/>
                  </a:lnTo>
                  <a:lnTo>
                    <a:pt x="1140884" y="407522"/>
                  </a:lnTo>
                  <a:lnTo>
                    <a:pt x="1711326" y="938218"/>
                  </a:lnTo>
                  <a:lnTo>
                    <a:pt x="2281768" y="1399466"/>
                  </a:lnTo>
                  <a:lnTo>
                    <a:pt x="2852210" y="1990439"/>
                  </a:lnTo>
                  <a:lnTo>
                    <a:pt x="3422653" y="2211890"/>
                  </a:lnTo>
                </a:path>
              </a:pathLst>
            </a:custGeom>
            <a:ln w="40651" cap="flat">
              <a:solidFill>
                <a:srgbClr val="000000">
                  <a:alpha val="100000"/>
                </a:srgbClr>
              </a:solidFill>
              <a:prstDash val="solid"/>
              <a:round/>
            </a:ln>
          </p:spPr>
          <p:txBody>
            <a:bodyPr/>
            <a:lstStyle/>
            <a:p/>
          </p:txBody>
        </p:sp>
        <p:sp>
          <p:nvSpPr>
            <p:cNvPr id="409" name="rc29"/>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10" name="tx3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11" name="tx31"/>
            <p:cNvSpPr/>
            <p:nvPr/>
          </p:nvSpPr>
          <p:spPr>
            <a:xfrm>
              <a:off x="6801340" y="837758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2" name="tx32"/>
            <p:cNvSpPr/>
            <p:nvPr/>
          </p:nvSpPr>
          <p:spPr>
            <a:xfrm>
              <a:off x="6801340" y="758527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13" name="tx33"/>
            <p:cNvSpPr/>
            <p:nvPr/>
          </p:nvSpPr>
          <p:spPr>
            <a:xfrm>
              <a:off x="6801340" y="679287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14" name="pl3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35"/>
            <p:cNvSpPr/>
            <p:nvPr/>
          </p:nvSpPr>
          <p:spPr>
            <a:xfrm>
              <a:off x="7118876" y="83798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36"/>
            <p:cNvSpPr/>
            <p:nvPr/>
          </p:nvSpPr>
          <p:spPr>
            <a:xfrm>
              <a:off x="7118876" y="7587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37"/>
            <p:cNvSpPr/>
            <p:nvPr/>
          </p:nvSpPr>
          <p:spPr>
            <a:xfrm>
              <a:off x="7118876" y="67952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3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9" name="pl39"/>
            <p:cNvSpPr/>
            <p:nvPr/>
          </p:nvSpPr>
          <p:spPr>
            <a:xfrm>
              <a:off x="11260854" y="85170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0" name="pl40"/>
            <p:cNvSpPr/>
            <p:nvPr/>
          </p:nvSpPr>
          <p:spPr>
            <a:xfrm>
              <a:off x="11260854" y="78618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1" name="pl41"/>
            <p:cNvSpPr/>
            <p:nvPr/>
          </p:nvSpPr>
          <p:spPr>
            <a:xfrm>
              <a:off x="11260854" y="72066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2" name="pl42"/>
            <p:cNvSpPr/>
            <p:nvPr/>
          </p:nvSpPr>
          <p:spPr>
            <a:xfrm>
              <a:off x="11260854" y="65514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3"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4" name="tx44"/>
            <p:cNvSpPr/>
            <p:nvPr/>
          </p:nvSpPr>
          <p:spPr>
            <a:xfrm>
              <a:off x="11358911" y="851472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25" name="tx45"/>
            <p:cNvSpPr/>
            <p:nvPr/>
          </p:nvSpPr>
          <p:spPr>
            <a:xfrm>
              <a:off x="11358911" y="785954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26" name="tx46"/>
            <p:cNvSpPr/>
            <p:nvPr/>
          </p:nvSpPr>
          <p:spPr>
            <a:xfrm>
              <a:off x="11358911" y="720436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27" name="tx47"/>
            <p:cNvSpPr/>
            <p:nvPr/>
          </p:nvSpPr>
          <p:spPr>
            <a:xfrm>
              <a:off x="11358911" y="65491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28" name="pl4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5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6" name="tx5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7" name="tx5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8" name="tx5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9" name="tx5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0" name="tx6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1" name="tx6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2" name="tx6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3" name="tx6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4"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5"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6" name="rc66"/>
            <p:cNvSpPr/>
            <p:nvPr/>
          </p:nvSpPr>
          <p:spPr>
            <a:xfrm>
              <a:off x="7065874" y="10217410"/>
              <a:ext cx="1051268" cy="182880"/>
            </a:xfrm>
            <a:prstGeom prst="rect">
              <a:avLst/>
            </a:prstGeom>
            <a:solidFill>
              <a:srgbClr val="FFFFFF">
                <a:alpha val="100000"/>
              </a:srgbClr>
            </a:solidFill>
          </p:spPr>
          <p:txBody>
            <a:bodyPr/>
            <a:lstStyle/>
            <a:p/>
          </p:txBody>
        </p:sp>
        <p:sp>
          <p:nvSpPr>
            <p:cNvPr id="447" name="rc67"/>
            <p:cNvSpPr/>
            <p:nvPr/>
          </p:nvSpPr>
          <p:spPr>
            <a:xfrm>
              <a:off x="7065874" y="10217410"/>
              <a:ext cx="182879" cy="182880"/>
            </a:xfrm>
            <a:prstGeom prst="rect">
              <a:avLst/>
            </a:prstGeom>
            <a:solidFill>
              <a:srgbClr val="FFFFFF">
                <a:alpha val="100000"/>
              </a:srgbClr>
            </a:solidFill>
          </p:spPr>
          <p:txBody>
            <a:bodyPr/>
            <a:lstStyle/>
            <a:p/>
          </p:txBody>
        </p:sp>
        <p:sp>
          <p:nvSpPr>
            <p:cNvPr id="448" name="pl68"/>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9" name="tx69"/>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0" name="rc70"/>
            <p:cNvSpPr/>
            <p:nvPr/>
          </p:nvSpPr>
          <p:spPr>
            <a:xfrm>
              <a:off x="8297142" y="10217410"/>
              <a:ext cx="3051508" cy="182880"/>
            </a:xfrm>
            <a:prstGeom prst="rect">
              <a:avLst/>
            </a:prstGeom>
            <a:solidFill>
              <a:srgbClr val="FFFFFF">
                <a:alpha val="100000"/>
              </a:srgbClr>
            </a:solidFill>
          </p:spPr>
          <p:txBody>
            <a:bodyPr/>
            <a:lstStyle/>
            <a:p/>
          </p:txBody>
        </p:sp>
        <p:sp>
          <p:nvSpPr>
            <p:cNvPr id="451" name="rc71"/>
            <p:cNvSpPr/>
            <p:nvPr/>
          </p:nvSpPr>
          <p:spPr>
            <a:xfrm>
              <a:off x="8297142" y="10217410"/>
              <a:ext cx="182880" cy="182880"/>
            </a:xfrm>
            <a:prstGeom prst="rect">
              <a:avLst/>
            </a:prstGeom>
            <a:solidFill>
              <a:srgbClr val="FFFFFF">
                <a:alpha val="100000"/>
              </a:srgbClr>
            </a:solidFill>
          </p:spPr>
          <p:txBody>
            <a:bodyPr/>
            <a:lstStyle/>
            <a:p/>
          </p:txBody>
        </p:sp>
        <p:sp>
          <p:nvSpPr>
            <p:cNvPr id="452" name="rc72"/>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73"/>
            <p:cNvSpPr/>
            <p:nvPr/>
          </p:nvSpPr>
          <p:spPr>
            <a:xfrm>
              <a:off x="9388382" y="10217410"/>
              <a:ext cx="182879" cy="182880"/>
            </a:xfrm>
            <a:prstGeom prst="rect">
              <a:avLst/>
            </a:prstGeom>
            <a:solidFill>
              <a:srgbClr val="FFFFFF">
                <a:alpha val="100000"/>
              </a:srgbClr>
            </a:solidFill>
          </p:spPr>
          <p:txBody>
            <a:bodyPr/>
            <a:lstStyle/>
            <a:p/>
          </p:txBody>
        </p:sp>
        <p:sp>
          <p:nvSpPr>
            <p:cNvPr id="454" name="rc74"/>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75"/>
            <p:cNvSpPr/>
            <p:nvPr/>
          </p:nvSpPr>
          <p:spPr>
            <a:xfrm>
              <a:off x="10314423" y="10217410"/>
              <a:ext cx="182879" cy="182880"/>
            </a:xfrm>
            <a:prstGeom prst="rect">
              <a:avLst/>
            </a:prstGeom>
            <a:solidFill>
              <a:srgbClr val="FFFFFF">
                <a:alpha val="100000"/>
              </a:srgbClr>
            </a:solidFill>
          </p:spPr>
          <p:txBody>
            <a:bodyPr/>
            <a:lstStyle/>
            <a:p/>
          </p:txBody>
        </p:sp>
        <p:sp>
          <p:nvSpPr>
            <p:cNvPr id="456" name="rc76"/>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tx77"/>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58" name="tx78"/>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59" name="tx79"/>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0" name="tx80"/>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12527280" y="6217920"/>
            <a:ext cx="5486400" cy="4297680"/>
            <a:chOff x="12527280" y="6217920"/>
            <a:chExt cx="5486400" cy="4297680"/>
          </a:xfrm>
        </p:grpSpPr>
        <p:sp>
          <p:nvSpPr>
            <p:cNvPr id="4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7"/>
            <p:cNvSpPr/>
            <p:nvPr/>
          </p:nvSpPr>
          <p:spPr>
            <a:xfrm>
              <a:off x="13325144" y="6740492"/>
              <a:ext cx="4510689" cy="204859"/>
            </a:xfrm>
            <a:custGeom>
              <a:avLst/>
              <a:pathLst>
                <a:path w="4510689" h="204859">
                  <a:moveTo>
                    <a:pt x="0" y="0"/>
                  </a:moveTo>
                  <a:lnTo>
                    <a:pt x="180427" y="25607"/>
                  </a:lnTo>
                  <a:lnTo>
                    <a:pt x="360855" y="25607"/>
                  </a:lnTo>
                  <a:lnTo>
                    <a:pt x="541282" y="25607"/>
                  </a:lnTo>
                  <a:lnTo>
                    <a:pt x="721710" y="51214"/>
                  </a:lnTo>
                  <a:lnTo>
                    <a:pt x="902137" y="51214"/>
                  </a:lnTo>
                  <a:lnTo>
                    <a:pt x="1082565" y="76822"/>
                  </a:lnTo>
                  <a:lnTo>
                    <a:pt x="1262993" y="51214"/>
                  </a:lnTo>
                  <a:lnTo>
                    <a:pt x="1443420" y="76822"/>
                  </a:lnTo>
                  <a:lnTo>
                    <a:pt x="1623848" y="128037"/>
                  </a:lnTo>
                  <a:lnTo>
                    <a:pt x="1804275" y="153644"/>
                  </a:lnTo>
                  <a:lnTo>
                    <a:pt x="1984703" y="204859"/>
                  </a:lnTo>
                  <a:lnTo>
                    <a:pt x="2165131" y="179252"/>
                  </a:lnTo>
                  <a:lnTo>
                    <a:pt x="2345558" y="153644"/>
                  </a:lnTo>
                  <a:lnTo>
                    <a:pt x="2525986" y="153644"/>
                  </a:lnTo>
                  <a:lnTo>
                    <a:pt x="2706413" y="179252"/>
                  </a:lnTo>
                  <a:lnTo>
                    <a:pt x="2886841" y="179252"/>
                  </a:lnTo>
                  <a:lnTo>
                    <a:pt x="3067268" y="153644"/>
                  </a:lnTo>
                  <a:lnTo>
                    <a:pt x="3247696" y="153644"/>
                  </a:lnTo>
                  <a:lnTo>
                    <a:pt x="3428124" y="153644"/>
                  </a:lnTo>
                  <a:lnTo>
                    <a:pt x="3608551" y="153644"/>
                  </a:lnTo>
                  <a:lnTo>
                    <a:pt x="3788979" y="153644"/>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477" name="pl18"/>
            <p:cNvSpPr/>
            <p:nvPr/>
          </p:nvSpPr>
          <p:spPr>
            <a:xfrm>
              <a:off x="15490275" y="6970960"/>
              <a:ext cx="2345558" cy="204859"/>
            </a:xfrm>
            <a:custGeom>
              <a:avLst/>
              <a:pathLst>
                <a:path w="2345558" h="204859">
                  <a:moveTo>
                    <a:pt x="0" y="102429"/>
                  </a:moveTo>
                  <a:lnTo>
                    <a:pt x="180427" y="25607"/>
                  </a:lnTo>
                  <a:lnTo>
                    <a:pt x="360855" y="25607"/>
                  </a:lnTo>
                  <a:lnTo>
                    <a:pt x="541282" y="25607"/>
                  </a:lnTo>
                  <a:lnTo>
                    <a:pt x="721710" y="25607"/>
                  </a:lnTo>
                  <a:lnTo>
                    <a:pt x="902137" y="0"/>
                  </a:lnTo>
                  <a:lnTo>
                    <a:pt x="1082565" y="0"/>
                  </a:lnTo>
                  <a:lnTo>
                    <a:pt x="1262993" y="0"/>
                  </a:lnTo>
                  <a:lnTo>
                    <a:pt x="1443420" y="102429"/>
                  </a:lnTo>
                  <a:lnTo>
                    <a:pt x="1623848" y="102429"/>
                  </a:lnTo>
                  <a:lnTo>
                    <a:pt x="1804275" y="204859"/>
                  </a:lnTo>
                  <a:lnTo>
                    <a:pt x="1984703" y="204859"/>
                  </a:lnTo>
                  <a:lnTo>
                    <a:pt x="2165131" y="204859"/>
                  </a:lnTo>
                  <a:lnTo>
                    <a:pt x="2345558" y="204859"/>
                  </a:lnTo>
                </a:path>
              </a:pathLst>
            </a:custGeom>
            <a:ln w="32521" cap="flat">
              <a:solidFill>
                <a:srgbClr val="00A173">
                  <a:alpha val="100000"/>
                </a:srgbClr>
              </a:solidFill>
              <a:prstDash val="solid"/>
              <a:round/>
            </a:ln>
          </p:spPr>
          <p:txBody>
            <a:bodyPr/>
            <a:lstStyle/>
            <a:p/>
          </p:txBody>
        </p:sp>
        <p:sp>
          <p:nvSpPr>
            <p:cNvPr id="47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3" name="rc84"/>
            <p:cNvSpPr/>
            <p:nvPr/>
          </p:nvSpPr>
          <p:spPr>
            <a:xfrm>
              <a:off x="14005791" y="9941072"/>
              <a:ext cx="3149396" cy="504938"/>
            </a:xfrm>
            <a:prstGeom prst="rect">
              <a:avLst/>
            </a:prstGeom>
            <a:solidFill>
              <a:srgbClr val="FFFFFF">
                <a:alpha val="100000"/>
              </a:srgbClr>
            </a:solidFill>
          </p:spPr>
          <p:txBody>
            <a:bodyPr/>
            <a:lstStyle/>
            <a:p/>
          </p:txBody>
        </p:sp>
        <p:sp>
          <p:nvSpPr>
            <p:cNvPr id="54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594360" y="6217920"/>
            <a:ext cx="5562295" cy="3895679"/>
            <a:chOff x="594360" y="6217920"/>
            <a:chExt cx="5562295" cy="3895679"/>
          </a:xfrm>
        </p:grpSpPr>
        <p:sp>
          <p:nvSpPr>
            <p:cNvPr id="550"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2401641"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rc5"/>
            <p:cNvSpPr/>
            <p:nvPr/>
          </p:nvSpPr>
          <p:spPr>
            <a:xfrm>
              <a:off x="2430728" y="6545438"/>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53" name="rc6"/>
            <p:cNvSpPr/>
            <p:nvPr/>
          </p:nvSpPr>
          <p:spPr>
            <a:xfrm>
              <a:off x="2721596" y="6545438"/>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54" name="rc7"/>
            <p:cNvSpPr/>
            <p:nvPr/>
          </p:nvSpPr>
          <p:spPr>
            <a:xfrm>
              <a:off x="3012465" y="6545438"/>
              <a:ext cx="290868" cy="290868"/>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555" name="rc8"/>
            <p:cNvSpPr/>
            <p:nvPr/>
          </p:nvSpPr>
          <p:spPr>
            <a:xfrm>
              <a:off x="3303333" y="6545438"/>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556" name="rc9"/>
            <p:cNvSpPr/>
            <p:nvPr/>
          </p:nvSpPr>
          <p:spPr>
            <a:xfrm>
              <a:off x="3594201" y="6545438"/>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557" name="rc10"/>
            <p:cNvSpPr/>
            <p:nvPr/>
          </p:nvSpPr>
          <p:spPr>
            <a:xfrm>
              <a:off x="3885069"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58" name="rc11"/>
            <p:cNvSpPr/>
            <p:nvPr/>
          </p:nvSpPr>
          <p:spPr>
            <a:xfrm>
              <a:off x="4175937" y="6545438"/>
              <a:ext cx="290868" cy="290868"/>
            </a:xfrm>
            <a:prstGeom prst="rect">
              <a:avLst/>
            </a:prstGeom>
            <a:solidFill>
              <a:srgbClr val="A90812">
                <a:alpha val="100000"/>
              </a:srgbClr>
            </a:solidFill>
            <a:ln w="5420" cap="flat">
              <a:solidFill>
                <a:srgbClr val="FFFFFF">
                  <a:alpha val="100000"/>
                </a:srgbClr>
              </a:solidFill>
              <a:prstDash val="solid"/>
              <a:miter/>
            </a:ln>
          </p:spPr>
          <p:txBody>
            <a:bodyPr/>
            <a:lstStyle/>
            <a:p/>
          </p:txBody>
        </p:sp>
        <p:sp>
          <p:nvSpPr>
            <p:cNvPr id="559" name="rc12"/>
            <p:cNvSpPr/>
            <p:nvPr/>
          </p:nvSpPr>
          <p:spPr>
            <a:xfrm>
              <a:off x="4466805" y="6545438"/>
              <a:ext cx="290868" cy="290868"/>
            </a:xfrm>
            <a:prstGeom prst="rect">
              <a:avLst/>
            </a:prstGeom>
            <a:solidFill>
              <a:srgbClr val="F0412F">
                <a:alpha val="100000"/>
              </a:srgbClr>
            </a:solidFill>
            <a:ln w="5420" cap="flat">
              <a:solidFill>
                <a:srgbClr val="FFFFFF">
                  <a:alpha val="100000"/>
                </a:srgbClr>
              </a:solidFill>
              <a:prstDash val="solid"/>
              <a:miter/>
            </a:ln>
          </p:spPr>
          <p:txBody>
            <a:bodyPr/>
            <a:lstStyle/>
            <a:p/>
          </p:txBody>
        </p:sp>
        <p:sp>
          <p:nvSpPr>
            <p:cNvPr id="560" name="rc13"/>
            <p:cNvSpPr/>
            <p:nvPr/>
          </p:nvSpPr>
          <p:spPr>
            <a:xfrm>
              <a:off x="4757673" y="6545438"/>
              <a:ext cx="290868" cy="290868"/>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561" name="rc14"/>
            <p:cNvSpPr/>
            <p:nvPr/>
          </p:nvSpPr>
          <p:spPr>
            <a:xfrm>
              <a:off x="5048542" y="6545438"/>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62" name="rc15"/>
            <p:cNvSpPr/>
            <p:nvPr/>
          </p:nvSpPr>
          <p:spPr>
            <a:xfrm>
              <a:off x="5339410" y="6545438"/>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563" name="rc16"/>
            <p:cNvSpPr/>
            <p:nvPr/>
          </p:nvSpPr>
          <p:spPr>
            <a:xfrm>
              <a:off x="5630278" y="6545438"/>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564" name="rc17"/>
            <p:cNvSpPr/>
            <p:nvPr/>
          </p:nvSpPr>
          <p:spPr>
            <a:xfrm>
              <a:off x="2430728" y="6836306"/>
              <a:ext cx="290868" cy="290868"/>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565" name="rc18"/>
            <p:cNvSpPr/>
            <p:nvPr/>
          </p:nvSpPr>
          <p:spPr>
            <a:xfrm>
              <a:off x="2721596" y="6836306"/>
              <a:ext cx="290868" cy="290868"/>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566" name="rc19"/>
            <p:cNvSpPr/>
            <p:nvPr/>
          </p:nvSpPr>
          <p:spPr>
            <a:xfrm>
              <a:off x="3012465" y="6836306"/>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67" name="rc20"/>
            <p:cNvSpPr/>
            <p:nvPr/>
          </p:nvSpPr>
          <p:spPr>
            <a:xfrm>
              <a:off x="3303333" y="6836306"/>
              <a:ext cx="290868" cy="290868"/>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568" name="rc21"/>
            <p:cNvSpPr/>
            <p:nvPr/>
          </p:nvSpPr>
          <p:spPr>
            <a:xfrm>
              <a:off x="3594201" y="6836306"/>
              <a:ext cx="290868" cy="290868"/>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569" name="rc22"/>
            <p:cNvSpPr/>
            <p:nvPr/>
          </p:nvSpPr>
          <p:spPr>
            <a:xfrm>
              <a:off x="3885069" y="6836306"/>
              <a:ext cx="290868" cy="290868"/>
            </a:xfrm>
            <a:prstGeom prst="rect">
              <a:avLst/>
            </a:prstGeom>
            <a:solidFill>
              <a:srgbClr val="FA6546">
                <a:alpha val="100000"/>
              </a:srgbClr>
            </a:solidFill>
            <a:ln w="5420" cap="flat">
              <a:solidFill>
                <a:srgbClr val="FFFFFF">
                  <a:alpha val="100000"/>
                </a:srgbClr>
              </a:solidFill>
              <a:prstDash val="solid"/>
              <a:miter/>
            </a:ln>
          </p:spPr>
          <p:txBody>
            <a:bodyPr/>
            <a:lstStyle/>
            <a:p/>
          </p:txBody>
        </p:sp>
        <p:sp>
          <p:nvSpPr>
            <p:cNvPr id="570" name="rc23"/>
            <p:cNvSpPr/>
            <p:nvPr/>
          </p:nvSpPr>
          <p:spPr>
            <a:xfrm>
              <a:off x="4175937" y="6836306"/>
              <a:ext cx="290868" cy="290868"/>
            </a:xfrm>
            <a:prstGeom prst="rect">
              <a:avLst/>
            </a:prstGeom>
            <a:solidFill>
              <a:srgbClr val="F03F2E">
                <a:alpha val="100000"/>
              </a:srgbClr>
            </a:solidFill>
            <a:ln w="5420" cap="flat">
              <a:solidFill>
                <a:srgbClr val="FFFFFF">
                  <a:alpha val="100000"/>
                </a:srgbClr>
              </a:solidFill>
              <a:prstDash val="solid"/>
              <a:miter/>
            </a:ln>
          </p:spPr>
          <p:txBody>
            <a:bodyPr/>
            <a:lstStyle/>
            <a:p/>
          </p:txBody>
        </p:sp>
        <p:sp>
          <p:nvSpPr>
            <p:cNvPr id="571" name="rc24"/>
            <p:cNvSpPr/>
            <p:nvPr/>
          </p:nvSpPr>
          <p:spPr>
            <a:xfrm>
              <a:off x="4466805" y="6836306"/>
              <a:ext cx="290868" cy="290868"/>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572" name="rc25"/>
            <p:cNvSpPr/>
            <p:nvPr/>
          </p:nvSpPr>
          <p:spPr>
            <a:xfrm>
              <a:off x="4757673" y="6836306"/>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573" name="rc26"/>
            <p:cNvSpPr/>
            <p:nvPr/>
          </p:nvSpPr>
          <p:spPr>
            <a:xfrm>
              <a:off x="504854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4" name="rc27"/>
            <p:cNvSpPr/>
            <p:nvPr/>
          </p:nvSpPr>
          <p:spPr>
            <a:xfrm>
              <a:off x="533941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rc28"/>
            <p:cNvSpPr/>
            <p:nvPr/>
          </p:nvSpPr>
          <p:spPr>
            <a:xfrm>
              <a:off x="563027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29"/>
            <p:cNvSpPr/>
            <p:nvPr/>
          </p:nvSpPr>
          <p:spPr>
            <a:xfrm>
              <a:off x="2430728" y="7127174"/>
              <a:ext cx="290868" cy="290868"/>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577" name="rc30"/>
            <p:cNvSpPr/>
            <p:nvPr/>
          </p:nvSpPr>
          <p:spPr>
            <a:xfrm>
              <a:off x="2721596" y="7127174"/>
              <a:ext cx="290868" cy="290868"/>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578" name="rc31"/>
            <p:cNvSpPr/>
            <p:nvPr/>
          </p:nvSpPr>
          <p:spPr>
            <a:xfrm>
              <a:off x="3012465" y="7127174"/>
              <a:ext cx="290868" cy="290868"/>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579" name="rc32"/>
            <p:cNvSpPr/>
            <p:nvPr/>
          </p:nvSpPr>
          <p:spPr>
            <a:xfrm>
              <a:off x="3303333" y="7127174"/>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80" name="rc33"/>
            <p:cNvSpPr/>
            <p:nvPr/>
          </p:nvSpPr>
          <p:spPr>
            <a:xfrm>
              <a:off x="3594201" y="7127174"/>
              <a:ext cx="290868" cy="290868"/>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581" name="rc34"/>
            <p:cNvSpPr/>
            <p:nvPr/>
          </p:nvSpPr>
          <p:spPr>
            <a:xfrm>
              <a:off x="3885069" y="7127174"/>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82" name="rc35"/>
            <p:cNvSpPr/>
            <p:nvPr/>
          </p:nvSpPr>
          <p:spPr>
            <a:xfrm>
              <a:off x="4175937" y="7127174"/>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83" name="rc36"/>
            <p:cNvSpPr/>
            <p:nvPr/>
          </p:nvSpPr>
          <p:spPr>
            <a:xfrm>
              <a:off x="4466805"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584" name="rc37"/>
            <p:cNvSpPr/>
            <p:nvPr/>
          </p:nvSpPr>
          <p:spPr>
            <a:xfrm>
              <a:off x="475767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5" name="rc38"/>
            <p:cNvSpPr/>
            <p:nvPr/>
          </p:nvSpPr>
          <p:spPr>
            <a:xfrm>
              <a:off x="5048542"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6" name="rc39"/>
            <p:cNvSpPr/>
            <p:nvPr/>
          </p:nvSpPr>
          <p:spPr>
            <a:xfrm>
              <a:off x="5339410" y="7127174"/>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587" name="rc40"/>
            <p:cNvSpPr/>
            <p:nvPr/>
          </p:nvSpPr>
          <p:spPr>
            <a:xfrm>
              <a:off x="563027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41"/>
            <p:cNvSpPr/>
            <p:nvPr/>
          </p:nvSpPr>
          <p:spPr>
            <a:xfrm>
              <a:off x="2430728" y="7418042"/>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9" name="rc42"/>
            <p:cNvSpPr/>
            <p:nvPr/>
          </p:nvSpPr>
          <p:spPr>
            <a:xfrm>
              <a:off x="2721596" y="7418042"/>
              <a:ext cx="290868" cy="290868"/>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590" name="rc43"/>
            <p:cNvSpPr/>
            <p:nvPr/>
          </p:nvSpPr>
          <p:spPr>
            <a:xfrm>
              <a:off x="301246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1" name="rc44"/>
            <p:cNvSpPr/>
            <p:nvPr/>
          </p:nvSpPr>
          <p:spPr>
            <a:xfrm>
              <a:off x="330333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2" name="rc45"/>
            <p:cNvSpPr/>
            <p:nvPr/>
          </p:nvSpPr>
          <p:spPr>
            <a:xfrm>
              <a:off x="359420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3" name="rc46"/>
            <p:cNvSpPr/>
            <p:nvPr/>
          </p:nvSpPr>
          <p:spPr>
            <a:xfrm>
              <a:off x="3885069"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594" name="rc47"/>
            <p:cNvSpPr/>
            <p:nvPr/>
          </p:nvSpPr>
          <p:spPr>
            <a:xfrm>
              <a:off x="4175937" y="7418042"/>
              <a:ext cx="290868" cy="290868"/>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595" name="rc48"/>
            <p:cNvSpPr/>
            <p:nvPr/>
          </p:nvSpPr>
          <p:spPr>
            <a:xfrm>
              <a:off x="4466805"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596" name="rc49"/>
            <p:cNvSpPr/>
            <p:nvPr/>
          </p:nvSpPr>
          <p:spPr>
            <a:xfrm>
              <a:off x="4757673"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7" name="rc50"/>
            <p:cNvSpPr/>
            <p:nvPr/>
          </p:nvSpPr>
          <p:spPr>
            <a:xfrm>
              <a:off x="5048542" y="7418042"/>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598" name="rc51"/>
            <p:cNvSpPr/>
            <p:nvPr/>
          </p:nvSpPr>
          <p:spPr>
            <a:xfrm>
              <a:off x="533941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9" name="rc52"/>
            <p:cNvSpPr/>
            <p:nvPr/>
          </p:nvSpPr>
          <p:spPr>
            <a:xfrm>
              <a:off x="5630278" y="7418042"/>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00" name="rc53"/>
            <p:cNvSpPr/>
            <p:nvPr/>
          </p:nvSpPr>
          <p:spPr>
            <a:xfrm>
              <a:off x="243072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54"/>
            <p:cNvSpPr/>
            <p:nvPr/>
          </p:nvSpPr>
          <p:spPr>
            <a:xfrm>
              <a:off x="272159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55"/>
            <p:cNvSpPr/>
            <p:nvPr/>
          </p:nvSpPr>
          <p:spPr>
            <a:xfrm>
              <a:off x="3012465" y="7708910"/>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03" name="rc56"/>
            <p:cNvSpPr/>
            <p:nvPr/>
          </p:nvSpPr>
          <p:spPr>
            <a:xfrm>
              <a:off x="3303333" y="7708910"/>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04" name="rc57"/>
            <p:cNvSpPr/>
            <p:nvPr/>
          </p:nvSpPr>
          <p:spPr>
            <a:xfrm>
              <a:off x="3594201" y="7708910"/>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05" name="rc58"/>
            <p:cNvSpPr/>
            <p:nvPr/>
          </p:nvSpPr>
          <p:spPr>
            <a:xfrm>
              <a:off x="388506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59"/>
            <p:cNvSpPr/>
            <p:nvPr/>
          </p:nvSpPr>
          <p:spPr>
            <a:xfrm>
              <a:off x="4175937" y="7708910"/>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07" name="rc60"/>
            <p:cNvSpPr/>
            <p:nvPr/>
          </p:nvSpPr>
          <p:spPr>
            <a:xfrm>
              <a:off x="4466805" y="7708910"/>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08" name="rc61"/>
            <p:cNvSpPr/>
            <p:nvPr/>
          </p:nvSpPr>
          <p:spPr>
            <a:xfrm>
              <a:off x="4757673" y="7708910"/>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09" name="rc62"/>
            <p:cNvSpPr/>
            <p:nvPr/>
          </p:nvSpPr>
          <p:spPr>
            <a:xfrm>
              <a:off x="5048542" y="7708910"/>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10" name="rc63"/>
            <p:cNvSpPr/>
            <p:nvPr/>
          </p:nvSpPr>
          <p:spPr>
            <a:xfrm>
              <a:off x="533941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64"/>
            <p:cNvSpPr/>
            <p:nvPr/>
          </p:nvSpPr>
          <p:spPr>
            <a:xfrm>
              <a:off x="563027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65"/>
            <p:cNvSpPr/>
            <p:nvPr/>
          </p:nvSpPr>
          <p:spPr>
            <a:xfrm>
              <a:off x="2430728" y="7999779"/>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13" name="rc66"/>
            <p:cNvSpPr/>
            <p:nvPr/>
          </p:nvSpPr>
          <p:spPr>
            <a:xfrm>
              <a:off x="2721596" y="7999779"/>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14" name="rc67"/>
            <p:cNvSpPr/>
            <p:nvPr/>
          </p:nvSpPr>
          <p:spPr>
            <a:xfrm>
              <a:off x="3012465" y="7999779"/>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15" name="rc68"/>
            <p:cNvSpPr/>
            <p:nvPr/>
          </p:nvSpPr>
          <p:spPr>
            <a:xfrm>
              <a:off x="330333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69"/>
            <p:cNvSpPr/>
            <p:nvPr/>
          </p:nvSpPr>
          <p:spPr>
            <a:xfrm>
              <a:off x="359420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70"/>
            <p:cNvSpPr/>
            <p:nvPr/>
          </p:nvSpPr>
          <p:spPr>
            <a:xfrm>
              <a:off x="3885069"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18" name="rc71"/>
            <p:cNvSpPr/>
            <p:nvPr/>
          </p:nvSpPr>
          <p:spPr>
            <a:xfrm>
              <a:off x="417593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72"/>
            <p:cNvSpPr/>
            <p:nvPr/>
          </p:nvSpPr>
          <p:spPr>
            <a:xfrm>
              <a:off x="446680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73"/>
            <p:cNvSpPr/>
            <p:nvPr/>
          </p:nvSpPr>
          <p:spPr>
            <a:xfrm>
              <a:off x="475767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74"/>
            <p:cNvSpPr/>
            <p:nvPr/>
          </p:nvSpPr>
          <p:spPr>
            <a:xfrm>
              <a:off x="504854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75"/>
            <p:cNvSpPr/>
            <p:nvPr/>
          </p:nvSpPr>
          <p:spPr>
            <a:xfrm>
              <a:off x="533941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76"/>
            <p:cNvSpPr/>
            <p:nvPr/>
          </p:nvSpPr>
          <p:spPr>
            <a:xfrm>
              <a:off x="563027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77"/>
            <p:cNvSpPr/>
            <p:nvPr/>
          </p:nvSpPr>
          <p:spPr>
            <a:xfrm>
              <a:off x="243072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78"/>
            <p:cNvSpPr/>
            <p:nvPr/>
          </p:nvSpPr>
          <p:spPr>
            <a:xfrm>
              <a:off x="272159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79"/>
            <p:cNvSpPr/>
            <p:nvPr/>
          </p:nvSpPr>
          <p:spPr>
            <a:xfrm>
              <a:off x="301246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80"/>
            <p:cNvSpPr/>
            <p:nvPr/>
          </p:nvSpPr>
          <p:spPr>
            <a:xfrm>
              <a:off x="330333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81"/>
            <p:cNvSpPr/>
            <p:nvPr/>
          </p:nvSpPr>
          <p:spPr>
            <a:xfrm>
              <a:off x="3594201" y="8290647"/>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29" name="rc82"/>
            <p:cNvSpPr/>
            <p:nvPr/>
          </p:nvSpPr>
          <p:spPr>
            <a:xfrm>
              <a:off x="3885069" y="8290647"/>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30" name="rc83"/>
            <p:cNvSpPr/>
            <p:nvPr/>
          </p:nvSpPr>
          <p:spPr>
            <a:xfrm>
              <a:off x="417593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84"/>
            <p:cNvSpPr/>
            <p:nvPr/>
          </p:nvSpPr>
          <p:spPr>
            <a:xfrm>
              <a:off x="446680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85"/>
            <p:cNvSpPr/>
            <p:nvPr/>
          </p:nvSpPr>
          <p:spPr>
            <a:xfrm>
              <a:off x="475767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6"/>
            <p:cNvSpPr/>
            <p:nvPr/>
          </p:nvSpPr>
          <p:spPr>
            <a:xfrm>
              <a:off x="504854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87"/>
            <p:cNvSpPr/>
            <p:nvPr/>
          </p:nvSpPr>
          <p:spPr>
            <a:xfrm>
              <a:off x="533941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88"/>
            <p:cNvSpPr/>
            <p:nvPr/>
          </p:nvSpPr>
          <p:spPr>
            <a:xfrm>
              <a:off x="563027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89"/>
            <p:cNvSpPr/>
            <p:nvPr/>
          </p:nvSpPr>
          <p:spPr>
            <a:xfrm>
              <a:off x="243072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90"/>
            <p:cNvSpPr/>
            <p:nvPr/>
          </p:nvSpPr>
          <p:spPr>
            <a:xfrm>
              <a:off x="27215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91"/>
            <p:cNvSpPr/>
            <p:nvPr/>
          </p:nvSpPr>
          <p:spPr>
            <a:xfrm>
              <a:off x="301246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92"/>
            <p:cNvSpPr/>
            <p:nvPr/>
          </p:nvSpPr>
          <p:spPr>
            <a:xfrm>
              <a:off x="330333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93"/>
            <p:cNvSpPr/>
            <p:nvPr/>
          </p:nvSpPr>
          <p:spPr>
            <a:xfrm>
              <a:off x="359420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4"/>
            <p:cNvSpPr/>
            <p:nvPr/>
          </p:nvSpPr>
          <p:spPr>
            <a:xfrm>
              <a:off x="388506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95"/>
            <p:cNvSpPr/>
            <p:nvPr/>
          </p:nvSpPr>
          <p:spPr>
            <a:xfrm>
              <a:off x="417593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6"/>
            <p:cNvSpPr/>
            <p:nvPr/>
          </p:nvSpPr>
          <p:spPr>
            <a:xfrm>
              <a:off x="446680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97"/>
            <p:cNvSpPr/>
            <p:nvPr/>
          </p:nvSpPr>
          <p:spPr>
            <a:xfrm>
              <a:off x="475767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98"/>
            <p:cNvSpPr/>
            <p:nvPr/>
          </p:nvSpPr>
          <p:spPr>
            <a:xfrm>
              <a:off x="504854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99"/>
            <p:cNvSpPr/>
            <p:nvPr/>
          </p:nvSpPr>
          <p:spPr>
            <a:xfrm>
              <a:off x="5339410"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100"/>
            <p:cNvSpPr/>
            <p:nvPr/>
          </p:nvSpPr>
          <p:spPr>
            <a:xfrm>
              <a:off x="563027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tx101"/>
            <p:cNvSpPr/>
            <p:nvPr/>
          </p:nvSpPr>
          <p:spPr>
            <a:xfrm>
              <a:off x="911063" y="8668683"/>
              <a:ext cx="132925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NEW BRUNSWICK</a:t>
              </a:r>
            </a:p>
          </p:txBody>
        </p:sp>
        <p:sp>
          <p:nvSpPr>
            <p:cNvPr id="649" name="tx102"/>
            <p:cNvSpPr/>
            <p:nvPr/>
          </p:nvSpPr>
          <p:spPr>
            <a:xfrm>
              <a:off x="1198748" y="8377740"/>
              <a:ext cx="104157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NOVA SCOTIA</a:t>
              </a:r>
            </a:p>
          </p:txBody>
        </p:sp>
        <p:sp>
          <p:nvSpPr>
            <p:cNvPr id="650" name="tx103"/>
            <p:cNvSpPr/>
            <p:nvPr/>
          </p:nvSpPr>
          <p:spPr>
            <a:xfrm>
              <a:off x="961665" y="8086946"/>
              <a:ext cx="1278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SASKATCHEWAN</a:t>
              </a:r>
            </a:p>
          </p:txBody>
        </p:sp>
        <p:sp>
          <p:nvSpPr>
            <p:cNvPr id="651" name="tx104"/>
            <p:cNvSpPr/>
            <p:nvPr/>
          </p:nvSpPr>
          <p:spPr>
            <a:xfrm>
              <a:off x="1596714" y="7789381"/>
              <a:ext cx="643607"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QUEBEC</a:t>
              </a:r>
            </a:p>
          </p:txBody>
        </p:sp>
        <p:sp>
          <p:nvSpPr>
            <p:cNvPr id="652" name="tx105"/>
            <p:cNvSpPr/>
            <p:nvPr/>
          </p:nvSpPr>
          <p:spPr>
            <a:xfrm>
              <a:off x="1546038" y="7505136"/>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ONTARIO</a:t>
              </a:r>
            </a:p>
          </p:txBody>
        </p:sp>
        <p:sp>
          <p:nvSpPr>
            <p:cNvPr id="653" name="tx106"/>
            <p:cNvSpPr/>
            <p:nvPr/>
          </p:nvSpPr>
          <p:spPr>
            <a:xfrm>
              <a:off x="800781" y="7214268"/>
              <a:ext cx="14395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BRITISH COLUMBIA</a:t>
              </a:r>
            </a:p>
          </p:txBody>
        </p:sp>
        <p:sp>
          <p:nvSpPr>
            <p:cNvPr id="654" name="tx107"/>
            <p:cNvSpPr/>
            <p:nvPr/>
          </p:nvSpPr>
          <p:spPr>
            <a:xfrm>
              <a:off x="1545815" y="6927194"/>
              <a:ext cx="6945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ALBERTA</a:t>
              </a:r>
            </a:p>
          </p:txBody>
        </p:sp>
        <p:sp>
          <p:nvSpPr>
            <p:cNvPr id="655" name="tx108"/>
            <p:cNvSpPr/>
            <p:nvPr/>
          </p:nvSpPr>
          <p:spPr>
            <a:xfrm>
              <a:off x="1444389" y="6632531"/>
              <a:ext cx="7959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MANITOBA</a:t>
              </a:r>
            </a:p>
          </p:txBody>
        </p:sp>
        <p:sp>
          <p:nvSpPr>
            <p:cNvPr id="656" name="tx109"/>
            <p:cNvSpPr/>
            <p:nvPr/>
          </p:nvSpPr>
          <p:spPr>
            <a:xfrm rot="-2700000">
              <a:off x="213652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7" name="tx110"/>
            <p:cNvSpPr/>
            <p:nvPr/>
          </p:nvSpPr>
          <p:spPr>
            <a:xfrm rot="-2700000">
              <a:off x="242739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8" name="tx111"/>
            <p:cNvSpPr/>
            <p:nvPr/>
          </p:nvSpPr>
          <p:spPr>
            <a:xfrm rot="-2700000">
              <a:off x="271826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9" name="tx112"/>
            <p:cNvSpPr/>
            <p:nvPr/>
          </p:nvSpPr>
          <p:spPr>
            <a:xfrm rot="-2700000">
              <a:off x="300913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0" name="tx113"/>
            <p:cNvSpPr/>
            <p:nvPr/>
          </p:nvSpPr>
          <p:spPr>
            <a:xfrm rot="-2700000">
              <a:off x="330000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1" name="tx114"/>
            <p:cNvSpPr/>
            <p:nvPr/>
          </p:nvSpPr>
          <p:spPr>
            <a:xfrm rot="-2700000">
              <a:off x="359086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2" name="tx115"/>
            <p:cNvSpPr/>
            <p:nvPr/>
          </p:nvSpPr>
          <p:spPr>
            <a:xfrm rot="-2700000">
              <a:off x="3881710"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3" name="tx116"/>
            <p:cNvSpPr/>
            <p:nvPr/>
          </p:nvSpPr>
          <p:spPr>
            <a:xfrm rot="-2700000">
              <a:off x="417260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4" name="tx117"/>
            <p:cNvSpPr/>
            <p:nvPr/>
          </p:nvSpPr>
          <p:spPr>
            <a:xfrm rot="-2700000">
              <a:off x="446347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5" name="tx118"/>
            <p:cNvSpPr/>
            <p:nvPr/>
          </p:nvSpPr>
          <p:spPr>
            <a:xfrm rot="-2700000">
              <a:off x="475434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6" name="tx119"/>
            <p:cNvSpPr/>
            <p:nvPr/>
          </p:nvSpPr>
          <p:spPr>
            <a:xfrm rot="-2700000">
              <a:off x="504520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67" name="tx120"/>
            <p:cNvSpPr/>
            <p:nvPr/>
          </p:nvSpPr>
          <p:spPr>
            <a:xfrm rot="-2700000">
              <a:off x="533607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68" name="pic121"/>
            <p:cNvPicPr/>
            <p:nvPr/>
          </p:nvPicPr>
          <p:blipFill>
            <a:blip r:embed="rId2" cstate="print"/>
            <a:stretch>
              <a:fillRect/>
            </a:stretch>
          </p:blipFill>
          <p:spPr>
            <a:xfrm>
              <a:off x="3095937" y="9712784"/>
              <a:ext cx="2160000" cy="144000"/>
            </a:xfrm>
            <a:prstGeom prst="rect">
              <a:avLst/>
            </a:prstGeom>
          </p:spPr>
        </p:pic>
        <p:sp>
          <p:nvSpPr>
            <p:cNvPr id="669" name="pl122"/>
            <p:cNvSpPr/>
            <p:nvPr/>
          </p:nvSpPr>
          <p:spPr>
            <a:xfrm>
              <a:off x="368885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0" name="pl123"/>
            <p:cNvSpPr/>
            <p:nvPr/>
          </p:nvSpPr>
          <p:spPr>
            <a:xfrm>
              <a:off x="429019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1" name="pl124"/>
            <p:cNvSpPr/>
            <p:nvPr/>
          </p:nvSpPr>
          <p:spPr>
            <a:xfrm>
              <a:off x="4891533"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2" name="pl125"/>
            <p:cNvSpPr/>
            <p:nvPr/>
          </p:nvSpPr>
          <p:spPr>
            <a:xfrm>
              <a:off x="368885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3" name="pl126"/>
            <p:cNvSpPr/>
            <p:nvPr/>
          </p:nvSpPr>
          <p:spPr>
            <a:xfrm>
              <a:off x="429019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4" name="pl127"/>
            <p:cNvSpPr/>
            <p:nvPr/>
          </p:nvSpPr>
          <p:spPr>
            <a:xfrm>
              <a:off x="4891533"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5" name="tx128"/>
            <p:cNvSpPr/>
            <p:nvPr/>
          </p:nvSpPr>
          <p:spPr>
            <a:xfrm>
              <a:off x="361822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676" name="tx129"/>
            <p:cNvSpPr/>
            <p:nvPr/>
          </p:nvSpPr>
          <p:spPr>
            <a:xfrm>
              <a:off x="4184245"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677" name="tx130"/>
            <p:cNvSpPr/>
            <p:nvPr/>
          </p:nvSpPr>
          <p:spPr>
            <a:xfrm>
              <a:off x="4785586"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678" name="tx13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Central African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273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114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95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7796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694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535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375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42167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71039"/>
              <a:ext cx="237118" cy="14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1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1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95868"/>
              <a:ext cx="237118" cy="75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49562"/>
              <a:ext cx="237118" cy="35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49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49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049104"/>
              <a:ext cx="237118" cy="200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10186"/>
              <a:ext cx="237118" cy="7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034786"/>
              <a:ext cx="237118" cy="1754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034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644609"/>
              <a:ext cx="237118" cy="390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56721"/>
              <a:ext cx="237118" cy="28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3141"/>
              <a:ext cx="237118" cy="3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31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988251"/>
              <a:ext cx="237118" cy="264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3880"/>
              <a:ext cx="237118" cy="21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38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638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077741"/>
              <a:ext cx="237118" cy="186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60301"/>
              <a:ext cx="237118" cy="25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03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03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181549"/>
              <a:ext cx="237118" cy="78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0301"/>
              <a:ext cx="237118" cy="25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03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03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28084"/>
              <a:ext cx="237118" cy="32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63880"/>
              <a:ext cx="237118" cy="21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638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638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06606"/>
              <a:ext cx="237118" cy="57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56721"/>
              <a:ext cx="237118" cy="28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567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567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077741"/>
              <a:ext cx="237118" cy="178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38823"/>
              <a:ext cx="237118" cy="46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388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38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163651"/>
              <a:ext cx="237118" cy="75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49562"/>
              <a:ext cx="237118" cy="35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49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49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10186"/>
              <a:ext cx="237118" cy="39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67460"/>
              <a:ext cx="237118" cy="1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74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7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53141"/>
              <a:ext cx="237118" cy="143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155 case(s)</a:t>
              </a:r>
            </a:p>
          </p:txBody>
        </p:sp>
        <p:sp>
          <p:nvSpPr>
            <p:cNvPr id="66" name="pg65"/>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155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273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114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95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7796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694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535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375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2167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31664"/>
              <a:ext cx="237118" cy="53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117116"/>
              <a:ext cx="237118" cy="114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1171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934557"/>
              <a:ext cx="237118" cy="182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181549"/>
              <a:ext cx="237118" cy="103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56263"/>
              <a:ext cx="237118" cy="1252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56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633870"/>
              <a:ext cx="237118" cy="422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31664"/>
              <a:ext cx="237118" cy="53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3441862"/>
              <a:ext cx="237118" cy="17898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34418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237825"/>
              <a:ext cx="237118" cy="20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49562"/>
              <a:ext cx="237118" cy="35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3592206"/>
              <a:ext cx="237118" cy="16573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3585047"/>
              <a:ext cx="237118" cy="7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463340"/>
              <a:ext cx="237118" cy="121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28084"/>
              <a:ext cx="237118" cy="57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70582"/>
              <a:ext cx="237118" cy="1575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67002"/>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938136"/>
              <a:ext cx="237118" cy="128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38823"/>
              <a:ext cx="237118" cy="46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081320"/>
              <a:ext cx="237118" cy="1575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081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995410"/>
              <a:ext cx="237118" cy="85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67460"/>
              <a:ext cx="237118" cy="1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17345"/>
              <a:ext cx="237118" cy="50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1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77970"/>
              <a:ext cx="237118" cy="39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53141"/>
              <a:ext cx="237118" cy="32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945295"/>
              <a:ext cx="237118" cy="307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4945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23818"/>
              <a:ext cx="237118" cy="21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56721"/>
              <a:ext cx="237118" cy="28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934557"/>
              <a:ext cx="237118" cy="3221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49345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91601"/>
              <a:ext cx="237118" cy="42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28084"/>
              <a:ext cx="237118" cy="57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984671"/>
              <a:ext cx="237118" cy="243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9846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895181"/>
              <a:ext cx="237118" cy="89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63880"/>
              <a:ext cx="237118" cy="21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20925"/>
              <a:ext cx="237118" cy="42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2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177970"/>
              <a:ext cx="237118" cy="42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1778"/>
              <a:ext cx="237118" cy="3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81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1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42403"/>
              <a:ext cx="237118" cy="39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8" name="pg127"/>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1,534 case(s)</a:t>
              </a:r>
            </a:p>
          </p:txBody>
        </p:sp>
        <p:sp>
          <p:nvSpPr>
            <p:cNvPr id="130" name="pg129"/>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3,841 case(s)</a:t>
              </a:r>
            </a:p>
          </p:txBody>
        </p:sp>
        <p:sp>
          <p:nvSpPr>
            <p:cNvPr id="132" name="rc131"/>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8328404" y="2153563"/>
              <a:ext cx="3214267" cy="3131794"/>
            </a:xfrm>
            <a:prstGeom prst="rect">
              <a:avLst/>
            </a:prstGeom>
            <a:solidFill>
              <a:srgbClr val="FFFFFF">
                <a:alpha val="100000"/>
              </a:srgbClr>
            </a:solidFill>
          </p:spPr>
          <p:txBody>
            <a:bodyPr/>
            <a:lstStyle/>
            <a:p/>
          </p:txBody>
        </p:sp>
        <p:sp>
          <p:nvSpPr>
            <p:cNvPr id="134" name="pl133"/>
            <p:cNvSpPr/>
            <p:nvPr/>
          </p:nvSpPr>
          <p:spPr>
            <a:xfrm>
              <a:off x="8328404" y="49273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42114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495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7796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5694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8535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1375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42167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rc142"/>
            <p:cNvSpPr/>
            <p:nvPr/>
          </p:nvSpPr>
          <p:spPr>
            <a:xfrm>
              <a:off x="8367924" y="5228084"/>
              <a:ext cx="237118" cy="57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280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5224504"/>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138594"/>
              <a:ext cx="237118" cy="85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10186"/>
              <a:ext cx="237118" cy="7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101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101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038365"/>
              <a:ext cx="237118" cy="171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195868"/>
              <a:ext cx="237118" cy="8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958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192288"/>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038365"/>
              <a:ext cx="237118" cy="153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24504"/>
              <a:ext cx="237118" cy="60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2245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245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102798"/>
              <a:ext cx="237118" cy="121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45982"/>
              <a:ext cx="237118" cy="39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45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42403"/>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35014"/>
              <a:ext cx="237118" cy="107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81778"/>
              <a:ext cx="237118" cy="3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1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1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20925"/>
              <a:ext cx="237118" cy="60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74619"/>
              <a:ext cx="237118" cy="10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746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746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195868"/>
              <a:ext cx="237118" cy="78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78199"/>
              <a:ext cx="237118" cy="7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781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781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38823"/>
              <a:ext cx="237118" cy="39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81778"/>
              <a:ext cx="237118" cy="3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81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1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56721"/>
              <a:ext cx="237118" cy="25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71039"/>
              <a:ext cx="237118" cy="14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71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63880"/>
              <a:ext cx="237118" cy="7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35243"/>
              <a:ext cx="237118" cy="28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49562"/>
              <a:ext cx="237118" cy="35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49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49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199447"/>
              <a:ext cx="237118" cy="5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78199"/>
              <a:ext cx="237118" cy="7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781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781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49562"/>
              <a:ext cx="237118" cy="28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pg190"/>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118 case(s)</a:t>
              </a:r>
            </a:p>
          </p:txBody>
        </p:sp>
        <p:sp>
          <p:nvSpPr>
            <p:cNvPr id="193" name="pg192"/>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125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273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2114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495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7796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694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8535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1375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42167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03027"/>
              <a:ext cx="237118" cy="823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002569"/>
              <a:ext cx="237118" cy="200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998990"/>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884442"/>
              <a:ext cx="237118" cy="114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13766"/>
              <a:ext cx="237118" cy="71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909499"/>
              <a:ext cx="237118" cy="304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9094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80634"/>
              <a:ext cx="237118" cy="128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20925"/>
              <a:ext cx="237118" cy="64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866544"/>
              <a:ext cx="237118" cy="354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866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780634"/>
              <a:ext cx="237118" cy="85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35243"/>
              <a:ext cx="237118" cy="50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988251"/>
              <a:ext cx="237118" cy="246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9882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898761"/>
              <a:ext cx="237118" cy="89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71039"/>
              <a:ext cx="237118" cy="14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06606"/>
              <a:ext cx="237118" cy="644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066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113537"/>
              <a:ext cx="237118" cy="93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56721"/>
              <a:ext cx="237118" cy="28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567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567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10186"/>
              <a:ext cx="237118" cy="46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188708"/>
              <a:ext cx="237118" cy="966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1887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188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106378"/>
              <a:ext cx="237118" cy="82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185129"/>
              <a:ext cx="237118" cy="100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185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77970"/>
              <a:ext cx="237118" cy="7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31435"/>
              <a:ext cx="237118" cy="46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195868"/>
              <a:ext cx="237118" cy="8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192288"/>
              <a:ext cx="237118" cy="3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92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142174"/>
              <a:ext cx="237118" cy="5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195868"/>
              <a:ext cx="237118" cy="8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1958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1958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0072"/>
              <a:ext cx="237118" cy="35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088480"/>
              <a:ext cx="237118" cy="196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0884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84900"/>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038365"/>
              <a:ext cx="237118" cy="46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13766"/>
              <a:ext cx="237118" cy="71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195868"/>
              <a:ext cx="237118" cy="17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92288"/>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185129"/>
              <a:ext cx="237118" cy="7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605 case(s)</a:t>
              </a:r>
            </a:p>
          </p:txBody>
        </p:sp>
        <p:sp>
          <p:nvSpPr>
            <p:cNvPr id="257" name="pg256"/>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273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2114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495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7796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694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8535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1375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42167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024047"/>
              <a:ext cx="237118" cy="261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2990833"/>
              <a:ext cx="237118" cy="2033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29908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2876285"/>
              <a:ext cx="237118" cy="114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034786"/>
              <a:ext cx="237118" cy="250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4053974"/>
              <a:ext cx="237118" cy="980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4025338"/>
              <a:ext cx="237118" cy="28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3917950"/>
              <a:ext cx="237118" cy="107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124276"/>
              <a:ext cx="237118" cy="1610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590915"/>
              <a:ext cx="237118" cy="5333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583756"/>
              <a:ext cx="237118" cy="7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490686"/>
              <a:ext cx="237118" cy="93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35243"/>
              <a:ext cx="237118" cy="50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35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24504"/>
              <a:ext cx="237118" cy="10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177970"/>
              <a:ext cx="237118" cy="46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31664"/>
              <a:ext cx="237118" cy="53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316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228084"/>
              <a:ext cx="237118" cy="3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199447"/>
              <a:ext cx="237118" cy="28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56721"/>
              <a:ext cx="237118" cy="28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567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567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42403"/>
              <a:ext cx="237118" cy="143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78199"/>
              <a:ext cx="237118" cy="7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781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781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63880"/>
              <a:ext cx="237118" cy="143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81778"/>
              <a:ext cx="237118" cy="3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81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81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74619"/>
              <a:ext cx="237118" cy="7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64460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03" name="pg302"/>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4" name="tx303"/>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1,233 case(s)</a:t>
              </a:r>
            </a:p>
          </p:txBody>
        </p:sp>
        <p:sp>
          <p:nvSpPr>
            <p:cNvPr id="305" name="pg30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6" name="rc30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7" name="tx30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30614" y="44841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4" name="tx433"/>
            <p:cNvSpPr/>
            <p:nvPr/>
          </p:nvSpPr>
          <p:spPr>
            <a:xfrm>
              <a:off x="1230614" y="37682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5" name="tx434"/>
            <p:cNvSpPr/>
            <p:nvPr/>
          </p:nvSpPr>
          <p:spPr>
            <a:xfrm>
              <a:off x="1230614" y="305231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6" name="tx435"/>
            <p:cNvSpPr/>
            <p:nvPr/>
          </p:nvSpPr>
          <p:spPr>
            <a:xfrm>
              <a:off x="1230614" y="233639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7" name="pl43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45694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38535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31375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242167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tx44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3" name="rc442"/>
            <p:cNvSpPr/>
            <p:nvPr/>
          </p:nvSpPr>
          <p:spPr>
            <a:xfrm>
              <a:off x="18110385" y="2153563"/>
              <a:ext cx="1240079" cy="413498"/>
            </a:xfrm>
            <a:prstGeom prst="rect">
              <a:avLst/>
            </a:prstGeom>
            <a:solidFill>
              <a:srgbClr val="FFFFFF">
                <a:alpha val="100000"/>
              </a:srgbClr>
            </a:solidFill>
          </p:spPr>
          <p:txBody>
            <a:bodyPr/>
            <a:lstStyle/>
            <a:p/>
          </p:txBody>
        </p:sp>
        <p:sp>
          <p:nvSpPr>
            <p:cNvPr id="444" name="rc443"/>
            <p:cNvSpPr/>
            <p:nvPr/>
          </p:nvSpPr>
          <p:spPr>
            <a:xfrm>
              <a:off x="18179974" y="2223153"/>
              <a:ext cx="274319" cy="274319"/>
            </a:xfrm>
            <a:prstGeom prst="rect">
              <a:avLst/>
            </a:prstGeom>
            <a:solidFill>
              <a:srgbClr val="FFFFFF">
                <a:alpha val="100000"/>
              </a:srgbClr>
            </a:solidFill>
          </p:spPr>
          <p:txBody>
            <a:bodyPr/>
            <a:lstStyle/>
            <a:p/>
          </p:txBody>
        </p:sp>
        <p:sp>
          <p:nvSpPr>
            <p:cNvPr id="445" name="pg44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6" name="tx44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7" name="rc446"/>
            <p:cNvSpPr/>
            <p:nvPr/>
          </p:nvSpPr>
          <p:spPr>
            <a:xfrm>
              <a:off x="18110385" y="2706240"/>
              <a:ext cx="1753945" cy="1236458"/>
            </a:xfrm>
            <a:prstGeom prst="rect">
              <a:avLst/>
            </a:prstGeom>
            <a:solidFill>
              <a:srgbClr val="FFFFFF">
                <a:alpha val="100000"/>
              </a:srgbClr>
            </a:solidFill>
          </p:spPr>
          <p:txBody>
            <a:bodyPr/>
            <a:lstStyle/>
            <a:p/>
          </p:txBody>
        </p:sp>
        <p:sp>
          <p:nvSpPr>
            <p:cNvPr id="448" name="rc447"/>
            <p:cNvSpPr/>
            <p:nvPr/>
          </p:nvSpPr>
          <p:spPr>
            <a:xfrm>
              <a:off x="18179974" y="2775829"/>
              <a:ext cx="274319" cy="274319"/>
            </a:xfrm>
            <a:prstGeom prst="rect">
              <a:avLst/>
            </a:prstGeom>
            <a:solidFill>
              <a:srgbClr val="FFFFFF">
                <a:alpha val="100000"/>
              </a:srgbClr>
            </a:solidFill>
          </p:spPr>
          <p:txBody>
            <a:bodyPr/>
            <a:lstStyle/>
            <a:p/>
          </p:txBody>
        </p:sp>
        <p:sp>
          <p:nvSpPr>
            <p:cNvPr id="449" name="rc44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050149"/>
              <a:ext cx="274319" cy="274319"/>
            </a:xfrm>
            <a:prstGeom prst="rect">
              <a:avLst/>
            </a:prstGeom>
            <a:solidFill>
              <a:srgbClr val="FFFFFF">
                <a:alpha val="100000"/>
              </a:srgbClr>
            </a:solidFill>
          </p:spPr>
          <p:txBody>
            <a:bodyPr/>
            <a:lstStyle/>
            <a:p/>
          </p:txBody>
        </p:sp>
        <p:sp>
          <p:nvSpPr>
            <p:cNvPr id="451" name="rc45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324469"/>
              <a:ext cx="274319" cy="274320"/>
            </a:xfrm>
            <a:prstGeom prst="rect">
              <a:avLst/>
            </a:prstGeom>
            <a:solidFill>
              <a:srgbClr val="FFFFFF">
                <a:alpha val="100000"/>
              </a:srgbClr>
            </a:solidFill>
          </p:spPr>
          <p:txBody>
            <a:bodyPr/>
            <a:lstStyle/>
            <a:p/>
          </p:txBody>
        </p:sp>
        <p:sp>
          <p:nvSpPr>
            <p:cNvPr id="453" name="rc45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598789"/>
              <a:ext cx="274319" cy="274320"/>
            </a:xfrm>
            <a:prstGeom prst="rect">
              <a:avLst/>
            </a:prstGeom>
            <a:solidFill>
              <a:srgbClr val="FFFFFF">
                <a:alpha val="100000"/>
              </a:srgbClr>
            </a:solidFill>
          </p:spPr>
          <p:txBody>
            <a:bodyPr/>
            <a:lstStyle/>
            <a:p/>
          </p:txBody>
        </p:sp>
        <p:sp>
          <p:nvSpPr>
            <p:cNvPr id="455" name="rc45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6" name="tx45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7" name="tx45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8" name="tx45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9" name="tx45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0" name=""/>
          <p:cNvGrpSpPr/>
          <p:nvPr/>
        </p:nvGrpSpPr>
        <p:grpSpPr>
          <a:xfrm>
            <a:off x="6400800" y="6217920"/>
            <a:ext cx="5486400" cy="4251960"/>
            <a:chOff x="6400800" y="6217920"/>
            <a:chExt cx="5486400" cy="4251960"/>
          </a:xfrm>
        </p:grpSpPr>
        <p:sp>
          <p:nvSpPr>
            <p:cNvPr id="46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3" name="rc5"/>
            <p:cNvSpPr/>
            <p:nvPr/>
          </p:nvSpPr>
          <p:spPr>
            <a:xfrm>
              <a:off x="7153670" y="6510025"/>
              <a:ext cx="4022426" cy="2788960"/>
            </a:xfrm>
            <a:prstGeom prst="rect">
              <a:avLst/>
            </a:prstGeom>
            <a:solidFill>
              <a:srgbClr val="FFFFFF">
                <a:alpha val="100000"/>
              </a:srgbClr>
            </a:solidFill>
          </p:spPr>
          <p:txBody>
            <a:bodyPr/>
            <a:lstStyle/>
            <a:p/>
          </p:txBody>
        </p:sp>
        <p:sp>
          <p:nvSpPr>
            <p:cNvPr id="464" name="pl6"/>
            <p:cNvSpPr/>
            <p:nvPr/>
          </p:nvSpPr>
          <p:spPr>
            <a:xfrm>
              <a:off x="7153670" y="879037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5" name="pl7"/>
            <p:cNvSpPr/>
            <p:nvPr/>
          </p:nvSpPr>
          <p:spPr>
            <a:xfrm>
              <a:off x="7153670" y="802669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6" name="pl8"/>
            <p:cNvSpPr/>
            <p:nvPr/>
          </p:nvSpPr>
          <p:spPr>
            <a:xfrm>
              <a:off x="7153670" y="7263013"/>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7"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8" name="pl10"/>
            <p:cNvSpPr/>
            <p:nvPr/>
          </p:nvSpPr>
          <p:spPr>
            <a:xfrm>
              <a:off x="7153670" y="840853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9" name="pl11"/>
            <p:cNvSpPr/>
            <p:nvPr/>
          </p:nvSpPr>
          <p:spPr>
            <a:xfrm>
              <a:off x="7153670" y="764485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0" name="pl12"/>
            <p:cNvSpPr/>
            <p:nvPr/>
          </p:nvSpPr>
          <p:spPr>
            <a:xfrm>
              <a:off x="7153670" y="6881173"/>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1" name="rc13"/>
            <p:cNvSpPr/>
            <p:nvPr/>
          </p:nvSpPr>
          <p:spPr>
            <a:xfrm>
              <a:off x="7293338" y="8557452"/>
              <a:ext cx="391069" cy="3360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4"/>
            <p:cNvSpPr/>
            <p:nvPr/>
          </p:nvSpPr>
          <p:spPr>
            <a:xfrm>
              <a:off x="7852008" y="7579941"/>
              <a:ext cx="391069" cy="4276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5"/>
            <p:cNvSpPr/>
            <p:nvPr/>
          </p:nvSpPr>
          <p:spPr>
            <a:xfrm>
              <a:off x="8410679" y="8454355"/>
              <a:ext cx="391069" cy="1985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6"/>
            <p:cNvSpPr/>
            <p:nvPr/>
          </p:nvSpPr>
          <p:spPr>
            <a:xfrm>
              <a:off x="8969349" y="8897289"/>
              <a:ext cx="391069" cy="916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7"/>
            <p:cNvSpPr/>
            <p:nvPr/>
          </p:nvSpPr>
          <p:spPr>
            <a:xfrm>
              <a:off x="9528019" y="9023297"/>
              <a:ext cx="391069" cy="8018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8"/>
            <p:cNvSpPr/>
            <p:nvPr/>
          </p:nvSpPr>
          <p:spPr>
            <a:xfrm>
              <a:off x="10086689" y="9019478"/>
              <a:ext cx="391069" cy="496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9"/>
            <p:cNvSpPr/>
            <p:nvPr/>
          </p:nvSpPr>
          <p:spPr>
            <a:xfrm>
              <a:off x="10645360" y="9149304"/>
              <a:ext cx="391069" cy="7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0"/>
            <p:cNvSpPr/>
            <p:nvPr/>
          </p:nvSpPr>
          <p:spPr>
            <a:xfrm>
              <a:off x="7293338" y="8282527"/>
              <a:ext cx="391069" cy="2749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1"/>
            <p:cNvSpPr/>
            <p:nvPr/>
          </p:nvSpPr>
          <p:spPr>
            <a:xfrm>
              <a:off x="7852008" y="7026273"/>
              <a:ext cx="391069" cy="5536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2"/>
            <p:cNvSpPr/>
            <p:nvPr/>
          </p:nvSpPr>
          <p:spPr>
            <a:xfrm>
              <a:off x="8410679" y="8278708"/>
              <a:ext cx="391069" cy="1756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3"/>
            <p:cNvSpPr/>
            <p:nvPr/>
          </p:nvSpPr>
          <p:spPr>
            <a:xfrm>
              <a:off x="8969349" y="8843832"/>
              <a:ext cx="391069" cy="53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4"/>
            <p:cNvSpPr/>
            <p:nvPr/>
          </p:nvSpPr>
          <p:spPr>
            <a:xfrm>
              <a:off x="9528019" y="8973657"/>
              <a:ext cx="391069" cy="496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5"/>
            <p:cNvSpPr/>
            <p:nvPr/>
          </p:nvSpPr>
          <p:spPr>
            <a:xfrm>
              <a:off x="10086689" y="9000386"/>
              <a:ext cx="391069" cy="19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6"/>
            <p:cNvSpPr/>
            <p:nvPr/>
          </p:nvSpPr>
          <p:spPr>
            <a:xfrm>
              <a:off x="10645360" y="9141667"/>
              <a:ext cx="391069" cy="7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7"/>
            <p:cNvSpPr/>
            <p:nvPr/>
          </p:nvSpPr>
          <p:spPr>
            <a:xfrm>
              <a:off x="7293338" y="8190885"/>
              <a:ext cx="391069" cy="916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8"/>
            <p:cNvSpPr/>
            <p:nvPr/>
          </p:nvSpPr>
          <p:spPr>
            <a:xfrm>
              <a:off x="7852008" y="6636796"/>
              <a:ext cx="391069" cy="3894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9"/>
            <p:cNvSpPr/>
            <p:nvPr/>
          </p:nvSpPr>
          <p:spPr>
            <a:xfrm>
              <a:off x="8410679" y="8217614"/>
              <a:ext cx="391069" cy="610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0"/>
            <p:cNvSpPr/>
            <p:nvPr/>
          </p:nvSpPr>
          <p:spPr>
            <a:xfrm>
              <a:off x="8969349" y="8828558"/>
              <a:ext cx="391069" cy="1527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1"/>
            <p:cNvSpPr/>
            <p:nvPr/>
          </p:nvSpPr>
          <p:spPr>
            <a:xfrm>
              <a:off x="7293338" y="8893471"/>
              <a:ext cx="391069" cy="2787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2"/>
            <p:cNvSpPr/>
            <p:nvPr/>
          </p:nvSpPr>
          <p:spPr>
            <a:xfrm>
              <a:off x="7852008" y="8007602"/>
              <a:ext cx="391069" cy="11646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3"/>
            <p:cNvSpPr/>
            <p:nvPr/>
          </p:nvSpPr>
          <p:spPr>
            <a:xfrm>
              <a:off x="8410679" y="8652912"/>
              <a:ext cx="391069" cy="5193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4"/>
            <p:cNvSpPr/>
            <p:nvPr/>
          </p:nvSpPr>
          <p:spPr>
            <a:xfrm>
              <a:off x="8969349" y="8988931"/>
              <a:ext cx="391069" cy="1832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5"/>
            <p:cNvSpPr/>
            <p:nvPr/>
          </p:nvSpPr>
          <p:spPr>
            <a:xfrm>
              <a:off x="9528019" y="9103483"/>
              <a:ext cx="391069" cy="687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6"/>
            <p:cNvSpPr/>
            <p:nvPr/>
          </p:nvSpPr>
          <p:spPr>
            <a:xfrm>
              <a:off x="10086689" y="9069117"/>
              <a:ext cx="391069" cy="1030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7"/>
            <p:cNvSpPr/>
            <p:nvPr/>
          </p:nvSpPr>
          <p:spPr>
            <a:xfrm>
              <a:off x="10645360" y="9156941"/>
              <a:ext cx="391069" cy="152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pl38"/>
            <p:cNvSpPr/>
            <p:nvPr/>
          </p:nvSpPr>
          <p:spPr>
            <a:xfrm>
              <a:off x="7488873" y="6867288"/>
              <a:ext cx="3352021" cy="2279743"/>
            </a:xfrm>
            <a:custGeom>
              <a:avLst/>
              <a:pathLst>
                <a:path w="3352021" h="2279743">
                  <a:moveTo>
                    <a:pt x="0" y="0"/>
                  </a:moveTo>
                  <a:lnTo>
                    <a:pt x="558670" y="553165"/>
                  </a:lnTo>
                  <a:lnTo>
                    <a:pt x="1117340" y="1674520"/>
                  </a:lnTo>
                  <a:lnTo>
                    <a:pt x="1676010" y="2068762"/>
                  </a:lnTo>
                  <a:lnTo>
                    <a:pt x="2234681" y="2216047"/>
                  </a:lnTo>
                  <a:lnTo>
                    <a:pt x="2793351" y="2201657"/>
                  </a:lnTo>
                  <a:lnTo>
                    <a:pt x="3352021" y="2279743"/>
                  </a:lnTo>
                </a:path>
              </a:pathLst>
            </a:custGeom>
            <a:ln w="40651" cap="flat">
              <a:solidFill>
                <a:srgbClr val="000000">
                  <a:alpha val="100000"/>
                </a:srgbClr>
              </a:solidFill>
              <a:prstDash val="solid"/>
              <a:round/>
            </a:ln>
          </p:spPr>
          <p:txBody>
            <a:bodyPr/>
            <a:lstStyle/>
            <a:p/>
          </p:txBody>
        </p:sp>
        <p:sp>
          <p:nvSpPr>
            <p:cNvPr id="497" name="rc39"/>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98"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1"/>
            <p:cNvSpPr/>
            <p:nvPr/>
          </p:nvSpPr>
          <p:spPr>
            <a:xfrm>
              <a:off x="6801340" y="840622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2"/>
            <p:cNvSpPr/>
            <p:nvPr/>
          </p:nvSpPr>
          <p:spPr>
            <a:xfrm>
              <a:off x="6801340" y="764254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1" name="tx43"/>
            <p:cNvSpPr/>
            <p:nvPr/>
          </p:nvSpPr>
          <p:spPr>
            <a:xfrm>
              <a:off x="6801340" y="687886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2"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5"/>
            <p:cNvSpPr/>
            <p:nvPr/>
          </p:nvSpPr>
          <p:spPr>
            <a:xfrm>
              <a:off x="7118876" y="84085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6"/>
            <p:cNvSpPr/>
            <p:nvPr/>
          </p:nvSpPr>
          <p:spPr>
            <a:xfrm>
              <a:off x="7118876" y="764485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7"/>
            <p:cNvSpPr/>
            <p:nvPr/>
          </p:nvSpPr>
          <p:spPr>
            <a:xfrm>
              <a:off x="7118876" y="68811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49"/>
            <p:cNvSpPr/>
            <p:nvPr/>
          </p:nvSpPr>
          <p:spPr>
            <a:xfrm>
              <a:off x="11176096" y="86431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0"/>
            <p:cNvSpPr/>
            <p:nvPr/>
          </p:nvSpPr>
          <p:spPr>
            <a:xfrm>
              <a:off x="11176096" y="81141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1"/>
            <p:cNvSpPr/>
            <p:nvPr/>
          </p:nvSpPr>
          <p:spPr>
            <a:xfrm>
              <a:off x="11176096" y="75850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2"/>
            <p:cNvSpPr/>
            <p:nvPr/>
          </p:nvSpPr>
          <p:spPr>
            <a:xfrm>
              <a:off x="11176096" y="70560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pl53"/>
            <p:cNvSpPr/>
            <p:nvPr/>
          </p:nvSpPr>
          <p:spPr>
            <a:xfrm>
              <a:off x="11176096" y="65270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tx54"/>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3" name="tx55"/>
            <p:cNvSpPr/>
            <p:nvPr/>
          </p:nvSpPr>
          <p:spPr>
            <a:xfrm>
              <a:off x="11274154" y="864086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14" name="tx56"/>
            <p:cNvSpPr/>
            <p:nvPr/>
          </p:nvSpPr>
          <p:spPr>
            <a:xfrm>
              <a:off x="11274154" y="811182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5" name="tx57"/>
            <p:cNvSpPr/>
            <p:nvPr/>
          </p:nvSpPr>
          <p:spPr>
            <a:xfrm>
              <a:off x="11274154" y="75827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16" name="tx58"/>
            <p:cNvSpPr/>
            <p:nvPr/>
          </p:nvSpPr>
          <p:spPr>
            <a:xfrm>
              <a:off x="11274154" y="705374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7" name="tx59"/>
            <p:cNvSpPr/>
            <p:nvPr/>
          </p:nvSpPr>
          <p:spPr>
            <a:xfrm>
              <a:off x="11274154" y="652470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1250</a:t>
              </a:r>
            </a:p>
          </p:txBody>
        </p:sp>
        <p:sp>
          <p:nvSpPr>
            <p:cNvPr id="518" name="pl60"/>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1"/>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2"/>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3"/>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4"/>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5"/>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66"/>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tx67"/>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6" name="tx68"/>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7" name="tx69"/>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8" name="tx70"/>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9" name="tx71"/>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0" name="tx72"/>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1" name="tx73"/>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74"/>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3" name="tx75"/>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4"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5"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6" name="rc78"/>
            <p:cNvSpPr/>
            <p:nvPr/>
          </p:nvSpPr>
          <p:spPr>
            <a:xfrm>
              <a:off x="6522375" y="10217410"/>
              <a:ext cx="1051268" cy="182880"/>
            </a:xfrm>
            <a:prstGeom prst="rect">
              <a:avLst/>
            </a:prstGeom>
            <a:solidFill>
              <a:srgbClr val="FFFFFF">
                <a:alpha val="100000"/>
              </a:srgbClr>
            </a:solidFill>
          </p:spPr>
          <p:txBody>
            <a:bodyPr/>
            <a:lstStyle/>
            <a:p/>
          </p:txBody>
        </p:sp>
        <p:sp>
          <p:nvSpPr>
            <p:cNvPr id="537" name="rc79"/>
            <p:cNvSpPr/>
            <p:nvPr/>
          </p:nvSpPr>
          <p:spPr>
            <a:xfrm>
              <a:off x="6522375" y="10217410"/>
              <a:ext cx="182880" cy="182880"/>
            </a:xfrm>
            <a:prstGeom prst="rect">
              <a:avLst/>
            </a:prstGeom>
            <a:solidFill>
              <a:srgbClr val="FFFFFF">
                <a:alpha val="100000"/>
              </a:srgbClr>
            </a:solidFill>
          </p:spPr>
          <p:txBody>
            <a:bodyPr/>
            <a:lstStyle/>
            <a:p/>
          </p:txBody>
        </p:sp>
        <p:sp>
          <p:nvSpPr>
            <p:cNvPr id="538" name="pl80"/>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9" name="tx81"/>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0" name="rc82"/>
            <p:cNvSpPr/>
            <p:nvPr/>
          </p:nvSpPr>
          <p:spPr>
            <a:xfrm>
              <a:off x="7753643" y="10217410"/>
              <a:ext cx="4053749" cy="182880"/>
            </a:xfrm>
            <a:prstGeom prst="rect">
              <a:avLst/>
            </a:prstGeom>
            <a:solidFill>
              <a:srgbClr val="FFFFFF">
                <a:alpha val="100000"/>
              </a:srgbClr>
            </a:solidFill>
          </p:spPr>
          <p:txBody>
            <a:bodyPr/>
            <a:lstStyle/>
            <a:p/>
          </p:txBody>
        </p:sp>
        <p:sp>
          <p:nvSpPr>
            <p:cNvPr id="541" name="rc83"/>
            <p:cNvSpPr/>
            <p:nvPr/>
          </p:nvSpPr>
          <p:spPr>
            <a:xfrm>
              <a:off x="7753643" y="10217410"/>
              <a:ext cx="182879" cy="182880"/>
            </a:xfrm>
            <a:prstGeom prst="rect">
              <a:avLst/>
            </a:prstGeom>
            <a:solidFill>
              <a:srgbClr val="FFFFFF">
                <a:alpha val="100000"/>
              </a:srgbClr>
            </a:solidFill>
          </p:spPr>
          <p:txBody>
            <a:bodyPr/>
            <a:lstStyle/>
            <a:p/>
          </p:txBody>
        </p:sp>
        <p:sp>
          <p:nvSpPr>
            <p:cNvPr id="542" name="rc84"/>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3" name="rc85"/>
            <p:cNvSpPr/>
            <p:nvPr/>
          </p:nvSpPr>
          <p:spPr>
            <a:xfrm>
              <a:off x="8844883" y="10217410"/>
              <a:ext cx="182879" cy="182880"/>
            </a:xfrm>
            <a:prstGeom prst="rect">
              <a:avLst/>
            </a:prstGeom>
            <a:solidFill>
              <a:srgbClr val="FFFFFF">
                <a:alpha val="100000"/>
              </a:srgbClr>
            </a:solidFill>
          </p:spPr>
          <p:txBody>
            <a:bodyPr/>
            <a:lstStyle/>
            <a:p/>
          </p:txBody>
        </p:sp>
        <p:sp>
          <p:nvSpPr>
            <p:cNvPr id="544" name="rc86"/>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5" name="rc87"/>
            <p:cNvSpPr/>
            <p:nvPr/>
          </p:nvSpPr>
          <p:spPr>
            <a:xfrm>
              <a:off x="9770924" y="10217410"/>
              <a:ext cx="182879" cy="182880"/>
            </a:xfrm>
            <a:prstGeom prst="rect">
              <a:avLst/>
            </a:prstGeom>
            <a:solidFill>
              <a:srgbClr val="FFFFFF">
                <a:alpha val="100000"/>
              </a:srgbClr>
            </a:solidFill>
          </p:spPr>
          <p:txBody>
            <a:bodyPr/>
            <a:lstStyle/>
            <a:p/>
          </p:txBody>
        </p:sp>
        <p:sp>
          <p:nvSpPr>
            <p:cNvPr id="546" name="rc88"/>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7" name="rc89"/>
            <p:cNvSpPr/>
            <p:nvPr/>
          </p:nvSpPr>
          <p:spPr>
            <a:xfrm>
              <a:off x="10773165" y="10217410"/>
              <a:ext cx="182879" cy="182880"/>
            </a:xfrm>
            <a:prstGeom prst="rect">
              <a:avLst/>
            </a:prstGeom>
            <a:solidFill>
              <a:srgbClr val="FFFFFF">
                <a:alpha val="100000"/>
              </a:srgbClr>
            </a:solidFill>
          </p:spPr>
          <p:txBody>
            <a:bodyPr/>
            <a:lstStyle/>
            <a:p/>
          </p:txBody>
        </p:sp>
        <p:sp>
          <p:nvSpPr>
            <p:cNvPr id="548" name="rc90"/>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9" name="tx91"/>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0" name="tx92"/>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1" name="tx93"/>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2" name="tx94"/>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3" name="tx95"/>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4" name=""/>
          <p:cNvGrpSpPr/>
          <p:nvPr/>
        </p:nvGrpSpPr>
        <p:grpSpPr>
          <a:xfrm>
            <a:off x="12527280" y="6217920"/>
            <a:ext cx="5486400" cy="4297680"/>
            <a:chOff x="12527280" y="6217920"/>
            <a:chExt cx="5486400" cy="4297680"/>
          </a:xfrm>
        </p:grpSpPr>
        <p:sp>
          <p:nvSpPr>
            <p:cNvPr id="55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7"/>
            <p:cNvSpPr/>
            <p:nvPr/>
          </p:nvSpPr>
          <p:spPr>
            <a:xfrm>
              <a:off x="13325144" y="7611147"/>
              <a:ext cx="4510689" cy="947477"/>
            </a:xfrm>
            <a:custGeom>
              <a:avLst/>
              <a:pathLst>
                <a:path w="4510689" h="947477">
                  <a:moveTo>
                    <a:pt x="0" y="665794"/>
                  </a:moveTo>
                  <a:lnTo>
                    <a:pt x="180427" y="691402"/>
                  </a:lnTo>
                  <a:lnTo>
                    <a:pt x="360855" y="512149"/>
                  </a:lnTo>
                  <a:lnTo>
                    <a:pt x="541282" y="332897"/>
                  </a:lnTo>
                  <a:lnTo>
                    <a:pt x="721710" y="179252"/>
                  </a:lnTo>
                  <a:lnTo>
                    <a:pt x="902137" y="0"/>
                  </a:lnTo>
                  <a:lnTo>
                    <a:pt x="1082565" y="25607"/>
                  </a:lnTo>
                  <a:lnTo>
                    <a:pt x="1262993" y="76822"/>
                  </a:lnTo>
                  <a:lnTo>
                    <a:pt x="1443420" y="102429"/>
                  </a:lnTo>
                  <a:lnTo>
                    <a:pt x="1623848" y="153644"/>
                  </a:lnTo>
                  <a:lnTo>
                    <a:pt x="1804275" y="230467"/>
                  </a:lnTo>
                  <a:lnTo>
                    <a:pt x="1984703" y="332897"/>
                  </a:lnTo>
                  <a:lnTo>
                    <a:pt x="2165131" y="358504"/>
                  </a:lnTo>
                  <a:lnTo>
                    <a:pt x="2345558" y="947477"/>
                  </a:lnTo>
                  <a:lnTo>
                    <a:pt x="2525986" y="384112"/>
                  </a:lnTo>
                  <a:lnTo>
                    <a:pt x="2706413" y="409719"/>
                  </a:lnTo>
                  <a:lnTo>
                    <a:pt x="2886841" y="435327"/>
                  </a:lnTo>
                  <a:lnTo>
                    <a:pt x="3067268" y="537757"/>
                  </a:lnTo>
                  <a:lnTo>
                    <a:pt x="3247696" y="588972"/>
                  </a:lnTo>
                  <a:lnTo>
                    <a:pt x="3428124" y="640187"/>
                  </a:lnTo>
                  <a:lnTo>
                    <a:pt x="3608551" y="665794"/>
                  </a:lnTo>
                  <a:lnTo>
                    <a:pt x="3788979" y="717009"/>
                  </a:lnTo>
                  <a:lnTo>
                    <a:pt x="3969406" y="768224"/>
                  </a:lnTo>
                  <a:lnTo>
                    <a:pt x="4149834" y="588972"/>
                  </a:lnTo>
                  <a:lnTo>
                    <a:pt x="4330262" y="537757"/>
                  </a:lnTo>
                  <a:lnTo>
                    <a:pt x="4510689" y="460934"/>
                  </a:lnTo>
                </a:path>
              </a:pathLst>
            </a:custGeom>
            <a:ln w="32521" cap="flat">
              <a:solidFill>
                <a:srgbClr val="5EB0E8">
                  <a:alpha val="100000"/>
                </a:srgbClr>
              </a:solidFill>
              <a:prstDash val="solid"/>
              <a:round/>
            </a:ln>
          </p:spPr>
          <p:txBody>
            <a:bodyPr/>
            <a:lstStyle/>
            <a:p/>
          </p:txBody>
        </p:sp>
        <p:sp>
          <p:nvSpPr>
            <p:cNvPr id="570"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1"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2"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3"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4"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5"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6"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9"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0"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1"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2"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3"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4"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5"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6"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7"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8"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9"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0"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1"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2"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3"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4"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5"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6"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7"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8"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9"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0"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1"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2"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3"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4"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5" name="rc83"/>
            <p:cNvSpPr/>
            <p:nvPr/>
          </p:nvSpPr>
          <p:spPr>
            <a:xfrm>
              <a:off x="14005791" y="9941072"/>
              <a:ext cx="3149396" cy="504938"/>
            </a:xfrm>
            <a:prstGeom prst="rect">
              <a:avLst/>
            </a:prstGeom>
            <a:solidFill>
              <a:srgbClr val="FFFFFF">
                <a:alpha val="100000"/>
              </a:srgbClr>
            </a:solidFill>
          </p:spPr>
          <p:txBody>
            <a:bodyPr/>
            <a:lstStyle/>
            <a:p/>
          </p:txBody>
        </p:sp>
        <p:sp>
          <p:nvSpPr>
            <p:cNvPr id="636"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7"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8"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9"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0"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1" name=""/>
          <p:cNvGrpSpPr/>
          <p:nvPr/>
        </p:nvGrpSpPr>
        <p:grpSpPr>
          <a:xfrm>
            <a:off x="594360" y="6217920"/>
            <a:ext cx="5562295" cy="3683039"/>
            <a:chOff x="594360" y="6217920"/>
            <a:chExt cx="5562295" cy="3683039"/>
          </a:xfrm>
        </p:grpSpPr>
        <p:sp>
          <p:nvSpPr>
            <p:cNvPr id="642"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3" name="rc4"/>
            <p:cNvSpPr/>
            <p:nvPr/>
          </p:nvSpPr>
          <p:spPr>
            <a:xfrm>
              <a:off x="17638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4" name="rc5"/>
            <p:cNvSpPr/>
            <p:nvPr/>
          </p:nvSpPr>
          <p:spPr>
            <a:xfrm>
              <a:off x="179400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
            <p:cNvSpPr/>
            <p:nvPr/>
          </p:nvSpPr>
          <p:spPr>
            <a:xfrm>
              <a:off x="2095734" y="6546524"/>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46" name="rc7"/>
            <p:cNvSpPr/>
            <p:nvPr/>
          </p:nvSpPr>
          <p:spPr>
            <a:xfrm>
              <a:off x="2397467" y="65465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7" name="rc8"/>
            <p:cNvSpPr/>
            <p:nvPr/>
          </p:nvSpPr>
          <p:spPr>
            <a:xfrm>
              <a:off x="269920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9"/>
            <p:cNvSpPr/>
            <p:nvPr/>
          </p:nvSpPr>
          <p:spPr>
            <a:xfrm>
              <a:off x="3000934" y="6546524"/>
              <a:ext cx="301733" cy="301733"/>
            </a:xfrm>
            <a:prstGeom prst="rect">
              <a:avLst/>
            </a:prstGeom>
            <a:solidFill>
              <a:srgbClr val="D11F1F">
                <a:alpha val="100000"/>
              </a:srgbClr>
            </a:solidFill>
            <a:ln w="5420" cap="flat">
              <a:solidFill>
                <a:srgbClr val="FFFFFF">
                  <a:alpha val="100000"/>
                </a:srgbClr>
              </a:solidFill>
              <a:prstDash val="solid"/>
              <a:miter/>
            </a:ln>
          </p:spPr>
          <p:txBody>
            <a:bodyPr/>
            <a:lstStyle/>
            <a:p/>
          </p:txBody>
        </p:sp>
        <p:sp>
          <p:nvSpPr>
            <p:cNvPr id="649" name="rc10"/>
            <p:cNvSpPr/>
            <p:nvPr/>
          </p:nvSpPr>
          <p:spPr>
            <a:xfrm>
              <a:off x="3302667" y="6546524"/>
              <a:ext cx="301733" cy="301733"/>
            </a:xfrm>
            <a:prstGeom prst="rect">
              <a:avLst/>
            </a:prstGeom>
            <a:solidFill>
              <a:srgbClr val="F24732">
                <a:alpha val="100000"/>
              </a:srgbClr>
            </a:solidFill>
            <a:ln w="5420" cap="flat">
              <a:solidFill>
                <a:srgbClr val="FFFFFF">
                  <a:alpha val="100000"/>
                </a:srgbClr>
              </a:solidFill>
              <a:prstDash val="solid"/>
              <a:miter/>
            </a:ln>
          </p:spPr>
          <p:txBody>
            <a:bodyPr/>
            <a:lstStyle/>
            <a:p/>
          </p:txBody>
        </p:sp>
        <p:sp>
          <p:nvSpPr>
            <p:cNvPr id="650" name="rc11"/>
            <p:cNvSpPr/>
            <p:nvPr/>
          </p:nvSpPr>
          <p:spPr>
            <a:xfrm>
              <a:off x="3604400" y="6546524"/>
              <a:ext cx="301733" cy="301733"/>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1" name="rc12"/>
            <p:cNvSpPr/>
            <p:nvPr/>
          </p:nvSpPr>
          <p:spPr>
            <a:xfrm>
              <a:off x="39061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3"/>
            <p:cNvSpPr/>
            <p:nvPr/>
          </p:nvSpPr>
          <p:spPr>
            <a:xfrm>
              <a:off x="4207866"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14"/>
            <p:cNvSpPr/>
            <p:nvPr/>
          </p:nvSpPr>
          <p:spPr>
            <a:xfrm>
              <a:off x="450959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5"/>
            <p:cNvSpPr/>
            <p:nvPr/>
          </p:nvSpPr>
          <p:spPr>
            <a:xfrm>
              <a:off x="48113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6"/>
            <p:cNvSpPr/>
            <p:nvPr/>
          </p:nvSpPr>
          <p:spPr>
            <a:xfrm>
              <a:off x="51130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7"/>
            <p:cNvSpPr/>
            <p:nvPr/>
          </p:nvSpPr>
          <p:spPr>
            <a:xfrm>
              <a:off x="1794001" y="6848257"/>
              <a:ext cx="301733" cy="30173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7" name="rc18"/>
            <p:cNvSpPr/>
            <p:nvPr/>
          </p:nvSpPr>
          <p:spPr>
            <a:xfrm>
              <a:off x="2095734" y="68482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8" name="rc19"/>
            <p:cNvSpPr/>
            <p:nvPr/>
          </p:nvSpPr>
          <p:spPr>
            <a:xfrm>
              <a:off x="2397467" y="6848257"/>
              <a:ext cx="301733" cy="301733"/>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9" name="rc20"/>
            <p:cNvSpPr/>
            <p:nvPr/>
          </p:nvSpPr>
          <p:spPr>
            <a:xfrm>
              <a:off x="2699200" y="68482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0" name="rc21"/>
            <p:cNvSpPr/>
            <p:nvPr/>
          </p:nvSpPr>
          <p:spPr>
            <a:xfrm>
              <a:off x="3000934"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1" name="rc22"/>
            <p:cNvSpPr/>
            <p:nvPr/>
          </p:nvSpPr>
          <p:spPr>
            <a:xfrm>
              <a:off x="3302667" y="6848257"/>
              <a:ext cx="301733" cy="301733"/>
            </a:xfrm>
            <a:prstGeom prst="rect">
              <a:avLst/>
            </a:prstGeom>
            <a:solidFill>
              <a:srgbClr val="FC8665">
                <a:alpha val="100000"/>
              </a:srgbClr>
            </a:solidFill>
            <a:ln w="5420" cap="flat">
              <a:solidFill>
                <a:srgbClr val="FFFFFF">
                  <a:alpha val="100000"/>
                </a:srgbClr>
              </a:solidFill>
              <a:prstDash val="solid"/>
              <a:miter/>
            </a:ln>
          </p:spPr>
          <p:txBody>
            <a:bodyPr/>
            <a:lstStyle/>
            <a:p/>
          </p:txBody>
        </p:sp>
        <p:sp>
          <p:nvSpPr>
            <p:cNvPr id="662" name="rc23"/>
            <p:cNvSpPr/>
            <p:nvPr/>
          </p:nvSpPr>
          <p:spPr>
            <a:xfrm>
              <a:off x="3604400" y="68482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63" name="rc24"/>
            <p:cNvSpPr/>
            <p:nvPr/>
          </p:nvSpPr>
          <p:spPr>
            <a:xfrm>
              <a:off x="3906133" y="68482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4" name="rc25"/>
            <p:cNvSpPr/>
            <p:nvPr/>
          </p:nvSpPr>
          <p:spPr>
            <a:xfrm>
              <a:off x="42078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6"/>
            <p:cNvSpPr/>
            <p:nvPr/>
          </p:nvSpPr>
          <p:spPr>
            <a:xfrm>
              <a:off x="450959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27"/>
            <p:cNvSpPr/>
            <p:nvPr/>
          </p:nvSpPr>
          <p:spPr>
            <a:xfrm>
              <a:off x="48113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28"/>
            <p:cNvSpPr/>
            <p:nvPr/>
          </p:nvSpPr>
          <p:spPr>
            <a:xfrm>
              <a:off x="51130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29"/>
            <p:cNvSpPr/>
            <p:nvPr/>
          </p:nvSpPr>
          <p:spPr>
            <a:xfrm>
              <a:off x="1794001" y="7149991"/>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9" name="rc30"/>
            <p:cNvSpPr/>
            <p:nvPr/>
          </p:nvSpPr>
          <p:spPr>
            <a:xfrm>
              <a:off x="2095734"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0" name="rc31"/>
            <p:cNvSpPr/>
            <p:nvPr/>
          </p:nvSpPr>
          <p:spPr>
            <a:xfrm>
              <a:off x="23974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2"/>
            <p:cNvSpPr/>
            <p:nvPr/>
          </p:nvSpPr>
          <p:spPr>
            <a:xfrm>
              <a:off x="2699200" y="7149991"/>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2" name="rc33"/>
            <p:cNvSpPr/>
            <p:nvPr/>
          </p:nvSpPr>
          <p:spPr>
            <a:xfrm>
              <a:off x="3000934"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3" name="rc34"/>
            <p:cNvSpPr/>
            <p:nvPr/>
          </p:nvSpPr>
          <p:spPr>
            <a:xfrm>
              <a:off x="3302667" y="7149991"/>
              <a:ext cx="301733" cy="301733"/>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74" name="rc35"/>
            <p:cNvSpPr/>
            <p:nvPr/>
          </p:nvSpPr>
          <p:spPr>
            <a:xfrm>
              <a:off x="3604400"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5" name="rc36"/>
            <p:cNvSpPr/>
            <p:nvPr/>
          </p:nvSpPr>
          <p:spPr>
            <a:xfrm>
              <a:off x="3906133"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6" name="rc37"/>
            <p:cNvSpPr/>
            <p:nvPr/>
          </p:nvSpPr>
          <p:spPr>
            <a:xfrm>
              <a:off x="42078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8"/>
            <p:cNvSpPr/>
            <p:nvPr/>
          </p:nvSpPr>
          <p:spPr>
            <a:xfrm>
              <a:off x="450959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9"/>
            <p:cNvSpPr/>
            <p:nvPr/>
          </p:nvSpPr>
          <p:spPr>
            <a:xfrm>
              <a:off x="48113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0"/>
            <p:cNvSpPr/>
            <p:nvPr/>
          </p:nvSpPr>
          <p:spPr>
            <a:xfrm>
              <a:off x="51130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1"/>
            <p:cNvSpPr/>
            <p:nvPr/>
          </p:nvSpPr>
          <p:spPr>
            <a:xfrm>
              <a:off x="1794001"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2"/>
            <p:cNvSpPr/>
            <p:nvPr/>
          </p:nvSpPr>
          <p:spPr>
            <a:xfrm>
              <a:off x="20957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3"/>
            <p:cNvSpPr/>
            <p:nvPr/>
          </p:nvSpPr>
          <p:spPr>
            <a:xfrm>
              <a:off x="23974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4"/>
            <p:cNvSpPr/>
            <p:nvPr/>
          </p:nvSpPr>
          <p:spPr>
            <a:xfrm>
              <a:off x="26992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5"/>
            <p:cNvSpPr/>
            <p:nvPr/>
          </p:nvSpPr>
          <p:spPr>
            <a:xfrm>
              <a:off x="3000934" y="7451724"/>
              <a:ext cx="301733" cy="301733"/>
            </a:xfrm>
            <a:prstGeom prst="rect">
              <a:avLst/>
            </a:prstGeom>
            <a:solidFill>
              <a:srgbClr val="F6593E">
                <a:alpha val="100000"/>
              </a:srgbClr>
            </a:solidFill>
            <a:ln w="5420" cap="flat">
              <a:solidFill>
                <a:srgbClr val="FFFFFF">
                  <a:alpha val="100000"/>
                </a:srgbClr>
              </a:solidFill>
              <a:prstDash val="solid"/>
              <a:miter/>
            </a:ln>
          </p:spPr>
          <p:txBody>
            <a:bodyPr/>
            <a:lstStyle/>
            <a:p/>
          </p:txBody>
        </p:sp>
        <p:sp>
          <p:nvSpPr>
            <p:cNvPr id="685" name="rc46"/>
            <p:cNvSpPr/>
            <p:nvPr/>
          </p:nvSpPr>
          <p:spPr>
            <a:xfrm>
              <a:off x="3302667" y="7451724"/>
              <a:ext cx="301733" cy="30173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6" name="rc47"/>
            <p:cNvSpPr/>
            <p:nvPr/>
          </p:nvSpPr>
          <p:spPr>
            <a:xfrm>
              <a:off x="360440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48"/>
            <p:cNvSpPr/>
            <p:nvPr/>
          </p:nvSpPr>
          <p:spPr>
            <a:xfrm>
              <a:off x="39061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9"/>
            <p:cNvSpPr/>
            <p:nvPr/>
          </p:nvSpPr>
          <p:spPr>
            <a:xfrm>
              <a:off x="4207866" y="7451724"/>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9" name="rc50"/>
            <p:cNvSpPr/>
            <p:nvPr/>
          </p:nvSpPr>
          <p:spPr>
            <a:xfrm>
              <a:off x="450959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1"/>
            <p:cNvSpPr/>
            <p:nvPr/>
          </p:nvSpPr>
          <p:spPr>
            <a:xfrm>
              <a:off x="48113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2"/>
            <p:cNvSpPr/>
            <p:nvPr/>
          </p:nvSpPr>
          <p:spPr>
            <a:xfrm>
              <a:off x="51130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3"/>
            <p:cNvSpPr/>
            <p:nvPr/>
          </p:nvSpPr>
          <p:spPr>
            <a:xfrm>
              <a:off x="1794001" y="7753457"/>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3" name="rc54"/>
            <p:cNvSpPr/>
            <p:nvPr/>
          </p:nvSpPr>
          <p:spPr>
            <a:xfrm>
              <a:off x="2095734"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55"/>
            <p:cNvSpPr/>
            <p:nvPr/>
          </p:nvSpPr>
          <p:spPr>
            <a:xfrm>
              <a:off x="2397467" y="77534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5" name="rc56"/>
            <p:cNvSpPr/>
            <p:nvPr/>
          </p:nvSpPr>
          <p:spPr>
            <a:xfrm>
              <a:off x="2699200" y="77534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6" name="rc57"/>
            <p:cNvSpPr/>
            <p:nvPr/>
          </p:nvSpPr>
          <p:spPr>
            <a:xfrm>
              <a:off x="3000934" y="7753457"/>
              <a:ext cx="301733" cy="301733"/>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97" name="rc58"/>
            <p:cNvSpPr/>
            <p:nvPr/>
          </p:nvSpPr>
          <p:spPr>
            <a:xfrm>
              <a:off x="3302667" y="77534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8" name="rc59"/>
            <p:cNvSpPr/>
            <p:nvPr/>
          </p:nvSpPr>
          <p:spPr>
            <a:xfrm>
              <a:off x="3604400" y="7753457"/>
              <a:ext cx="301733" cy="301733"/>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99" name="rc60"/>
            <p:cNvSpPr/>
            <p:nvPr/>
          </p:nvSpPr>
          <p:spPr>
            <a:xfrm>
              <a:off x="3906133" y="77534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00" name="rc61"/>
            <p:cNvSpPr/>
            <p:nvPr/>
          </p:nvSpPr>
          <p:spPr>
            <a:xfrm>
              <a:off x="4207866"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1" name="rc62"/>
            <p:cNvSpPr/>
            <p:nvPr/>
          </p:nvSpPr>
          <p:spPr>
            <a:xfrm>
              <a:off x="4509599"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2" name="rc63"/>
            <p:cNvSpPr/>
            <p:nvPr/>
          </p:nvSpPr>
          <p:spPr>
            <a:xfrm>
              <a:off x="4811333"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3" name="rc64"/>
            <p:cNvSpPr/>
            <p:nvPr/>
          </p:nvSpPr>
          <p:spPr>
            <a:xfrm>
              <a:off x="51130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5"/>
            <p:cNvSpPr/>
            <p:nvPr/>
          </p:nvSpPr>
          <p:spPr>
            <a:xfrm>
              <a:off x="1794001"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5" name="rc66"/>
            <p:cNvSpPr/>
            <p:nvPr/>
          </p:nvSpPr>
          <p:spPr>
            <a:xfrm>
              <a:off x="2095734" y="8055190"/>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6" name="rc67"/>
            <p:cNvSpPr/>
            <p:nvPr/>
          </p:nvSpPr>
          <p:spPr>
            <a:xfrm>
              <a:off x="23974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68"/>
            <p:cNvSpPr/>
            <p:nvPr/>
          </p:nvSpPr>
          <p:spPr>
            <a:xfrm>
              <a:off x="26992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9"/>
            <p:cNvSpPr/>
            <p:nvPr/>
          </p:nvSpPr>
          <p:spPr>
            <a:xfrm>
              <a:off x="30009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0"/>
            <p:cNvSpPr/>
            <p:nvPr/>
          </p:nvSpPr>
          <p:spPr>
            <a:xfrm>
              <a:off x="33026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1"/>
            <p:cNvSpPr/>
            <p:nvPr/>
          </p:nvSpPr>
          <p:spPr>
            <a:xfrm>
              <a:off x="3604400" y="8055190"/>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1" name="rc72"/>
            <p:cNvSpPr/>
            <p:nvPr/>
          </p:nvSpPr>
          <p:spPr>
            <a:xfrm>
              <a:off x="3906133"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73"/>
            <p:cNvSpPr/>
            <p:nvPr/>
          </p:nvSpPr>
          <p:spPr>
            <a:xfrm>
              <a:off x="4207866" y="8055190"/>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13" name="rc74"/>
            <p:cNvSpPr/>
            <p:nvPr/>
          </p:nvSpPr>
          <p:spPr>
            <a:xfrm>
              <a:off x="4509599" y="8055190"/>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4" name="rc75"/>
            <p:cNvSpPr/>
            <p:nvPr/>
          </p:nvSpPr>
          <p:spPr>
            <a:xfrm>
              <a:off x="48113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76"/>
            <p:cNvSpPr/>
            <p:nvPr/>
          </p:nvSpPr>
          <p:spPr>
            <a:xfrm>
              <a:off x="51130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7"/>
            <p:cNvSpPr/>
            <p:nvPr/>
          </p:nvSpPr>
          <p:spPr>
            <a:xfrm>
              <a:off x="17940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8"/>
            <p:cNvSpPr/>
            <p:nvPr/>
          </p:nvSpPr>
          <p:spPr>
            <a:xfrm>
              <a:off x="2095734"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8" name="rc79"/>
            <p:cNvSpPr/>
            <p:nvPr/>
          </p:nvSpPr>
          <p:spPr>
            <a:xfrm>
              <a:off x="23974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0"/>
            <p:cNvSpPr/>
            <p:nvPr/>
          </p:nvSpPr>
          <p:spPr>
            <a:xfrm>
              <a:off x="2699200"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1"/>
            <p:cNvSpPr/>
            <p:nvPr/>
          </p:nvSpPr>
          <p:spPr>
            <a:xfrm>
              <a:off x="3000934"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1" name="rc82"/>
            <p:cNvSpPr/>
            <p:nvPr/>
          </p:nvSpPr>
          <p:spPr>
            <a:xfrm>
              <a:off x="3302667" y="8356923"/>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2" name="rc83"/>
            <p:cNvSpPr/>
            <p:nvPr/>
          </p:nvSpPr>
          <p:spPr>
            <a:xfrm>
              <a:off x="3604400" y="8356923"/>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3" name="rc84"/>
            <p:cNvSpPr/>
            <p:nvPr/>
          </p:nvSpPr>
          <p:spPr>
            <a:xfrm>
              <a:off x="39061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5"/>
            <p:cNvSpPr/>
            <p:nvPr/>
          </p:nvSpPr>
          <p:spPr>
            <a:xfrm>
              <a:off x="42078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6"/>
            <p:cNvSpPr/>
            <p:nvPr/>
          </p:nvSpPr>
          <p:spPr>
            <a:xfrm>
              <a:off x="4509599"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87"/>
            <p:cNvSpPr/>
            <p:nvPr/>
          </p:nvSpPr>
          <p:spPr>
            <a:xfrm>
              <a:off x="48113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8"/>
            <p:cNvSpPr/>
            <p:nvPr/>
          </p:nvSpPr>
          <p:spPr>
            <a:xfrm>
              <a:off x="5113066"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tx89"/>
            <p:cNvSpPr/>
            <p:nvPr/>
          </p:nvSpPr>
          <p:spPr>
            <a:xfrm>
              <a:off x="1306042" y="8449524"/>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RS6</a:t>
              </a:r>
            </a:p>
          </p:txBody>
        </p:sp>
        <p:sp>
          <p:nvSpPr>
            <p:cNvPr id="729" name="tx90"/>
            <p:cNvSpPr/>
            <p:nvPr/>
          </p:nvSpPr>
          <p:spPr>
            <a:xfrm>
              <a:off x="1306042" y="8147791"/>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RS5</a:t>
              </a:r>
            </a:p>
          </p:txBody>
        </p:sp>
        <p:sp>
          <p:nvSpPr>
            <p:cNvPr id="730" name="tx91"/>
            <p:cNvSpPr/>
            <p:nvPr/>
          </p:nvSpPr>
          <p:spPr>
            <a:xfrm>
              <a:off x="1306042" y="7845983"/>
              <a:ext cx="2964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RS3</a:t>
              </a:r>
            </a:p>
          </p:txBody>
        </p:sp>
        <p:sp>
          <p:nvSpPr>
            <p:cNvPr id="731" name="tx92"/>
            <p:cNvSpPr/>
            <p:nvPr/>
          </p:nvSpPr>
          <p:spPr>
            <a:xfrm>
              <a:off x="1306042" y="7544324"/>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RS2</a:t>
              </a:r>
            </a:p>
          </p:txBody>
        </p:sp>
        <p:sp>
          <p:nvSpPr>
            <p:cNvPr id="732" name="tx93"/>
            <p:cNvSpPr/>
            <p:nvPr/>
          </p:nvSpPr>
          <p:spPr>
            <a:xfrm>
              <a:off x="1306042" y="7242591"/>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RS1</a:t>
              </a:r>
            </a:p>
          </p:txBody>
        </p:sp>
        <p:sp>
          <p:nvSpPr>
            <p:cNvPr id="733" name="tx94"/>
            <p:cNvSpPr/>
            <p:nvPr/>
          </p:nvSpPr>
          <p:spPr>
            <a:xfrm>
              <a:off x="1306042" y="6940858"/>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RS7</a:t>
              </a:r>
            </a:p>
          </p:txBody>
        </p:sp>
        <p:sp>
          <p:nvSpPr>
            <p:cNvPr id="734" name="tx95"/>
            <p:cNvSpPr/>
            <p:nvPr/>
          </p:nvSpPr>
          <p:spPr>
            <a:xfrm>
              <a:off x="1306042" y="6639125"/>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RS4</a:t>
              </a:r>
            </a:p>
          </p:txBody>
        </p:sp>
        <p:sp>
          <p:nvSpPr>
            <p:cNvPr id="735" name="tx96"/>
            <p:cNvSpPr/>
            <p:nvPr/>
          </p:nvSpPr>
          <p:spPr>
            <a:xfrm rot="-2700000">
              <a:off x="15052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6" name="tx97"/>
            <p:cNvSpPr/>
            <p:nvPr/>
          </p:nvSpPr>
          <p:spPr>
            <a:xfrm rot="-2700000">
              <a:off x="18069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7" name="tx98"/>
            <p:cNvSpPr/>
            <p:nvPr/>
          </p:nvSpPr>
          <p:spPr>
            <a:xfrm rot="-2700000">
              <a:off x="210869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8" name="tx99"/>
            <p:cNvSpPr/>
            <p:nvPr/>
          </p:nvSpPr>
          <p:spPr>
            <a:xfrm rot="-2700000">
              <a:off x="24104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9" name="tx100"/>
            <p:cNvSpPr/>
            <p:nvPr/>
          </p:nvSpPr>
          <p:spPr>
            <a:xfrm rot="-2700000">
              <a:off x="27121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0" name="tx101"/>
            <p:cNvSpPr/>
            <p:nvPr/>
          </p:nvSpPr>
          <p:spPr>
            <a:xfrm rot="-2700000">
              <a:off x="30138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1" name="tx102"/>
            <p:cNvSpPr/>
            <p:nvPr/>
          </p:nvSpPr>
          <p:spPr>
            <a:xfrm rot="-2700000">
              <a:off x="3315605"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2" name="tx103"/>
            <p:cNvSpPr/>
            <p:nvPr/>
          </p:nvSpPr>
          <p:spPr>
            <a:xfrm rot="-2700000">
              <a:off x="36173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3" name="tx104"/>
            <p:cNvSpPr/>
            <p:nvPr/>
          </p:nvSpPr>
          <p:spPr>
            <a:xfrm rot="-2700000">
              <a:off x="39190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4" name="tx105"/>
            <p:cNvSpPr/>
            <p:nvPr/>
          </p:nvSpPr>
          <p:spPr>
            <a:xfrm rot="-2700000">
              <a:off x="42208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5" name="tx106"/>
            <p:cNvSpPr/>
            <p:nvPr/>
          </p:nvSpPr>
          <p:spPr>
            <a:xfrm rot="-2700000">
              <a:off x="452256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46" name="tx107"/>
            <p:cNvSpPr/>
            <p:nvPr/>
          </p:nvSpPr>
          <p:spPr>
            <a:xfrm rot="-2700000">
              <a:off x="482429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47" name="pic108"/>
            <p:cNvPicPr/>
            <p:nvPr/>
          </p:nvPicPr>
          <p:blipFill>
            <a:blip r:embed="rId2" cstate="print"/>
            <a:stretch>
              <a:fillRect/>
            </a:stretch>
          </p:blipFill>
          <p:spPr>
            <a:xfrm>
              <a:off x="2524400" y="9500145"/>
              <a:ext cx="2160000" cy="144000"/>
            </a:xfrm>
            <a:prstGeom prst="rect">
              <a:avLst/>
            </a:prstGeom>
          </p:spPr>
        </p:pic>
        <p:sp>
          <p:nvSpPr>
            <p:cNvPr id="748" name="pl109"/>
            <p:cNvSpPr/>
            <p:nvPr/>
          </p:nvSpPr>
          <p:spPr>
            <a:xfrm>
              <a:off x="297498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10"/>
            <p:cNvSpPr/>
            <p:nvPr/>
          </p:nvSpPr>
          <p:spPr>
            <a:xfrm>
              <a:off x="3431081"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11"/>
            <p:cNvSpPr/>
            <p:nvPr/>
          </p:nvSpPr>
          <p:spPr>
            <a:xfrm>
              <a:off x="3887183"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12"/>
            <p:cNvSpPr/>
            <p:nvPr/>
          </p:nvSpPr>
          <p:spPr>
            <a:xfrm>
              <a:off x="4343285"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13"/>
            <p:cNvSpPr/>
            <p:nvPr/>
          </p:nvSpPr>
          <p:spPr>
            <a:xfrm>
              <a:off x="297498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14"/>
            <p:cNvSpPr/>
            <p:nvPr/>
          </p:nvSpPr>
          <p:spPr>
            <a:xfrm>
              <a:off x="3431081"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15"/>
            <p:cNvSpPr/>
            <p:nvPr/>
          </p:nvSpPr>
          <p:spPr>
            <a:xfrm>
              <a:off x="3887183"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16"/>
            <p:cNvSpPr/>
            <p:nvPr/>
          </p:nvSpPr>
          <p:spPr>
            <a:xfrm>
              <a:off x="4343285"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tx117"/>
            <p:cNvSpPr/>
            <p:nvPr/>
          </p:nvSpPr>
          <p:spPr>
            <a:xfrm>
              <a:off x="2904348"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7" name="tx118"/>
            <p:cNvSpPr/>
            <p:nvPr/>
          </p:nvSpPr>
          <p:spPr>
            <a:xfrm>
              <a:off x="3325134"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58" name="tx119"/>
            <p:cNvSpPr/>
            <p:nvPr/>
          </p:nvSpPr>
          <p:spPr>
            <a:xfrm>
              <a:off x="3781236"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59" name="tx120"/>
            <p:cNvSpPr/>
            <p:nvPr/>
          </p:nvSpPr>
          <p:spPr>
            <a:xfrm>
              <a:off x="4237338"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60" name="tx12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Chad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195409"/>
              <a:ext cx="237118" cy="50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79765"/>
              <a:ext cx="237118" cy="156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937294"/>
              <a:ext cx="237118" cy="2424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136746"/>
              <a:ext cx="237118" cy="148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367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78084"/>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358491"/>
              <a:ext cx="237118" cy="71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011599"/>
              <a:ext cx="237118" cy="97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984224"/>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006516"/>
              <a:ext cx="237118" cy="9777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22784"/>
              <a:ext cx="237118" cy="78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99319"/>
              <a:ext cx="237118" cy="23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643981"/>
              <a:ext cx="237118" cy="555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50160"/>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972491"/>
              <a:ext cx="237118" cy="277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65804"/>
              <a:ext cx="237118" cy="19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5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5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136746"/>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2339"/>
              <a:ext cx="237118" cy="43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423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34517"/>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36746"/>
              <a:ext cx="237118" cy="9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5016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17585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26695"/>
              <a:ext cx="237118" cy="58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26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07141"/>
              <a:ext cx="237118" cy="19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79765"/>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95956"/>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007689"/>
              <a:ext cx="237118" cy="168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15510"/>
              <a:ext cx="237118" cy="191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310 case(s)</a:t>
              </a:r>
            </a:p>
          </p:txBody>
        </p:sp>
        <p:sp>
          <p:nvSpPr>
            <p:cNvPr id="66" name="pg65"/>
            <p:cNvSpPr/>
            <p:nvPr/>
          </p:nvSpPr>
          <p:spPr>
            <a:xfrm>
              <a:off x="277237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87644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2,158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917740"/>
              <a:ext cx="237118" cy="367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624427"/>
              <a:ext cx="237118" cy="2933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546210"/>
              <a:ext cx="237118" cy="782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994783"/>
              <a:ext cx="237118" cy="551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26109"/>
              <a:ext cx="237118" cy="559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79179"/>
              <a:ext cx="237118" cy="469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514924"/>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674095"/>
              <a:ext cx="237118" cy="840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612695"/>
              <a:ext cx="237118" cy="672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612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374134"/>
              <a:ext cx="237118" cy="238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2876285"/>
              <a:ext cx="237118" cy="1497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655714"/>
              <a:ext cx="237118" cy="629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6557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507102"/>
              <a:ext cx="237118" cy="148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685827"/>
              <a:ext cx="237118" cy="821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839523"/>
              <a:ext cx="237118" cy="445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839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804325"/>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385866"/>
              <a:ext cx="237118" cy="418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04325"/>
              <a:ext cx="237118" cy="48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043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745663"/>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597051"/>
              <a:ext cx="237118" cy="148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95409"/>
              <a:ext cx="237118" cy="89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195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6746"/>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976402"/>
              <a:ext cx="237118" cy="160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089816"/>
              <a:ext cx="237118" cy="195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898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054619"/>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827790"/>
              <a:ext cx="237118" cy="226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58529"/>
              <a:ext cx="237118" cy="2268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58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23332"/>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39523"/>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988135"/>
              <a:ext cx="237118" cy="297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9881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921650"/>
              <a:ext cx="237118" cy="66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182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54619"/>
              <a:ext cx="237118" cy="43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02096"/>
              <a:ext cx="237118" cy="152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019421"/>
              <a:ext cx="237118" cy="265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0194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88135"/>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88682"/>
              <a:ext cx="237118" cy="199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8" name="pg127"/>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1,471 case(s)</a:t>
              </a:r>
            </a:p>
          </p:txBody>
        </p:sp>
        <p:sp>
          <p:nvSpPr>
            <p:cNvPr id="130" name="pg129"/>
            <p:cNvSpPr/>
            <p:nvPr/>
          </p:nvSpPr>
          <p:spPr>
            <a:xfrm>
              <a:off x="596652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607059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11,862 case(s)</a:t>
              </a:r>
            </a:p>
          </p:txBody>
        </p:sp>
        <p:sp>
          <p:nvSpPr>
            <p:cNvPr id="132" name="rc131"/>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8328404" y="2153563"/>
              <a:ext cx="3214267" cy="3131794"/>
            </a:xfrm>
            <a:prstGeom prst="rect">
              <a:avLst/>
            </a:prstGeom>
            <a:solidFill>
              <a:srgbClr val="FFFFFF">
                <a:alpha val="100000"/>
              </a:srgbClr>
            </a:solidFill>
          </p:spPr>
          <p:txBody>
            <a:bodyPr/>
            <a:lstStyle/>
            <a:p/>
          </p:txBody>
        </p:sp>
        <p:sp>
          <p:nvSpPr>
            <p:cNvPr id="134" name="pl133"/>
            <p:cNvSpPr/>
            <p:nvPr/>
          </p:nvSpPr>
          <p:spPr>
            <a:xfrm>
              <a:off x="8328404"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rc142"/>
            <p:cNvSpPr/>
            <p:nvPr/>
          </p:nvSpPr>
          <p:spPr>
            <a:xfrm>
              <a:off x="8367924" y="4679179"/>
              <a:ext cx="237118" cy="6061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483637"/>
              <a:ext cx="237118" cy="195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452351"/>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2489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366312"/>
              <a:ext cx="237118" cy="919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338936"/>
              <a:ext cx="237118" cy="27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256809"/>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709292"/>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511013"/>
              <a:ext cx="237118" cy="774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110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440618"/>
              <a:ext cx="237118" cy="703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3975229"/>
              <a:ext cx="237118" cy="465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640070"/>
              <a:ext cx="237118" cy="645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6400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585319"/>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4088643"/>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90364"/>
              <a:ext cx="237118" cy="394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903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55166"/>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4358491"/>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062440"/>
              <a:ext cx="237118" cy="222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624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058529"/>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4894275"/>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16021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046797"/>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14963"/>
              <a:ext cx="237118" cy="70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149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11052"/>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097638"/>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117192"/>
              <a:ext cx="237118" cy="1055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83676"/>
              <a:ext cx="237118" cy="101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1836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1836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109370"/>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618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089816"/>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pg190"/>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1,158 case(s)</a:t>
              </a:r>
            </a:p>
          </p:txBody>
        </p:sp>
        <p:sp>
          <p:nvSpPr>
            <p:cNvPr id="194" name="pg193"/>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6,978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rc206"/>
            <p:cNvSpPr/>
            <p:nvPr/>
          </p:nvSpPr>
          <p:spPr>
            <a:xfrm>
              <a:off x="11582191" y="5117192"/>
              <a:ext cx="237118" cy="16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113281"/>
              <a:ext cx="237118" cy="39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10937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4749574"/>
              <a:ext cx="237118" cy="359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960759"/>
              <a:ext cx="237118" cy="324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9607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949026"/>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4202057"/>
              <a:ext cx="237118" cy="746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027243"/>
              <a:ext cx="237118" cy="258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027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01942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4245076"/>
              <a:ext cx="237118" cy="774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046797"/>
              <a:ext cx="237118" cy="238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0467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01942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4280274"/>
              <a:ext cx="237118" cy="739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11599"/>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526656"/>
              <a:ext cx="237118" cy="484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4788682"/>
              <a:ext cx="237118" cy="371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73625"/>
              <a:ext cx="237118" cy="11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736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736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03230"/>
              <a:ext cx="237118" cy="70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11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093727"/>
              <a:ext cx="237118" cy="117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07141"/>
              <a:ext cx="237118" cy="78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071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071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78084"/>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027243"/>
              <a:ext cx="237118" cy="1407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093727"/>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093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109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4976402"/>
              <a:ext cx="237118" cy="132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453805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6" name="pg255"/>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7" name="tx256"/>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258" name="pg257"/>
            <p:cNvSpPr/>
            <p:nvPr/>
          </p:nvSpPr>
          <p:spPr>
            <a:xfrm>
              <a:off x="12435288"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9" name="tx258"/>
            <p:cNvSpPr/>
            <p:nvPr/>
          </p:nvSpPr>
          <p:spPr>
            <a:xfrm>
              <a:off x="12539357"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495 case(s)</a:t>
              </a:r>
            </a:p>
          </p:txBody>
        </p:sp>
        <p:sp>
          <p:nvSpPr>
            <p:cNvPr id="260" name="rc25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1" name="rc260"/>
            <p:cNvSpPr/>
            <p:nvPr/>
          </p:nvSpPr>
          <p:spPr>
            <a:xfrm>
              <a:off x="14756939" y="2153563"/>
              <a:ext cx="3214267" cy="3131794"/>
            </a:xfrm>
            <a:prstGeom prst="rect">
              <a:avLst/>
            </a:prstGeom>
            <a:solidFill>
              <a:srgbClr val="FFFFFF">
                <a:alpha val="100000"/>
              </a:srgbClr>
            </a:solidFill>
          </p:spPr>
          <p:txBody>
            <a:bodyPr/>
            <a:lstStyle/>
            <a:p/>
          </p:txBody>
        </p:sp>
        <p:sp>
          <p:nvSpPr>
            <p:cNvPr id="262" name="pl261"/>
            <p:cNvSpPr/>
            <p:nvPr/>
          </p:nvSpPr>
          <p:spPr>
            <a:xfrm>
              <a:off x="14756939"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604873"/>
              <a:ext cx="237118" cy="379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604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4288096"/>
              <a:ext cx="237118" cy="316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4233344"/>
              <a:ext cx="237118" cy="1052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4217701"/>
              <a:ext cx="237118" cy="156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42177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2950591"/>
              <a:ext cx="237118" cy="1267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714376"/>
              <a:ext cx="237118" cy="570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714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714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3783598"/>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462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462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17194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603 case(s)</a:t>
              </a:r>
            </a:p>
          </p:txBody>
        </p:sp>
        <p:sp>
          <p:nvSpPr>
            <p:cNvPr id="289" name="pg28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4179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6357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19" name="tx418"/>
            <p:cNvSpPr/>
            <p:nvPr/>
          </p:nvSpPr>
          <p:spPr>
            <a:xfrm>
              <a:off x="1230614" y="28535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0" name="tx419"/>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5031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721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9388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p:txBody>
        </p:sp>
        <p:sp>
          <p:nvSpPr>
            <p:cNvPr id="428" name="rc427"/>
            <p:cNvSpPr/>
            <p:nvPr/>
          </p:nvSpPr>
          <p:spPr>
            <a:xfrm>
              <a:off x="18179974" y="2223153"/>
              <a:ext cx="274319" cy="274319"/>
            </a:xfrm>
            <a:prstGeom prst="rect">
              <a:avLst/>
            </a:prstGeom>
            <a:solidFill>
              <a:srgbClr val="FFFFFF">
                <a:alpha val="100000"/>
              </a:srgbClr>
            </a:solidFill>
          </p:spPr>
          <p:txBody>
            <a:bodyPr/>
            <a:lstStyle/>
            <a:p/>
          </p:txBody>
        </p:sp>
        <p:sp>
          <p:nvSpPr>
            <p:cNvPr id="429" name="pg42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0" name="tx42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p:txBody>
        </p:sp>
        <p:sp>
          <p:nvSpPr>
            <p:cNvPr id="432" name="rc431"/>
            <p:cNvSpPr/>
            <p:nvPr/>
          </p:nvSpPr>
          <p:spPr>
            <a:xfrm>
              <a:off x="18179974" y="2775829"/>
              <a:ext cx="274319" cy="274319"/>
            </a:xfrm>
            <a:prstGeom prst="rect">
              <a:avLst/>
            </a:prstGeom>
            <a:solidFill>
              <a:srgbClr val="FFFFFF">
                <a:alpha val="100000"/>
              </a:srgbClr>
            </a:solidFill>
          </p:spPr>
          <p:txBody>
            <a:bodyPr/>
            <a:lstStyle/>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050149"/>
              <a:ext cx="274319" cy="274319"/>
            </a:xfrm>
            <a:prstGeom prst="rect">
              <a:avLst/>
            </a:prstGeom>
            <a:solidFill>
              <a:srgbClr val="FFFFFF">
                <a:alpha val="100000"/>
              </a:srgbClr>
            </a:solidFill>
          </p:spPr>
          <p:txBody>
            <a:bodyPr/>
            <a:lstStyle/>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324469"/>
              <a:ext cx="274319" cy="274320"/>
            </a:xfrm>
            <a:prstGeom prst="rect">
              <a:avLst/>
            </a:prstGeom>
            <a:solidFill>
              <a:srgbClr val="FFFFFF">
                <a:alpha val="100000"/>
              </a:srgbClr>
            </a:solidFill>
          </p:spPr>
          <p:txBody>
            <a:bodyPr/>
            <a:lstStyle/>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598789"/>
              <a:ext cx="274319" cy="274320"/>
            </a:xfrm>
            <a:prstGeom prst="rect">
              <a:avLst/>
            </a:prstGeom>
            <a:solidFill>
              <a:srgbClr val="FFFFFF">
                <a:alpha val="100000"/>
              </a:srgbClr>
            </a:solidFill>
          </p:spPr>
          <p:txBody>
            <a:bodyPr/>
            <a:lstStyle/>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0" name="tx43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7153670" y="6510025"/>
              <a:ext cx="4191941" cy="2788960"/>
            </a:xfrm>
            <a:prstGeom prst="rect">
              <a:avLst/>
            </a:prstGeom>
            <a:solidFill>
              <a:srgbClr val="FFFFFF">
                <a:alpha val="100000"/>
              </a:srgbClr>
            </a:solidFill>
          </p:spPr>
          <p:txBody>
            <a:bodyPr/>
            <a:lstStyle/>
            <a:p/>
          </p:txBody>
        </p:sp>
        <p:sp>
          <p:nvSpPr>
            <p:cNvPr id="448" name="pl6"/>
            <p:cNvSpPr/>
            <p:nvPr/>
          </p:nvSpPr>
          <p:spPr>
            <a:xfrm>
              <a:off x="7153670" y="874248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9" name="pl7"/>
            <p:cNvSpPr/>
            <p:nvPr/>
          </p:nvSpPr>
          <p:spPr>
            <a:xfrm>
              <a:off x="7153670" y="788301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0" name="pl8"/>
            <p:cNvSpPr/>
            <p:nvPr/>
          </p:nvSpPr>
          <p:spPr>
            <a:xfrm>
              <a:off x="7153670" y="702355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1"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2" name="pl10"/>
            <p:cNvSpPr/>
            <p:nvPr/>
          </p:nvSpPr>
          <p:spPr>
            <a:xfrm>
              <a:off x="7153670" y="831275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3" name="pl11"/>
            <p:cNvSpPr/>
            <p:nvPr/>
          </p:nvSpPr>
          <p:spPr>
            <a:xfrm>
              <a:off x="7153670" y="745328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4" name="pl12"/>
            <p:cNvSpPr/>
            <p:nvPr/>
          </p:nvSpPr>
          <p:spPr>
            <a:xfrm>
              <a:off x="7153670" y="659382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5" name="rc13"/>
            <p:cNvSpPr/>
            <p:nvPr/>
          </p:nvSpPr>
          <p:spPr>
            <a:xfrm>
              <a:off x="7299224" y="8837023"/>
              <a:ext cx="407549" cy="2406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4"/>
            <p:cNvSpPr/>
            <p:nvPr/>
          </p:nvSpPr>
          <p:spPr>
            <a:xfrm>
              <a:off x="7881438" y="7298583"/>
              <a:ext cx="407549" cy="12204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5"/>
            <p:cNvSpPr/>
            <p:nvPr/>
          </p:nvSpPr>
          <p:spPr>
            <a:xfrm>
              <a:off x="8463652" y="7977559"/>
              <a:ext cx="407549" cy="7133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6"/>
            <p:cNvSpPr/>
            <p:nvPr/>
          </p:nvSpPr>
          <p:spPr>
            <a:xfrm>
              <a:off x="9045866" y="8699509"/>
              <a:ext cx="407549" cy="2750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7"/>
            <p:cNvSpPr/>
            <p:nvPr/>
          </p:nvSpPr>
          <p:spPr>
            <a:xfrm>
              <a:off x="9628080" y="8433075"/>
              <a:ext cx="407549" cy="5414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8"/>
            <p:cNvSpPr/>
            <p:nvPr/>
          </p:nvSpPr>
          <p:spPr>
            <a:xfrm>
              <a:off x="10210294" y="8854213"/>
              <a:ext cx="407549" cy="2406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9"/>
            <p:cNvSpPr/>
            <p:nvPr/>
          </p:nvSpPr>
          <p:spPr>
            <a:xfrm>
              <a:off x="10792508" y="9112052"/>
              <a:ext cx="407549" cy="429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0"/>
            <p:cNvSpPr/>
            <p:nvPr/>
          </p:nvSpPr>
          <p:spPr>
            <a:xfrm>
              <a:off x="7299224" y="8794050"/>
              <a:ext cx="407549" cy="429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1"/>
            <p:cNvSpPr/>
            <p:nvPr/>
          </p:nvSpPr>
          <p:spPr>
            <a:xfrm>
              <a:off x="7881438" y="6860256"/>
              <a:ext cx="407549" cy="4383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2"/>
            <p:cNvSpPr/>
            <p:nvPr/>
          </p:nvSpPr>
          <p:spPr>
            <a:xfrm>
              <a:off x="8463652" y="7736910"/>
              <a:ext cx="407549" cy="240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3"/>
            <p:cNvSpPr/>
            <p:nvPr/>
          </p:nvSpPr>
          <p:spPr>
            <a:xfrm>
              <a:off x="9045866" y="8647941"/>
              <a:ext cx="407549" cy="51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4"/>
            <p:cNvSpPr/>
            <p:nvPr/>
          </p:nvSpPr>
          <p:spPr>
            <a:xfrm>
              <a:off x="9628080" y="8381507"/>
              <a:ext cx="407549" cy="51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5"/>
            <p:cNvSpPr/>
            <p:nvPr/>
          </p:nvSpPr>
          <p:spPr>
            <a:xfrm>
              <a:off x="10210294" y="8837023"/>
              <a:ext cx="407549" cy="17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6"/>
            <p:cNvSpPr/>
            <p:nvPr/>
          </p:nvSpPr>
          <p:spPr>
            <a:xfrm>
              <a:off x="7299224" y="9077673"/>
              <a:ext cx="407549" cy="94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7"/>
            <p:cNvSpPr/>
            <p:nvPr/>
          </p:nvSpPr>
          <p:spPr>
            <a:xfrm>
              <a:off x="7881438" y="8519022"/>
              <a:ext cx="407549" cy="6531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8"/>
            <p:cNvSpPr/>
            <p:nvPr/>
          </p:nvSpPr>
          <p:spPr>
            <a:xfrm>
              <a:off x="8463652" y="8690915"/>
              <a:ext cx="407549" cy="48129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9"/>
            <p:cNvSpPr/>
            <p:nvPr/>
          </p:nvSpPr>
          <p:spPr>
            <a:xfrm>
              <a:off x="9045866" y="8974538"/>
              <a:ext cx="407549" cy="1976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0"/>
            <p:cNvSpPr/>
            <p:nvPr/>
          </p:nvSpPr>
          <p:spPr>
            <a:xfrm>
              <a:off x="9628080" y="8974538"/>
              <a:ext cx="407549" cy="1976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1"/>
            <p:cNvSpPr/>
            <p:nvPr/>
          </p:nvSpPr>
          <p:spPr>
            <a:xfrm>
              <a:off x="10210294" y="9094863"/>
              <a:ext cx="407549" cy="773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2"/>
            <p:cNvSpPr/>
            <p:nvPr/>
          </p:nvSpPr>
          <p:spPr>
            <a:xfrm>
              <a:off x="10792508" y="9155025"/>
              <a:ext cx="407549" cy="171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3"/>
            <p:cNvSpPr/>
            <p:nvPr/>
          </p:nvSpPr>
          <p:spPr>
            <a:xfrm>
              <a:off x="7881438" y="6636796"/>
              <a:ext cx="407549" cy="2234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34"/>
            <p:cNvSpPr/>
            <p:nvPr/>
          </p:nvSpPr>
          <p:spPr>
            <a:xfrm>
              <a:off x="8463652" y="7616585"/>
              <a:ext cx="407549" cy="12032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35"/>
            <p:cNvSpPr/>
            <p:nvPr/>
          </p:nvSpPr>
          <p:spPr>
            <a:xfrm>
              <a:off x="9045866" y="8613563"/>
              <a:ext cx="407549" cy="343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6"/>
            <p:cNvSpPr/>
            <p:nvPr/>
          </p:nvSpPr>
          <p:spPr>
            <a:xfrm>
              <a:off x="9628080" y="8355724"/>
              <a:ext cx="407549" cy="257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7"/>
            <p:cNvSpPr/>
            <p:nvPr/>
          </p:nvSpPr>
          <p:spPr>
            <a:xfrm>
              <a:off x="10210294" y="8819834"/>
              <a:ext cx="407549" cy="171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pl38"/>
            <p:cNvSpPr/>
            <p:nvPr/>
          </p:nvSpPr>
          <p:spPr>
            <a:xfrm>
              <a:off x="7502999" y="6867288"/>
              <a:ext cx="3493284" cy="2253757"/>
            </a:xfrm>
            <a:custGeom>
              <a:avLst/>
              <a:pathLst>
                <a:path w="3493284" h="2253757">
                  <a:moveTo>
                    <a:pt x="0" y="1102457"/>
                  </a:moveTo>
                  <a:lnTo>
                    <a:pt x="582214" y="0"/>
                  </a:lnTo>
                  <a:lnTo>
                    <a:pt x="1164428" y="962905"/>
                  </a:lnTo>
                  <a:lnTo>
                    <a:pt x="1746642" y="1742068"/>
                  </a:lnTo>
                  <a:lnTo>
                    <a:pt x="2328856" y="1774630"/>
                  </a:lnTo>
                  <a:lnTo>
                    <a:pt x="2911070" y="2065362"/>
                  </a:lnTo>
                  <a:lnTo>
                    <a:pt x="3493284" y="2253757"/>
                  </a:lnTo>
                </a:path>
              </a:pathLst>
            </a:custGeom>
            <a:ln w="40651" cap="flat">
              <a:solidFill>
                <a:srgbClr val="000000">
                  <a:alpha val="100000"/>
                </a:srgbClr>
              </a:solidFill>
              <a:prstDash val="solid"/>
              <a:round/>
            </a:ln>
          </p:spPr>
          <p:txBody>
            <a:bodyPr/>
            <a:lstStyle/>
            <a:p/>
          </p:txBody>
        </p:sp>
        <p:sp>
          <p:nvSpPr>
            <p:cNvPr id="481" name="rc39"/>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2"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41"/>
            <p:cNvSpPr/>
            <p:nvPr/>
          </p:nvSpPr>
          <p:spPr>
            <a:xfrm>
              <a:off x="6801340" y="83104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4" name="tx42"/>
            <p:cNvSpPr/>
            <p:nvPr/>
          </p:nvSpPr>
          <p:spPr>
            <a:xfrm>
              <a:off x="6801340" y="745098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5" name="tx43"/>
            <p:cNvSpPr/>
            <p:nvPr/>
          </p:nvSpPr>
          <p:spPr>
            <a:xfrm>
              <a:off x="6801340" y="6591441"/>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86"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5"/>
            <p:cNvSpPr/>
            <p:nvPr/>
          </p:nvSpPr>
          <p:spPr>
            <a:xfrm>
              <a:off x="7118876" y="83127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6"/>
            <p:cNvSpPr/>
            <p:nvPr/>
          </p:nvSpPr>
          <p:spPr>
            <a:xfrm>
              <a:off x="7118876" y="7453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7"/>
            <p:cNvSpPr/>
            <p:nvPr/>
          </p:nvSpPr>
          <p:spPr>
            <a:xfrm>
              <a:off x="7118876" y="6593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9"/>
            <p:cNvSpPr/>
            <p:nvPr/>
          </p:nvSpPr>
          <p:spPr>
            <a:xfrm>
              <a:off x="11345612" y="84744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1345612" y="77766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1"/>
            <p:cNvSpPr/>
            <p:nvPr/>
          </p:nvSpPr>
          <p:spPr>
            <a:xfrm>
              <a:off x="11345612" y="70789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5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53"/>
            <p:cNvSpPr/>
            <p:nvPr/>
          </p:nvSpPr>
          <p:spPr>
            <a:xfrm>
              <a:off x="11443669" y="8472075"/>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6" name="tx54"/>
            <p:cNvSpPr/>
            <p:nvPr/>
          </p:nvSpPr>
          <p:spPr>
            <a:xfrm>
              <a:off x="11443669" y="77743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7" name="tx55"/>
            <p:cNvSpPr/>
            <p:nvPr/>
          </p:nvSpPr>
          <p:spPr>
            <a:xfrm>
              <a:off x="11443669" y="707663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498" name="pl56"/>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7"/>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8"/>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9"/>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0"/>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1"/>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2"/>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63"/>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64"/>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65"/>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66"/>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67"/>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68"/>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69"/>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0"/>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71"/>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74"/>
            <p:cNvSpPr/>
            <p:nvPr/>
          </p:nvSpPr>
          <p:spPr>
            <a:xfrm>
              <a:off x="6607132" y="10217410"/>
              <a:ext cx="1051268" cy="182880"/>
            </a:xfrm>
            <a:prstGeom prst="rect">
              <a:avLst/>
            </a:prstGeom>
            <a:solidFill>
              <a:srgbClr val="FFFFFF">
                <a:alpha val="100000"/>
              </a:srgbClr>
            </a:solidFill>
          </p:spPr>
          <p:txBody>
            <a:bodyPr/>
            <a:lstStyle/>
            <a:p/>
          </p:txBody>
        </p:sp>
        <p:sp>
          <p:nvSpPr>
            <p:cNvPr id="517" name="rc75"/>
            <p:cNvSpPr/>
            <p:nvPr/>
          </p:nvSpPr>
          <p:spPr>
            <a:xfrm>
              <a:off x="6607132" y="10217410"/>
              <a:ext cx="182879" cy="182880"/>
            </a:xfrm>
            <a:prstGeom prst="rect">
              <a:avLst/>
            </a:prstGeom>
            <a:solidFill>
              <a:srgbClr val="FFFFFF">
                <a:alpha val="100000"/>
              </a:srgbClr>
            </a:solidFill>
          </p:spPr>
          <p:txBody>
            <a:bodyPr/>
            <a:lstStyle/>
            <a:p/>
          </p:txBody>
        </p:sp>
        <p:sp>
          <p:nvSpPr>
            <p:cNvPr id="518" name="pl76"/>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77"/>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78"/>
            <p:cNvSpPr/>
            <p:nvPr/>
          </p:nvSpPr>
          <p:spPr>
            <a:xfrm>
              <a:off x="7838400" y="10217410"/>
              <a:ext cx="4048799" cy="182880"/>
            </a:xfrm>
            <a:prstGeom prst="rect">
              <a:avLst/>
            </a:prstGeom>
            <a:solidFill>
              <a:srgbClr val="FFFFFF">
                <a:alpha val="100000"/>
              </a:srgbClr>
            </a:solidFill>
          </p:spPr>
          <p:txBody>
            <a:bodyPr/>
            <a:lstStyle/>
            <a:p/>
          </p:txBody>
        </p:sp>
        <p:sp>
          <p:nvSpPr>
            <p:cNvPr id="521" name="rc79"/>
            <p:cNvSpPr/>
            <p:nvPr/>
          </p:nvSpPr>
          <p:spPr>
            <a:xfrm>
              <a:off x="7838400" y="10217410"/>
              <a:ext cx="182879" cy="182880"/>
            </a:xfrm>
            <a:prstGeom prst="rect">
              <a:avLst/>
            </a:prstGeom>
            <a:solidFill>
              <a:srgbClr val="FFFFFF">
                <a:alpha val="100000"/>
              </a:srgbClr>
            </a:solidFill>
          </p:spPr>
          <p:txBody>
            <a:bodyPr/>
            <a:lstStyle/>
            <a:p/>
          </p:txBody>
        </p:sp>
        <p:sp>
          <p:nvSpPr>
            <p:cNvPr id="522" name="rc80"/>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81"/>
            <p:cNvSpPr/>
            <p:nvPr/>
          </p:nvSpPr>
          <p:spPr>
            <a:xfrm>
              <a:off x="8929641" y="10217410"/>
              <a:ext cx="182879" cy="182880"/>
            </a:xfrm>
            <a:prstGeom prst="rect">
              <a:avLst/>
            </a:prstGeom>
            <a:solidFill>
              <a:srgbClr val="FFFFFF">
                <a:alpha val="100000"/>
              </a:srgbClr>
            </a:solidFill>
          </p:spPr>
          <p:txBody>
            <a:bodyPr/>
            <a:lstStyle/>
            <a:p/>
          </p:txBody>
        </p:sp>
        <p:sp>
          <p:nvSpPr>
            <p:cNvPr id="524" name="rc82"/>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83"/>
            <p:cNvSpPr/>
            <p:nvPr/>
          </p:nvSpPr>
          <p:spPr>
            <a:xfrm>
              <a:off x="9855682" y="10217410"/>
              <a:ext cx="182879" cy="182880"/>
            </a:xfrm>
            <a:prstGeom prst="rect">
              <a:avLst/>
            </a:prstGeom>
            <a:solidFill>
              <a:srgbClr val="FFFFFF">
                <a:alpha val="100000"/>
              </a:srgbClr>
            </a:solidFill>
          </p:spPr>
          <p:txBody>
            <a:bodyPr/>
            <a:lstStyle/>
            <a:p/>
          </p:txBody>
        </p:sp>
        <p:sp>
          <p:nvSpPr>
            <p:cNvPr id="526" name="rc84"/>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7" name="rc85"/>
            <p:cNvSpPr/>
            <p:nvPr/>
          </p:nvSpPr>
          <p:spPr>
            <a:xfrm>
              <a:off x="10857923" y="10217410"/>
              <a:ext cx="182880" cy="182880"/>
            </a:xfrm>
            <a:prstGeom prst="rect">
              <a:avLst/>
            </a:prstGeom>
            <a:solidFill>
              <a:srgbClr val="FFFFFF">
                <a:alpha val="100000"/>
              </a:srgbClr>
            </a:solidFill>
          </p:spPr>
          <p:txBody>
            <a:bodyPr/>
            <a:lstStyle/>
            <a:p/>
          </p:txBody>
        </p:sp>
        <p:sp>
          <p:nvSpPr>
            <p:cNvPr id="528" name="rc86"/>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9" name="tx87"/>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88"/>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89"/>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90"/>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91"/>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7457502"/>
              <a:ext cx="4510689" cy="1331589"/>
            </a:xfrm>
            <a:custGeom>
              <a:avLst/>
              <a:pathLst>
                <a:path w="4510689" h="1331589">
                  <a:moveTo>
                    <a:pt x="0" y="1024299"/>
                  </a:moveTo>
                  <a:lnTo>
                    <a:pt x="180427" y="1075514"/>
                  </a:lnTo>
                  <a:lnTo>
                    <a:pt x="360855" y="1101122"/>
                  </a:lnTo>
                  <a:lnTo>
                    <a:pt x="541282" y="1152337"/>
                  </a:lnTo>
                  <a:lnTo>
                    <a:pt x="721710" y="1331589"/>
                  </a:lnTo>
                  <a:lnTo>
                    <a:pt x="902137" y="1049907"/>
                  </a:lnTo>
                  <a:lnTo>
                    <a:pt x="1082565" y="742617"/>
                  </a:lnTo>
                  <a:lnTo>
                    <a:pt x="1262993" y="947477"/>
                  </a:lnTo>
                  <a:lnTo>
                    <a:pt x="1443420" y="1049907"/>
                  </a:lnTo>
                  <a:lnTo>
                    <a:pt x="1623848" y="819439"/>
                  </a:lnTo>
                  <a:lnTo>
                    <a:pt x="1804275" y="563364"/>
                  </a:lnTo>
                  <a:lnTo>
                    <a:pt x="1984703" y="358504"/>
                  </a:lnTo>
                  <a:lnTo>
                    <a:pt x="2165131" y="128037"/>
                  </a:lnTo>
                  <a:lnTo>
                    <a:pt x="2345558" y="281682"/>
                  </a:lnTo>
                  <a:lnTo>
                    <a:pt x="2525986" y="588972"/>
                  </a:lnTo>
                  <a:lnTo>
                    <a:pt x="2706413" y="563364"/>
                  </a:lnTo>
                  <a:lnTo>
                    <a:pt x="2886841" y="793832"/>
                  </a:lnTo>
                  <a:lnTo>
                    <a:pt x="3067268" y="793832"/>
                  </a:lnTo>
                  <a:lnTo>
                    <a:pt x="3247696" y="691402"/>
                  </a:lnTo>
                  <a:lnTo>
                    <a:pt x="3428124" y="717009"/>
                  </a:lnTo>
                  <a:lnTo>
                    <a:pt x="3608551" y="588972"/>
                  </a:lnTo>
                  <a:lnTo>
                    <a:pt x="3788979" y="384112"/>
                  </a:lnTo>
                  <a:lnTo>
                    <a:pt x="3969406" y="358504"/>
                  </a:lnTo>
                  <a:lnTo>
                    <a:pt x="4149834" y="128037"/>
                  </a:lnTo>
                  <a:lnTo>
                    <a:pt x="4330262" y="0"/>
                  </a:lnTo>
                  <a:lnTo>
                    <a:pt x="4510689" y="0"/>
                  </a:lnTo>
                </a:path>
              </a:pathLst>
            </a:custGeom>
            <a:ln w="32521" cap="flat">
              <a:solidFill>
                <a:srgbClr val="5EB0E8">
                  <a:alpha val="100000"/>
                </a:srgbClr>
              </a:solidFill>
              <a:prstDash val="solid"/>
              <a:round/>
            </a:ln>
          </p:spPr>
          <p:txBody>
            <a:bodyPr/>
            <a:lstStyle/>
            <a:p/>
          </p:txBody>
        </p:sp>
        <p:sp>
          <p:nvSpPr>
            <p:cNvPr id="550" name="pl18"/>
            <p:cNvSpPr/>
            <p:nvPr/>
          </p:nvSpPr>
          <p:spPr>
            <a:xfrm>
              <a:off x="17294551" y="7867222"/>
              <a:ext cx="541282" cy="1280374"/>
            </a:xfrm>
            <a:custGeom>
              <a:avLst/>
              <a:pathLst>
                <a:path w="541282" h="1280374">
                  <a:moveTo>
                    <a:pt x="0" y="1280374"/>
                  </a:moveTo>
                  <a:lnTo>
                    <a:pt x="180427" y="435327"/>
                  </a:lnTo>
                  <a:lnTo>
                    <a:pt x="360855" y="230467"/>
                  </a:lnTo>
                  <a:lnTo>
                    <a:pt x="541282" y="0"/>
                  </a:lnTo>
                </a:path>
              </a:pathLst>
            </a:custGeom>
            <a:ln w="32521" cap="flat">
              <a:solidFill>
                <a:srgbClr val="00A173">
                  <a:alpha val="100000"/>
                </a:srgbClr>
              </a:solidFill>
              <a:prstDash val="solid"/>
              <a:round/>
            </a:ln>
          </p:spPr>
          <p:txBody>
            <a:bodyPr/>
            <a:lstStyle/>
            <a:p/>
          </p:txBody>
        </p:sp>
        <p:sp>
          <p:nvSpPr>
            <p:cNvPr id="5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6" name="rc84"/>
            <p:cNvSpPr/>
            <p:nvPr/>
          </p:nvSpPr>
          <p:spPr>
            <a:xfrm>
              <a:off x="14005791" y="9941072"/>
              <a:ext cx="3149396" cy="504938"/>
            </a:xfrm>
            <a:prstGeom prst="rect">
              <a:avLst/>
            </a:prstGeom>
            <a:solidFill>
              <a:srgbClr val="FFFFFF">
                <a:alpha val="100000"/>
              </a:srgbClr>
            </a:solidFill>
          </p:spPr>
          <p:txBody>
            <a:bodyPr/>
            <a:lstStyle/>
            <a:p/>
          </p:txBody>
        </p:sp>
        <p:sp>
          <p:nvSpPr>
            <p:cNvPr id="6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2" name=""/>
          <p:cNvGrpSpPr/>
          <p:nvPr/>
        </p:nvGrpSpPr>
        <p:grpSpPr>
          <a:xfrm>
            <a:off x="594360" y="6217920"/>
            <a:ext cx="5562295" cy="4320959"/>
            <a:chOff x="594360" y="6217920"/>
            <a:chExt cx="5562295" cy="4320959"/>
          </a:xfrm>
        </p:grpSpPr>
        <p:sp>
          <p:nvSpPr>
            <p:cNvPr id="623"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4" name="rc4"/>
            <p:cNvSpPr/>
            <p:nvPr/>
          </p:nvSpPr>
          <p:spPr>
            <a:xfrm>
              <a:off x="26137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5" name="rc5"/>
            <p:cNvSpPr/>
            <p:nvPr/>
          </p:nvSpPr>
          <p:spPr>
            <a:xfrm>
              <a:off x="264134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6"/>
            <p:cNvSpPr/>
            <p:nvPr/>
          </p:nvSpPr>
          <p:spPr>
            <a:xfrm>
              <a:off x="29168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7"/>
            <p:cNvSpPr/>
            <p:nvPr/>
          </p:nvSpPr>
          <p:spPr>
            <a:xfrm>
              <a:off x="319239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8"/>
            <p:cNvSpPr/>
            <p:nvPr/>
          </p:nvSpPr>
          <p:spPr>
            <a:xfrm>
              <a:off x="3467928"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29" name="rc9"/>
            <p:cNvSpPr/>
            <p:nvPr/>
          </p:nvSpPr>
          <p:spPr>
            <a:xfrm>
              <a:off x="374345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0" name="rc10"/>
            <p:cNvSpPr/>
            <p:nvPr/>
          </p:nvSpPr>
          <p:spPr>
            <a:xfrm>
              <a:off x="4018987" y="6543904"/>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1" name="rc11"/>
            <p:cNvSpPr/>
            <p:nvPr/>
          </p:nvSpPr>
          <p:spPr>
            <a:xfrm>
              <a:off x="4294516"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2" name="rc12"/>
            <p:cNvSpPr/>
            <p:nvPr/>
          </p:nvSpPr>
          <p:spPr>
            <a:xfrm>
              <a:off x="4570045"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13"/>
            <p:cNvSpPr/>
            <p:nvPr/>
          </p:nvSpPr>
          <p:spPr>
            <a:xfrm>
              <a:off x="48455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4"/>
            <p:cNvSpPr/>
            <p:nvPr/>
          </p:nvSpPr>
          <p:spPr>
            <a:xfrm>
              <a:off x="512110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5"/>
            <p:cNvSpPr/>
            <p:nvPr/>
          </p:nvSpPr>
          <p:spPr>
            <a:xfrm>
              <a:off x="53966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6"/>
            <p:cNvSpPr/>
            <p:nvPr/>
          </p:nvSpPr>
          <p:spPr>
            <a:xfrm>
              <a:off x="56721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7"/>
            <p:cNvSpPr/>
            <p:nvPr/>
          </p:nvSpPr>
          <p:spPr>
            <a:xfrm>
              <a:off x="2641340"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38" name="rc18"/>
            <p:cNvSpPr/>
            <p:nvPr/>
          </p:nvSpPr>
          <p:spPr>
            <a:xfrm>
              <a:off x="291687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19"/>
            <p:cNvSpPr/>
            <p:nvPr/>
          </p:nvSpPr>
          <p:spPr>
            <a:xfrm>
              <a:off x="3192399"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0" name="rc20"/>
            <p:cNvSpPr/>
            <p:nvPr/>
          </p:nvSpPr>
          <p:spPr>
            <a:xfrm>
              <a:off x="3467928"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1" name="rc21"/>
            <p:cNvSpPr/>
            <p:nvPr/>
          </p:nvSpPr>
          <p:spPr>
            <a:xfrm>
              <a:off x="3743457"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2" name="rc22"/>
            <p:cNvSpPr/>
            <p:nvPr/>
          </p:nvSpPr>
          <p:spPr>
            <a:xfrm>
              <a:off x="4018987" y="6819433"/>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3" name="rc23"/>
            <p:cNvSpPr/>
            <p:nvPr/>
          </p:nvSpPr>
          <p:spPr>
            <a:xfrm>
              <a:off x="4294516"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4" name="rc24"/>
            <p:cNvSpPr/>
            <p:nvPr/>
          </p:nvSpPr>
          <p:spPr>
            <a:xfrm>
              <a:off x="4570045"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5" name="rc25"/>
            <p:cNvSpPr/>
            <p:nvPr/>
          </p:nvSpPr>
          <p:spPr>
            <a:xfrm>
              <a:off x="48455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6"/>
            <p:cNvSpPr/>
            <p:nvPr/>
          </p:nvSpPr>
          <p:spPr>
            <a:xfrm>
              <a:off x="51211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7"/>
            <p:cNvSpPr/>
            <p:nvPr/>
          </p:nvSpPr>
          <p:spPr>
            <a:xfrm>
              <a:off x="53966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8"/>
            <p:cNvSpPr/>
            <p:nvPr/>
          </p:nvSpPr>
          <p:spPr>
            <a:xfrm>
              <a:off x="56721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9"/>
            <p:cNvSpPr/>
            <p:nvPr/>
          </p:nvSpPr>
          <p:spPr>
            <a:xfrm>
              <a:off x="2641340"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0"/>
            <p:cNvSpPr/>
            <p:nvPr/>
          </p:nvSpPr>
          <p:spPr>
            <a:xfrm>
              <a:off x="29168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1"/>
            <p:cNvSpPr/>
            <p:nvPr/>
          </p:nvSpPr>
          <p:spPr>
            <a:xfrm>
              <a:off x="3192399"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2" name="rc32"/>
            <p:cNvSpPr/>
            <p:nvPr/>
          </p:nvSpPr>
          <p:spPr>
            <a:xfrm>
              <a:off x="346792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33"/>
            <p:cNvSpPr/>
            <p:nvPr/>
          </p:nvSpPr>
          <p:spPr>
            <a:xfrm>
              <a:off x="3743457" y="709496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4" name="rc34"/>
            <p:cNvSpPr/>
            <p:nvPr/>
          </p:nvSpPr>
          <p:spPr>
            <a:xfrm>
              <a:off x="4018987" y="7094962"/>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55" name="rc35"/>
            <p:cNvSpPr/>
            <p:nvPr/>
          </p:nvSpPr>
          <p:spPr>
            <a:xfrm>
              <a:off x="4294516" y="709496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6" name="rc36"/>
            <p:cNvSpPr/>
            <p:nvPr/>
          </p:nvSpPr>
          <p:spPr>
            <a:xfrm>
              <a:off x="4570045"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7" name="rc37"/>
            <p:cNvSpPr/>
            <p:nvPr/>
          </p:nvSpPr>
          <p:spPr>
            <a:xfrm>
              <a:off x="48455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8"/>
            <p:cNvSpPr/>
            <p:nvPr/>
          </p:nvSpPr>
          <p:spPr>
            <a:xfrm>
              <a:off x="512110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9"/>
            <p:cNvSpPr/>
            <p:nvPr/>
          </p:nvSpPr>
          <p:spPr>
            <a:xfrm>
              <a:off x="53966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0"/>
            <p:cNvSpPr/>
            <p:nvPr/>
          </p:nvSpPr>
          <p:spPr>
            <a:xfrm>
              <a:off x="56721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1"/>
            <p:cNvSpPr/>
            <p:nvPr/>
          </p:nvSpPr>
          <p:spPr>
            <a:xfrm>
              <a:off x="264134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2"/>
            <p:cNvSpPr/>
            <p:nvPr/>
          </p:nvSpPr>
          <p:spPr>
            <a:xfrm>
              <a:off x="2916870"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3" name="rc43"/>
            <p:cNvSpPr/>
            <p:nvPr/>
          </p:nvSpPr>
          <p:spPr>
            <a:xfrm>
              <a:off x="3192399"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44"/>
            <p:cNvSpPr/>
            <p:nvPr/>
          </p:nvSpPr>
          <p:spPr>
            <a:xfrm>
              <a:off x="3467928"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5" name="rc45"/>
            <p:cNvSpPr/>
            <p:nvPr/>
          </p:nvSpPr>
          <p:spPr>
            <a:xfrm>
              <a:off x="3743457"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6" name="rc46"/>
            <p:cNvSpPr/>
            <p:nvPr/>
          </p:nvSpPr>
          <p:spPr>
            <a:xfrm>
              <a:off x="4018987" y="7370492"/>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67" name="rc47"/>
            <p:cNvSpPr/>
            <p:nvPr/>
          </p:nvSpPr>
          <p:spPr>
            <a:xfrm>
              <a:off x="4294516" y="7370492"/>
              <a:ext cx="275529" cy="275529"/>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668" name="rc48"/>
            <p:cNvSpPr/>
            <p:nvPr/>
          </p:nvSpPr>
          <p:spPr>
            <a:xfrm>
              <a:off x="45700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9"/>
            <p:cNvSpPr/>
            <p:nvPr/>
          </p:nvSpPr>
          <p:spPr>
            <a:xfrm>
              <a:off x="48455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0"/>
            <p:cNvSpPr/>
            <p:nvPr/>
          </p:nvSpPr>
          <p:spPr>
            <a:xfrm>
              <a:off x="51211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1"/>
            <p:cNvSpPr/>
            <p:nvPr/>
          </p:nvSpPr>
          <p:spPr>
            <a:xfrm>
              <a:off x="53966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2"/>
            <p:cNvSpPr/>
            <p:nvPr/>
          </p:nvSpPr>
          <p:spPr>
            <a:xfrm>
              <a:off x="56721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3"/>
            <p:cNvSpPr/>
            <p:nvPr/>
          </p:nvSpPr>
          <p:spPr>
            <a:xfrm>
              <a:off x="2641340" y="7646021"/>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74" name="rc54"/>
            <p:cNvSpPr/>
            <p:nvPr/>
          </p:nvSpPr>
          <p:spPr>
            <a:xfrm>
              <a:off x="2916870"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5" name="rc55"/>
            <p:cNvSpPr/>
            <p:nvPr/>
          </p:nvSpPr>
          <p:spPr>
            <a:xfrm>
              <a:off x="3192399" y="7646021"/>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6" name="rc56"/>
            <p:cNvSpPr/>
            <p:nvPr/>
          </p:nvSpPr>
          <p:spPr>
            <a:xfrm>
              <a:off x="3467928" y="7646021"/>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7" name="rc57"/>
            <p:cNvSpPr/>
            <p:nvPr/>
          </p:nvSpPr>
          <p:spPr>
            <a:xfrm>
              <a:off x="3743457"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8" name="rc58"/>
            <p:cNvSpPr/>
            <p:nvPr/>
          </p:nvSpPr>
          <p:spPr>
            <a:xfrm>
              <a:off x="4018987" y="7646021"/>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79" name="rc59"/>
            <p:cNvSpPr/>
            <p:nvPr/>
          </p:nvSpPr>
          <p:spPr>
            <a:xfrm>
              <a:off x="4294516"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80" name="rc60"/>
            <p:cNvSpPr/>
            <p:nvPr/>
          </p:nvSpPr>
          <p:spPr>
            <a:xfrm>
              <a:off x="4570045"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1" name="rc61"/>
            <p:cNvSpPr/>
            <p:nvPr/>
          </p:nvSpPr>
          <p:spPr>
            <a:xfrm>
              <a:off x="48455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2"/>
            <p:cNvSpPr/>
            <p:nvPr/>
          </p:nvSpPr>
          <p:spPr>
            <a:xfrm>
              <a:off x="51211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3"/>
            <p:cNvSpPr/>
            <p:nvPr/>
          </p:nvSpPr>
          <p:spPr>
            <a:xfrm>
              <a:off x="53966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4"/>
            <p:cNvSpPr/>
            <p:nvPr/>
          </p:nvSpPr>
          <p:spPr>
            <a:xfrm>
              <a:off x="56721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5"/>
            <p:cNvSpPr/>
            <p:nvPr/>
          </p:nvSpPr>
          <p:spPr>
            <a:xfrm>
              <a:off x="2641340"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6" name="rc66"/>
            <p:cNvSpPr/>
            <p:nvPr/>
          </p:nvSpPr>
          <p:spPr>
            <a:xfrm>
              <a:off x="2916870" y="7921550"/>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87" name="rc67"/>
            <p:cNvSpPr/>
            <p:nvPr/>
          </p:nvSpPr>
          <p:spPr>
            <a:xfrm>
              <a:off x="3192399"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8" name="rc68"/>
            <p:cNvSpPr/>
            <p:nvPr/>
          </p:nvSpPr>
          <p:spPr>
            <a:xfrm>
              <a:off x="3467928"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9" name="rc69"/>
            <p:cNvSpPr/>
            <p:nvPr/>
          </p:nvSpPr>
          <p:spPr>
            <a:xfrm>
              <a:off x="374345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70"/>
            <p:cNvSpPr/>
            <p:nvPr/>
          </p:nvSpPr>
          <p:spPr>
            <a:xfrm>
              <a:off x="4018987" y="7921550"/>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91" name="rc71"/>
            <p:cNvSpPr/>
            <p:nvPr/>
          </p:nvSpPr>
          <p:spPr>
            <a:xfrm>
              <a:off x="4294516" y="7921550"/>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2" name="rc72"/>
            <p:cNvSpPr/>
            <p:nvPr/>
          </p:nvSpPr>
          <p:spPr>
            <a:xfrm>
              <a:off x="45700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3"/>
            <p:cNvSpPr/>
            <p:nvPr/>
          </p:nvSpPr>
          <p:spPr>
            <a:xfrm>
              <a:off x="48455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4"/>
            <p:cNvSpPr/>
            <p:nvPr/>
          </p:nvSpPr>
          <p:spPr>
            <a:xfrm>
              <a:off x="51211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5"/>
            <p:cNvSpPr/>
            <p:nvPr/>
          </p:nvSpPr>
          <p:spPr>
            <a:xfrm>
              <a:off x="53966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6"/>
            <p:cNvSpPr/>
            <p:nvPr/>
          </p:nvSpPr>
          <p:spPr>
            <a:xfrm>
              <a:off x="56721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7"/>
            <p:cNvSpPr/>
            <p:nvPr/>
          </p:nvSpPr>
          <p:spPr>
            <a:xfrm>
              <a:off x="264134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78"/>
            <p:cNvSpPr/>
            <p:nvPr/>
          </p:nvSpPr>
          <p:spPr>
            <a:xfrm>
              <a:off x="291687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79"/>
            <p:cNvSpPr/>
            <p:nvPr/>
          </p:nvSpPr>
          <p:spPr>
            <a:xfrm>
              <a:off x="3192399"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0" name="rc80"/>
            <p:cNvSpPr/>
            <p:nvPr/>
          </p:nvSpPr>
          <p:spPr>
            <a:xfrm>
              <a:off x="3467928"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1" name="rc81"/>
            <p:cNvSpPr/>
            <p:nvPr/>
          </p:nvSpPr>
          <p:spPr>
            <a:xfrm>
              <a:off x="3743457" y="819708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2" name="rc82"/>
            <p:cNvSpPr/>
            <p:nvPr/>
          </p:nvSpPr>
          <p:spPr>
            <a:xfrm>
              <a:off x="4018987" y="819708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03" name="rc83"/>
            <p:cNvSpPr/>
            <p:nvPr/>
          </p:nvSpPr>
          <p:spPr>
            <a:xfrm>
              <a:off x="42945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4"/>
            <p:cNvSpPr/>
            <p:nvPr/>
          </p:nvSpPr>
          <p:spPr>
            <a:xfrm>
              <a:off x="45700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5"/>
            <p:cNvSpPr/>
            <p:nvPr/>
          </p:nvSpPr>
          <p:spPr>
            <a:xfrm>
              <a:off x="48455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6"/>
            <p:cNvSpPr/>
            <p:nvPr/>
          </p:nvSpPr>
          <p:spPr>
            <a:xfrm>
              <a:off x="51211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7"/>
            <p:cNvSpPr/>
            <p:nvPr/>
          </p:nvSpPr>
          <p:spPr>
            <a:xfrm>
              <a:off x="53966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8"/>
            <p:cNvSpPr/>
            <p:nvPr/>
          </p:nvSpPr>
          <p:spPr>
            <a:xfrm>
              <a:off x="56721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9"/>
            <p:cNvSpPr/>
            <p:nvPr/>
          </p:nvSpPr>
          <p:spPr>
            <a:xfrm>
              <a:off x="264134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0"/>
            <p:cNvSpPr/>
            <p:nvPr/>
          </p:nvSpPr>
          <p:spPr>
            <a:xfrm>
              <a:off x="291687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91"/>
            <p:cNvSpPr/>
            <p:nvPr/>
          </p:nvSpPr>
          <p:spPr>
            <a:xfrm>
              <a:off x="3192399" y="8472609"/>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2" name="rc92"/>
            <p:cNvSpPr/>
            <p:nvPr/>
          </p:nvSpPr>
          <p:spPr>
            <a:xfrm>
              <a:off x="3467928"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13" name="rc93"/>
            <p:cNvSpPr/>
            <p:nvPr/>
          </p:nvSpPr>
          <p:spPr>
            <a:xfrm>
              <a:off x="3743457"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4" name="rc94"/>
            <p:cNvSpPr/>
            <p:nvPr/>
          </p:nvSpPr>
          <p:spPr>
            <a:xfrm>
              <a:off x="4018987" y="8472609"/>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15" name="rc95"/>
            <p:cNvSpPr/>
            <p:nvPr/>
          </p:nvSpPr>
          <p:spPr>
            <a:xfrm>
              <a:off x="4294516"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6" name="rc96"/>
            <p:cNvSpPr/>
            <p:nvPr/>
          </p:nvSpPr>
          <p:spPr>
            <a:xfrm>
              <a:off x="45700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7"/>
            <p:cNvSpPr/>
            <p:nvPr/>
          </p:nvSpPr>
          <p:spPr>
            <a:xfrm>
              <a:off x="48455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8"/>
            <p:cNvSpPr/>
            <p:nvPr/>
          </p:nvSpPr>
          <p:spPr>
            <a:xfrm>
              <a:off x="51211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9"/>
            <p:cNvSpPr/>
            <p:nvPr/>
          </p:nvSpPr>
          <p:spPr>
            <a:xfrm>
              <a:off x="53966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0"/>
            <p:cNvSpPr/>
            <p:nvPr/>
          </p:nvSpPr>
          <p:spPr>
            <a:xfrm>
              <a:off x="56721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1"/>
            <p:cNvSpPr/>
            <p:nvPr/>
          </p:nvSpPr>
          <p:spPr>
            <a:xfrm>
              <a:off x="2641340"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2" name="rc102"/>
            <p:cNvSpPr/>
            <p:nvPr/>
          </p:nvSpPr>
          <p:spPr>
            <a:xfrm>
              <a:off x="2916870" y="8748138"/>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23" name="rc103"/>
            <p:cNvSpPr/>
            <p:nvPr/>
          </p:nvSpPr>
          <p:spPr>
            <a:xfrm>
              <a:off x="3192399" y="8748138"/>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24" name="rc104"/>
            <p:cNvSpPr/>
            <p:nvPr/>
          </p:nvSpPr>
          <p:spPr>
            <a:xfrm>
              <a:off x="3467928" y="8748138"/>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25" name="rc105"/>
            <p:cNvSpPr/>
            <p:nvPr/>
          </p:nvSpPr>
          <p:spPr>
            <a:xfrm>
              <a:off x="3743457" y="8748138"/>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26" name="rc106"/>
            <p:cNvSpPr/>
            <p:nvPr/>
          </p:nvSpPr>
          <p:spPr>
            <a:xfrm>
              <a:off x="4018987" y="8748138"/>
              <a:ext cx="275529" cy="275529"/>
            </a:xfrm>
            <a:prstGeom prst="rect">
              <a:avLst/>
            </a:prstGeom>
            <a:solidFill>
              <a:srgbClr val="E73429">
                <a:alpha val="100000"/>
              </a:srgbClr>
            </a:solidFill>
            <a:ln w="5420" cap="flat">
              <a:solidFill>
                <a:srgbClr val="FFFFFF">
                  <a:alpha val="100000"/>
                </a:srgbClr>
              </a:solidFill>
              <a:prstDash val="solid"/>
              <a:miter/>
            </a:ln>
          </p:spPr>
          <p:txBody>
            <a:bodyPr/>
            <a:lstStyle/>
            <a:p/>
          </p:txBody>
        </p:sp>
        <p:sp>
          <p:nvSpPr>
            <p:cNvPr id="727" name="rc107"/>
            <p:cNvSpPr/>
            <p:nvPr/>
          </p:nvSpPr>
          <p:spPr>
            <a:xfrm>
              <a:off x="4294516" y="8748138"/>
              <a:ext cx="275529" cy="275529"/>
            </a:xfrm>
            <a:prstGeom prst="rect">
              <a:avLst/>
            </a:prstGeom>
            <a:solidFill>
              <a:srgbClr val="FB704F">
                <a:alpha val="100000"/>
              </a:srgbClr>
            </a:solidFill>
            <a:ln w="5420" cap="flat">
              <a:solidFill>
                <a:srgbClr val="FFFFFF">
                  <a:alpha val="100000"/>
                </a:srgbClr>
              </a:solidFill>
              <a:prstDash val="solid"/>
              <a:miter/>
            </a:ln>
          </p:spPr>
          <p:txBody>
            <a:bodyPr/>
            <a:lstStyle/>
            <a:p/>
          </p:txBody>
        </p:sp>
        <p:sp>
          <p:nvSpPr>
            <p:cNvPr id="728" name="rc108"/>
            <p:cNvSpPr/>
            <p:nvPr/>
          </p:nvSpPr>
          <p:spPr>
            <a:xfrm>
              <a:off x="4570045"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9" name="rc109"/>
            <p:cNvSpPr/>
            <p:nvPr/>
          </p:nvSpPr>
          <p:spPr>
            <a:xfrm>
              <a:off x="48455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0"/>
            <p:cNvSpPr/>
            <p:nvPr/>
          </p:nvSpPr>
          <p:spPr>
            <a:xfrm>
              <a:off x="51211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1"/>
            <p:cNvSpPr/>
            <p:nvPr/>
          </p:nvSpPr>
          <p:spPr>
            <a:xfrm>
              <a:off x="53966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2"/>
            <p:cNvSpPr/>
            <p:nvPr/>
          </p:nvSpPr>
          <p:spPr>
            <a:xfrm>
              <a:off x="56721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3"/>
            <p:cNvSpPr/>
            <p:nvPr/>
          </p:nvSpPr>
          <p:spPr>
            <a:xfrm>
              <a:off x="26413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4"/>
            <p:cNvSpPr/>
            <p:nvPr/>
          </p:nvSpPr>
          <p:spPr>
            <a:xfrm>
              <a:off x="29168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5"/>
            <p:cNvSpPr/>
            <p:nvPr/>
          </p:nvSpPr>
          <p:spPr>
            <a:xfrm>
              <a:off x="31923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6"/>
            <p:cNvSpPr/>
            <p:nvPr/>
          </p:nvSpPr>
          <p:spPr>
            <a:xfrm>
              <a:off x="346792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17"/>
            <p:cNvSpPr/>
            <p:nvPr/>
          </p:nvSpPr>
          <p:spPr>
            <a:xfrm>
              <a:off x="374345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118"/>
            <p:cNvSpPr/>
            <p:nvPr/>
          </p:nvSpPr>
          <p:spPr>
            <a:xfrm>
              <a:off x="4018987" y="9023667"/>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39" name="rc119"/>
            <p:cNvSpPr/>
            <p:nvPr/>
          </p:nvSpPr>
          <p:spPr>
            <a:xfrm>
              <a:off x="4294516"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20"/>
            <p:cNvSpPr/>
            <p:nvPr/>
          </p:nvSpPr>
          <p:spPr>
            <a:xfrm>
              <a:off x="45700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21"/>
            <p:cNvSpPr/>
            <p:nvPr/>
          </p:nvSpPr>
          <p:spPr>
            <a:xfrm>
              <a:off x="48455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22"/>
            <p:cNvSpPr/>
            <p:nvPr/>
          </p:nvSpPr>
          <p:spPr>
            <a:xfrm>
              <a:off x="51211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23"/>
            <p:cNvSpPr/>
            <p:nvPr/>
          </p:nvSpPr>
          <p:spPr>
            <a:xfrm>
              <a:off x="53966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24"/>
            <p:cNvSpPr/>
            <p:nvPr/>
          </p:nvSpPr>
          <p:spPr>
            <a:xfrm>
              <a:off x="56721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tx125"/>
            <p:cNvSpPr/>
            <p:nvPr/>
          </p:nvSpPr>
          <p:spPr>
            <a:xfrm>
              <a:off x="165616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6" name="tx126"/>
            <p:cNvSpPr/>
            <p:nvPr/>
          </p:nvSpPr>
          <p:spPr>
            <a:xfrm>
              <a:off x="199511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7" name="tx127"/>
            <p:cNvSpPr/>
            <p:nvPr/>
          </p:nvSpPr>
          <p:spPr>
            <a:xfrm>
              <a:off x="775770" y="8552033"/>
              <a:ext cx="16766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LOGONE OCCIDENTAL</a:t>
              </a:r>
            </a:p>
          </p:txBody>
        </p:sp>
        <p:sp>
          <p:nvSpPr>
            <p:cNvPr id="748" name="tx128"/>
            <p:cNvSpPr/>
            <p:nvPr/>
          </p:nvSpPr>
          <p:spPr>
            <a:xfrm>
              <a:off x="995886" y="8276504"/>
              <a:ext cx="145658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LOGONE ORIENTAL</a:t>
              </a:r>
            </a:p>
          </p:txBody>
        </p:sp>
        <p:sp>
          <p:nvSpPr>
            <p:cNvPr id="749" name="tx129"/>
            <p:cNvSpPr/>
            <p:nvPr/>
          </p:nvSpPr>
          <p:spPr>
            <a:xfrm>
              <a:off x="1377110" y="8000974"/>
              <a:ext cx="1075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MOYEN CHARI</a:t>
              </a:r>
            </a:p>
          </p:txBody>
        </p:sp>
        <p:sp>
          <p:nvSpPr>
            <p:cNvPr id="750" name="tx130"/>
            <p:cNvSpPr/>
            <p:nvPr/>
          </p:nvSpPr>
          <p:spPr>
            <a:xfrm>
              <a:off x="1741069" y="7725519"/>
              <a:ext cx="7113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SALAMAT</a:t>
              </a:r>
            </a:p>
          </p:txBody>
        </p:sp>
        <p:sp>
          <p:nvSpPr>
            <p:cNvPr id="751" name="tx131"/>
            <p:cNvSpPr/>
            <p:nvPr/>
          </p:nvSpPr>
          <p:spPr>
            <a:xfrm>
              <a:off x="1758110" y="7449916"/>
              <a:ext cx="694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OUADDAI</a:t>
              </a:r>
            </a:p>
          </p:txBody>
        </p:sp>
        <p:sp>
          <p:nvSpPr>
            <p:cNvPr id="752" name="tx132"/>
            <p:cNvSpPr/>
            <p:nvPr/>
          </p:nvSpPr>
          <p:spPr>
            <a:xfrm>
              <a:off x="1732660" y="7176321"/>
              <a:ext cx="7198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TANDJILE</a:t>
              </a:r>
            </a:p>
          </p:txBody>
        </p:sp>
        <p:sp>
          <p:nvSpPr>
            <p:cNvPr id="753" name="tx133"/>
            <p:cNvSpPr/>
            <p:nvPr/>
          </p:nvSpPr>
          <p:spPr>
            <a:xfrm>
              <a:off x="1585097" y="6900792"/>
              <a:ext cx="86737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N'DJAMENA</a:t>
              </a:r>
            </a:p>
          </p:txBody>
        </p:sp>
        <p:sp>
          <p:nvSpPr>
            <p:cNvPr id="754" name="tx134"/>
            <p:cNvSpPr/>
            <p:nvPr/>
          </p:nvSpPr>
          <p:spPr>
            <a:xfrm>
              <a:off x="1757961" y="6623402"/>
              <a:ext cx="6945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 SILA</a:t>
              </a:r>
            </a:p>
          </p:txBody>
        </p:sp>
        <p:sp>
          <p:nvSpPr>
            <p:cNvPr id="755" name="tx135"/>
            <p:cNvSpPr/>
            <p:nvPr/>
          </p:nvSpPr>
          <p:spPr>
            <a:xfrm rot="-2700000">
              <a:off x="23394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6" name="tx136"/>
            <p:cNvSpPr/>
            <p:nvPr/>
          </p:nvSpPr>
          <p:spPr>
            <a:xfrm rot="-2700000">
              <a:off x="26149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7" name="tx137"/>
            <p:cNvSpPr/>
            <p:nvPr/>
          </p:nvSpPr>
          <p:spPr>
            <a:xfrm rot="-2700000">
              <a:off x="289052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8" name="tx138"/>
            <p:cNvSpPr/>
            <p:nvPr/>
          </p:nvSpPr>
          <p:spPr>
            <a:xfrm rot="-2700000">
              <a:off x="31660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9" name="tx139"/>
            <p:cNvSpPr/>
            <p:nvPr/>
          </p:nvSpPr>
          <p:spPr>
            <a:xfrm rot="-2700000">
              <a:off x="34415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0" name="tx140"/>
            <p:cNvSpPr/>
            <p:nvPr/>
          </p:nvSpPr>
          <p:spPr>
            <a:xfrm rot="-2700000">
              <a:off x="37171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1" name="tx141"/>
            <p:cNvSpPr/>
            <p:nvPr/>
          </p:nvSpPr>
          <p:spPr>
            <a:xfrm rot="-2700000">
              <a:off x="3992619"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2" name="tx142"/>
            <p:cNvSpPr/>
            <p:nvPr/>
          </p:nvSpPr>
          <p:spPr>
            <a:xfrm rot="-2700000">
              <a:off x="42681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3" name="tx143"/>
            <p:cNvSpPr/>
            <p:nvPr/>
          </p:nvSpPr>
          <p:spPr>
            <a:xfrm rot="-2700000">
              <a:off x="45437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4" name="tx144"/>
            <p:cNvSpPr/>
            <p:nvPr/>
          </p:nvSpPr>
          <p:spPr>
            <a:xfrm rot="-2700000">
              <a:off x="48192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5" name="tx145"/>
            <p:cNvSpPr/>
            <p:nvPr/>
          </p:nvSpPr>
          <p:spPr>
            <a:xfrm rot="-2700000">
              <a:off x="50947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6" name="tx146"/>
            <p:cNvSpPr/>
            <p:nvPr/>
          </p:nvSpPr>
          <p:spPr>
            <a:xfrm rot="-2700000">
              <a:off x="53702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7" name="pic147"/>
            <p:cNvPicPr/>
            <p:nvPr/>
          </p:nvPicPr>
          <p:blipFill>
            <a:blip r:embed="rId2" cstate="print"/>
            <a:stretch>
              <a:fillRect/>
            </a:stretch>
          </p:blipFill>
          <p:spPr>
            <a:xfrm>
              <a:off x="3214516" y="10138064"/>
              <a:ext cx="2160000" cy="144000"/>
            </a:xfrm>
            <a:prstGeom prst="rect">
              <a:avLst/>
            </a:prstGeom>
          </p:spPr>
        </p:pic>
        <p:sp>
          <p:nvSpPr>
            <p:cNvPr id="768" name="pl148"/>
            <p:cNvSpPr/>
            <p:nvPr/>
          </p:nvSpPr>
          <p:spPr>
            <a:xfrm>
              <a:off x="35737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49"/>
            <p:cNvSpPr/>
            <p:nvPr/>
          </p:nvSpPr>
          <p:spPr>
            <a:xfrm>
              <a:off x="39481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50"/>
            <p:cNvSpPr/>
            <p:nvPr/>
          </p:nvSpPr>
          <p:spPr>
            <a:xfrm>
              <a:off x="43225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51"/>
            <p:cNvSpPr/>
            <p:nvPr/>
          </p:nvSpPr>
          <p:spPr>
            <a:xfrm>
              <a:off x="46969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52"/>
            <p:cNvSpPr/>
            <p:nvPr/>
          </p:nvSpPr>
          <p:spPr>
            <a:xfrm>
              <a:off x="50713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53"/>
            <p:cNvSpPr/>
            <p:nvPr/>
          </p:nvSpPr>
          <p:spPr>
            <a:xfrm>
              <a:off x="35737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54"/>
            <p:cNvSpPr/>
            <p:nvPr/>
          </p:nvSpPr>
          <p:spPr>
            <a:xfrm>
              <a:off x="39481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55"/>
            <p:cNvSpPr/>
            <p:nvPr/>
          </p:nvSpPr>
          <p:spPr>
            <a:xfrm>
              <a:off x="43225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56"/>
            <p:cNvSpPr/>
            <p:nvPr/>
          </p:nvSpPr>
          <p:spPr>
            <a:xfrm>
              <a:off x="46969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57"/>
            <p:cNvSpPr/>
            <p:nvPr/>
          </p:nvSpPr>
          <p:spPr>
            <a:xfrm>
              <a:off x="50713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tx158"/>
            <p:cNvSpPr/>
            <p:nvPr/>
          </p:nvSpPr>
          <p:spPr>
            <a:xfrm>
              <a:off x="35031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9" name="tx159"/>
            <p:cNvSpPr/>
            <p:nvPr/>
          </p:nvSpPr>
          <p:spPr>
            <a:xfrm>
              <a:off x="38775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80" name="tx160"/>
            <p:cNvSpPr/>
            <p:nvPr/>
          </p:nvSpPr>
          <p:spPr>
            <a:xfrm>
              <a:off x="42519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81" name="tx161"/>
            <p:cNvSpPr/>
            <p:nvPr/>
          </p:nvSpPr>
          <p:spPr>
            <a:xfrm>
              <a:off x="46263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82" name="tx162"/>
            <p:cNvSpPr/>
            <p:nvPr/>
          </p:nvSpPr>
          <p:spPr>
            <a:xfrm>
              <a:off x="4965449"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3"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Chile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59729"/>
              <a:ext cx="237118" cy="25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157707"/>
              <a:ext cx="237118" cy="112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542133"/>
              <a:ext cx="237118" cy="74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2" name="pg61"/>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3978308"/>
              <a:ext cx="237118" cy="1281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362734"/>
              <a:ext cx="237118" cy="922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695904"/>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285849"/>
              <a:ext cx="237118" cy="999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721532"/>
              <a:ext cx="237118" cy="563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465248"/>
              <a:ext cx="237118" cy="820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388363"/>
              <a:ext cx="237118" cy="89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490876"/>
              <a:ext cx="237118" cy="794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4311477"/>
              <a:ext cx="237118" cy="973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4234592"/>
              <a:ext cx="237118" cy="1050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3901422"/>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6" name="pl24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rc247"/>
            <p:cNvSpPr/>
            <p:nvPr/>
          </p:nvSpPr>
          <p:spPr>
            <a:xfrm>
              <a:off x="14796459"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96459"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3875794"/>
              <a:ext cx="237118" cy="1383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3901422"/>
              <a:ext cx="237118" cy="1383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4234592"/>
              <a:ext cx="237118" cy="1050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3952679"/>
              <a:ext cx="237118" cy="1332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3670767"/>
              <a:ext cx="237118" cy="1614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4208964"/>
              <a:ext cx="237118" cy="1076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40711" y="4490876"/>
              <a:ext cx="237118" cy="794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pg279"/>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1" name="tx280"/>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82" name="pg28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3" name="rc28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4" name="tx28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5" name="tx28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6" name="tx28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7" name="tx28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8" name="tx28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9" name="pl28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tx39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9" name="tx40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0" name="tx409"/>
            <p:cNvSpPr/>
            <p:nvPr/>
          </p:nvSpPr>
          <p:spPr>
            <a:xfrm>
              <a:off x="1294238" y="391865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11" name="tx410"/>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2" name="pl41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6" name="rc415"/>
            <p:cNvSpPr/>
            <p:nvPr/>
          </p:nvSpPr>
          <p:spPr>
            <a:xfrm>
              <a:off x="18110385" y="2153563"/>
              <a:ext cx="1753945" cy="1236458"/>
            </a:xfrm>
            <a:prstGeom prst="rect">
              <a:avLst/>
            </a:prstGeom>
            <a:solidFill>
              <a:srgbClr val="FFFFFF">
                <a:alpha val="100000"/>
              </a:srgbClr>
            </a:solidFill>
          </p:spPr>
          <p:txBody>
            <a:bodyPr/>
            <a:lstStyle/>
            <a:p/>
          </p:txBody>
        </p:sp>
        <p:sp>
          <p:nvSpPr>
            <p:cNvPr id="417" name="rc416"/>
            <p:cNvSpPr/>
            <p:nvPr/>
          </p:nvSpPr>
          <p:spPr>
            <a:xfrm>
              <a:off x="18179974" y="2223153"/>
              <a:ext cx="274319" cy="274319"/>
            </a:xfrm>
            <a:prstGeom prst="rect">
              <a:avLst/>
            </a:prstGeom>
            <a:solidFill>
              <a:srgbClr val="FFFFFF">
                <a:alpha val="100000"/>
              </a:srgbClr>
            </a:solidFill>
          </p:spPr>
          <p:txBody>
            <a:bodyPr/>
            <a:lstStyle/>
            <a:p/>
          </p:txBody>
        </p:sp>
        <p:sp>
          <p:nvSpPr>
            <p:cNvPr id="418" name="rc4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2497473"/>
              <a:ext cx="274319" cy="274319"/>
            </a:xfrm>
            <a:prstGeom prst="rect">
              <a:avLst/>
            </a:prstGeom>
            <a:solidFill>
              <a:srgbClr val="FFFFFF">
                <a:alpha val="100000"/>
              </a:srgbClr>
            </a:solidFill>
          </p:spPr>
          <p:txBody>
            <a:bodyPr/>
            <a:lstStyle/>
            <a:p/>
          </p:txBody>
        </p:sp>
        <p:sp>
          <p:nvSpPr>
            <p:cNvPr id="420" name="rc4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2771793"/>
              <a:ext cx="274319" cy="274319"/>
            </a:xfrm>
            <a:prstGeom prst="rect">
              <a:avLst/>
            </a:prstGeom>
            <a:solidFill>
              <a:srgbClr val="FFFFFF">
                <a:alpha val="100000"/>
              </a:srgbClr>
            </a:solidFill>
          </p:spPr>
          <p:txBody>
            <a:bodyPr/>
            <a:lstStyle/>
            <a:p/>
          </p:txBody>
        </p:sp>
        <p:sp>
          <p:nvSpPr>
            <p:cNvPr id="422" name="rc4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046113"/>
              <a:ext cx="274319" cy="274319"/>
            </a:xfrm>
            <a:prstGeom prst="rect">
              <a:avLst/>
            </a:prstGeom>
            <a:solidFill>
              <a:srgbClr val="FFFFFF">
                <a:alpha val="100000"/>
              </a:srgbClr>
            </a:solidFill>
          </p:spPr>
          <p:txBody>
            <a:bodyPr/>
            <a:lstStyle/>
            <a:p/>
          </p:txBody>
        </p:sp>
        <p:sp>
          <p:nvSpPr>
            <p:cNvPr id="424" name="rc4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5" name="tx4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6" name="tx4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7" name="tx4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8" name="tx4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9" name=""/>
          <p:cNvGrpSpPr/>
          <p:nvPr/>
        </p:nvGrpSpPr>
        <p:grpSpPr>
          <a:xfrm>
            <a:off x="6400800" y="6217920"/>
            <a:ext cx="5486400" cy="4251960"/>
            <a:chOff x="6400800" y="6217920"/>
            <a:chExt cx="5486400" cy="4251960"/>
          </a:xfrm>
        </p:grpSpPr>
        <p:sp>
          <p:nvSpPr>
            <p:cNvPr id="43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2" name="rc5"/>
            <p:cNvSpPr/>
            <p:nvPr/>
          </p:nvSpPr>
          <p:spPr>
            <a:xfrm>
              <a:off x="7196012" y="6510025"/>
              <a:ext cx="4234357" cy="2788960"/>
            </a:xfrm>
            <a:prstGeom prst="rect">
              <a:avLst/>
            </a:prstGeom>
            <a:solidFill>
              <a:srgbClr val="FFFFFF">
                <a:alpha val="100000"/>
              </a:srgbClr>
            </a:solidFill>
          </p:spPr>
          <p:txBody>
            <a:bodyPr/>
            <a:lstStyle/>
            <a:p/>
          </p:txBody>
        </p:sp>
        <p:sp>
          <p:nvSpPr>
            <p:cNvPr id="433"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4"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5"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6"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7"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8"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9"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0"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1"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2" name="rc15"/>
            <p:cNvSpPr/>
            <p:nvPr/>
          </p:nvSpPr>
          <p:spPr>
            <a:xfrm>
              <a:off x="7343038"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rc16"/>
            <p:cNvSpPr/>
            <p:nvPr/>
          </p:nvSpPr>
          <p:spPr>
            <a:xfrm>
              <a:off x="10871669"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17"/>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445" name="tx18"/>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46" name="tx19"/>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7" name="tx20"/>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8" name="tx21"/>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9" name="tx2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29"/>
            <p:cNvSpPr/>
            <p:nvPr/>
          </p:nvSpPr>
          <p:spPr>
            <a:xfrm>
              <a:off x="11430369" y="83774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30"/>
            <p:cNvSpPr/>
            <p:nvPr/>
          </p:nvSpPr>
          <p:spPr>
            <a:xfrm>
              <a:off x="11430369" y="75826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pl31"/>
            <p:cNvSpPr/>
            <p:nvPr/>
          </p:nvSpPr>
          <p:spPr>
            <a:xfrm>
              <a:off x="11430369" y="67878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tx32"/>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0" name="tx33"/>
            <p:cNvSpPr/>
            <p:nvPr/>
          </p:nvSpPr>
          <p:spPr>
            <a:xfrm>
              <a:off x="11528427" y="8376966"/>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1" name="tx34"/>
            <p:cNvSpPr/>
            <p:nvPr/>
          </p:nvSpPr>
          <p:spPr>
            <a:xfrm>
              <a:off x="11528427" y="7582610"/>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2" name="tx35"/>
            <p:cNvSpPr/>
            <p:nvPr/>
          </p:nvSpPr>
          <p:spPr>
            <a:xfrm>
              <a:off x="11528427" y="6785501"/>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63" name="pl36"/>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7"/>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8"/>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9"/>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0"/>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1"/>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2"/>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43"/>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44"/>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45"/>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46"/>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47"/>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48"/>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49"/>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50"/>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51"/>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54"/>
            <p:cNvSpPr/>
            <p:nvPr/>
          </p:nvSpPr>
          <p:spPr>
            <a:xfrm>
              <a:off x="8180443" y="10217410"/>
              <a:ext cx="1051268" cy="182880"/>
            </a:xfrm>
            <a:prstGeom prst="rect">
              <a:avLst/>
            </a:prstGeom>
            <a:solidFill>
              <a:srgbClr val="FFFFFF">
                <a:alpha val="100000"/>
              </a:srgbClr>
            </a:solidFill>
          </p:spPr>
          <p:txBody>
            <a:bodyPr/>
            <a:lstStyle/>
            <a:p/>
          </p:txBody>
        </p:sp>
        <p:sp>
          <p:nvSpPr>
            <p:cNvPr id="482" name="rc55"/>
            <p:cNvSpPr/>
            <p:nvPr/>
          </p:nvSpPr>
          <p:spPr>
            <a:xfrm>
              <a:off x="8180443" y="10217410"/>
              <a:ext cx="182879" cy="182880"/>
            </a:xfrm>
            <a:prstGeom prst="rect">
              <a:avLst/>
            </a:prstGeom>
            <a:solidFill>
              <a:srgbClr val="FFFFFF">
                <a:alpha val="100000"/>
              </a:srgbClr>
            </a:solidFill>
          </p:spPr>
          <p:txBody>
            <a:bodyPr/>
            <a:lstStyle/>
            <a:p/>
          </p:txBody>
        </p:sp>
        <p:sp>
          <p:nvSpPr>
            <p:cNvPr id="483" name="pl56"/>
            <p:cNvSpPr/>
            <p:nvPr/>
          </p:nvSpPr>
          <p:spPr>
            <a:xfrm>
              <a:off x="819873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57"/>
            <p:cNvSpPr/>
            <p:nvPr/>
          </p:nvSpPr>
          <p:spPr>
            <a:xfrm>
              <a:off x="847132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58"/>
            <p:cNvSpPr/>
            <p:nvPr/>
          </p:nvSpPr>
          <p:spPr>
            <a:xfrm>
              <a:off x="9411711" y="10217410"/>
              <a:ext cx="1034227" cy="182880"/>
            </a:xfrm>
            <a:prstGeom prst="rect">
              <a:avLst/>
            </a:prstGeom>
            <a:solidFill>
              <a:srgbClr val="FFFFFF">
                <a:alpha val="100000"/>
              </a:srgbClr>
            </a:solidFill>
          </p:spPr>
          <p:txBody>
            <a:bodyPr/>
            <a:lstStyle/>
            <a:p/>
          </p:txBody>
        </p:sp>
        <p:sp>
          <p:nvSpPr>
            <p:cNvPr id="486" name="rc59"/>
            <p:cNvSpPr/>
            <p:nvPr/>
          </p:nvSpPr>
          <p:spPr>
            <a:xfrm>
              <a:off x="9411711" y="10217410"/>
              <a:ext cx="182879" cy="182880"/>
            </a:xfrm>
            <a:prstGeom prst="rect">
              <a:avLst/>
            </a:prstGeom>
            <a:solidFill>
              <a:srgbClr val="FFFFFF">
                <a:alpha val="100000"/>
              </a:srgbClr>
            </a:solidFill>
          </p:spPr>
          <p:txBody>
            <a:bodyPr/>
            <a:lstStyle/>
            <a:p/>
          </p:txBody>
        </p:sp>
        <p:sp>
          <p:nvSpPr>
            <p:cNvPr id="487" name="rc60"/>
            <p:cNvSpPr/>
            <p:nvPr/>
          </p:nvSpPr>
          <p:spPr>
            <a:xfrm>
              <a:off x="9420711"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tx61"/>
            <p:cNvSpPr/>
            <p:nvPr/>
          </p:nvSpPr>
          <p:spPr>
            <a:xfrm>
              <a:off x="9702591"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9" name="tx62"/>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0" name=""/>
          <p:cNvGrpSpPr/>
          <p:nvPr/>
        </p:nvGrpSpPr>
        <p:grpSpPr>
          <a:xfrm>
            <a:off x="12527280" y="6217920"/>
            <a:ext cx="5486400" cy="4297680"/>
            <a:chOff x="12527280" y="6217920"/>
            <a:chExt cx="5486400" cy="4297680"/>
          </a:xfrm>
        </p:grpSpPr>
        <p:sp>
          <p:nvSpPr>
            <p:cNvPr id="4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7"/>
            <p:cNvSpPr/>
            <p:nvPr/>
          </p:nvSpPr>
          <p:spPr>
            <a:xfrm>
              <a:off x="13325144" y="6714885"/>
              <a:ext cx="4510689" cy="179252"/>
            </a:xfrm>
            <a:custGeom>
              <a:avLst/>
              <a:pathLst>
                <a:path w="4510689" h="179252">
                  <a:moveTo>
                    <a:pt x="0" y="0"/>
                  </a:moveTo>
                  <a:lnTo>
                    <a:pt x="180427" y="25607"/>
                  </a:lnTo>
                  <a:lnTo>
                    <a:pt x="360855" y="51214"/>
                  </a:lnTo>
                  <a:lnTo>
                    <a:pt x="541282" y="25607"/>
                  </a:lnTo>
                  <a:lnTo>
                    <a:pt x="721710" y="76822"/>
                  </a:lnTo>
                  <a:lnTo>
                    <a:pt x="902137" y="179252"/>
                  </a:lnTo>
                  <a:lnTo>
                    <a:pt x="1082565" y="153644"/>
                  </a:lnTo>
                  <a:lnTo>
                    <a:pt x="1262993" y="128037"/>
                  </a:lnTo>
                  <a:lnTo>
                    <a:pt x="1443420" y="25607"/>
                  </a:lnTo>
                  <a:lnTo>
                    <a:pt x="1623848" y="102429"/>
                  </a:lnTo>
                  <a:lnTo>
                    <a:pt x="1804275" y="102429"/>
                  </a:lnTo>
                  <a:lnTo>
                    <a:pt x="1984703" y="153644"/>
                  </a:lnTo>
                  <a:lnTo>
                    <a:pt x="2165131" y="179252"/>
                  </a:lnTo>
                  <a:lnTo>
                    <a:pt x="2345558" y="179252"/>
                  </a:lnTo>
                  <a:lnTo>
                    <a:pt x="2525986" y="0"/>
                  </a:lnTo>
                  <a:lnTo>
                    <a:pt x="2706413" y="25607"/>
                  </a:lnTo>
                  <a:lnTo>
                    <a:pt x="2886841" y="102429"/>
                  </a:lnTo>
                  <a:lnTo>
                    <a:pt x="3067268" y="102429"/>
                  </a:lnTo>
                  <a:lnTo>
                    <a:pt x="3247696" y="102429"/>
                  </a:lnTo>
                  <a:lnTo>
                    <a:pt x="3428124" y="51214"/>
                  </a:lnTo>
                  <a:lnTo>
                    <a:pt x="3608551" y="153644"/>
                  </a:lnTo>
                  <a:lnTo>
                    <a:pt x="3788979" y="128037"/>
                  </a:lnTo>
                  <a:lnTo>
                    <a:pt x="3969406" y="76822"/>
                  </a:lnTo>
                  <a:lnTo>
                    <a:pt x="4149834" y="76822"/>
                  </a:lnTo>
                  <a:lnTo>
                    <a:pt x="4330262" y="102429"/>
                  </a:lnTo>
                  <a:lnTo>
                    <a:pt x="4510689" y="51214"/>
                  </a:lnTo>
                </a:path>
              </a:pathLst>
            </a:custGeom>
            <a:ln w="32521" cap="flat">
              <a:solidFill>
                <a:srgbClr val="5EB0E8">
                  <a:alpha val="100000"/>
                </a:srgbClr>
              </a:solidFill>
              <a:prstDash val="solid"/>
              <a:round/>
            </a:ln>
          </p:spPr>
          <p:txBody>
            <a:bodyPr/>
            <a:lstStyle/>
            <a:p/>
          </p:txBody>
        </p:sp>
        <p:sp>
          <p:nvSpPr>
            <p:cNvPr id="506" name="pl18"/>
            <p:cNvSpPr/>
            <p:nvPr/>
          </p:nvSpPr>
          <p:spPr>
            <a:xfrm>
              <a:off x="14046855" y="6740492"/>
              <a:ext cx="3788979" cy="665794"/>
            </a:xfrm>
            <a:custGeom>
              <a:avLst/>
              <a:pathLst>
                <a:path w="3788979" h="665794">
                  <a:moveTo>
                    <a:pt x="0" y="0"/>
                  </a:moveTo>
                  <a:lnTo>
                    <a:pt x="180427" y="0"/>
                  </a:lnTo>
                  <a:lnTo>
                    <a:pt x="360855" y="25607"/>
                  </a:lnTo>
                  <a:lnTo>
                    <a:pt x="541282" y="25607"/>
                  </a:lnTo>
                  <a:lnTo>
                    <a:pt x="721710" y="179252"/>
                  </a:lnTo>
                  <a:lnTo>
                    <a:pt x="902137" y="179252"/>
                  </a:lnTo>
                  <a:lnTo>
                    <a:pt x="1082565" y="307289"/>
                  </a:lnTo>
                  <a:lnTo>
                    <a:pt x="1262993" y="486542"/>
                  </a:lnTo>
                  <a:lnTo>
                    <a:pt x="1443420" y="563364"/>
                  </a:lnTo>
                  <a:lnTo>
                    <a:pt x="1623848" y="460934"/>
                  </a:lnTo>
                  <a:lnTo>
                    <a:pt x="1804275" y="204859"/>
                  </a:lnTo>
                  <a:lnTo>
                    <a:pt x="1984703" y="179252"/>
                  </a:lnTo>
                  <a:lnTo>
                    <a:pt x="2165131" y="230467"/>
                  </a:lnTo>
                  <a:lnTo>
                    <a:pt x="2345558" y="153644"/>
                  </a:lnTo>
                  <a:lnTo>
                    <a:pt x="2525986" y="76822"/>
                  </a:lnTo>
                  <a:lnTo>
                    <a:pt x="2706413" y="128037"/>
                  </a:lnTo>
                  <a:lnTo>
                    <a:pt x="2886841" y="332897"/>
                  </a:lnTo>
                  <a:lnTo>
                    <a:pt x="3067268" y="128037"/>
                  </a:lnTo>
                  <a:lnTo>
                    <a:pt x="3247696" y="384112"/>
                  </a:lnTo>
                  <a:lnTo>
                    <a:pt x="3428124" y="665794"/>
                  </a:lnTo>
                  <a:lnTo>
                    <a:pt x="3608551" y="588972"/>
                  </a:lnTo>
                  <a:lnTo>
                    <a:pt x="3788979" y="460934"/>
                  </a:lnTo>
                </a:path>
              </a:pathLst>
            </a:custGeom>
            <a:ln w="32521" cap="flat">
              <a:solidFill>
                <a:srgbClr val="00A173">
                  <a:alpha val="100000"/>
                </a:srgbClr>
              </a:solidFill>
              <a:prstDash val="solid"/>
              <a:round/>
            </a:ln>
          </p:spPr>
          <p:txBody>
            <a:bodyPr/>
            <a:lstStyle/>
            <a:p/>
          </p:txBody>
        </p:sp>
        <p:sp>
          <p:nvSpPr>
            <p:cNvPr id="50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2" name="rc84"/>
            <p:cNvSpPr/>
            <p:nvPr/>
          </p:nvSpPr>
          <p:spPr>
            <a:xfrm>
              <a:off x="14005791" y="9941072"/>
              <a:ext cx="3149396" cy="504938"/>
            </a:xfrm>
            <a:prstGeom prst="rect">
              <a:avLst/>
            </a:prstGeom>
            <a:solidFill>
              <a:srgbClr val="FFFFFF">
                <a:alpha val="100000"/>
              </a:srgbClr>
            </a:solidFill>
          </p:spPr>
          <p:txBody>
            <a:bodyPr/>
            <a:lstStyle/>
            <a:p/>
          </p:txBody>
        </p:sp>
        <p:sp>
          <p:nvSpPr>
            <p:cNvPr id="57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8" name=""/>
          <p:cNvGrpSpPr/>
          <p:nvPr/>
        </p:nvGrpSpPr>
        <p:grpSpPr>
          <a:xfrm>
            <a:off x="594360" y="6217920"/>
            <a:ext cx="5562295" cy="2619840"/>
            <a:chOff x="594360" y="6217920"/>
            <a:chExt cx="5562295" cy="2619840"/>
          </a:xfrm>
        </p:grpSpPr>
        <p:sp>
          <p:nvSpPr>
            <p:cNvPr id="579"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0" name="rc4"/>
            <p:cNvSpPr/>
            <p:nvPr/>
          </p:nvSpPr>
          <p:spPr>
            <a:xfrm>
              <a:off x="2383350" y="6737049"/>
              <a:ext cx="3703715" cy="66788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1" name="rc5"/>
            <p:cNvSpPr/>
            <p:nvPr/>
          </p:nvSpPr>
          <p:spPr>
            <a:xfrm>
              <a:off x="2413709"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6"/>
            <p:cNvSpPr/>
            <p:nvPr/>
          </p:nvSpPr>
          <p:spPr>
            <a:xfrm>
              <a:off x="2717292"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7"/>
            <p:cNvSpPr/>
            <p:nvPr/>
          </p:nvSpPr>
          <p:spPr>
            <a:xfrm>
              <a:off x="3020875"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8"/>
            <p:cNvSpPr/>
            <p:nvPr/>
          </p:nvSpPr>
          <p:spPr>
            <a:xfrm>
              <a:off x="3324458" y="6767407"/>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5" name="rc9"/>
            <p:cNvSpPr/>
            <p:nvPr/>
          </p:nvSpPr>
          <p:spPr>
            <a:xfrm>
              <a:off x="362804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0"/>
            <p:cNvSpPr/>
            <p:nvPr/>
          </p:nvSpPr>
          <p:spPr>
            <a:xfrm>
              <a:off x="3931625"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1"/>
            <p:cNvSpPr/>
            <p:nvPr/>
          </p:nvSpPr>
          <p:spPr>
            <a:xfrm>
              <a:off x="423520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2"/>
            <p:cNvSpPr/>
            <p:nvPr/>
          </p:nvSpPr>
          <p:spPr>
            <a:xfrm>
              <a:off x="453879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3"/>
            <p:cNvSpPr/>
            <p:nvPr/>
          </p:nvSpPr>
          <p:spPr>
            <a:xfrm>
              <a:off x="484237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4"/>
            <p:cNvSpPr/>
            <p:nvPr/>
          </p:nvSpPr>
          <p:spPr>
            <a:xfrm>
              <a:off x="514595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5"/>
            <p:cNvSpPr/>
            <p:nvPr/>
          </p:nvSpPr>
          <p:spPr>
            <a:xfrm>
              <a:off x="544954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6"/>
            <p:cNvSpPr/>
            <p:nvPr/>
          </p:nvSpPr>
          <p:spPr>
            <a:xfrm>
              <a:off x="575312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7"/>
            <p:cNvSpPr/>
            <p:nvPr/>
          </p:nvSpPr>
          <p:spPr>
            <a:xfrm>
              <a:off x="2413709"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8"/>
            <p:cNvSpPr/>
            <p:nvPr/>
          </p:nvSpPr>
          <p:spPr>
            <a:xfrm>
              <a:off x="2717292"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9"/>
            <p:cNvSpPr/>
            <p:nvPr/>
          </p:nvSpPr>
          <p:spPr>
            <a:xfrm>
              <a:off x="3020875"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0"/>
            <p:cNvSpPr/>
            <p:nvPr/>
          </p:nvSpPr>
          <p:spPr>
            <a:xfrm>
              <a:off x="33244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1"/>
            <p:cNvSpPr/>
            <p:nvPr/>
          </p:nvSpPr>
          <p:spPr>
            <a:xfrm>
              <a:off x="3628041" y="7070991"/>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8" name="rc22"/>
            <p:cNvSpPr/>
            <p:nvPr/>
          </p:nvSpPr>
          <p:spPr>
            <a:xfrm>
              <a:off x="3931625"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3"/>
            <p:cNvSpPr/>
            <p:nvPr/>
          </p:nvSpPr>
          <p:spPr>
            <a:xfrm>
              <a:off x="423520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4"/>
            <p:cNvSpPr/>
            <p:nvPr/>
          </p:nvSpPr>
          <p:spPr>
            <a:xfrm>
              <a:off x="453879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5"/>
            <p:cNvSpPr/>
            <p:nvPr/>
          </p:nvSpPr>
          <p:spPr>
            <a:xfrm>
              <a:off x="484237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6"/>
            <p:cNvSpPr/>
            <p:nvPr/>
          </p:nvSpPr>
          <p:spPr>
            <a:xfrm>
              <a:off x="51459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7"/>
            <p:cNvSpPr/>
            <p:nvPr/>
          </p:nvSpPr>
          <p:spPr>
            <a:xfrm>
              <a:off x="544954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8"/>
            <p:cNvSpPr/>
            <p:nvPr/>
          </p:nvSpPr>
          <p:spPr>
            <a:xfrm>
              <a:off x="575312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tx29"/>
            <p:cNvSpPr/>
            <p:nvPr/>
          </p:nvSpPr>
          <p:spPr>
            <a:xfrm>
              <a:off x="1485331" y="7164516"/>
              <a:ext cx="7366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ATACAMA</a:t>
              </a:r>
            </a:p>
          </p:txBody>
        </p:sp>
        <p:sp>
          <p:nvSpPr>
            <p:cNvPr id="606" name="tx30"/>
            <p:cNvSpPr/>
            <p:nvPr/>
          </p:nvSpPr>
          <p:spPr>
            <a:xfrm>
              <a:off x="1620839" y="6696266"/>
              <a:ext cx="6011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a:t>
              </a:r>
            </a:p>
          </p:txBody>
        </p:sp>
        <p:sp>
          <p:nvSpPr>
            <p:cNvPr id="607" name="tx31"/>
            <p:cNvSpPr/>
            <p:nvPr/>
          </p:nvSpPr>
          <p:spPr>
            <a:xfrm>
              <a:off x="663949" y="6860858"/>
              <a:ext cx="1558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METROPOLITANA DE</a:t>
              </a:r>
            </a:p>
          </p:txBody>
        </p:sp>
        <p:sp>
          <p:nvSpPr>
            <p:cNvPr id="608" name="tx32"/>
            <p:cNvSpPr/>
            <p:nvPr/>
          </p:nvSpPr>
          <p:spPr>
            <a:xfrm>
              <a:off x="1434506" y="7025450"/>
              <a:ext cx="7875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SANTIAGO</a:t>
              </a:r>
            </a:p>
          </p:txBody>
        </p:sp>
        <p:sp>
          <p:nvSpPr>
            <p:cNvPr id="609" name="tx33"/>
            <p:cNvSpPr/>
            <p:nvPr/>
          </p:nvSpPr>
          <p:spPr>
            <a:xfrm rot="-2700000">
              <a:off x="2125865"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10" name="tx34"/>
            <p:cNvSpPr/>
            <p:nvPr/>
          </p:nvSpPr>
          <p:spPr>
            <a:xfrm rot="-2700000">
              <a:off x="2429448"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11" name="tx35"/>
            <p:cNvSpPr/>
            <p:nvPr/>
          </p:nvSpPr>
          <p:spPr>
            <a:xfrm rot="-2700000">
              <a:off x="273303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12" name="tx36"/>
            <p:cNvSpPr/>
            <p:nvPr/>
          </p:nvSpPr>
          <p:spPr>
            <a:xfrm rot="-2700000">
              <a:off x="3036615"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13" name="tx37"/>
            <p:cNvSpPr/>
            <p:nvPr/>
          </p:nvSpPr>
          <p:spPr>
            <a:xfrm rot="-2700000">
              <a:off x="3340198"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14" name="tx38"/>
            <p:cNvSpPr/>
            <p:nvPr/>
          </p:nvSpPr>
          <p:spPr>
            <a:xfrm rot="-2700000">
              <a:off x="364378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15" name="tx39"/>
            <p:cNvSpPr/>
            <p:nvPr/>
          </p:nvSpPr>
          <p:spPr>
            <a:xfrm rot="-2700000">
              <a:off x="3947338" y="7720680"/>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6" name="tx40"/>
            <p:cNvSpPr/>
            <p:nvPr/>
          </p:nvSpPr>
          <p:spPr>
            <a:xfrm rot="-2700000">
              <a:off x="4250948"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7" name="tx41"/>
            <p:cNvSpPr/>
            <p:nvPr/>
          </p:nvSpPr>
          <p:spPr>
            <a:xfrm rot="-2700000">
              <a:off x="455453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8" name="tx42"/>
            <p:cNvSpPr/>
            <p:nvPr/>
          </p:nvSpPr>
          <p:spPr>
            <a:xfrm rot="-2700000">
              <a:off x="4858114"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9" name="tx43"/>
            <p:cNvSpPr/>
            <p:nvPr/>
          </p:nvSpPr>
          <p:spPr>
            <a:xfrm rot="-2700000">
              <a:off x="5161697"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20" name="tx44"/>
            <p:cNvSpPr/>
            <p:nvPr/>
          </p:nvSpPr>
          <p:spPr>
            <a:xfrm rot="-2700000">
              <a:off x="546528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21" name="pic45"/>
            <p:cNvPicPr/>
            <p:nvPr/>
          </p:nvPicPr>
          <p:blipFill>
            <a:blip r:embed="rId2" cstate="print"/>
            <a:stretch>
              <a:fillRect/>
            </a:stretch>
          </p:blipFill>
          <p:spPr>
            <a:xfrm>
              <a:off x="3155208" y="8216247"/>
              <a:ext cx="2160000" cy="144000"/>
            </a:xfrm>
            <a:prstGeom prst="rect">
              <a:avLst/>
            </a:prstGeom>
          </p:spPr>
        </p:pic>
        <p:sp>
          <p:nvSpPr>
            <p:cNvPr id="622" name="pl46"/>
            <p:cNvSpPr/>
            <p:nvPr/>
          </p:nvSpPr>
          <p:spPr>
            <a:xfrm>
              <a:off x="4235208" y="831635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3" name="pl47"/>
            <p:cNvSpPr/>
            <p:nvPr/>
          </p:nvSpPr>
          <p:spPr>
            <a:xfrm>
              <a:off x="4235208" y="821624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4" name="tx48"/>
            <p:cNvSpPr/>
            <p:nvPr/>
          </p:nvSpPr>
          <p:spPr>
            <a:xfrm>
              <a:off x="4199892" y="842946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5" name="tx49"/>
            <p:cNvSpPr/>
            <p:nvPr/>
          </p:nvSpPr>
          <p:spPr>
            <a:xfrm>
              <a:off x="1187650" y="647144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2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73536"/>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06445"/>
              <a:ext cx="234305" cy="267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72660"/>
              <a:ext cx="234305" cy="12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72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1784"/>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916247"/>
              <a:ext cx="234305" cy="355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8281"/>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559834"/>
              <a:ext cx="234305" cy="70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8719"/>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516924"/>
              <a:ext cx="234305" cy="7517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51205"/>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3989748"/>
              <a:ext cx="234305" cy="1261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040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3737982"/>
              <a:ext cx="234305" cy="1522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302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004635"/>
              <a:ext cx="234305" cy="125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62151"/>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085638"/>
              <a:ext cx="234305" cy="1176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64341"/>
              <a:ext cx="234305" cy="6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3890793"/>
              <a:ext cx="234305" cy="1373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996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3584733"/>
              <a:ext cx="234305" cy="1675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2222"/>
              <a:ext cx="234305" cy="13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22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66968"/>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3879409"/>
              <a:ext cx="234305" cy="1387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522 case(s)</a:t>
              </a:r>
            </a:p>
          </p:txBody>
        </p:sp>
        <p:sp>
          <p:nvSpPr>
            <p:cNvPr id="61" name="pg60"/>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552 case(s)</a:t>
              </a:r>
            </a:p>
          </p:txBody>
        </p:sp>
        <p:sp>
          <p:nvSpPr>
            <p:cNvPr id="63" name="rc62"/>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266656" y="2153563"/>
              <a:ext cx="3176137" cy="3131794"/>
            </a:xfrm>
            <a:prstGeom prst="rect">
              <a:avLst/>
            </a:prstGeom>
            <a:solidFill>
              <a:srgbClr val="FFFFFF">
                <a:alpha val="100000"/>
              </a:srgbClr>
            </a:solidFill>
          </p:spPr>
          <p:txBody>
            <a:bodyPr/>
            <a:lstStyle/>
            <a:p/>
          </p:txBody>
        </p:sp>
        <p:sp>
          <p:nvSpPr>
            <p:cNvPr id="65" name="pl64"/>
            <p:cNvSpPr/>
            <p:nvPr/>
          </p:nvSpPr>
          <p:spPr>
            <a:xfrm>
              <a:off x="5266656"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281417"/>
              <a:ext cx="234305" cy="39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281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2809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06275"/>
              <a:ext cx="234305" cy="174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69595"/>
              <a:ext cx="234305" cy="157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2695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695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751614"/>
              <a:ext cx="234305" cy="517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65216"/>
              <a:ext cx="234305" cy="20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2652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647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117163"/>
              <a:ext cx="234305" cy="11476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5864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051047"/>
              <a:ext cx="234305" cy="1207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64341"/>
              <a:ext cx="234305" cy="21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643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6302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562840"/>
              <a:ext cx="234305" cy="1700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55584"/>
              <a:ext cx="234305" cy="2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255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5383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3590863"/>
              <a:ext cx="234305" cy="1662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59086"/>
              <a:ext cx="234305" cy="26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258649"/>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57773"/>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3816358"/>
              <a:ext cx="234305" cy="1441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54270"/>
              <a:ext cx="234305" cy="31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2542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5295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3771259"/>
              <a:ext cx="234305" cy="1481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61276"/>
              <a:ext cx="234305" cy="24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261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61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3729225"/>
              <a:ext cx="234305" cy="1532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62151"/>
              <a:ext cx="234305" cy="23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621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60838"/>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3540948"/>
              <a:ext cx="234305" cy="1719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62589"/>
              <a:ext cx="234305" cy="2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262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61276"/>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3709521"/>
              <a:ext cx="234305" cy="15517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54270"/>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3185410"/>
              <a:ext cx="234305" cy="2068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651 case(s)</a:t>
              </a:r>
            </a:p>
          </p:txBody>
        </p:sp>
        <p:sp>
          <p:nvSpPr>
            <p:cNvPr id="123" name="pg122"/>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621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rc134"/>
            <p:cNvSpPr/>
            <p:nvPr/>
          </p:nvSpPr>
          <p:spPr>
            <a:xfrm>
              <a:off x="8481844" y="5273536"/>
              <a:ext cx="234305" cy="11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52735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2735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4806345"/>
              <a:ext cx="234305" cy="467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276163"/>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4865018"/>
              <a:ext cx="234305" cy="411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5255146"/>
              <a:ext cx="234305" cy="30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255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2551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3816358"/>
              <a:ext cx="234305" cy="1438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5236756"/>
              <a:ext cx="234305" cy="486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2367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2367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3614069"/>
              <a:ext cx="234305" cy="16226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2876285"/>
              <a:ext cx="234305" cy="2336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3225255"/>
              <a:ext cx="234305" cy="1987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5227999"/>
              <a:ext cx="234305" cy="5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2279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2279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3769945"/>
              <a:ext cx="234305" cy="1458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5244637"/>
              <a:ext cx="234305" cy="407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44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44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3774324"/>
              <a:ext cx="234305" cy="1470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5249016"/>
              <a:ext cx="234305" cy="363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490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490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3894734"/>
              <a:ext cx="234305" cy="1354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5240259"/>
              <a:ext cx="234305" cy="45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402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3850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3431046"/>
              <a:ext cx="234305" cy="1807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5238507"/>
              <a:ext cx="234305" cy="46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38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35442"/>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3739733"/>
              <a:ext cx="234305" cy="1495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5212236"/>
              <a:ext cx="234305" cy="73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12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04793"/>
              <a:ext cx="234305" cy="74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4345723"/>
              <a:ext cx="234305" cy="859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pg182"/>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4" name="tx183"/>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1,272 case(s)</a:t>
              </a:r>
            </a:p>
          </p:txBody>
        </p:sp>
        <p:sp>
          <p:nvSpPr>
            <p:cNvPr id="185" name="pg184"/>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6" name="tx185"/>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1,272 case(s)</a:t>
              </a:r>
            </a:p>
          </p:txBody>
        </p:sp>
        <p:sp>
          <p:nvSpPr>
            <p:cNvPr id="187" name="rc18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8" name="rc187"/>
            <p:cNvSpPr/>
            <p:nvPr/>
          </p:nvSpPr>
          <p:spPr>
            <a:xfrm>
              <a:off x="11618931" y="2153563"/>
              <a:ext cx="3176137" cy="3131794"/>
            </a:xfrm>
            <a:prstGeom prst="rect">
              <a:avLst/>
            </a:prstGeom>
            <a:solidFill>
              <a:srgbClr val="FFFFFF">
                <a:alpha val="100000"/>
              </a:srgbClr>
            </a:solidFill>
          </p:spPr>
          <p:txBody>
            <a:bodyPr/>
            <a:lstStyle/>
            <a:p/>
          </p:txBody>
        </p:sp>
        <p:sp>
          <p:nvSpPr>
            <p:cNvPr id="189" name="pl188"/>
            <p:cNvSpPr/>
            <p:nvPr/>
          </p:nvSpPr>
          <p:spPr>
            <a:xfrm>
              <a:off x="11618931"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43931"/>
              <a:ext cx="234305" cy="141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1439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141742"/>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743295"/>
              <a:ext cx="234305" cy="39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69326"/>
              <a:ext cx="234305" cy="116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16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167137"/>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4545822"/>
              <a:ext cx="234305" cy="621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178084"/>
              <a:ext cx="234305" cy="107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177646"/>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1767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3657855"/>
              <a:ext cx="234305" cy="1518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195160"/>
              <a:ext cx="234305" cy="90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194722"/>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19428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3555397"/>
              <a:ext cx="234305" cy="1638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206544"/>
              <a:ext cx="234305" cy="78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2065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20523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3023842"/>
              <a:ext cx="234305" cy="2181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229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2959477"/>
              <a:ext cx="234305" cy="2269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239821"/>
              <a:ext cx="234305" cy="45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2398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238945"/>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3659168"/>
              <a:ext cx="234305" cy="1579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257773"/>
              <a:ext cx="234305" cy="2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2577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25602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3851824"/>
              <a:ext cx="234305" cy="1404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268719"/>
              <a:ext cx="234305" cy="16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268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268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3839564"/>
              <a:ext cx="234305" cy="1429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265654"/>
              <a:ext cx="234305" cy="197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2656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26477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3695948"/>
              <a:ext cx="234305" cy="15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56459"/>
              <a:ext cx="234305" cy="28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564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564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3796216"/>
              <a:ext cx="234305" cy="1460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251205"/>
              <a:ext cx="234305" cy="34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251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249892"/>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4456938"/>
              <a:ext cx="234305" cy="7929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1,770 case(s)</a:t>
              </a:r>
            </a:p>
          </p:txBody>
        </p:sp>
        <p:sp>
          <p:nvSpPr>
            <p:cNvPr id="247" name="pg24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1,770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95069" y="2153563"/>
              <a:ext cx="3176137" cy="3131794"/>
            </a:xfrm>
            <a:prstGeom prst="rect">
              <a:avLst/>
            </a:prstGeom>
            <a:solidFill>
              <a:srgbClr val="FFFFFF">
                <a:alpha val="100000"/>
              </a:srgbClr>
            </a:solidFill>
          </p:spPr>
          <p:txBody>
            <a:bodyPr/>
            <a:lstStyle/>
            <a:p/>
          </p:txBody>
        </p:sp>
        <p:sp>
          <p:nvSpPr>
            <p:cNvPr id="251" name="pl250"/>
            <p:cNvSpPr/>
            <p:nvPr/>
          </p:nvSpPr>
          <p:spPr>
            <a:xfrm>
              <a:off x="14795069"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2" name="pl251"/>
            <p:cNvSpPr/>
            <p:nvPr/>
          </p:nvSpPr>
          <p:spPr>
            <a:xfrm>
              <a:off x="14795069"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rc258"/>
            <p:cNvSpPr/>
            <p:nvPr/>
          </p:nvSpPr>
          <p:spPr>
            <a:xfrm>
              <a:off x="14834120"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228875"/>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4708266"/>
              <a:ext cx="234305" cy="520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230188"/>
              <a:ext cx="234305" cy="55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2301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2301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4864142"/>
              <a:ext cx="234305" cy="366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238945"/>
              <a:ext cx="234305" cy="46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2389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52380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148251"/>
              <a:ext cx="234305" cy="1089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252081"/>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3607501"/>
              <a:ext cx="234305" cy="164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252519"/>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3415721"/>
              <a:ext cx="234305" cy="18367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267844"/>
              <a:ext cx="234305" cy="17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267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262151"/>
              <a:ext cx="234305" cy="56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3431922"/>
              <a:ext cx="234305" cy="1830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266530"/>
              <a:ext cx="234305" cy="39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3852262"/>
              <a:ext cx="234305" cy="1414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56494" y="5272222"/>
              <a:ext cx="234305" cy="13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56494" y="52722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56494" y="5270471"/>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56494" y="3988434"/>
              <a:ext cx="234305" cy="12820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644 case(s)</a:t>
              </a:r>
            </a:p>
          </p:txBody>
        </p:sp>
        <p:sp>
          <p:nvSpPr>
            <p:cNvPr id="293" name="pg292"/>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2947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2" name="tx421"/>
            <p:cNvSpPr/>
            <p:nvPr/>
          </p:nvSpPr>
          <p:spPr>
            <a:xfrm>
              <a:off x="1230614" y="341908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23" name="tx422"/>
            <p:cNvSpPr/>
            <p:nvPr/>
          </p:nvSpPr>
          <p:spPr>
            <a:xfrm>
              <a:off x="1230614" y="254337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4" name="pl423"/>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2055723" y="4409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2055723" y="3533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2055723" y="26582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753945" cy="123645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rc43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2497473"/>
              <a:ext cx="274319" cy="274319"/>
            </a:xfrm>
            <a:prstGeom prst="rect">
              <a:avLst/>
            </a:prstGeom>
            <a:solidFill>
              <a:srgbClr val="FFFFFF">
                <a:alpha val="100000"/>
              </a:srgbClr>
            </a:solidFill>
          </p:spPr>
          <p:txBody>
            <a:bodyPr/>
            <a:lstStyle/>
            <a:p/>
          </p:txBody>
        </p:sp>
        <p:sp>
          <p:nvSpPr>
            <p:cNvPr id="433" name="rc43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2771793"/>
              <a:ext cx="274319" cy="274319"/>
            </a:xfrm>
            <a:prstGeom prst="rect">
              <a:avLst/>
            </a:prstGeom>
            <a:solidFill>
              <a:srgbClr val="FFFFFF">
                <a:alpha val="100000"/>
              </a:srgbClr>
            </a:solidFill>
          </p:spPr>
          <p:txBody>
            <a:bodyPr/>
            <a:lstStyle/>
            <a:p/>
          </p:txBody>
        </p:sp>
        <p:sp>
          <p:nvSpPr>
            <p:cNvPr id="435" name="rc43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46113"/>
              <a:ext cx="274319" cy="274319"/>
            </a:xfrm>
            <a:prstGeom prst="rect">
              <a:avLst/>
            </a:prstGeom>
            <a:solidFill>
              <a:srgbClr val="FFFFFF">
                <a:alpha val="100000"/>
              </a:srgbClr>
            </a:solidFill>
          </p:spPr>
          <p:txBody>
            <a:bodyPr/>
            <a:lstStyle/>
            <a:p/>
          </p:txBody>
        </p:sp>
        <p:sp>
          <p:nvSpPr>
            <p:cNvPr id="437" name="rc43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8" name="tx43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12527280" y="6217920"/>
            <a:ext cx="5486400" cy="4297680"/>
            <a:chOff x="12527280" y="6217920"/>
            <a:chExt cx="5486400" cy="4297680"/>
          </a:xfrm>
        </p:grpSpPr>
        <p:sp>
          <p:nvSpPr>
            <p:cNvPr id="4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7"/>
            <p:cNvSpPr/>
            <p:nvPr/>
          </p:nvSpPr>
          <p:spPr>
            <a:xfrm>
              <a:off x="13325144" y="6663670"/>
              <a:ext cx="4510689" cy="384112"/>
            </a:xfrm>
            <a:custGeom>
              <a:avLst/>
              <a:pathLst>
                <a:path w="4510689" h="384112">
                  <a:moveTo>
                    <a:pt x="0" y="384112"/>
                  </a:moveTo>
                  <a:lnTo>
                    <a:pt x="180427" y="358504"/>
                  </a:lnTo>
                  <a:lnTo>
                    <a:pt x="360855" y="358504"/>
                  </a:lnTo>
                  <a:lnTo>
                    <a:pt x="541282" y="358504"/>
                  </a:lnTo>
                  <a:lnTo>
                    <a:pt x="721710" y="332897"/>
                  </a:lnTo>
                  <a:lnTo>
                    <a:pt x="902137" y="332897"/>
                  </a:lnTo>
                  <a:lnTo>
                    <a:pt x="1082565" y="153644"/>
                  </a:lnTo>
                  <a:lnTo>
                    <a:pt x="1262993" y="128037"/>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459" name="pl18"/>
            <p:cNvSpPr/>
            <p:nvPr/>
          </p:nvSpPr>
          <p:spPr>
            <a:xfrm>
              <a:off x="14227282" y="6663670"/>
              <a:ext cx="3608551" cy="384112"/>
            </a:xfrm>
            <a:custGeom>
              <a:avLst/>
              <a:pathLst>
                <a:path w="3608551" h="384112">
                  <a:moveTo>
                    <a:pt x="0" y="384112"/>
                  </a:moveTo>
                  <a:lnTo>
                    <a:pt x="180427" y="128037"/>
                  </a:lnTo>
                  <a:lnTo>
                    <a:pt x="360855" y="179252"/>
                  </a:lnTo>
                  <a:lnTo>
                    <a:pt x="541282" y="102429"/>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0"/>
                  </a:lnTo>
                  <a:lnTo>
                    <a:pt x="2525986" y="25607"/>
                  </a:lnTo>
                  <a:lnTo>
                    <a:pt x="2706413" y="0"/>
                  </a:lnTo>
                  <a:lnTo>
                    <a:pt x="2886841" y="0"/>
                  </a:lnTo>
                  <a:lnTo>
                    <a:pt x="3067268" y="0"/>
                  </a:lnTo>
                  <a:lnTo>
                    <a:pt x="3247696" y="102429"/>
                  </a:lnTo>
                  <a:lnTo>
                    <a:pt x="3428124" y="102429"/>
                  </a:lnTo>
                  <a:lnTo>
                    <a:pt x="3608551" y="128037"/>
                  </a:lnTo>
                </a:path>
              </a:pathLst>
            </a:custGeom>
            <a:ln w="32521" cap="flat">
              <a:solidFill>
                <a:srgbClr val="00A173">
                  <a:alpha val="100000"/>
                </a:srgbClr>
              </a:solidFill>
              <a:prstDash val="solid"/>
              <a:round/>
            </a:ln>
          </p:spPr>
          <p:txBody>
            <a:bodyPr/>
            <a:lstStyle/>
            <a:p/>
          </p:txBody>
        </p:sp>
        <p:sp>
          <p:nvSpPr>
            <p:cNvPr id="4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5" name="rc84"/>
            <p:cNvSpPr/>
            <p:nvPr/>
          </p:nvSpPr>
          <p:spPr>
            <a:xfrm>
              <a:off x="14005791" y="9941072"/>
              <a:ext cx="3149396" cy="504938"/>
            </a:xfrm>
            <a:prstGeom prst="rect">
              <a:avLst/>
            </a:prstGeom>
            <a:solidFill>
              <a:srgbClr val="FFFFFF">
                <a:alpha val="100000"/>
              </a:srgbClr>
            </a:solidFill>
          </p:spPr>
          <p:txBody>
            <a:bodyPr/>
            <a:lstStyle/>
            <a:p/>
          </p:txBody>
        </p:sp>
        <p:sp>
          <p:nvSpPr>
            <p:cNvPr id="5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Colombia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15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139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663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187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71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37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901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425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961558"/>
              <a:ext cx="237118" cy="32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838514"/>
              <a:ext cx="237118" cy="446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521190"/>
              <a:ext cx="237118" cy="764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728422"/>
              <a:ext cx="237118" cy="556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449954"/>
              <a:ext cx="237118" cy="835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63662"/>
              <a:ext cx="237118" cy="621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734898"/>
              <a:ext cx="237118" cy="550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236246"/>
              <a:ext cx="237118" cy="1049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4514714"/>
              <a:ext cx="237118" cy="770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631282"/>
              <a:ext cx="237118" cy="654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689566"/>
              <a:ext cx="237118" cy="5957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16226"/>
              <a:ext cx="237118" cy="369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615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139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663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187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71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37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901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425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734898"/>
              <a:ext cx="237118" cy="550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37758"/>
              <a:ext cx="237118" cy="647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165009"/>
              <a:ext cx="237118" cy="1120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210342"/>
              <a:ext cx="237118" cy="1075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711689"/>
              <a:ext cx="237118" cy="1573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067869"/>
              <a:ext cx="237118" cy="1217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080821"/>
              <a:ext cx="237118"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372242"/>
              <a:ext cx="237118" cy="913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514714"/>
              <a:ext cx="237118" cy="770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391670"/>
              <a:ext cx="237118" cy="893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501762"/>
              <a:ext cx="237118" cy="783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760802"/>
              <a:ext cx="237118" cy="524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615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139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663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30187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71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37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901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3425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266034" y="5265930"/>
              <a:ext cx="237118" cy="19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1542672" y="2153563"/>
              <a:ext cx="3214267" cy="3131794"/>
            </a:xfrm>
            <a:prstGeom prst="rect">
              <a:avLst/>
            </a:prstGeom>
            <a:solidFill>
              <a:srgbClr val="FFFFFF">
                <a:alpha val="100000"/>
              </a:srgbClr>
            </a:solidFill>
          </p:spPr>
          <p:txBody>
            <a:bodyPr/>
            <a:lstStyle/>
            <a:p/>
          </p:txBody>
        </p:sp>
        <p:sp>
          <p:nvSpPr>
            <p:cNvPr id="155" name="pl154"/>
            <p:cNvSpPr/>
            <p:nvPr/>
          </p:nvSpPr>
          <p:spPr>
            <a:xfrm>
              <a:off x="11542672" y="49615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6" name="pl155"/>
            <p:cNvSpPr/>
            <p:nvPr/>
          </p:nvSpPr>
          <p:spPr>
            <a:xfrm>
              <a:off x="11542672" y="43139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7" name="pl156"/>
            <p:cNvSpPr/>
            <p:nvPr/>
          </p:nvSpPr>
          <p:spPr>
            <a:xfrm>
              <a:off x="11542672" y="36663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8" name="pl157"/>
            <p:cNvSpPr/>
            <p:nvPr/>
          </p:nvSpPr>
          <p:spPr>
            <a:xfrm>
              <a:off x="11542672" y="30187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9" name="pl158"/>
            <p:cNvSpPr/>
            <p:nvPr/>
          </p:nvSpPr>
          <p:spPr>
            <a:xfrm>
              <a:off x="11542672" y="2371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0" name="pl15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1" name="pl160"/>
            <p:cNvSpPr/>
            <p:nvPr/>
          </p:nvSpPr>
          <p:spPr>
            <a:xfrm>
              <a:off x="11542672" y="4637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2" name="pl161"/>
            <p:cNvSpPr/>
            <p:nvPr/>
          </p:nvSpPr>
          <p:spPr>
            <a:xfrm>
              <a:off x="11542672" y="39901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3" name="pl162"/>
            <p:cNvSpPr/>
            <p:nvPr/>
          </p:nvSpPr>
          <p:spPr>
            <a:xfrm>
              <a:off x="11542672" y="33425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4" name="pl163"/>
            <p:cNvSpPr/>
            <p:nvPr/>
          </p:nvSpPr>
          <p:spPr>
            <a:xfrm>
              <a:off x="11542672"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5" name="rc16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582191" y="4760802"/>
              <a:ext cx="237118" cy="524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845656" y="4670138"/>
              <a:ext cx="237118" cy="615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109121" y="4223294"/>
              <a:ext cx="237118" cy="10620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372585" y="4288054"/>
              <a:ext cx="237118" cy="997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636050" y="3977205"/>
              <a:ext cx="237118" cy="1308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899514" y="4294530"/>
              <a:ext cx="237118" cy="990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162979" y="4307482"/>
              <a:ext cx="237118" cy="977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426443" y="4216818"/>
              <a:ext cx="237118" cy="1068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689908" y="4171485"/>
              <a:ext cx="237118" cy="1113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53372" y="4443478"/>
              <a:ext cx="237118" cy="841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216837" y="4391670"/>
              <a:ext cx="237118" cy="893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480302" y="4631282"/>
              <a:ext cx="237118" cy="654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5" name="pg214"/>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7" name="rc21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56939" y="2153563"/>
              <a:ext cx="3214267" cy="3131794"/>
            </a:xfrm>
            <a:prstGeom prst="rect">
              <a:avLst/>
            </a:prstGeom>
            <a:solidFill>
              <a:srgbClr val="FFFFFF">
                <a:alpha val="100000"/>
              </a:srgbClr>
            </a:solidFill>
          </p:spPr>
          <p:txBody>
            <a:bodyPr/>
            <a:lstStyle/>
            <a:p/>
          </p:txBody>
        </p:sp>
        <p:sp>
          <p:nvSpPr>
            <p:cNvPr id="219" name="pl218"/>
            <p:cNvSpPr/>
            <p:nvPr/>
          </p:nvSpPr>
          <p:spPr>
            <a:xfrm>
              <a:off x="14756939" y="49615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0" name="pl219"/>
            <p:cNvSpPr/>
            <p:nvPr/>
          </p:nvSpPr>
          <p:spPr>
            <a:xfrm>
              <a:off x="14756939" y="43139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1" name="pl220"/>
            <p:cNvSpPr/>
            <p:nvPr/>
          </p:nvSpPr>
          <p:spPr>
            <a:xfrm>
              <a:off x="14756939" y="36663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2" name="pl221"/>
            <p:cNvSpPr/>
            <p:nvPr/>
          </p:nvSpPr>
          <p:spPr>
            <a:xfrm>
              <a:off x="14756939" y="30187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3" name="pl222"/>
            <p:cNvSpPr/>
            <p:nvPr/>
          </p:nvSpPr>
          <p:spPr>
            <a:xfrm>
              <a:off x="14756939" y="2371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4" name="pl22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5" name="pl224"/>
            <p:cNvSpPr/>
            <p:nvPr/>
          </p:nvSpPr>
          <p:spPr>
            <a:xfrm>
              <a:off x="14756939" y="4637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6" name="pl225"/>
            <p:cNvSpPr/>
            <p:nvPr/>
          </p:nvSpPr>
          <p:spPr>
            <a:xfrm>
              <a:off x="14756939" y="39901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7" name="pl226"/>
            <p:cNvSpPr/>
            <p:nvPr/>
          </p:nvSpPr>
          <p:spPr>
            <a:xfrm>
              <a:off x="14756939" y="33425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8" name="pl227"/>
            <p:cNvSpPr/>
            <p:nvPr/>
          </p:nvSpPr>
          <p:spPr>
            <a:xfrm>
              <a:off x="1475693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9" name="rc22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796459" y="4922702"/>
              <a:ext cx="237118" cy="36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59924"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59924" y="52594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59924" y="5259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59924" y="4177961"/>
              <a:ext cx="237118" cy="1081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23388"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586853" y="5265930"/>
              <a:ext cx="237118" cy="19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586853" y="5265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586853" y="5265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586853" y="3361985"/>
              <a:ext cx="237118" cy="1903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50317" y="5278882"/>
              <a:ext cx="237118" cy="6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50317" y="52788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50317" y="52788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50317" y="3355509"/>
              <a:ext cx="237118" cy="19233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6113782" y="5252978"/>
              <a:ext cx="237118" cy="32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6113782" y="52529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6113782" y="52529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6113782" y="3536837"/>
              <a:ext cx="237118" cy="1716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77246" y="5278882"/>
              <a:ext cx="237118" cy="6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377246" y="52788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377246" y="52788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377246" y="4009585"/>
              <a:ext cx="237118" cy="1269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6640711" y="3867113"/>
              <a:ext cx="237118" cy="1418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904176" y="5278882"/>
              <a:ext cx="237118" cy="6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904176" y="52788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904176" y="52788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904176" y="4210342"/>
              <a:ext cx="237118" cy="1068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67" name="pg26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rc26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9" name="tx26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30614" y="455247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96" name="tx395"/>
            <p:cNvSpPr/>
            <p:nvPr/>
          </p:nvSpPr>
          <p:spPr>
            <a:xfrm>
              <a:off x="1230614" y="390487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97" name="tx396"/>
            <p:cNvSpPr/>
            <p:nvPr/>
          </p:nvSpPr>
          <p:spPr>
            <a:xfrm>
              <a:off x="1230614" y="325716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98" name="tx397"/>
            <p:cNvSpPr/>
            <p:nvPr/>
          </p:nvSpPr>
          <p:spPr>
            <a:xfrm>
              <a:off x="1230614" y="260967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99" name="pl39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99"/>
            <p:cNvSpPr/>
            <p:nvPr/>
          </p:nvSpPr>
          <p:spPr>
            <a:xfrm>
              <a:off x="1865074" y="46377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0"/>
            <p:cNvSpPr/>
            <p:nvPr/>
          </p:nvSpPr>
          <p:spPr>
            <a:xfrm>
              <a:off x="1865074" y="39901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1865074" y="33425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865074" y="26949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p:txBody>
        </p:sp>
        <p:sp>
          <p:nvSpPr>
            <p:cNvPr id="406" name="rc405"/>
            <p:cNvSpPr/>
            <p:nvPr/>
          </p:nvSpPr>
          <p:spPr>
            <a:xfrm>
              <a:off x="18179974" y="2223153"/>
              <a:ext cx="274319" cy="274319"/>
            </a:xfrm>
            <a:prstGeom prst="rect">
              <a:avLst/>
            </a:prstGeom>
            <a:solidFill>
              <a:srgbClr val="FFFFFF">
                <a:alpha val="100000"/>
              </a:srgbClr>
            </a:solidFill>
          </p:spPr>
          <p:txBody>
            <a:bodyPr/>
            <a:lstStyle/>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2497473"/>
              <a:ext cx="274319" cy="274319"/>
            </a:xfrm>
            <a:prstGeom prst="rect">
              <a:avLst/>
            </a:prstGeom>
            <a:solidFill>
              <a:srgbClr val="FFFFFF">
                <a:alpha val="100000"/>
              </a:srgbClr>
            </a:solidFill>
          </p:spPr>
          <p:txBody>
            <a:bodyPr/>
            <a:lstStyle/>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2771793"/>
              <a:ext cx="274319" cy="274319"/>
            </a:xfrm>
            <a:prstGeom prst="rect">
              <a:avLst/>
            </a:prstGeom>
            <a:solidFill>
              <a:srgbClr val="FFFFFF">
                <a:alpha val="100000"/>
              </a:srgbClr>
            </a:solidFill>
          </p:spPr>
          <p:txBody>
            <a:bodyPr/>
            <a:lstStyle/>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046113"/>
              <a:ext cx="274319" cy="274319"/>
            </a:xfrm>
            <a:prstGeom prst="rect">
              <a:avLst/>
            </a:prstGeom>
            <a:solidFill>
              <a:srgbClr val="FFFFFF">
                <a:alpha val="100000"/>
              </a:srgbClr>
            </a:solidFill>
          </p:spPr>
          <p:txBody>
            <a:bodyPr/>
            <a:lstStyle/>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026497" y="6510025"/>
              <a:ext cx="4276773" cy="2788960"/>
            </a:xfrm>
            <a:prstGeom prst="rect">
              <a:avLst/>
            </a:prstGeom>
            <a:solidFill>
              <a:srgbClr val="FFFFFF">
                <a:alpha val="100000"/>
              </a:srgbClr>
            </a:solidFill>
          </p:spPr>
          <p:txBody>
            <a:bodyPr/>
            <a:lstStyle/>
            <a:p/>
          </p:txBody>
        </p:sp>
        <p:sp>
          <p:nvSpPr>
            <p:cNvPr id="422" name="pl6"/>
            <p:cNvSpPr/>
            <p:nvPr/>
          </p:nvSpPr>
          <p:spPr>
            <a:xfrm>
              <a:off x="7026497" y="8810012"/>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3" name="pl7"/>
            <p:cNvSpPr/>
            <p:nvPr/>
          </p:nvSpPr>
          <p:spPr>
            <a:xfrm>
              <a:off x="7026497" y="808560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4" name="pl8"/>
            <p:cNvSpPr/>
            <p:nvPr/>
          </p:nvSpPr>
          <p:spPr>
            <a:xfrm>
              <a:off x="7026497" y="7361201"/>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5" name="pl9"/>
            <p:cNvSpPr/>
            <p:nvPr/>
          </p:nvSpPr>
          <p:spPr>
            <a:xfrm>
              <a:off x="7026497" y="663679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6" name="pl10"/>
            <p:cNvSpPr/>
            <p:nvPr/>
          </p:nvSpPr>
          <p:spPr>
            <a:xfrm>
              <a:off x="7026497" y="917221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7" name="pl11"/>
            <p:cNvSpPr/>
            <p:nvPr/>
          </p:nvSpPr>
          <p:spPr>
            <a:xfrm>
              <a:off x="7026497" y="8447809"/>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8" name="pl12"/>
            <p:cNvSpPr/>
            <p:nvPr/>
          </p:nvSpPr>
          <p:spPr>
            <a:xfrm>
              <a:off x="7026497" y="772340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9" name="pl13"/>
            <p:cNvSpPr/>
            <p:nvPr/>
          </p:nvSpPr>
          <p:spPr>
            <a:xfrm>
              <a:off x="7026497" y="6998998"/>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30" name="rc14"/>
            <p:cNvSpPr/>
            <p:nvPr/>
          </p:nvSpPr>
          <p:spPr>
            <a:xfrm>
              <a:off x="9550981" y="7361201"/>
              <a:ext cx="415797"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1" name="rc15"/>
            <p:cNvSpPr/>
            <p:nvPr/>
          </p:nvSpPr>
          <p:spPr>
            <a:xfrm>
              <a:off x="10144977" y="6636796"/>
              <a:ext cx="415797"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2" name="rc16"/>
            <p:cNvSpPr/>
            <p:nvPr/>
          </p:nvSpPr>
          <p:spPr>
            <a:xfrm>
              <a:off x="9550981" y="8085606"/>
              <a:ext cx="415797" cy="10866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3" name="rc17"/>
            <p:cNvSpPr/>
            <p:nvPr/>
          </p:nvSpPr>
          <p:spPr>
            <a:xfrm>
              <a:off x="10144977" y="6998998"/>
              <a:ext cx="415797" cy="2173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18"/>
            <p:cNvSpPr/>
            <p:nvPr/>
          </p:nvSpPr>
          <p:spPr>
            <a:xfrm>
              <a:off x="10738974" y="8447809"/>
              <a:ext cx="415797" cy="724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pl19"/>
            <p:cNvSpPr/>
            <p:nvPr/>
          </p:nvSpPr>
          <p:spPr>
            <a:xfrm>
              <a:off x="9758880" y="6867288"/>
              <a:ext cx="1187992" cy="1920771"/>
            </a:xfrm>
            <a:custGeom>
              <a:avLst/>
              <a:pathLst>
                <a:path w="1187992" h="1920771">
                  <a:moveTo>
                    <a:pt x="0" y="0"/>
                  </a:moveTo>
                  <a:lnTo>
                    <a:pt x="593996" y="384154"/>
                  </a:lnTo>
                  <a:lnTo>
                    <a:pt x="1187992" y="1920771"/>
                  </a:lnTo>
                </a:path>
              </a:pathLst>
            </a:custGeom>
            <a:ln w="40651" cap="flat">
              <a:solidFill>
                <a:srgbClr val="000000">
                  <a:alpha val="100000"/>
                </a:srgbClr>
              </a:solidFill>
              <a:prstDash val="solid"/>
              <a:round/>
            </a:ln>
          </p:spPr>
          <p:txBody>
            <a:bodyPr/>
            <a:lstStyle/>
            <a:p/>
          </p:txBody>
        </p:sp>
        <p:sp>
          <p:nvSpPr>
            <p:cNvPr id="436" name="rc20"/>
            <p:cNvSpPr/>
            <p:nvPr/>
          </p:nvSpPr>
          <p:spPr>
            <a:xfrm>
              <a:off x="7026497" y="6510025"/>
              <a:ext cx="4276773" cy="2788960"/>
            </a:xfrm>
            <a:prstGeom prst="rect">
              <a:avLst/>
            </a:prstGeom>
            <a:ln w="13550" cap="rnd">
              <a:solidFill>
                <a:srgbClr val="333333">
                  <a:alpha val="100000"/>
                </a:srgbClr>
              </a:solidFill>
              <a:prstDash val="solid"/>
              <a:round/>
            </a:ln>
          </p:spPr>
          <p:txBody>
            <a:bodyPr/>
            <a:lstStyle/>
            <a:p/>
          </p:txBody>
        </p:sp>
        <p:sp>
          <p:nvSpPr>
            <p:cNvPr id="437" name="tx21"/>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8" name="tx22"/>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39" name="tx23"/>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40" name="tx24"/>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41" name="pl25"/>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6"/>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7"/>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8"/>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9"/>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30"/>
            <p:cNvSpPr/>
            <p:nvPr/>
          </p:nvSpPr>
          <p:spPr>
            <a:xfrm>
              <a:off x="11303270" y="84039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31"/>
            <p:cNvSpPr/>
            <p:nvPr/>
          </p:nvSpPr>
          <p:spPr>
            <a:xfrm>
              <a:off x="11303270"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32"/>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tx33"/>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0" name="tx34"/>
            <p:cNvSpPr/>
            <p:nvPr/>
          </p:nvSpPr>
          <p:spPr>
            <a:xfrm>
              <a:off x="11401327" y="840159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a:t>
              </a:r>
            </a:p>
          </p:txBody>
        </p:sp>
        <p:sp>
          <p:nvSpPr>
            <p:cNvPr id="451" name="tx35"/>
            <p:cNvSpPr/>
            <p:nvPr/>
          </p:nvSpPr>
          <p:spPr>
            <a:xfrm>
              <a:off x="11401327" y="763329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0.4</a:t>
              </a:r>
            </a:p>
          </p:txBody>
        </p:sp>
        <p:sp>
          <p:nvSpPr>
            <p:cNvPr id="452" name="tx36"/>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0.6</a:t>
              </a:r>
            </a:p>
          </p:txBody>
        </p:sp>
        <p:sp>
          <p:nvSpPr>
            <p:cNvPr id="453" name="pl37"/>
            <p:cNvSpPr/>
            <p:nvPr/>
          </p:nvSpPr>
          <p:spPr>
            <a:xfrm>
              <a:off x="738289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8"/>
            <p:cNvSpPr/>
            <p:nvPr/>
          </p:nvSpPr>
          <p:spPr>
            <a:xfrm>
              <a:off x="79768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9"/>
            <p:cNvSpPr/>
            <p:nvPr/>
          </p:nvSpPr>
          <p:spPr>
            <a:xfrm>
              <a:off x="857088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97588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103528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3"/>
            <p:cNvSpPr/>
            <p:nvPr/>
          </p:nvSpPr>
          <p:spPr>
            <a:xfrm>
              <a:off x="10946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tx44"/>
            <p:cNvSpPr/>
            <p:nvPr/>
          </p:nvSpPr>
          <p:spPr>
            <a:xfrm rot="-2700000">
              <a:off x="727299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1" name="tx45"/>
            <p:cNvSpPr/>
            <p:nvPr/>
          </p:nvSpPr>
          <p:spPr>
            <a:xfrm rot="-2700000">
              <a:off x="78272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2" name="tx46"/>
            <p:cNvSpPr/>
            <p:nvPr/>
          </p:nvSpPr>
          <p:spPr>
            <a:xfrm rot="-2700000">
              <a:off x="842063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3" name="tx4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4" name="tx48"/>
            <p:cNvSpPr/>
            <p:nvPr/>
          </p:nvSpPr>
          <p:spPr>
            <a:xfrm rot="-2700000">
              <a:off x="946393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5" name="tx49"/>
            <p:cNvSpPr/>
            <p:nvPr/>
          </p:nvSpPr>
          <p:spPr>
            <a:xfrm rot="-2700000">
              <a:off x="100579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6" name="tx50"/>
            <p:cNvSpPr/>
            <p:nvPr/>
          </p:nvSpPr>
          <p:spPr>
            <a:xfrm rot="-2700000">
              <a:off x="1076397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7" name="tx5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8" name="tx5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9"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0"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1" name="rc55"/>
            <p:cNvSpPr/>
            <p:nvPr/>
          </p:nvSpPr>
          <p:spPr>
            <a:xfrm>
              <a:off x="7486516" y="10217410"/>
              <a:ext cx="1051268" cy="182880"/>
            </a:xfrm>
            <a:prstGeom prst="rect">
              <a:avLst/>
            </a:prstGeom>
            <a:solidFill>
              <a:srgbClr val="FFFFFF">
                <a:alpha val="100000"/>
              </a:srgbClr>
            </a:solidFill>
          </p:spPr>
          <p:txBody>
            <a:bodyPr/>
            <a:lstStyle/>
            <a:p/>
          </p:txBody>
        </p:sp>
        <p:sp>
          <p:nvSpPr>
            <p:cNvPr id="472" name="rc56"/>
            <p:cNvSpPr/>
            <p:nvPr/>
          </p:nvSpPr>
          <p:spPr>
            <a:xfrm>
              <a:off x="7486516" y="10217410"/>
              <a:ext cx="182880" cy="182880"/>
            </a:xfrm>
            <a:prstGeom prst="rect">
              <a:avLst/>
            </a:prstGeom>
            <a:solidFill>
              <a:srgbClr val="FFFFFF">
                <a:alpha val="100000"/>
              </a:srgbClr>
            </a:solidFill>
          </p:spPr>
          <p:txBody>
            <a:bodyPr/>
            <a:lstStyle/>
            <a:p/>
          </p:txBody>
        </p:sp>
        <p:sp>
          <p:nvSpPr>
            <p:cNvPr id="473" name="pl57"/>
            <p:cNvSpPr/>
            <p:nvPr/>
          </p:nvSpPr>
          <p:spPr>
            <a:xfrm>
              <a:off x="75048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4" name="tx58"/>
            <p:cNvSpPr/>
            <p:nvPr/>
          </p:nvSpPr>
          <p:spPr>
            <a:xfrm>
              <a:off x="77773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5" name="rc59"/>
            <p:cNvSpPr/>
            <p:nvPr/>
          </p:nvSpPr>
          <p:spPr>
            <a:xfrm>
              <a:off x="8717784" y="10217410"/>
              <a:ext cx="2125467" cy="182880"/>
            </a:xfrm>
            <a:prstGeom prst="rect">
              <a:avLst/>
            </a:prstGeom>
            <a:solidFill>
              <a:srgbClr val="FFFFFF">
                <a:alpha val="100000"/>
              </a:srgbClr>
            </a:solidFill>
          </p:spPr>
          <p:txBody>
            <a:bodyPr/>
            <a:lstStyle/>
            <a:p/>
          </p:txBody>
        </p:sp>
        <p:sp>
          <p:nvSpPr>
            <p:cNvPr id="476" name="rc60"/>
            <p:cNvSpPr/>
            <p:nvPr/>
          </p:nvSpPr>
          <p:spPr>
            <a:xfrm>
              <a:off x="8717784" y="10217410"/>
              <a:ext cx="182879" cy="182880"/>
            </a:xfrm>
            <a:prstGeom prst="rect">
              <a:avLst/>
            </a:prstGeom>
            <a:solidFill>
              <a:srgbClr val="FFFFFF">
                <a:alpha val="100000"/>
              </a:srgbClr>
            </a:solidFill>
          </p:spPr>
          <p:txBody>
            <a:bodyPr/>
            <a:lstStyle/>
            <a:p/>
          </p:txBody>
        </p:sp>
        <p:sp>
          <p:nvSpPr>
            <p:cNvPr id="477" name="rc61"/>
            <p:cNvSpPr/>
            <p:nvPr/>
          </p:nvSpPr>
          <p:spPr>
            <a:xfrm>
              <a:off x="87267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62"/>
            <p:cNvSpPr/>
            <p:nvPr/>
          </p:nvSpPr>
          <p:spPr>
            <a:xfrm>
              <a:off x="9809024" y="10217410"/>
              <a:ext cx="182880" cy="182880"/>
            </a:xfrm>
            <a:prstGeom prst="rect">
              <a:avLst/>
            </a:prstGeom>
            <a:solidFill>
              <a:srgbClr val="FFFFFF">
                <a:alpha val="100000"/>
              </a:srgbClr>
            </a:solidFill>
          </p:spPr>
          <p:txBody>
            <a:bodyPr/>
            <a:lstStyle/>
            <a:p/>
          </p:txBody>
        </p:sp>
        <p:sp>
          <p:nvSpPr>
            <p:cNvPr id="479" name="rc63"/>
            <p:cNvSpPr/>
            <p:nvPr/>
          </p:nvSpPr>
          <p:spPr>
            <a:xfrm>
              <a:off x="98180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tx64"/>
            <p:cNvSpPr/>
            <p:nvPr/>
          </p:nvSpPr>
          <p:spPr>
            <a:xfrm>
              <a:off x="90086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1" name="tx65"/>
            <p:cNvSpPr/>
            <p:nvPr/>
          </p:nvSpPr>
          <p:spPr>
            <a:xfrm>
              <a:off x="1009990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2" name="tx66"/>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3" name=""/>
          <p:cNvGrpSpPr/>
          <p:nvPr/>
        </p:nvGrpSpPr>
        <p:grpSpPr>
          <a:xfrm>
            <a:off x="12527280" y="6217920"/>
            <a:ext cx="5486400" cy="4297680"/>
            <a:chOff x="12527280" y="6217920"/>
            <a:chExt cx="5486400" cy="4297680"/>
          </a:xfrm>
        </p:grpSpPr>
        <p:sp>
          <p:nvSpPr>
            <p:cNvPr id="4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7"/>
            <p:cNvSpPr/>
            <p:nvPr/>
          </p:nvSpPr>
          <p:spPr>
            <a:xfrm>
              <a:off x="13325144" y="6766100"/>
              <a:ext cx="4510689" cy="230467"/>
            </a:xfrm>
            <a:custGeom>
              <a:avLst/>
              <a:pathLst>
                <a:path w="4510689" h="230467">
                  <a:moveTo>
                    <a:pt x="0" y="179252"/>
                  </a:moveTo>
                  <a:lnTo>
                    <a:pt x="180427" y="51214"/>
                  </a:lnTo>
                  <a:lnTo>
                    <a:pt x="360855" y="51214"/>
                  </a:lnTo>
                  <a:lnTo>
                    <a:pt x="541282" y="51214"/>
                  </a:lnTo>
                  <a:lnTo>
                    <a:pt x="721710" y="76822"/>
                  </a:lnTo>
                  <a:lnTo>
                    <a:pt x="902137" y="25607"/>
                  </a:lnTo>
                  <a:lnTo>
                    <a:pt x="1082565" y="0"/>
                  </a:lnTo>
                  <a:lnTo>
                    <a:pt x="1262993" y="0"/>
                  </a:lnTo>
                  <a:lnTo>
                    <a:pt x="1443420" y="76822"/>
                  </a:lnTo>
                  <a:lnTo>
                    <a:pt x="1623848" y="0"/>
                  </a:lnTo>
                  <a:lnTo>
                    <a:pt x="1804275" y="179252"/>
                  </a:lnTo>
                  <a:lnTo>
                    <a:pt x="1984703" y="179252"/>
                  </a:lnTo>
                  <a:lnTo>
                    <a:pt x="2165131" y="25607"/>
                  </a:lnTo>
                  <a:lnTo>
                    <a:pt x="2345558" y="76822"/>
                  </a:lnTo>
                  <a:lnTo>
                    <a:pt x="2525986" y="102429"/>
                  </a:lnTo>
                  <a:lnTo>
                    <a:pt x="2706413" y="25607"/>
                  </a:lnTo>
                  <a:lnTo>
                    <a:pt x="2886841" y="51214"/>
                  </a:lnTo>
                  <a:lnTo>
                    <a:pt x="3067268" y="51214"/>
                  </a:lnTo>
                  <a:lnTo>
                    <a:pt x="3247696" y="0"/>
                  </a:lnTo>
                  <a:lnTo>
                    <a:pt x="3428124" y="0"/>
                  </a:lnTo>
                  <a:lnTo>
                    <a:pt x="3608551" y="128037"/>
                  </a:lnTo>
                  <a:lnTo>
                    <a:pt x="3788979" y="230467"/>
                  </a:lnTo>
                  <a:lnTo>
                    <a:pt x="3969406" y="179252"/>
                  </a:lnTo>
                  <a:lnTo>
                    <a:pt x="4149834" y="51214"/>
                  </a:lnTo>
                  <a:lnTo>
                    <a:pt x="4330262" y="51214"/>
                  </a:lnTo>
                  <a:lnTo>
                    <a:pt x="4510689" y="102429"/>
                  </a:lnTo>
                </a:path>
              </a:pathLst>
            </a:custGeom>
            <a:ln w="32521" cap="flat">
              <a:solidFill>
                <a:srgbClr val="5EB0E8">
                  <a:alpha val="100000"/>
                </a:srgbClr>
              </a:solidFill>
              <a:prstDash val="solid"/>
              <a:round/>
            </a:ln>
          </p:spPr>
          <p:txBody>
            <a:bodyPr/>
            <a:lstStyle/>
            <a:p/>
          </p:txBody>
        </p:sp>
        <p:sp>
          <p:nvSpPr>
            <p:cNvPr id="499" name="pl18"/>
            <p:cNvSpPr/>
            <p:nvPr/>
          </p:nvSpPr>
          <p:spPr>
            <a:xfrm>
              <a:off x="13325144" y="6817315"/>
              <a:ext cx="4510689" cy="588972"/>
            </a:xfrm>
            <a:custGeom>
              <a:avLst/>
              <a:pathLst>
                <a:path w="4510689" h="588972">
                  <a:moveTo>
                    <a:pt x="0" y="230467"/>
                  </a:moveTo>
                  <a:lnTo>
                    <a:pt x="180427" y="256074"/>
                  </a:lnTo>
                  <a:lnTo>
                    <a:pt x="360855" y="0"/>
                  </a:lnTo>
                  <a:lnTo>
                    <a:pt x="541282" y="588972"/>
                  </a:lnTo>
                  <a:lnTo>
                    <a:pt x="721710" y="588972"/>
                  </a:lnTo>
                  <a:lnTo>
                    <a:pt x="902137" y="512149"/>
                  </a:lnTo>
                  <a:lnTo>
                    <a:pt x="1082565" y="204859"/>
                  </a:lnTo>
                  <a:lnTo>
                    <a:pt x="1262993" y="0"/>
                  </a:lnTo>
                  <a:lnTo>
                    <a:pt x="1443420" y="588972"/>
                  </a:lnTo>
                  <a:lnTo>
                    <a:pt x="1623848" y="563364"/>
                  </a:lnTo>
                  <a:lnTo>
                    <a:pt x="1804275" y="486542"/>
                  </a:lnTo>
                  <a:lnTo>
                    <a:pt x="1984703" y="435327"/>
                  </a:lnTo>
                  <a:lnTo>
                    <a:pt x="2165131" y="332897"/>
                  </a:lnTo>
                  <a:lnTo>
                    <a:pt x="2345558" y="537757"/>
                  </a:lnTo>
                  <a:lnTo>
                    <a:pt x="2525986" y="128037"/>
                  </a:lnTo>
                  <a:lnTo>
                    <a:pt x="2706413" y="179252"/>
                  </a:lnTo>
                  <a:lnTo>
                    <a:pt x="2886841" y="153644"/>
                  </a:lnTo>
                  <a:lnTo>
                    <a:pt x="3067268" y="102429"/>
                  </a:lnTo>
                  <a:lnTo>
                    <a:pt x="3247696" y="128037"/>
                  </a:lnTo>
                  <a:lnTo>
                    <a:pt x="3428124" y="102429"/>
                  </a:lnTo>
                  <a:lnTo>
                    <a:pt x="3608551" y="128037"/>
                  </a:lnTo>
                  <a:lnTo>
                    <a:pt x="3788979" y="179252"/>
                  </a:lnTo>
                  <a:lnTo>
                    <a:pt x="3969406" y="230467"/>
                  </a:lnTo>
                  <a:lnTo>
                    <a:pt x="4149834" y="230467"/>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50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5" name="rc84"/>
            <p:cNvSpPr/>
            <p:nvPr/>
          </p:nvSpPr>
          <p:spPr>
            <a:xfrm>
              <a:off x="14005791" y="9941072"/>
              <a:ext cx="3149396" cy="504938"/>
            </a:xfrm>
            <a:prstGeom prst="rect">
              <a:avLst/>
            </a:prstGeom>
            <a:solidFill>
              <a:srgbClr val="FFFFFF">
                <a:alpha val="100000"/>
              </a:srgbClr>
            </a:solidFill>
          </p:spPr>
          <p:txBody>
            <a:bodyPr/>
            <a:lstStyle/>
            <a:p/>
          </p:txBody>
        </p:sp>
        <p:sp>
          <p:nvSpPr>
            <p:cNvPr id="56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1" name=""/>
          <p:cNvGrpSpPr/>
          <p:nvPr/>
        </p:nvGrpSpPr>
        <p:grpSpPr>
          <a:xfrm>
            <a:off x="594360" y="6217920"/>
            <a:ext cx="5562295" cy="3470399"/>
            <a:chOff x="594360" y="6217920"/>
            <a:chExt cx="5562295" cy="3470399"/>
          </a:xfrm>
        </p:grpSpPr>
        <p:sp>
          <p:nvSpPr>
            <p:cNvPr id="572"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3"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4"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10"/>
            <p:cNvSpPr/>
            <p:nvPr/>
          </p:nvSpPr>
          <p:spPr>
            <a:xfrm>
              <a:off x="3762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11"/>
            <p:cNvSpPr/>
            <p:nvPr/>
          </p:nvSpPr>
          <p:spPr>
            <a:xfrm>
              <a:off x="4078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12"/>
            <p:cNvSpPr/>
            <p:nvPr/>
          </p:nvSpPr>
          <p:spPr>
            <a:xfrm>
              <a:off x="4394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13"/>
            <p:cNvSpPr/>
            <p:nvPr/>
          </p:nvSpPr>
          <p:spPr>
            <a:xfrm>
              <a:off x="4710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4"/>
            <p:cNvSpPr/>
            <p:nvPr/>
          </p:nvSpPr>
          <p:spPr>
            <a:xfrm>
              <a:off x="5026801" y="6547961"/>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584" name="rc15"/>
            <p:cNvSpPr/>
            <p:nvPr/>
          </p:nvSpPr>
          <p:spPr>
            <a:xfrm>
              <a:off x="5342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6"/>
            <p:cNvSpPr/>
            <p:nvPr/>
          </p:nvSpPr>
          <p:spPr>
            <a:xfrm>
              <a:off x="565900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7"/>
            <p:cNvSpPr/>
            <p:nvPr/>
          </p:nvSpPr>
          <p:spPr>
            <a:xfrm>
              <a:off x="218187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8"/>
            <p:cNvSpPr/>
            <p:nvPr/>
          </p:nvSpPr>
          <p:spPr>
            <a:xfrm>
              <a:off x="24979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9"/>
            <p:cNvSpPr/>
            <p:nvPr/>
          </p:nvSpPr>
          <p:spPr>
            <a:xfrm>
              <a:off x="28140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22"/>
            <p:cNvSpPr/>
            <p:nvPr/>
          </p:nvSpPr>
          <p:spPr>
            <a:xfrm>
              <a:off x="3762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3"/>
            <p:cNvSpPr/>
            <p:nvPr/>
          </p:nvSpPr>
          <p:spPr>
            <a:xfrm>
              <a:off x="4078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4"/>
            <p:cNvSpPr/>
            <p:nvPr/>
          </p:nvSpPr>
          <p:spPr>
            <a:xfrm>
              <a:off x="4394595"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4" name="rc25"/>
            <p:cNvSpPr/>
            <p:nvPr/>
          </p:nvSpPr>
          <p:spPr>
            <a:xfrm>
              <a:off x="4710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6"/>
            <p:cNvSpPr/>
            <p:nvPr/>
          </p:nvSpPr>
          <p:spPr>
            <a:xfrm>
              <a:off x="5026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33"/>
            <p:cNvSpPr/>
            <p:nvPr/>
          </p:nvSpPr>
          <p:spPr>
            <a:xfrm>
              <a:off x="3446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34"/>
            <p:cNvSpPr/>
            <p:nvPr/>
          </p:nvSpPr>
          <p:spPr>
            <a:xfrm>
              <a:off x="3762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35"/>
            <p:cNvSpPr/>
            <p:nvPr/>
          </p:nvSpPr>
          <p:spPr>
            <a:xfrm>
              <a:off x="4078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36"/>
            <p:cNvSpPr/>
            <p:nvPr/>
          </p:nvSpPr>
          <p:spPr>
            <a:xfrm>
              <a:off x="4394595"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6" name="rc37"/>
            <p:cNvSpPr/>
            <p:nvPr/>
          </p:nvSpPr>
          <p:spPr>
            <a:xfrm>
              <a:off x="4710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38"/>
            <p:cNvSpPr/>
            <p:nvPr/>
          </p:nvSpPr>
          <p:spPr>
            <a:xfrm>
              <a:off x="5026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39"/>
            <p:cNvSpPr/>
            <p:nvPr/>
          </p:nvSpPr>
          <p:spPr>
            <a:xfrm>
              <a:off x="5342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40"/>
            <p:cNvSpPr/>
            <p:nvPr/>
          </p:nvSpPr>
          <p:spPr>
            <a:xfrm>
              <a:off x="5659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46"/>
            <p:cNvSpPr/>
            <p:nvPr/>
          </p:nvSpPr>
          <p:spPr>
            <a:xfrm>
              <a:off x="3762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47"/>
            <p:cNvSpPr/>
            <p:nvPr/>
          </p:nvSpPr>
          <p:spPr>
            <a:xfrm>
              <a:off x="4078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50"/>
            <p:cNvSpPr/>
            <p:nvPr/>
          </p:nvSpPr>
          <p:spPr>
            <a:xfrm>
              <a:off x="5026801"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51"/>
            <p:cNvSpPr/>
            <p:nvPr/>
          </p:nvSpPr>
          <p:spPr>
            <a:xfrm>
              <a:off x="5342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52"/>
            <p:cNvSpPr/>
            <p:nvPr/>
          </p:nvSpPr>
          <p:spPr>
            <a:xfrm>
              <a:off x="5659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60"/>
            <p:cNvSpPr/>
            <p:nvPr/>
          </p:nvSpPr>
          <p:spPr>
            <a:xfrm>
              <a:off x="4394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61"/>
            <p:cNvSpPr/>
            <p:nvPr/>
          </p:nvSpPr>
          <p:spPr>
            <a:xfrm>
              <a:off x="4710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62"/>
            <p:cNvSpPr/>
            <p:nvPr/>
          </p:nvSpPr>
          <p:spPr>
            <a:xfrm>
              <a:off x="5026801"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63"/>
            <p:cNvSpPr/>
            <p:nvPr/>
          </p:nvSpPr>
          <p:spPr>
            <a:xfrm>
              <a:off x="5342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64"/>
            <p:cNvSpPr/>
            <p:nvPr/>
          </p:nvSpPr>
          <p:spPr>
            <a:xfrm>
              <a:off x="5659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70"/>
            <p:cNvSpPr/>
            <p:nvPr/>
          </p:nvSpPr>
          <p:spPr>
            <a:xfrm>
              <a:off x="3762389" y="8128477"/>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0" name="rc71"/>
            <p:cNvSpPr/>
            <p:nvPr/>
          </p:nvSpPr>
          <p:spPr>
            <a:xfrm>
              <a:off x="4078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72"/>
            <p:cNvSpPr/>
            <p:nvPr/>
          </p:nvSpPr>
          <p:spPr>
            <a:xfrm>
              <a:off x="4394595"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73"/>
            <p:cNvSpPr/>
            <p:nvPr/>
          </p:nvSpPr>
          <p:spPr>
            <a:xfrm>
              <a:off x="4710698"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74"/>
            <p:cNvSpPr/>
            <p:nvPr/>
          </p:nvSpPr>
          <p:spPr>
            <a:xfrm>
              <a:off x="5026801"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75"/>
            <p:cNvSpPr/>
            <p:nvPr/>
          </p:nvSpPr>
          <p:spPr>
            <a:xfrm>
              <a:off x="534290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76"/>
            <p:cNvSpPr/>
            <p:nvPr/>
          </p:nvSpPr>
          <p:spPr>
            <a:xfrm>
              <a:off x="56590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tx77"/>
            <p:cNvSpPr/>
            <p:nvPr/>
          </p:nvSpPr>
          <p:spPr>
            <a:xfrm>
              <a:off x="1192638"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47" name="tx78"/>
            <p:cNvSpPr/>
            <p:nvPr/>
          </p:nvSpPr>
          <p:spPr>
            <a:xfrm>
              <a:off x="1125070" y="7912159"/>
              <a:ext cx="86387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RISARALDA</a:t>
              </a:r>
            </a:p>
          </p:txBody>
        </p:sp>
        <p:sp>
          <p:nvSpPr>
            <p:cNvPr id="648" name="tx79"/>
            <p:cNvSpPr/>
            <p:nvPr/>
          </p:nvSpPr>
          <p:spPr>
            <a:xfrm>
              <a:off x="744294" y="7596056"/>
              <a:ext cx="12446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CUNDINAMARCA</a:t>
              </a:r>
            </a:p>
          </p:txBody>
        </p:sp>
        <p:sp>
          <p:nvSpPr>
            <p:cNvPr id="649" name="tx80"/>
            <p:cNvSpPr/>
            <p:nvPr/>
          </p:nvSpPr>
          <p:spPr>
            <a:xfrm>
              <a:off x="1328295" y="7254280"/>
              <a:ext cx="660648"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BOLÍVAR</a:t>
              </a:r>
            </a:p>
          </p:txBody>
        </p:sp>
        <p:sp>
          <p:nvSpPr>
            <p:cNvPr id="650" name="tx81"/>
            <p:cNvSpPr/>
            <p:nvPr/>
          </p:nvSpPr>
          <p:spPr>
            <a:xfrm>
              <a:off x="1150669" y="6957152"/>
              <a:ext cx="83827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ANTIOQUIA</a:t>
              </a:r>
            </a:p>
          </p:txBody>
        </p:sp>
        <p:sp>
          <p:nvSpPr>
            <p:cNvPr id="651" name="tx82"/>
            <p:cNvSpPr/>
            <p:nvPr/>
          </p:nvSpPr>
          <p:spPr>
            <a:xfrm>
              <a:off x="947444" y="6602354"/>
              <a:ext cx="1041499" cy="15820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BOGOTÁ, D.C.</a:t>
              </a:r>
            </a:p>
          </p:txBody>
        </p:sp>
        <p:sp>
          <p:nvSpPr>
            <p:cNvPr id="652" name="tx83"/>
            <p:cNvSpPr/>
            <p:nvPr/>
          </p:nvSpPr>
          <p:spPr>
            <a:xfrm rot="-2700000">
              <a:off x="190029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3" name="tx84"/>
            <p:cNvSpPr/>
            <p:nvPr/>
          </p:nvSpPr>
          <p:spPr>
            <a:xfrm rot="-2700000">
              <a:off x="221639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4" name="tx85"/>
            <p:cNvSpPr/>
            <p:nvPr/>
          </p:nvSpPr>
          <p:spPr>
            <a:xfrm rot="-2700000">
              <a:off x="253249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5" name="tx86"/>
            <p:cNvSpPr/>
            <p:nvPr/>
          </p:nvSpPr>
          <p:spPr>
            <a:xfrm rot="-2700000">
              <a:off x="284859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56" name="tx87"/>
            <p:cNvSpPr/>
            <p:nvPr/>
          </p:nvSpPr>
          <p:spPr>
            <a:xfrm rot="-2700000">
              <a:off x="3164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57" name="tx88"/>
            <p:cNvSpPr/>
            <p:nvPr/>
          </p:nvSpPr>
          <p:spPr>
            <a:xfrm rot="-2700000">
              <a:off x="3480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58" name="tx89"/>
            <p:cNvSpPr/>
            <p:nvPr/>
          </p:nvSpPr>
          <p:spPr>
            <a:xfrm rot="-2700000">
              <a:off x="3796882"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59" name="tx90"/>
            <p:cNvSpPr/>
            <p:nvPr/>
          </p:nvSpPr>
          <p:spPr>
            <a:xfrm rot="-2700000">
              <a:off x="411301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0" name="tx91"/>
            <p:cNvSpPr/>
            <p:nvPr/>
          </p:nvSpPr>
          <p:spPr>
            <a:xfrm rot="-2700000">
              <a:off x="442911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1" name="tx92"/>
            <p:cNvSpPr/>
            <p:nvPr/>
          </p:nvSpPr>
          <p:spPr>
            <a:xfrm rot="-2700000">
              <a:off x="4745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2" name="tx93"/>
            <p:cNvSpPr/>
            <p:nvPr/>
          </p:nvSpPr>
          <p:spPr>
            <a:xfrm rot="-2700000">
              <a:off x="50613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63" name="tx94"/>
            <p:cNvSpPr/>
            <p:nvPr/>
          </p:nvSpPr>
          <p:spPr>
            <a:xfrm rot="-2700000">
              <a:off x="53774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64" name="pic95"/>
            <p:cNvPicPr/>
            <p:nvPr/>
          </p:nvPicPr>
          <p:blipFill>
            <a:blip r:embed="rId2" cstate="print"/>
            <a:stretch>
              <a:fillRect/>
            </a:stretch>
          </p:blipFill>
          <p:spPr>
            <a:xfrm>
              <a:off x="2998492" y="9287505"/>
              <a:ext cx="2160000" cy="144000"/>
            </a:xfrm>
            <a:prstGeom prst="rect">
              <a:avLst/>
            </a:prstGeom>
          </p:spPr>
        </p:pic>
        <p:sp>
          <p:nvSpPr>
            <p:cNvPr id="665" name="pl96"/>
            <p:cNvSpPr/>
            <p:nvPr/>
          </p:nvSpPr>
          <p:spPr>
            <a:xfrm>
              <a:off x="30020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6" name="pl97"/>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7" name="pl98"/>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8" name="pl99"/>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9" name="pl100"/>
            <p:cNvSpPr/>
            <p:nvPr/>
          </p:nvSpPr>
          <p:spPr>
            <a:xfrm>
              <a:off x="44372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0" name="pl101"/>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1" name="pl102"/>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2" name="pl103"/>
            <p:cNvSpPr/>
            <p:nvPr/>
          </p:nvSpPr>
          <p:spPr>
            <a:xfrm>
              <a:off x="30020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3" name="pl104"/>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4" name="pl105"/>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5" name="pl106"/>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6" name="pl107"/>
            <p:cNvSpPr/>
            <p:nvPr/>
          </p:nvSpPr>
          <p:spPr>
            <a:xfrm>
              <a:off x="44372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7" name="pl108"/>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8" name="pl109"/>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9" name="tx110"/>
            <p:cNvSpPr/>
            <p:nvPr/>
          </p:nvSpPr>
          <p:spPr>
            <a:xfrm>
              <a:off x="29667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0" name="tx111"/>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1" name="tx112"/>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2" name="tx113"/>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3" name="tx114"/>
            <p:cNvSpPr/>
            <p:nvPr/>
          </p:nvSpPr>
          <p:spPr>
            <a:xfrm>
              <a:off x="4401976"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84" name="tx115"/>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85" name="tx116"/>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86" name="tx11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Comoros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4847345"/>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011599"/>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405857" y="5121103"/>
              <a:ext cx="238993"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405857" y="51211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671406"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671406"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36955"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36955"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02504"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468052"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733601" y="5066351"/>
              <a:ext cx="238993"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733601" y="50663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733601" y="50663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733601" y="4464083"/>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pg52"/>
            <p:cNvSpPr/>
            <p:nvPr/>
          </p:nvSpPr>
          <p:spPr>
            <a:xfrm>
              <a:off x="258809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4" name="tx53"/>
            <p:cNvSpPr/>
            <p:nvPr/>
          </p:nvSpPr>
          <p:spPr>
            <a:xfrm>
              <a:off x="271297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55" name="pg54"/>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6" name="tx55"/>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8" name="rc57"/>
            <p:cNvSpPr/>
            <p:nvPr/>
          </p:nvSpPr>
          <p:spPr>
            <a:xfrm>
              <a:off x="5012427" y="2153563"/>
              <a:ext cx="3239694" cy="3131794"/>
            </a:xfrm>
            <a:prstGeom prst="rect">
              <a:avLst/>
            </a:prstGeom>
            <a:solidFill>
              <a:srgbClr val="FFFFFF">
                <a:alpha val="100000"/>
              </a:srgbClr>
            </a:solidFill>
          </p:spPr>
          <p:txBody>
            <a:bodyPr/>
            <a:lstStyle/>
            <a:p/>
          </p:txBody>
        </p:sp>
        <p:sp>
          <p:nvSpPr>
            <p:cNvPr id="59" name="pl58"/>
            <p:cNvSpPr/>
            <p:nvPr/>
          </p:nvSpPr>
          <p:spPr>
            <a:xfrm>
              <a:off x="5012427"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0" name="pl59"/>
            <p:cNvSpPr/>
            <p:nvPr/>
          </p:nvSpPr>
          <p:spPr>
            <a:xfrm>
              <a:off x="5012427"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1" name="pl60"/>
            <p:cNvSpPr/>
            <p:nvPr/>
          </p:nvSpPr>
          <p:spPr>
            <a:xfrm>
              <a:off x="5012427"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3" name="pl62"/>
            <p:cNvSpPr/>
            <p:nvPr/>
          </p:nvSpPr>
          <p:spPr>
            <a:xfrm>
              <a:off x="5012427"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4" name="pl63"/>
            <p:cNvSpPr/>
            <p:nvPr/>
          </p:nvSpPr>
          <p:spPr>
            <a:xfrm>
              <a:off x="501242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rc6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583357"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4890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11445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11445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11445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114455"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380003"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911101"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76650"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442199"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707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9" name="pg98"/>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7" name="pl106"/>
            <p:cNvSpPr/>
            <p:nvPr/>
          </p:nvSpPr>
          <p:spPr>
            <a:xfrm>
              <a:off x="825212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8" name="pl107"/>
            <p:cNvSpPr/>
            <p:nvPr/>
          </p:nvSpPr>
          <p:spPr>
            <a:xfrm>
              <a:off x="825212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rc10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8291955"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823052" y="5121103"/>
              <a:ext cx="238993" cy="16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823052" y="51211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823052" y="5066351"/>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3971318"/>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9088601" y="4792593"/>
              <a:ext cx="238993" cy="492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9088601" y="47925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9088601" y="47925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2876285"/>
              <a:ext cx="238993" cy="19163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885247"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0150796"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16345"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681893"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681893"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681893"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81893" y="4628338"/>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947442"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947442"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947442"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47442"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212991"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12991" y="5011599"/>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pg15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4" name="tx15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55" name="pg15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6" name="tx15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57" name="rc15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58" name="rc157"/>
            <p:cNvSpPr/>
            <p:nvPr/>
          </p:nvSpPr>
          <p:spPr>
            <a:xfrm>
              <a:off x="11491817" y="2153563"/>
              <a:ext cx="3239694" cy="3131794"/>
            </a:xfrm>
            <a:prstGeom prst="rect">
              <a:avLst/>
            </a:prstGeom>
            <a:solidFill>
              <a:srgbClr val="FFFFFF">
                <a:alpha val="100000"/>
              </a:srgbClr>
            </a:solidFill>
          </p:spPr>
          <p:txBody>
            <a:bodyPr/>
            <a:lstStyle/>
            <a:p/>
          </p:txBody>
        </p:sp>
        <p:sp>
          <p:nvSpPr>
            <p:cNvPr id="159" name="pl158"/>
            <p:cNvSpPr/>
            <p:nvPr/>
          </p:nvSpPr>
          <p:spPr>
            <a:xfrm>
              <a:off x="11491817"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0" name="pl159"/>
            <p:cNvSpPr/>
            <p:nvPr/>
          </p:nvSpPr>
          <p:spPr>
            <a:xfrm>
              <a:off x="11491817"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1" name="pl160"/>
            <p:cNvSpPr/>
            <p:nvPr/>
          </p:nvSpPr>
          <p:spPr>
            <a:xfrm>
              <a:off x="11491817"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2" name="pl16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3" name="pl162"/>
            <p:cNvSpPr/>
            <p:nvPr/>
          </p:nvSpPr>
          <p:spPr>
            <a:xfrm>
              <a:off x="11491817"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4" name="pl163"/>
            <p:cNvSpPr/>
            <p:nvPr/>
          </p:nvSpPr>
          <p:spPr>
            <a:xfrm>
              <a:off x="1149181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5" name="rc164"/>
            <p:cNvSpPr/>
            <p:nvPr/>
          </p:nvSpPr>
          <p:spPr>
            <a:xfrm>
              <a:off x="11531649"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531649"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531649"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531649"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797198"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062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328296"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328296"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59384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59384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59384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593845"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859393"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124942"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390491"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656040"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21588"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45268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398027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0" name="pg209"/>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1" name="tx210"/>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2" name="pg211"/>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3" name="tx212"/>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14" name="rc21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5" name="rc214"/>
            <p:cNvSpPr/>
            <p:nvPr/>
          </p:nvSpPr>
          <p:spPr>
            <a:xfrm>
              <a:off x="14731512" y="2153563"/>
              <a:ext cx="3239694" cy="3131794"/>
            </a:xfrm>
            <a:prstGeom prst="rect">
              <a:avLst/>
            </a:prstGeom>
            <a:solidFill>
              <a:srgbClr val="FFFFFF">
                <a:alpha val="100000"/>
              </a:srgbClr>
            </a:solidFill>
          </p:spPr>
          <p:txBody>
            <a:bodyPr/>
            <a:lstStyle/>
            <a:p/>
          </p:txBody>
        </p:sp>
        <p:sp>
          <p:nvSpPr>
            <p:cNvPr id="216" name="pl215"/>
            <p:cNvSpPr/>
            <p:nvPr/>
          </p:nvSpPr>
          <p:spPr>
            <a:xfrm>
              <a:off x="1473151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7" name="pl216"/>
            <p:cNvSpPr/>
            <p:nvPr/>
          </p:nvSpPr>
          <p:spPr>
            <a:xfrm>
              <a:off x="1473151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8" name="pl217"/>
            <p:cNvSpPr/>
            <p:nvPr/>
          </p:nvSpPr>
          <p:spPr>
            <a:xfrm>
              <a:off x="1473151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9" name="pl21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pl219"/>
            <p:cNvSpPr/>
            <p:nvPr/>
          </p:nvSpPr>
          <p:spPr>
            <a:xfrm>
              <a:off x="1473151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1" name="pl220"/>
            <p:cNvSpPr/>
            <p:nvPr/>
          </p:nvSpPr>
          <p:spPr>
            <a:xfrm>
              <a:off x="1473151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2" name="rc22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4771344"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5036893"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302442"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567991"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5833539"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6099088" y="5175854"/>
              <a:ext cx="238993"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6099088" y="51758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6099088" y="51758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6099088" y="4683090"/>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48" name="pg24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rc24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50" name="tx24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1" name="tx25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2" name="tx25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3" name="tx25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4" name="tx25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5" name="pl25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tx37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6" name="tx375"/>
            <p:cNvSpPr/>
            <p:nvPr/>
          </p:nvSpPr>
          <p:spPr>
            <a:xfrm>
              <a:off x="1230614" y="410504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77" name="tx376"/>
            <p:cNvSpPr/>
            <p:nvPr/>
          </p:nvSpPr>
          <p:spPr>
            <a:xfrm>
              <a:off x="1230614" y="30100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78" name="pl377"/>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9" name="pl378"/>
            <p:cNvSpPr/>
            <p:nvPr/>
          </p:nvSpPr>
          <p:spPr>
            <a:xfrm>
              <a:off x="1737938" y="41903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pl379"/>
            <p:cNvSpPr/>
            <p:nvPr/>
          </p:nvSpPr>
          <p:spPr>
            <a:xfrm>
              <a:off x="1737938"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2" name="rc381"/>
            <p:cNvSpPr/>
            <p:nvPr/>
          </p:nvSpPr>
          <p:spPr>
            <a:xfrm>
              <a:off x="18110385" y="2153563"/>
              <a:ext cx="1240079" cy="413498"/>
            </a:xfrm>
            <a:prstGeom prst="rect">
              <a:avLst/>
            </a:prstGeom>
            <a:solidFill>
              <a:srgbClr val="FFFFFF">
                <a:alpha val="100000"/>
              </a:srgbClr>
            </a:solidFill>
          </p:spPr>
          <p:txBody>
            <a:bodyPr/>
            <a:lstStyle/>
            <a:p/>
          </p:txBody>
        </p:sp>
        <p:sp>
          <p:nvSpPr>
            <p:cNvPr id="383" name="rc382"/>
            <p:cNvSpPr/>
            <p:nvPr/>
          </p:nvSpPr>
          <p:spPr>
            <a:xfrm>
              <a:off x="18179974" y="2223153"/>
              <a:ext cx="274319" cy="274319"/>
            </a:xfrm>
            <a:prstGeom prst="rect">
              <a:avLst/>
            </a:prstGeom>
            <a:solidFill>
              <a:srgbClr val="FFFFFF">
                <a:alpha val="100000"/>
              </a:srgbClr>
            </a:solidFill>
          </p:spPr>
          <p:txBody>
            <a:bodyPr/>
            <a:lstStyle/>
            <a:p/>
          </p:txBody>
        </p:sp>
        <p:sp>
          <p:nvSpPr>
            <p:cNvPr id="384" name="pg38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5" name="tx38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6" name="rc385"/>
            <p:cNvSpPr/>
            <p:nvPr/>
          </p:nvSpPr>
          <p:spPr>
            <a:xfrm>
              <a:off x="18110385" y="2706240"/>
              <a:ext cx="1753945" cy="1236458"/>
            </a:xfrm>
            <a:prstGeom prst="rect">
              <a:avLst/>
            </a:prstGeom>
            <a:solidFill>
              <a:srgbClr val="FFFFFF">
                <a:alpha val="100000"/>
              </a:srgbClr>
            </a:solidFill>
          </p:spPr>
          <p:txBody>
            <a:bodyPr/>
            <a:lstStyle/>
            <a:p/>
          </p:txBody>
        </p:sp>
        <p:sp>
          <p:nvSpPr>
            <p:cNvPr id="387" name="rc386"/>
            <p:cNvSpPr/>
            <p:nvPr/>
          </p:nvSpPr>
          <p:spPr>
            <a:xfrm>
              <a:off x="18179974" y="2775829"/>
              <a:ext cx="274319" cy="274319"/>
            </a:xfrm>
            <a:prstGeom prst="rect">
              <a:avLst/>
            </a:prstGeom>
            <a:solidFill>
              <a:srgbClr val="FFFFFF">
                <a:alpha val="100000"/>
              </a:srgbClr>
            </a:solidFill>
          </p:spPr>
          <p:txBody>
            <a:bodyPr/>
            <a:lstStyle/>
            <a:p/>
          </p:txBody>
        </p:sp>
        <p:sp>
          <p:nvSpPr>
            <p:cNvPr id="388" name="rc3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9" name="rc388"/>
            <p:cNvSpPr/>
            <p:nvPr/>
          </p:nvSpPr>
          <p:spPr>
            <a:xfrm>
              <a:off x="18179974" y="3050149"/>
              <a:ext cx="274319" cy="274319"/>
            </a:xfrm>
            <a:prstGeom prst="rect">
              <a:avLst/>
            </a:prstGeom>
            <a:solidFill>
              <a:srgbClr val="FFFFFF">
                <a:alpha val="100000"/>
              </a:srgbClr>
            </a:solidFill>
          </p:spPr>
          <p:txBody>
            <a:bodyPr/>
            <a:lstStyle/>
            <a:p/>
          </p:txBody>
        </p:sp>
        <p:sp>
          <p:nvSpPr>
            <p:cNvPr id="390" name="rc3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3324469"/>
              <a:ext cx="274319" cy="274320"/>
            </a:xfrm>
            <a:prstGeom prst="rect">
              <a:avLst/>
            </a:prstGeom>
            <a:solidFill>
              <a:srgbClr val="FFFFFF">
                <a:alpha val="100000"/>
              </a:srgbClr>
            </a:solidFill>
          </p:spPr>
          <p:txBody>
            <a:bodyPr/>
            <a:lstStyle/>
            <a:p/>
          </p:txBody>
        </p:sp>
        <p:sp>
          <p:nvSpPr>
            <p:cNvPr id="392" name="rc3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3598789"/>
              <a:ext cx="274319" cy="274320"/>
            </a:xfrm>
            <a:prstGeom prst="rect">
              <a:avLst/>
            </a:prstGeom>
            <a:solidFill>
              <a:srgbClr val="FFFFFF">
                <a:alpha val="100000"/>
              </a:srgbClr>
            </a:solidFill>
          </p:spPr>
          <p:txBody>
            <a:bodyPr/>
            <a:lstStyle/>
            <a:p/>
          </p:txBody>
        </p:sp>
        <p:sp>
          <p:nvSpPr>
            <p:cNvPr id="394" name="rc3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5" name="tx39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6" name="tx39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7" name="tx39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8" name="tx39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9" name=""/>
          <p:cNvGrpSpPr/>
          <p:nvPr/>
        </p:nvGrpSpPr>
        <p:grpSpPr>
          <a:xfrm>
            <a:off x="6400800" y="6217920"/>
            <a:ext cx="5486400" cy="4251960"/>
            <a:chOff x="6400800" y="6217920"/>
            <a:chExt cx="5486400" cy="4251960"/>
          </a:xfrm>
        </p:grpSpPr>
        <p:sp>
          <p:nvSpPr>
            <p:cNvPr id="40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2" name="rc5"/>
            <p:cNvSpPr/>
            <p:nvPr/>
          </p:nvSpPr>
          <p:spPr>
            <a:xfrm>
              <a:off x="7111254" y="6510025"/>
              <a:ext cx="4234357" cy="2788960"/>
            </a:xfrm>
            <a:prstGeom prst="rect">
              <a:avLst/>
            </a:prstGeom>
            <a:solidFill>
              <a:srgbClr val="FFFFFF">
                <a:alpha val="100000"/>
              </a:srgbClr>
            </a:solidFill>
          </p:spPr>
          <p:txBody>
            <a:bodyPr/>
            <a:lstStyle/>
            <a:p/>
          </p:txBody>
        </p:sp>
        <p:sp>
          <p:nvSpPr>
            <p:cNvPr id="403"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4"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5"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6"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7"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08"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09"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0"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1"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2" name="rc15"/>
            <p:cNvSpPr/>
            <p:nvPr/>
          </p:nvSpPr>
          <p:spPr>
            <a:xfrm>
              <a:off x="7258281" y="6636796"/>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3" name="rc16"/>
            <p:cNvSpPr/>
            <p:nvPr/>
          </p:nvSpPr>
          <p:spPr>
            <a:xfrm>
              <a:off x="7258281" y="7904505"/>
              <a:ext cx="41167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4" name="rc17"/>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15" name="tx1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16" name="tx19"/>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17" name="tx20"/>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18" name="tx21"/>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19" name="tx22"/>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20" name="pl23"/>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24"/>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25"/>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26"/>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27"/>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2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6" name="pl29"/>
            <p:cNvSpPr/>
            <p:nvPr/>
          </p:nvSpPr>
          <p:spPr>
            <a:xfrm>
              <a:off x="11345612" y="84886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7" name="pl30"/>
            <p:cNvSpPr/>
            <p:nvPr/>
          </p:nvSpPr>
          <p:spPr>
            <a:xfrm>
              <a:off x="11345612" y="78051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8" name="pl31"/>
            <p:cNvSpPr/>
            <p:nvPr/>
          </p:nvSpPr>
          <p:spPr>
            <a:xfrm>
              <a:off x="11345612" y="71215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9" name="tx3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0" name="tx33"/>
            <p:cNvSpPr/>
            <p:nvPr/>
          </p:nvSpPr>
          <p:spPr>
            <a:xfrm>
              <a:off x="11443669" y="84863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31" name="tx34"/>
            <p:cNvSpPr/>
            <p:nvPr/>
          </p:nvSpPr>
          <p:spPr>
            <a:xfrm>
              <a:off x="11443669" y="78028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32" name="tx35"/>
            <p:cNvSpPr/>
            <p:nvPr/>
          </p:nvSpPr>
          <p:spPr>
            <a:xfrm>
              <a:off x="11443669" y="712112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33" name="pl36"/>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37"/>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38"/>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pl39"/>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7" name="pl40"/>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8" name="pl41"/>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9" name="pl42"/>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0" name="tx43"/>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41" name="tx44"/>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42" name="tx45"/>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43" name="tx46"/>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44" name="tx47"/>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5" name="tx48"/>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6" name="tx49"/>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50"/>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8" name="tx51"/>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9"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0"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1" name="rc54"/>
            <p:cNvSpPr/>
            <p:nvPr/>
          </p:nvSpPr>
          <p:spPr>
            <a:xfrm>
              <a:off x="7594565" y="10217410"/>
              <a:ext cx="1051268" cy="182880"/>
            </a:xfrm>
            <a:prstGeom prst="rect">
              <a:avLst/>
            </a:prstGeom>
            <a:solidFill>
              <a:srgbClr val="FFFFFF">
                <a:alpha val="100000"/>
              </a:srgbClr>
            </a:solidFill>
          </p:spPr>
          <p:txBody>
            <a:bodyPr/>
            <a:lstStyle/>
            <a:p/>
          </p:txBody>
        </p:sp>
        <p:sp>
          <p:nvSpPr>
            <p:cNvPr id="452" name="rc55"/>
            <p:cNvSpPr/>
            <p:nvPr/>
          </p:nvSpPr>
          <p:spPr>
            <a:xfrm>
              <a:off x="7594565" y="10217410"/>
              <a:ext cx="182879" cy="182880"/>
            </a:xfrm>
            <a:prstGeom prst="rect">
              <a:avLst/>
            </a:prstGeom>
            <a:solidFill>
              <a:srgbClr val="FFFFFF">
                <a:alpha val="100000"/>
              </a:srgbClr>
            </a:solidFill>
          </p:spPr>
          <p:txBody>
            <a:bodyPr/>
            <a:lstStyle/>
            <a:p/>
          </p:txBody>
        </p:sp>
        <p:sp>
          <p:nvSpPr>
            <p:cNvPr id="453" name="pl56"/>
            <p:cNvSpPr/>
            <p:nvPr/>
          </p:nvSpPr>
          <p:spPr>
            <a:xfrm>
              <a:off x="761285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54" name="tx57"/>
            <p:cNvSpPr/>
            <p:nvPr/>
          </p:nvSpPr>
          <p:spPr>
            <a:xfrm>
              <a:off x="788544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5" name="rc58"/>
            <p:cNvSpPr/>
            <p:nvPr/>
          </p:nvSpPr>
          <p:spPr>
            <a:xfrm>
              <a:off x="8825833" y="10217410"/>
              <a:ext cx="2036468" cy="182880"/>
            </a:xfrm>
            <a:prstGeom prst="rect">
              <a:avLst/>
            </a:prstGeom>
            <a:solidFill>
              <a:srgbClr val="FFFFFF">
                <a:alpha val="100000"/>
              </a:srgbClr>
            </a:solidFill>
          </p:spPr>
          <p:txBody>
            <a:bodyPr/>
            <a:lstStyle/>
            <a:p/>
          </p:txBody>
        </p:sp>
        <p:sp>
          <p:nvSpPr>
            <p:cNvPr id="456" name="rc59"/>
            <p:cNvSpPr/>
            <p:nvPr/>
          </p:nvSpPr>
          <p:spPr>
            <a:xfrm>
              <a:off x="8825833" y="10217410"/>
              <a:ext cx="182879" cy="182880"/>
            </a:xfrm>
            <a:prstGeom prst="rect">
              <a:avLst/>
            </a:prstGeom>
            <a:solidFill>
              <a:srgbClr val="FFFFFF">
                <a:alpha val="100000"/>
              </a:srgbClr>
            </a:solidFill>
          </p:spPr>
          <p:txBody>
            <a:bodyPr/>
            <a:lstStyle/>
            <a:p/>
          </p:txBody>
        </p:sp>
        <p:sp>
          <p:nvSpPr>
            <p:cNvPr id="457" name="rc60"/>
            <p:cNvSpPr/>
            <p:nvPr/>
          </p:nvSpPr>
          <p:spPr>
            <a:xfrm>
              <a:off x="883483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61"/>
            <p:cNvSpPr/>
            <p:nvPr/>
          </p:nvSpPr>
          <p:spPr>
            <a:xfrm>
              <a:off x="9828074" y="10217410"/>
              <a:ext cx="182880" cy="182880"/>
            </a:xfrm>
            <a:prstGeom prst="rect">
              <a:avLst/>
            </a:prstGeom>
            <a:solidFill>
              <a:srgbClr val="FFFFFF">
                <a:alpha val="100000"/>
              </a:srgbClr>
            </a:solidFill>
          </p:spPr>
          <p:txBody>
            <a:bodyPr/>
            <a:lstStyle/>
            <a:p/>
          </p:txBody>
        </p:sp>
        <p:sp>
          <p:nvSpPr>
            <p:cNvPr id="459" name="rc62"/>
            <p:cNvSpPr/>
            <p:nvPr/>
          </p:nvSpPr>
          <p:spPr>
            <a:xfrm>
              <a:off x="983707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tx63"/>
            <p:cNvSpPr/>
            <p:nvPr/>
          </p:nvSpPr>
          <p:spPr>
            <a:xfrm>
              <a:off x="911671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61" name="tx64"/>
            <p:cNvSpPr/>
            <p:nvPr/>
          </p:nvSpPr>
          <p:spPr>
            <a:xfrm>
              <a:off x="1011895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2"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12527280" y="6217920"/>
            <a:ext cx="5486400" cy="4297680"/>
            <a:chOff x="12527280" y="6217920"/>
            <a:chExt cx="5486400" cy="4297680"/>
          </a:xfrm>
        </p:grpSpPr>
        <p:sp>
          <p:nvSpPr>
            <p:cNvPr id="46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7"/>
            <p:cNvSpPr/>
            <p:nvPr/>
          </p:nvSpPr>
          <p:spPr>
            <a:xfrm>
              <a:off x="13325144" y="7022175"/>
              <a:ext cx="4510689" cy="512149"/>
            </a:xfrm>
            <a:custGeom>
              <a:avLst/>
              <a:pathLst>
                <a:path w="4510689" h="512149">
                  <a:moveTo>
                    <a:pt x="0" y="384112"/>
                  </a:moveTo>
                  <a:lnTo>
                    <a:pt x="180427" y="384112"/>
                  </a:lnTo>
                  <a:lnTo>
                    <a:pt x="360855" y="358504"/>
                  </a:lnTo>
                  <a:lnTo>
                    <a:pt x="541282" y="460934"/>
                  </a:lnTo>
                  <a:lnTo>
                    <a:pt x="721710" y="230467"/>
                  </a:lnTo>
                  <a:lnTo>
                    <a:pt x="902137" y="460934"/>
                  </a:lnTo>
                  <a:lnTo>
                    <a:pt x="1082565" y="486542"/>
                  </a:lnTo>
                  <a:lnTo>
                    <a:pt x="1262993" y="512149"/>
                  </a:lnTo>
                  <a:lnTo>
                    <a:pt x="1443420" y="230467"/>
                  </a:lnTo>
                  <a:lnTo>
                    <a:pt x="1623848" y="153644"/>
                  </a:lnTo>
                  <a:lnTo>
                    <a:pt x="1804275" y="332897"/>
                  </a:lnTo>
                  <a:lnTo>
                    <a:pt x="1984703" y="153644"/>
                  </a:lnTo>
                  <a:lnTo>
                    <a:pt x="2165131" y="0"/>
                  </a:lnTo>
                  <a:lnTo>
                    <a:pt x="2345558" y="76822"/>
                  </a:lnTo>
                  <a:lnTo>
                    <a:pt x="2525986" y="128037"/>
                  </a:lnTo>
                  <a:lnTo>
                    <a:pt x="2706413" y="102429"/>
                  </a:lnTo>
                  <a:lnTo>
                    <a:pt x="2886841" y="204859"/>
                  </a:lnTo>
                  <a:lnTo>
                    <a:pt x="3067268" y="256074"/>
                  </a:lnTo>
                  <a:lnTo>
                    <a:pt x="3247696" y="281682"/>
                  </a:lnTo>
                  <a:lnTo>
                    <a:pt x="3428124" y="230467"/>
                  </a:lnTo>
                  <a:lnTo>
                    <a:pt x="3608551" y="256074"/>
                  </a:lnTo>
                  <a:lnTo>
                    <a:pt x="3788979" y="435327"/>
                  </a:lnTo>
                  <a:lnTo>
                    <a:pt x="3969406" y="358504"/>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p:txBody>
        </p:sp>
        <p:sp>
          <p:nvSpPr>
            <p:cNvPr id="479" name="pl18"/>
            <p:cNvSpPr/>
            <p:nvPr/>
          </p:nvSpPr>
          <p:spPr>
            <a:xfrm>
              <a:off x="17114124" y="7380679"/>
              <a:ext cx="721710" cy="1331589"/>
            </a:xfrm>
            <a:custGeom>
              <a:avLst/>
              <a:pathLst>
                <a:path w="721710" h="1331589">
                  <a:moveTo>
                    <a:pt x="0" y="1331589"/>
                  </a:moveTo>
                  <a:lnTo>
                    <a:pt x="180427" y="0"/>
                  </a:lnTo>
                  <a:lnTo>
                    <a:pt x="360855" y="25607"/>
                  </a:lnTo>
                  <a:lnTo>
                    <a:pt x="541282" y="25607"/>
                  </a:lnTo>
                  <a:lnTo>
                    <a:pt x="721710" y="25607"/>
                  </a:lnTo>
                </a:path>
              </a:pathLst>
            </a:custGeom>
            <a:ln w="32521" cap="flat">
              <a:solidFill>
                <a:srgbClr val="00A173">
                  <a:alpha val="100000"/>
                </a:srgbClr>
              </a:solidFill>
              <a:prstDash val="solid"/>
              <a:round/>
            </a:ln>
          </p:spPr>
          <p:txBody>
            <a:bodyPr/>
            <a:lstStyle/>
            <a:p/>
          </p:txBody>
        </p:sp>
        <p:sp>
          <p:nvSpPr>
            <p:cNvPr id="48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5" name="rc84"/>
            <p:cNvSpPr/>
            <p:nvPr/>
          </p:nvSpPr>
          <p:spPr>
            <a:xfrm>
              <a:off x="14005791" y="9941072"/>
              <a:ext cx="3149396" cy="504938"/>
            </a:xfrm>
            <a:prstGeom prst="rect">
              <a:avLst/>
            </a:prstGeom>
            <a:solidFill>
              <a:srgbClr val="FFFFFF">
                <a:alpha val="100000"/>
              </a:srgbClr>
            </a:solidFill>
          </p:spPr>
          <p:txBody>
            <a:bodyPr/>
            <a:lstStyle/>
            <a:p/>
          </p:txBody>
        </p:sp>
        <p:sp>
          <p:nvSpPr>
            <p:cNvPr id="54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Congo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88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759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030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301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571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124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395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665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936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4666266"/>
              <a:ext cx="237118" cy="619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666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65280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477847"/>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666266"/>
              <a:ext cx="237118" cy="619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666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625891"/>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64389"/>
              <a:ext cx="237118" cy="161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424013"/>
              <a:ext cx="237118" cy="861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4240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4240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033717"/>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62354"/>
              <a:ext cx="237118" cy="32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623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94889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652808"/>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652808"/>
              <a:ext cx="237118" cy="6325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6528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625891"/>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343262"/>
              <a:ext cx="237118" cy="282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89271"/>
              <a:ext cx="237118" cy="296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89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89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868144"/>
              <a:ext cx="237118" cy="121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29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01618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841227"/>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895061"/>
              <a:ext cx="237118" cy="3902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950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950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787393"/>
              <a:ext cx="237118" cy="107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10397"/>
              <a:ext cx="237118" cy="1749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103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1103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016188"/>
              <a:ext cx="237118" cy="94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373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1373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868144"/>
              <a:ext cx="237118" cy="269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64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827769"/>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18065"/>
              <a:ext cx="237118" cy="67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180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180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16188"/>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343 case(s)</a:t>
              </a:r>
            </a:p>
          </p:txBody>
        </p:sp>
        <p:sp>
          <p:nvSpPr>
            <p:cNvPr id="67" name="pg66"/>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6,718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488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759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030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301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571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124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395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665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936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31524"/>
              <a:ext cx="237118" cy="53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1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315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10397"/>
              <a:ext cx="237118" cy="121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962354"/>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494889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747018"/>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75812"/>
              <a:ext cx="237118" cy="3095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639349"/>
              <a:ext cx="237118" cy="336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6393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62511"/>
              <a:ext cx="237118" cy="376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62354"/>
              <a:ext cx="237118" cy="32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818381"/>
              <a:ext cx="237118" cy="11439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3804922"/>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481918"/>
              <a:ext cx="237118" cy="32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02729"/>
              <a:ext cx="237118" cy="282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504764"/>
              <a:ext cx="237118" cy="4979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491306"/>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101009"/>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706642"/>
              <a:ext cx="237118" cy="376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7066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491306"/>
              <a:ext cx="237118" cy="2153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070022"/>
              <a:ext cx="237118" cy="215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895061"/>
              <a:ext cx="237118" cy="1749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868144"/>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585515"/>
              <a:ext cx="237118" cy="282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083480"/>
              <a:ext cx="237118" cy="53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056563"/>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854686"/>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56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04310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881603"/>
              <a:ext cx="237118" cy="161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1776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881603"/>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29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01618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908520"/>
              <a:ext cx="237118" cy="107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64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070022"/>
              <a:ext cx="237118" cy="94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31" name="pg13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385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488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759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030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301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571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124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395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665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5936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975812"/>
              <a:ext cx="237118" cy="1615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497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827769"/>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4989271"/>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4975812"/>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504764"/>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04607"/>
              <a:ext cx="237118" cy="80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123856"/>
              <a:ext cx="237118" cy="807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238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652808"/>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18065"/>
              <a:ext cx="237118" cy="67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180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180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21978"/>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373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10397"/>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679725"/>
              <a:ext cx="237118" cy="430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04607"/>
              <a:ext cx="237118" cy="80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04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177690"/>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841227"/>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948895"/>
              <a:ext cx="237118" cy="336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4948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4895061"/>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397096"/>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043105"/>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029646"/>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666266"/>
              <a:ext cx="237118" cy="363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016188"/>
              <a:ext cx="237118" cy="13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4975812"/>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477847"/>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58441"/>
              <a:ext cx="237118" cy="26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44982"/>
              <a:ext cx="237118" cy="13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44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029646"/>
              <a:ext cx="237118" cy="2153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0834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0834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4881603"/>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64231"/>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4989271"/>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195" name="pg194"/>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488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759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030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301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2571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124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395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665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5936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4975812"/>
              <a:ext cx="237118" cy="53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497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652808"/>
              <a:ext cx="237118" cy="32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921978"/>
              <a:ext cx="237118" cy="3633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3764547"/>
              <a:ext cx="237118" cy="11574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37645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3306957"/>
              <a:ext cx="237118" cy="45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814310"/>
              <a:ext cx="237118" cy="471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4087551"/>
              <a:ext cx="237118" cy="726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4047175"/>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3643420"/>
              <a:ext cx="237118" cy="4037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747018"/>
              <a:ext cx="237118" cy="538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3306957"/>
              <a:ext cx="237118" cy="1440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3266582"/>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2876285"/>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16188"/>
              <a:ext cx="237118" cy="269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383638"/>
              <a:ext cx="237118" cy="6325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4356721"/>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3885673"/>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91148"/>
              <a:ext cx="237118" cy="942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123856"/>
              <a:ext cx="237118" cy="672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1238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4760476"/>
              <a:ext cx="237118" cy="363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110397"/>
              <a:ext cx="237118" cy="1749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1103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096939"/>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787393"/>
              <a:ext cx="237118" cy="309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164231"/>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16188"/>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56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0565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854686"/>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50773"/>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975812"/>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31524"/>
              <a:ext cx="237118" cy="53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31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04607"/>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056563"/>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096939"/>
              <a:ext cx="237118" cy="188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0969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043105"/>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4545140"/>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453805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8" name="pg257"/>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533 case(s)</a:t>
              </a:r>
            </a:p>
          </p:txBody>
        </p:sp>
        <p:sp>
          <p:nvSpPr>
            <p:cNvPr id="260" name="pg259"/>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519 case(s)</a:t>
              </a:r>
            </a:p>
          </p:txBody>
        </p:sp>
        <p:sp>
          <p:nvSpPr>
            <p:cNvPr id="262" name="rc261"/>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56939" y="2153563"/>
              <a:ext cx="3214267" cy="3131794"/>
            </a:xfrm>
            <a:prstGeom prst="rect">
              <a:avLst/>
            </a:prstGeom>
            <a:solidFill>
              <a:srgbClr val="FFFFFF">
                <a:alpha val="100000"/>
              </a:srgbClr>
            </a:solidFill>
          </p:spPr>
          <p:txBody>
            <a:bodyPr/>
            <a:lstStyle/>
            <a:p/>
          </p:txBody>
        </p:sp>
        <p:sp>
          <p:nvSpPr>
            <p:cNvPr id="264" name="pl263"/>
            <p:cNvSpPr/>
            <p:nvPr/>
          </p:nvSpPr>
          <p:spPr>
            <a:xfrm>
              <a:off x="14756939" y="49488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42759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6030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9301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22571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6124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9395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32665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25936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rc273"/>
            <p:cNvSpPr/>
            <p:nvPr/>
          </p:nvSpPr>
          <p:spPr>
            <a:xfrm>
              <a:off x="14796459" y="4720100"/>
              <a:ext cx="237118" cy="565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4491306"/>
              <a:ext cx="237118" cy="2287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450930"/>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4114468"/>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4383638"/>
              <a:ext cx="237118" cy="901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4033717"/>
              <a:ext cx="237118" cy="3499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006800"/>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3549211"/>
              <a:ext cx="237118" cy="45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4208677"/>
              <a:ext cx="237118" cy="1076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3576128"/>
              <a:ext cx="237118" cy="6325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3535752"/>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3078163"/>
              <a:ext cx="237118" cy="45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4652808"/>
              <a:ext cx="237118" cy="6325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4598974"/>
              <a:ext cx="237118" cy="53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4558598"/>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4181760"/>
              <a:ext cx="237118" cy="376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4989271"/>
              <a:ext cx="237118" cy="296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4033717"/>
              <a:ext cx="237118" cy="9555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3979883"/>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3562669"/>
              <a:ext cx="237118" cy="417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043105"/>
              <a:ext cx="237118" cy="242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4773935"/>
              <a:ext cx="237118" cy="269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720100"/>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4343262"/>
              <a:ext cx="237118" cy="376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016188"/>
              <a:ext cx="237118" cy="269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4908520"/>
              <a:ext cx="237118" cy="1076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4895061"/>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4437472"/>
              <a:ext cx="237118" cy="45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4854686"/>
              <a:ext cx="237118" cy="4306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4841227"/>
              <a:ext cx="237118" cy="13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48412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640711" y="4343262"/>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9" name="rc308"/>
            <p:cNvSpPr/>
            <p:nvPr/>
          </p:nvSpPr>
          <p:spPr>
            <a:xfrm>
              <a:off x="16904176" y="5204607"/>
              <a:ext cx="237118" cy="80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0" name="pg309"/>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1" name="tx310"/>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542 case(s)</a:t>
              </a:r>
            </a:p>
          </p:txBody>
        </p:sp>
        <p:sp>
          <p:nvSpPr>
            <p:cNvPr id="312" name="pg31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3" name="rc31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4" name="tx31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5" name="tx31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6" name="tx31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7" name="tx31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8" name="tx31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9" name="pl31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pl41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8" name="tx42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9" name="tx42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0" name="tx42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1" name="tx43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2" name="tx43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3" name="tx43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4" name="tx43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5" name="tx43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6" name="tx43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7" name="tx43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8" name="tx43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9" name="tx43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0" name="tx439"/>
            <p:cNvSpPr/>
            <p:nvPr/>
          </p:nvSpPr>
          <p:spPr>
            <a:xfrm>
              <a:off x="1294238" y="452715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41" name="tx440"/>
            <p:cNvSpPr/>
            <p:nvPr/>
          </p:nvSpPr>
          <p:spPr>
            <a:xfrm>
              <a:off x="1230614" y="38542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2" name="tx441"/>
            <p:cNvSpPr/>
            <p:nvPr/>
          </p:nvSpPr>
          <p:spPr>
            <a:xfrm>
              <a:off x="1230614" y="318130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43" name="tx442"/>
            <p:cNvSpPr/>
            <p:nvPr/>
          </p:nvSpPr>
          <p:spPr>
            <a:xfrm>
              <a:off x="1230614" y="250837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4" name="pl44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46124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39395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32665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865074" y="25936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tx44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0" name="rc449"/>
            <p:cNvSpPr/>
            <p:nvPr/>
          </p:nvSpPr>
          <p:spPr>
            <a:xfrm>
              <a:off x="18110385" y="2153563"/>
              <a:ext cx="1240079" cy="413498"/>
            </a:xfrm>
            <a:prstGeom prst="rect">
              <a:avLst/>
            </a:prstGeom>
            <a:solidFill>
              <a:srgbClr val="FFFFFF">
                <a:alpha val="100000"/>
              </a:srgbClr>
            </a:solidFill>
          </p:spPr>
          <p:txBody>
            <a:bodyPr/>
            <a:lstStyle/>
            <a:p/>
          </p:txBody>
        </p:sp>
        <p:sp>
          <p:nvSpPr>
            <p:cNvPr id="451" name="rc450"/>
            <p:cNvSpPr/>
            <p:nvPr/>
          </p:nvSpPr>
          <p:spPr>
            <a:xfrm>
              <a:off x="18179974" y="2223153"/>
              <a:ext cx="274319" cy="274319"/>
            </a:xfrm>
            <a:prstGeom prst="rect">
              <a:avLst/>
            </a:prstGeom>
            <a:solidFill>
              <a:srgbClr val="FFFFFF">
                <a:alpha val="100000"/>
              </a:srgbClr>
            </a:solidFill>
          </p:spPr>
          <p:txBody>
            <a:bodyPr/>
            <a:lstStyle/>
            <a:p/>
          </p:txBody>
        </p:sp>
        <p:sp>
          <p:nvSpPr>
            <p:cNvPr id="452" name="pg45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3" name="tx45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4" name="rc453"/>
            <p:cNvSpPr/>
            <p:nvPr/>
          </p:nvSpPr>
          <p:spPr>
            <a:xfrm>
              <a:off x="18110385" y="2706240"/>
              <a:ext cx="1753945" cy="1236458"/>
            </a:xfrm>
            <a:prstGeom prst="rect">
              <a:avLst/>
            </a:prstGeom>
            <a:solidFill>
              <a:srgbClr val="FFFFFF">
                <a:alpha val="100000"/>
              </a:srgbClr>
            </a:solidFill>
          </p:spPr>
          <p:txBody>
            <a:bodyPr/>
            <a:lstStyle/>
            <a:p/>
          </p:txBody>
        </p:sp>
        <p:sp>
          <p:nvSpPr>
            <p:cNvPr id="455" name="rc454"/>
            <p:cNvSpPr/>
            <p:nvPr/>
          </p:nvSpPr>
          <p:spPr>
            <a:xfrm>
              <a:off x="18179974" y="2775829"/>
              <a:ext cx="274319" cy="274319"/>
            </a:xfrm>
            <a:prstGeom prst="rect">
              <a:avLst/>
            </a:prstGeom>
            <a:solidFill>
              <a:srgbClr val="FFFFFF">
                <a:alpha val="100000"/>
              </a:srgbClr>
            </a:solidFill>
          </p:spPr>
          <p:txBody>
            <a:bodyPr/>
            <a:lstStyle/>
            <a:p/>
          </p:txBody>
        </p:sp>
        <p:sp>
          <p:nvSpPr>
            <p:cNvPr id="456" name="rc45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050149"/>
              <a:ext cx="274319" cy="274319"/>
            </a:xfrm>
            <a:prstGeom prst="rect">
              <a:avLst/>
            </a:prstGeom>
            <a:solidFill>
              <a:srgbClr val="FFFFFF">
                <a:alpha val="100000"/>
              </a:srgbClr>
            </a:solidFill>
          </p:spPr>
          <p:txBody>
            <a:bodyPr/>
            <a:lstStyle/>
            <a:p/>
          </p:txBody>
        </p:sp>
        <p:sp>
          <p:nvSpPr>
            <p:cNvPr id="458" name="rc45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324469"/>
              <a:ext cx="274319" cy="274320"/>
            </a:xfrm>
            <a:prstGeom prst="rect">
              <a:avLst/>
            </a:prstGeom>
            <a:solidFill>
              <a:srgbClr val="FFFFFF">
                <a:alpha val="100000"/>
              </a:srgbClr>
            </a:solidFill>
          </p:spPr>
          <p:txBody>
            <a:bodyPr/>
            <a:lstStyle/>
            <a:p/>
          </p:txBody>
        </p:sp>
        <p:sp>
          <p:nvSpPr>
            <p:cNvPr id="460" name="rc45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460"/>
            <p:cNvSpPr/>
            <p:nvPr/>
          </p:nvSpPr>
          <p:spPr>
            <a:xfrm>
              <a:off x="18179974" y="3598789"/>
              <a:ext cx="274319" cy="274320"/>
            </a:xfrm>
            <a:prstGeom prst="rect">
              <a:avLst/>
            </a:prstGeom>
            <a:solidFill>
              <a:srgbClr val="FFFFFF">
                <a:alpha val="100000"/>
              </a:srgbClr>
            </a:solidFill>
          </p:spPr>
          <p:txBody>
            <a:bodyPr/>
            <a:lstStyle/>
            <a:p/>
          </p:txBody>
        </p:sp>
        <p:sp>
          <p:nvSpPr>
            <p:cNvPr id="462" name="rc46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3" name="tx46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4" name="tx46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5" name="tx46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6" name="tx46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7" name=""/>
          <p:cNvGrpSpPr/>
          <p:nvPr/>
        </p:nvGrpSpPr>
        <p:grpSpPr>
          <a:xfrm>
            <a:off x="6400800" y="6217920"/>
            <a:ext cx="5486400" cy="4251960"/>
            <a:chOff x="6400800" y="6217920"/>
            <a:chExt cx="5486400" cy="4251960"/>
          </a:xfrm>
        </p:grpSpPr>
        <p:sp>
          <p:nvSpPr>
            <p:cNvPr id="46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0" name="rc5"/>
            <p:cNvSpPr/>
            <p:nvPr/>
          </p:nvSpPr>
          <p:spPr>
            <a:xfrm>
              <a:off x="7153670" y="6510025"/>
              <a:ext cx="4022426" cy="2788960"/>
            </a:xfrm>
            <a:prstGeom prst="rect">
              <a:avLst/>
            </a:prstGeom>
            <a:solidFill>
              <a:srgbClr val="FFFFFF">
                <a:alpha val="100000"/>
              </a:srgbClr>
            </a:solidFill>
          </p:spPr>
          <p:txBody>
            <a:bodyPr/>
            <a:lstStyle/>
            <a:p/>
          </p:txBody>
        </p:sp>
        <p:sp>
          <p:nvSpPr>
            <p:cNvPr id="471" name="pl6"/>
            <p:cNvSpPr/>
            <p:nvPr/>
          </p:nvSpPr>
          <p:spPr>
            <a:xfrm>
              <a:off x="7153670" y="8894208"/>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2" name="pl7"/>
            <p:cNvSpPr/>
            <p:nvPr/>
          </p:nvSpPr>
          <p:spPr>
            <a:xfrm>
              <a:off x="7153670" y="8338195"/>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3" name="pl8"/>
            <p:cNvSpPr/>
            <p:nvPr/>
          </p:nvSpPr>
          <p:spPr>
            <a:xfrm>
              <a:off x="7153670" y="7782182"/>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4" name="pl9"/>
            <p:cNvSpPr/>
            <p:nvPr/>
          </p:nvSpPr>
          <p:spPr>
            <a:xfrm>
              <a:off x="7153670" y="722616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5" name="pl10"/>
            <p:cNvSpPr/>
            <p:nvPr/>
          </p:nvSpPr>
          <p:spPr>
            <a:xfrm>
              <a:off x="7153670" y="667015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6" name="pl11"/>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7" name="pl12"/>
            <p:cNvSpPr/>
            <p:nvPr/>
          </p:nvSpPr>
          <p:spPr>
            <a:xfrm>
              <a:off x="7153670" y="8616201"/>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8" name="pl13"/>
            <p:cNvSpPr/>
            <p:nvPr/>
          </p:nvSpPr>
          <p:spPr>
            <a:xfrm>
              <a:off x="7153670" y="8060189"/>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9" name="pl14"/>
            <p:cNvSpPr/>
            <p:nvPr/>
          </p:nvSpPr>
          <p:spPr>
            <a:xfrm>
              <a:off x="7153670" y="7504176"/>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0" name="pl15"/>
            <p:cNvSpPr/>
            <p:nvPr/>
          </p:nvSpPr>
          <p:spPr>
            <a:xfrm>
              <a:off x="7153670" y="6948163"/>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1" name="rc16"/>
            <p:cNvSpPr/>
            <p:nvPr/>
          </p:nvSpPr>
          <p:spPr>
            <a:xfrm>
              <a:off x="7293338" y="7748821"/>
              <a:ext cx="391069" cy="3113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7"/>
            <p:cNvSpPr/>
            <p:nvPr/>
          </p:nvSpPr>
          <p:spPr>
            <a:xfrm>
              <a:off x="7852008" y="7448574"/>
              <a:ext cx="391069" cy="10786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18"/>
            <p:cNvSpPr/>
            <p:nvPr/>
          </p:nvSpPr>
          <p:spPr>
            <a:xfrm>
              <a:off x="8410679" y="8327075"/>
              <a:ext cx="391069" cy="5115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9"/>
            <p:cNvSpPr/>
            <p:nvPr/>
          </p:nvSpPr>
          <p:spPr>
            <a:xfrm>
              <a:off x="8969349" y="8816366"/>
              <a:ext cx="391069" cy="17792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20"/>
            <p:cNvSpPr/>
            <p:nvPr/>
          </p:nvSpPr>
          <p:spPr>
            <a:xfrm>
              <a:off x="9528019" y="8983170"/>
              <a:ext cx="391069" cy="1223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21"/>
            <p:cNvSpPr/>
            <p:nvPr/>
          </p:nvSpPr>
          <p:spPr>
            <a:xfrm>
              <a:off x="10086689" y="9038771"/>
              <a:ext cx="391069" cy="667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22"/>
            <p:cNvSpPr/>
            <p:nvPr/>
          </p:nvSpPr>
          <p:spPr>
            <a:xfrm>
              <a:off x="7293338" y="7326252"/>
              <a:ext cx="391069"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3"/>
            <p:cNvSpPr/>
            <p:nvPr/>
          </p:nvSpPr>
          <p:spPr>
            <a:xfrm>
              <a:off x="7852008" y="7026005"/>
              <a:ext cx="391069"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4"/>
            <p:cNvSpPr/>
            <p:nvPr/>
          </p:nvSpPr>
          <p:spPr>
            <a:xfrm>
              <a:off x="8410679" y="8071309"/>
              <a:ext cx="391069" cy="255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5"/>
            <p:cNvSpPr/>
            <p:nvPr/>
          </p:nvSpPr>
          <p:spPr>
            <a:xfrm>
              <a:off x="8969349" y="8749645"/>
              <a:ext cx="391069" cy="667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6"/>
            <p:cNvSpPr/>
            <p:nvPr/>
          </p:nvSpPr>
          <p:spPr>
            <a:xfrm>
              <a:off x="7293338" y="7170568"/>
              <a:ext cx="391069" cy="1556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27"/>
            <p:cNvSpPr/>
            <p:nvPr/>
          </p:nvSpPr>
          <p:spPr>
            <a:xfrm>
              <a:off x="7852008" y="6636796"/>
              <a:ext cx="391069" cy="3892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28"/>
            <p:cNvSpPr/>
            <p:nvPr/>
          </p:nvSpPr>
          <p:spPr>
            <a:xfrm>
              <a:off x="8410679" y="7915625"/>
              <a:ext cx="391069" cy="1556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29"/>
            <p:cNvSpPr/>
            <p:nvPr/>
          </p:nvSpPr>
          <p:spPr>
            <a:xfrm>
              <a:off x="8969349" y="8716284"/>
              <a:ext cx="391069" cy="333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0"/>
            <p:cNvSpPr/>
            <p:nvPr/>
          </p:nvSpPr>
          <p:spPr>
            <a:xfrm>
              <a:off x="7293338" y="8060189"/>
              <a:ext cx="391069" cy="11120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1"/>
            <p:cNvSpPr/>
            <p:nvPr/>
          </p:nvSpPr>
          <p:spPr>
            <a:xfrm>
              <a:off x="7852008" y="8527239"/>
              <a:ext cx="391069" cy="6449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2"/>
            <p:cNvSpPr/>
            <p:nvPr/>
          </p:nvSpPr>
          <p:spPr>
            <a:xfrm>
              <a:off x="8410679" y="8838607"/>
              <a:ext cx="391069" cy="3336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3"/>
            <p:cNvSpPr/>
            <p:nvPr/>
          </p:nvSpPr>
          <p:spPr>
            <a:xfrm>
              <a:off x="8969349" y="8994290"/>
              <a:ext cx="391069" cy="1779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4"/>
            <p:cNvSpPr/>
            <p:nvPr/>
          </p:nvSpPr>
          <p:spPr>
            <a:xfrm>
              <a:off x="9528019" y="9105493"/>
              <a:ext cx="391069" cy="667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5"/>
            <p:cNvSpPr/>
            <p:nvPr/>
          </p:nvSpPr>
          <p:spPr>
            <a:xfrm>
              <a:off x="10086689" y="9105493"/>
              <a:ext cx="391069" cy="667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36"/>
            <p:cNvSpPr/>
            <p:nvPr/>
          </p:nvSpPr>
          <p:spPr>
            <a:xfrm>
              <a:off x="10645360" y="9149974"/>
              <a:ext cx="391069" cy="222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pl37"/>
            <p:cNvSpPr/>
            <p:nvPr/>
          </p:nvSpPr>
          <p:spPr>
            <a:xfrm>
              <a:off x="7488873" y="6867288"/>
              <a:ext cx="3352021" cy="2301530"/>
            </a:xfrm>
            <a:custGeom>
              <a:avLst/>
              <a:pathLst>
                <a:path w="3352021" h="2301530">
                  <a:moveTo>
                    <a:pt x="0" y="0"/>
                  </a:moveTo>
                  <a:lnTo>
                    <a:pt x="558670" y="1538072"/>
                  </a:lnTo>
                  <a:lnTo>
                    <a:pt x="1117340" y="1982857"/>
                  </a:lnTo>
                  <a:lnTo>
                    <a:pt x="1676010" y="2184877"/>
                  </a:lnTo>
                  <a:lnTo>
                    <a:pt x="2234681" y="2272428"/>
                  </a:lnTo>
                  <a:lnTo>
                    <a:pt x="2793351" y="2281644"/>
                  </a:lnTo>
                  <a:lnTo>
                    <a:pt x="3352021" y="2301530"/>
                  </a:lnTo>
                </a:path>
              </a:pathLst>
            </a:custGeom>
            <a:ln w="40651" cap="flat">
              <a:solidFill>
                <a:srgbClr val="000000">
                  <a:alpha val="100000"/>
                </a:srgbClr>
              </a:solidFill>
              <a:prstDash val="solid"/>
              <a:round/>
            </a:ln>
          </p:spPr>
          <p:txBody>
            <a:bodyPr/>
            <a:lstStyle/>
            <a:p/>
          </p:txBody>
        </p:sp>
        <p:sp>
          <p:nvSpPr>
            <p:cNvPr id="503" name="rc38"/>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504"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5" name="tx40"/>
            <p:cNvSpPr/>
            <p:nvPr/>
          </p:nvSpPr>
          <p:spPr>
            <a:xfrm>
              <a:off x="6843756" y="861389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506" name="tx41"/>
            <p:cNvSpPr/>
            <p:nvPr/>
          </p:nvSpPr>
          <p:spPr>
            <a:xfrm>
              <a:off x="6801340" y="805788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7" name="tx42"/>
            <p:cNvSpPr/>
            <p:nvPr/>
          </p:nvSpPr>
          <p:spPr>
            <a:xfrm>
              <a:off x="6801340" y="750186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8" name="tx43"/>
            <p:cNvSpPr/>
            <p:nvPr/>
          </p:nvSpPr>
          <p:spPr>
            <a:xfrm>
              <a:off x="6801340" y="69458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9"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45"/>
            <p:cNvSpPr/>
            <p:nvPr/>
          </p:nvSpPr>
          <p:spPr>
            <a:xfrm>
              <a:off x="7118876" y="8616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46"/>
            <p:cNvSpPr/>
            <p:nvPr/>
          </p:nvSpPr>
          <p:spPr>
            <a:xfrm>
              <a:off x="7118876" y="80601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47"/>
            <p:cNvSpPr/>
            <p:nvPr/>
          </p:nvSpPr>
          <p:spPr>
            <a:xfrm>
              <a:off x="7118876" y="750417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48"/>
            <p:cNvSpPr/>
            <p:nvPr/>
          </p:nvSpPr>
          <p:spPr>
            <a:xfrm>
              <a:off x="7118876" y="6948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49"/>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pl50"/>
            <p:cNvSpPr/>
            <p:nvPr/>
          </p:nvSpPr>
          <p:spPr>
            <a:xfrm>
              <a:off x="11176096" y="85659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pl51"/>
            <p:cNvSpPr/>
            <p:nvPr/>
          </p:nvSpPr>
          <p:spPr>
            <a:xfrm>
              <a:off x="11176096" y="79596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7" name="pl52"/>
            <p:cNvSpPr/>
            <p:nvPr/>
          </p:nvSpPr>
          <p:spPr>
            <a:xfrm>
              <a:off x="11176096" y="73533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pl53"/>
            <p:cNvSpPr/>
            <p:nvPr/>
          </p:nvSpPr>
          <p:spPr>
            <a:xfrm>
              <a:off x="11176096" y="67469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9" name="tx54"/>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0" name="tx55"/>
            <p:cNvSpPr/>
            <p:nvPr/>
          </p:nvSpPr>
          <p:spPr>
            <a:xfrm>
              <a:off x="11274154" y="85636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21" name="tx56"/>
            <p:cNvSpPr/>
            <p:nvPr/>
          </p:nvSpPr>
          <p:spPr>
            <a:xfrm>
              <a:off x="11274154" y="795729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22" name="tx57"/>
            <p:cNvSpPr/>
            <p:nvPr/>
          </p:nvSpPr>
          <p:spPr>
            <a:xfrm>
              <a:off x="11274154" y="73509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23" name="tx58"/>
            <p:cNvSpPr/>
            <p:nvPr/>
          </p:nvSpPr>
          <p:spPr>
            <a:xfrm>
              <a:off x="11274154" y="674469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24" name="pl59"/>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60"/>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1"/>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3"/>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64"/>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65"/>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tx66"/>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2" name="tx67"/>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3" name="tx68"/>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4" name="tx6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5" name="tx70"/>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6" name="tx71"/>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7" name="tx72"/>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7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9" name="tx7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0"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1"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2" name="rc77"/>
            <p:cNvSpPr/>
            <p:nvPr/>
          </p:nvSpPr>
          <p:spPr>
            <a:xfrm>
              <a:off x="6522375" y="10217410"/>
              <a:ext cx="1051268" cy="182880"/>
            </a:xfrm>
            <a:prstGeom prst="rect">
              <a:avLst/>
            </a:prstGeom>
            <a:solidFill>
              <a:srgbClr val="FFFFFF">
                <a:alpha val="100000"/>
              </a:srgbClr>
            </a:solidFill>
          </p:spPr>
          <p:txBody>
            <a:bodyPr/>
            <a:lstStyle/>
            <a:p/>
          </p:txBody>
        </p:sp>
        <p:sp>
          <p:nvSpPr>
            <p:cNvPr id="543" name="rc78"/>
            <p:cNvSpPr/>
            <p:nvPr/>
          </p:nvSpPr>
          <p:spPr>
            <a:xfrm>
              <a:off x="6522375" y="10217410"/>
              <a:ext cx="182880" cy="182880"/>
            </a:xfrm>
            <a:prstGeom prst="rect">
              <a:avLst/>
            </a:prstGeom>
            <a:solidFill>
              <a:srgbClr val="FFFFFF">
                <a:alpha val="100000"/>
              </a:srgbClr>
            </a:solidFill>
          </p:spPr>
          <p:txBody>
            <a:bodyPr/>
            <a:lstStyle/>
            <a:p/>
          </p:txBody>
        </p:sp>
        <p:sp>
          <p:nvSpPr>
            <p:cNvPr id="544" name="pl79"/>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5" name="tx80"/>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6" name="rc81"/>
            <p:cNvSpPr/>
            <p:nvPr/>
          </p:nvSpPr>
          <p:spPr>
            <a:xfrm>
              <a:off x="7753643" y="10217410"/>
              <a:ext cx="4053749" cy="182880"/>
            </a:xfrm>
            <a:prstGeom prst="rect">
              <a:avLst/>
            </a:prstGeom>
            <a:solidFill>
              <a:srgbClr val="FFFFFF">
                <a:alpha val="100000"/>
              </a:srgbClr>
            </a:solidFill>
          </p:spPr>
          <p:txBody>
            <a:bodyPr/>
            <a:lstStyle/>
            <a:p/>
          </p:txBody>
        </p:sp>
        <p:sp>
          <p:nvSpPr>
            <p:cNvPr id="547" name="rc82"/>
            <p:cNvSpPr/>
            <p:nvPr/>
          </p:nvSpPr>
          <p:spPr>
            <a:xfrm>
              <a:off x="7753643" y="10217410"/>
              <a:ext cx="182879" cy="182880"/>
            </a:xfrm>
            <a:prstGeom prst="rect">
              <a:avLst/>
            </a:prstGeom>
            <a:solidFill>
              <a:srgbClr val="FFFFFF">
                <a:alpha val="100000"/>
              </a:srgbClr>
            </a:solidFill>
          </p:spPr>
          <p:txBody>
            <a:bodyPr/>
            <a:lstStyle/>
            <a:p/>
          </p:txBody>
        </p:sp>
        <p:sp>
          <p:nvSpPr>
            <p:cNvPr id="548" name="rc83"/>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9" name="rc84"/>
            <p:cNvSpPr/>
            <p:nvPr/>
          </p:nvSpPr>
          <p:spPr>
            <a:xfrm>
              <a:off x="8844883" y="10217410"/>
              <a:ext cx="182879" cy="182880"/>
            </a:xfrm>
            <a:prstGeom prst="rect">
              <a:avLst/>
            </a:prstGeom>
            <a:solidFill>
              <a:srgbClr val="FFFFFF">
                <a:alpha val="100000"/>
              </a:srgbClr>
            </a:solidFill>
          </p:spPr>
          <p:txBody>
            <a:bodyPr/>
            <a:lstStyle/>
            <a:p/>
          </p:txBody>
        </p:sp>
        <p:sp>
          <p:nvSpPr>
            <p:cNvPr id="550" name="rc85"/>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1" name="rc86"/>
            <p:cNvSpPr/>
            <p:nvPr/>
          </p:nvSpPr>
          <p:spPr>
            <a:xfrm>
              <a:off x="9770924" y="10217410"/>
              <a:ext cx="182879" cy="182880"/>
            </a:xfrm>
            <a:prstGeom prst="rect">
              <a:avLst/>
            </a:prstGeom>
            <a:solidFill>
              <a:srgbClr val="FFFFFF">
                <a:alpha val="100000"/>
              </a:srgbClr>
            </a:solidFill>
          </p:spPr>
          <p:txBody>
            <a:bodyPr/>
            <a:lstStyle/>
            <a:p/>
          </p:txBody>
        </p:sp>
        <p:sp>
          <p:nvSpPr>
            <p:cNvPr id="552" name="rc87"/>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3" name="rc88"/>
            <p:cNvSpPr/>
            <p:nvPr/>
          </p:nvSpPr>
          <p:spPr>
            <a:xfrm>
              <a:off x="10773165" y="10217410"/>
              <a:ext cx="182879" cy="182880"/>
            </a:xfrm>
            <a:prstGeom prst="rect">
              <a:avLst/>
            </a:prstGeom>
            <a:solidFill>
              <a:srgbClr val="FFFFFF">
                <a:alpha val="100000"/>
              </a:srgbClr>
            </a:solidFill>
          </p:spPr>
          <p:txBody>
            <a:bodyPr/>
            <a:lstStyle/>
            <a:p/>
          </p:txBody>
        </p:sp>
        <p:sp>
          <p:nvSpPr>
            <p:cNvPr id="554" name="rc89"/>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5" name="tx90"/>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6" name="tx91"/>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7" name="tx92"/>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8" name="tx93"/>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9" name="tx94"/>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0" name=""/>
          <p:cNvGrpSpPr/>
          <p:nvPr/>
        </p:nvGrpSpPr>
        <p:grpSpPr>
          <a:xfrm>
            <a:off x="12527280" y="6217920"/>
            <a:ext cx="5486400" cy="4297680"/>
            <a:chOff x="12527280" y="6217920"/>
            <a:chExt cx="5486400" cy="4297680"/>
          </a:xfrm>
        </p:grpSpPr>
        <p:sp>
          <p:nvSpPr>
            <p:cNvPr id="56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7"/>
            <p:cNvSpPr/>
            <p:nvPr/>
          </p:nvSpPr>
          <p:spPr>
            <a:xfrm>
              <a:off x="13325144" y="7022175"/>
              <a:ext cx="4510689" cy="1305982"/>
            </a:xfrm>
            <a:custGeom>
              <a:avLst/>
              <a:pathLst>
                <a:path w="4510689" h="1305982">
                  <a:moveTo>
                    <a:pt x="0" y="1305982"/>
                  </a:moveTo>
                  <a:lnTo>
                    <a:pt x="180427" y="1280374"/>
                  </a:lnTo>
                  <a:lnTo>
                    <a:pt x="360855" y="1229159"/>
                  </a:lnTo>
                  <a:lnTo>
                    <a:pt x="541282" y="896262"/>
                  </a:lnTo>
                  <a:lnTo>
                    <a:pt x="721710" y="512149"/>
                  </a:lnTo>
                  <a:lnTo>
                    <a:pt x="902137" y="793832"/>
                  </a:lnTo>
                  <a:lnTo>
                    <a:pt x="1082565" y="614579"/>
                  </a:lnTo>
                  <a:lnTo>
                    <a:pt x="1262993" y="665794"/>
                  </a:lnTo>
                  <a:lnTo>
                    <a:pt x="1443420" y="409719"/>
                  </a:lnTo>
                  <a:lnTo>
                    <a:pt x="1623848" y="563364"/>
                  </a:lnTo>
                  <a:lnTo>
                    <a:pt x="1804275" y="256074"/>
                  </a:lnTo>
                  <a:lnTo>
                    <a:pt x="1984703" y="51214"/>
                  </a:lnTo>
                  <a:lnTo>
                    <a:pt x="2165131" y="128037"/>
                  </a:lnTo>
                  <a:lnTo>
                    <a:pt x="2345558" y="128037"/>
                  </a:lnTo>
                  <a:lnTo>
                    <a:pt x="2525986" y="128037"/>
                  </a:lnTo>
                  <a:lnTo>
                    <a:pt x="2706413" y="128037"/>
                  </a:lnTo>
                  <a:lnTo>
                    <a:pt x="2886841" y="460934"/>
                  </a:lnTo>
                  <a:lnTo>
                    <a:pt x="3067268" y="384112"/>
                  </a:lnTo>
                  <a:lnTo>
                    <a:pt x="3247696" y="256074"/>
                  </a:lnTo>
                  <a:lnTo>
                    <a:pt x="3428124" y="307289"/>
                  </a:lnTo>
                  <a:lnTo>
                    <a:pt x="3608551" y="435327"/>
                  </a:lnTo>
                  <a:lnTo>
                    <a:pt x="3788979" y="435327"/>
                  </a:lnTo>
                  <a:lnTo>
                    <a:pt x="3969406" y="512149"/>
                  </a:lnTo>
                  <a:lnTo>
                    <a:pt x="4149834" y="512149"/>
                  </a:lnTo>
                  <a:lnTo>
                    <a:pt x="4330262" y="179252"/>
                  </a:lnTo>
                  <a:lnTo>
                    <a:pt x="4510689" y="0"/>
                  </a:lnTo>
                </a:path>
              </a:pathLst>
            </a:custGeom>
            <a:ln w="32521" cap="flat">
              <a:solidFill>
                <a:srgbClr val="5EB0E8">
                  <a:alpha val="100000"/>
                </a:srgbClr>
              </a:solidFill>
              <a:prstDash val="solid"/>
              <a:round/>
            </a:ln>
          </p:spPr>
          <p:txBody>
            <a:bodyPr/>
            <a:lstStyle/>
            <a:p/>
          </p:txBody>
        </p:sp>
        <p:sp>
          <p:nvSpPr>
            <p:cNvPr id="576" name="pl18"/>
            <p:cNvSpPr/>
            <p:nvPr/>
          </p:nvSpPr>
          <p:spPr>
            <a:xfrm>
              <a:off x="16753268" y="7585539"/>
              <a:ext cx="1082565" cy="1382804"/>
            </a:xfrm>
            <a:custGeom>
              <a:avLst/>
              <a:pathLst>
                <a:path w="1082565" h="1382804">
                  <a:moveTo>
                    <a:pt x="0" y="1382804"/>
                  </a:moveTo>
                  <a:lnTo>
                    <a:pt x="180427" y="870654"/>
                  </a:lnTo>
                  <a:lnTo>
                    <a:pt x="360855" y="819439"/>
                  </a:lnTo>
                  <a:lnTo>
                    <a:pt x="541282" y="742617"/>
                  </a:lnTo>
                  <a:lnTo>
                    <a:pt x="721710" y="742617"/>
                  </a:lnTo>
                  <a:lnTo>
                    <a:pt x="902137" y="332897"/>
                  </a:lnTo>
                  <a:lnTo>
                    <a:pt x="1082565" y="0"/>
                  </a:lnTo>
                </a:path>
              </a:pathLst>
            </a:custGeom>
            <a:ln w="32521" cap="flat">
              <a:solidFill>
                <a:srgbClr val="00A173">
                  <a:alpha val="100000"/>
                </a:srgbClr>
              </a:solidFill>
              <a:prstDash val="solid"/>
              <a:round/>
            </a:ln>
          </p:spPr>
          <p:txBody>
            <a:bodyPr/>
            <a:lstStyle/>
            <a:p/>
          </p:txBody>
        </p:sp>
        <p:sp>
          <p:nvSpPr>
            <p:cNvPr id="57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2" name="rc84"/>
            <p:cNvSpPr/>
            <p:nvPr/>
          </p:nvSpPr>
          <p:spPr>
            <a:xfrm>
              <a:off x="14005791" y="9941072"/>
              <a:ext cx="3149396" cy="504938"/>
            </a:xfrm>
            <a:prstGeom prst="rect">
              <a:avLst/>
            </a:prstGeom>
            <a:solidFill>
              <a:srgbClr val="FFFFFF">
                <a:alpha val="100000"/>
              </a:srgbClr>
            </a:solidFill>
          </p:spPr>
          <p:txBody>
            <a:bodyPr/>
            <a:lstStyle/>
            <a:p/>
          </p:txBody>
        </p:sp>
        <p:sp>
          <p:nvSpPr>
            <p:cNvPr id="64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8" name=""/>
          <p:cNvGrpSpPr/>
          <p:nvPr/>
        </p:nvGrpSpPr>
        <p:grpSpPr>
          <a:xfrm>
            <a:off x="594360" y="6217920"/>
            <a:ext cx="5562295" cy="4320959"/>
            <a:chOff x="594360" y="6217920"/>
            <a:chExt cx="5562295" cy="4320959"/>
          </a:xfrm>
        </p:grpSpPr>
        <p:sp>
          <p:nvSpPr>
            <p:cNvPr id="64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0" name="rc4"/>
            <p:cNvSpPr/>
            <p:nvPr/>
          </p:nvSpPr>
          <p:spPr>
            <a:xfrm>
              <a:off x="23216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1" name="rc5"/>
            <p:cNvSpPr/>
            <p:nvPr/>
          </p:nvSpPr>
          <p:spPr>
            <a:xfrm>
              <a:off x="23491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
            <p:cNvSpPr/>
            <p:nvPr/>
          </p:nvSpPr>
          <p:spPr>
            <a:xfrm>
              <a:off x="2624683"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7"/>
            <p:cNvSpPr/>
            <p:nvPr/>
          </p:nvSpPr>
          <p:spPr>
            <a:xfrm>
              <a:off x="290021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8"/>
            <p:cNvSpPr/>
            <p:nvPr/>
          </p:nvSpPr>
          <p:spPr>
            <a:xfrm>
              <a:off x="3175741"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9"/>
            <p:cNvSpPr/>
            <p:nvPr/>
          </p:nvSpPr>
          <p:spPr>
            <a:xfrm>
              <a:off x="3451271" y="6543904"/>
              <a:ext cx="275529" cy="275529"/>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56" name="rc10"/>
            <p:cNvSpPr/>
            <p:nvPr/>
          </p:nvSpPr>
          <p:spPr>
            <a:xfrm>
              <a:off x="3726800" y="6543904"/>
              <a:ext cx="275529" cy="275529"/>
            </a:xfrm>
            <a:prstGeom prst="rect">
              <a:avLst/>
            </a:prstGeom>
            <a:solidFill>
              <a:srgbClr val="E63328">
                <a:alpha val="100000"/>
              </a:srgbClr>
            </a:solidFill>
            <a:ln w="5420" cap="flat">
              <a:solidFill>
                <a:srgbClr val="FFFFFF">
                  <a:alpha val="100000"/>
                </a:srgbClr>
              </a:solidFill>
              <a:prstDash val="solid"/>
              <a:miter/>
            </a:ln>
          </p:spPr>
          <p:txBody>
            <a:bodyPr/>
            <a:lstStyle/>
            <a:p/>
          </p:txBody>
        </p:sp>
        <p:sp>
          <p:nvSpPr>
            <p:cNvPr id="657" name="rc11"/>
            <p:cNvSpPr/>
            <p:nvPr/>
          </p:nvSpPr>
          <p:spPr>
            <a:xfrm>
              <a:off x="4002329"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8" name="rc12"/>
            <p:cNvSpPr/>
            <p:nvPr/>
          </p:nvSpPr>
          <p:spPr>
            <a:xfrm>
              <a:off x="4277858" y="6543904"/>
              <a:ext cx="275529" cy="275529"/>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59" name="rc13"/>
            <p:cNvSpPr/>
            <p:nvPr/>
          </p:nvSpPr>
          <p:spPr>
            <a:xfrm>
              <a:off x="4553388" y="6543904"/>
              <a:ext cx="275529" cy="275529"/>
            </a:xfrm>
            <a:prstGeom prst="rect">
              <a:avLst/>
            </a:prstGeom>
            <a:solidFill>
              <a:srgbClr val="F14632">
                <a:alpha val="100000"/>
              </a:srgbClr>
            </a:solidFill>
            <a:ln w="5420" cap="flat">
              <a:solidFill>
                <a:srgbClr val="FFFFFF">
                  <a:alpha val="100000"/>
                </a:srgbClr>
              </a:solidFill>
              <a:prstDash val="solid"/>
              <a:miter/>
            </a:ln>
          </p:spPr>
          <p:txBody>
            <a:bodyPr/>
            <a:lstStyle/>
            <a:p/>
          </p:txBody>
        </p:sp>
        <p:sp>
          <p:nvSpPr>
            <p:cNvPr id="660" name="rc14"/>
            <p:cNvSpPr/>
            <p:nvPr/>
          </p:nvSpPr>
          <p:spPr>
            <a:xfrm>
              <a:off x="4828917" y="6543904"/>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61" name="rc15"/>
            <p:cNvSpPr/>
            <p:nvPr/>
          </p:nvSpPr>
          <p:spPr>
            <a:xfrm>
              <a:off x="5104446"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2" name="rc16"/>
            <p:cNvSpPr/>
            <p:nvPr/>
          </p:nvSpPr>
          <p:spPr>
            <a:xfrm>
              <a:off x="5379976"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17"/>
            <p:cNvSpPr/>
            <p:nvPr/>
          </p:nvSpPr>
          <p:spPr>
            <a:xfrm>
              <a:off x="2349153"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4" name="rc18"/>
            <p:cNvSpPr/>
            <p:nvPr/>
          </p:nvSpPr>
          <p:spPr>
            <a:xfrm>
              <a:off x="2624683"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5" name="rc19"/>
            <p:cNvSpPr/>
            <p:nvPr/>
          </p:nvSpPr>
          <p:spPr>
            <a:xfrm>
              <a:off x="2900212"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6" name="rc20"/>
            <p:cNvSpPr/>
            <p:nvPr/>
          </p:nvSpPr>
          <p:spPr>
            <a:xfrm>
              <a:off x="3175741" y="6819433"/>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67" name="rc21"/>
            <p:cNvSpPr/>
            <p:nvPr/>
          </p:nvSpPr>
          <p:spPr>
            <a:xfrm>
              <a:off x="3451271"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8" name="rc22"/>
            <p:cNvSpPr/>
            <p:nvPr/>
          </p:nvSpPr>
          <p:spPr>
            <a:xfrm>
              <a:off x="3726800" y="6819433"/>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69" name="rc23"/>
            <p:cNvSpPr/>
            <p:nvPr/>
          </p:nvSpPr>
          <p:spPr>
            <a:xfrm>
              <a:off x="4002329" y="6819433"/>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0" name="rc24"/>
            <p:cNvSpPr/>
            <p:nvPr/>
          </p:nvSpPr>
          <p:spPr>
            <a:xfrm>
              <a:off x="42778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25"/>
            <p:cNvSpPr/>
            <p:nvPr/>
          </p:nvSpPr>
          <p:spPr>
            <a:xfrm>
              <a:off x="4553388"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72" name="rc26"/>
            <p:cNvSpPr/>
            <p:nvPr/>
          </p:nvSpPr>
          <p:spPr>
            <a:xfrm>
              <a:off x="4828917"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73" name="rc27"/>
            <p:cNvSpPr/>
            <p:nvPr/>
          </p:nvSpPr>
          <p:spPr>
            <a:xfrm>
              <a:off x="5104446" y="6819433"/>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4" name="rc28"/>
            <p:cNvSpPr/>
            <p:nvPr/>
          </p:nvSpPr>
          <p:spPr>
            <a:xfrm>
              <a:off x="5379976" y="6819433"/>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5" name="rc29"/>
            <p:cNvSpPr/>
            <p:nvPr/>
          </p:nvSpPr>
          <p:spPr>
            <a:xfrm>
              <a:off x="234915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30"/>
            <p:cNvSpPr/>
            <p:nvPr/>
          </p:nvSpPr>
          <p:spPr>
            <a:xfrm>
              <a:off x="262468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1"/>
            <p:cNvSpPr/>
            <p:nvPr/>
          </p:nvSpPr>
          <p:spPr>
            <a:xfrm>
              <a:off x="290021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2"/>
            <p:cNvSpPr/>
            <p:nvPr/>
          </p:nvSpPr>
          <p:spPr>
            <a:xfrm>
              <a:off x="3175741"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9" name="rc33"/>
            <p:cNvSpPr/>
            <p:nvPr/>
          </p:nvSpPr>
          <p:spPr>
            <a:xfrm>
              <a:off x="3451271"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0" name="rc34"/>
            <p:cNvSpPr/>
            <p:nvPr/>
          </p:nvSpPr>
          <p:spPr>
            <a:xfrm>
              <a:off x="3726800"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1" name="rc35"/>
            <p:cNvSpPr/>
            <p:nvPr/>
          </p:nvSpPr>
          <p:spPr>
            <a:xfrm>
              <a:off x="4002329" y="709496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2" name="rc36"/>
            <p:cNvSpPr/>
            <p:nvPr/>
          </p:nvSpPr>
          <p:spPr>
            <a:xfrm>
              <a:off x="4277858" y="709496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3" name="rc37"/>
            <p:cNvSpPr/>
            <p:nvPr/>
          </p:nvSpPr>
          <p:spPr>
            <a:xfrm>
              <a:off x="4553388" y="7094962"/>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84" name="rc38"/>
            <p:cNvSpPr/>
            <p:nvPr/>
          </p:nvSpPr>
          <p:spPr>
            <a:xfrm>
              <a:off x="4828917" y="7094962"/>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85" name="rc39"/>
            <p:cNvSpPr/>
            <p:nvPr/>
          </p:nvSpPr>
          <p:spPr>
            <a:xfrm>
              <a:off x="5104446" y="709496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6" name="rc40"/>
            <p:cNvSpPr/>
            <p:nvPr/>
          </p:nvSpPr>
          <p:spPr>
            <a:xfrm>
              <a:off x="537997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41"/>
            <p:cNvSpPr/>
            <p:nvPr/>
          </p:nvSpPr>
          <p:spPr>
            <a:xfrm>
              <a:off x="23491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2"/>
            <p:cNvSpPr/>
            <p:nvPr/>
          </p:nvSpPr>
          <p:spPr>
            <a:xfrm>
              <a:off x="26246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43"/>
            <p:cNvSpPr/>
            <p:nvPr/>
          </p:nvSpPr>
          <p:spPr>
            <a:xfrm>
              <a:off x="290021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44"/>
            <p:cNvSpPr/>
            <p:nvPr/>
          </p:nvSpPr>
          <p:spPr>
            <a:xfrm>
              <a:off x="31757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45"/>
            <p:cNvSpPr/>
            <p:nvPr/>
          </p:nvSpPr>
          <p:spPr>
            <a:xfrm>
              <a:off x="3451271"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46"/>
            <p:cNvSpPr/>
            <p:nvPr/>
          </p:nvSpPr>
          <p:spPr>
            <a:xfrm>
              <a:off x="3726800"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3" name="rc47"/>
            <p:cNvSpPr/>
            <p:nvPr/>
          </p:nvSpPr>
          <p:spPr>
            <a:xfrm>
              <a:off x="4002329" y="7370492"/>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94" name="rc48"/>
            <p:cNvSpPr/>
            <p:nvPr/>
          </p:nvSpPr>
          <p:spPr>
            <a:xfrm>
              <a:off x="4277858" y="737049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95" name="rc49"/>
            <p:cNvSpPr/>
            <p:nvPr/>
          </p:nvSpPr>
          <p:spPr>
            <a:xfrm>
              <a:off x="4553388"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6" name="rc50"/>
            <p:cNvSpPr/>
            <p:nvPr/>
          </p:nvSpPr>
          <p:spPr>
            <a:xfrm>
              <a:off x="482891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7" name="rc51"/>
            <p:cNvSpPr/>
            <p:nvPr/>
          </p:nvSpPr>
          <p:spPr>
            <a:xfrm>
              <a:off x="5104446" y="737049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98" name="rc52"/>
            <p:cNvSpPr/>
            <p:nvPr/>
          </p:nvSpPr>
          <p:spPr>
            <a:xfrm>
              <a:off x="5379976"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9" name="rc53"/>
            <p:cNvSpPr/>
            <p:nvPr/>
          </p:nvSpPr>
          <p:spPr>
            <a:xfrm>
              <a:off x="234915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54"/>
            <p:cNvSpPr/>
            <p:nvPr/>
          </p:nvSpPr>
          <p:spPr>
            <a:xfrm>
              <a:off x="26246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5"/>
            <p:cNvSpPr/>
            <p:nvPr/>
          </p:nvSpPr>
          <p:spPr>
            <a:xfrm>
              <a:off x="29002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6"/>
            <p:cNvSpPr/>
            <p:nvPr/>
          </p:nvSpPr>
          <p:spPr>
            <a:xfrm>
              <a:off x="31757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7"/>
            <p:cNvSpPr/>
            <p:nvPr/>
          </p:nvSpPr>
          <p:spPr>
            <a:xfrm>
              <a:off x="34512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58"/>
            <p:cNvSpPr/>
            <p:nvPr/>
          </p:nvSpPr>
          <p:spPr>
            <a:xfrm>
              <a:off x="3726800"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5" name="rc59"/>
            <p:cNvSpPr/>
            <p:nvPr/>
          </p:nvSpPr>
          <p:spPr>
            <a:xfrm>
              <a:off x="4002329"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6" name="rc60"/>
            <p:cNvSpPr/>
            <p:nvPr/>
          </p:nvSpPr>
          <p:spPr>
            <a:xfrm>
              <a:off x="4277858"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7" name="rc61"/>
            <p:cNvSpPr/>
            <p:nvPr/>
          </p:nvSpPr>
          <p:spPr>
            <a:xfrm>
              <a:off x="4553388"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8" name="rc62"/>
            <p:cNvSpPr/>
            <p:nvPr/>
          </p:nvSpPr>
          <p:spPr>
            <a:xfrm>
              <a:off x="482891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63"/>
            <p:cNvSpPr/>
            <p:nvPr/>
          </p:nvSpPr>
          <p:spPr>
            <a:xfrm>
              <a:off x="51044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64"/>
            <p:cNvSpPr/>
            <p:nvPr/>
          </p:nvSpPr>
          <p:spPr>
            <a:xfrm>
              <a:off x="5379976"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11" name="rc65"/>
            <p:cNvSpPr/>
            <p:nvPr/>
          </p:nvSpPr>
          <p:spPr>
            <a:xfrm>
              <a:off x="23491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6"/>
            <p:cNvSpPr/>
            <p:nvPr/>
          </p:nvSpPr>
          <p:spPr>
            <a:xfrm>
              <a:off x="26246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7"/>
            <p:cNvSpPr/>
            <p:nvPr/>
          </p:nvSpPr>
          <p:spPr>
            <a:xfrm>
              <a:off x="290021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8"/>
            <p:cNvSpPr/>
            <p:nvPr/>
          </p:nvSpPr>
          <p:spPr>
            <a:xfrm>
              <a:off x="31757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69"/>
            <p:cNvSpPr/>
            <p:nvPr/>
          </p:nvSpPr>
          <p:spPr>
            <a:xfrm>
              <a:off x="3451271"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6" name="rc70"/>
            <p:cNvSpPr/>
            <p:nvPr/>
          </p:nvSpPr>
          <p:spPr>
            <a:xfrm>
              <a:off x="3726800" y="792155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7" name="rc71"/>
            <p:cNvSpPr/>
            <p:nvPr/>
          </p:nvSpPr>
          <p:spPr>
            <a:xfrm>
              <a:off x="4002329" y="792155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8" name="rc72"/>
            <p:cNvSpPr/>
            <p:nvPr/>
          </p:nvSpPr>
          <p:spPr>
            <a:xfrm>
              <a:off x="427785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73"/>
            <p:cNvSpPr/>
            <p:nvPr/>
          </p:nvSpPr>
          <p:spPr>
            <a:xfrm>
              <a:off x="4553388" y="792155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720" name="rc74"/>
            <p:cNvSpPr/>
            <p:nvPr/>
          </p:nvSpPr>
          <p:spPr>
            <a:xfrm>
              <a:off x="4828917" y="792155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1" name="rc75"/>
            <p:cNvSpPr/>
            <p:nvPr/>
          </p:nvSpPr>
          <p:spPr>
            <a:xfrm>
              <a:off x="510444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76"/>
            <p:cNvSpPr/>
            <p:nvPr/>
          </p:nvSpPr>
          <p:spPr>
            <a:xfrm>
              <a:off x="5379976" y="792155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3" name="rc77"/>
            <p:cNvSpPr/>
            <p:nvPr/>
          </p:nvSpPr>
          <p:spPr>
            <a:xfrm>
              <a:off x="2349153" y="8197080"/>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24" name="rc78"/>
            <p:cNvSpPr/>
            <p:nvPr/>
          </p:nvSpPr>
          <p:spPr>
            <a:xfrm>
              <a:off x="2624683"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25" name="rc79"/>
            <p:cNvSpPr/>
            <p:nvPr/>
          </p:nvSpPr>
          <p:spPr>
            <a:xfrm>
              <a:off x="290021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80"/>
            <p:cNvSpPr/>
            <p:nvPr/>
          </p:nvSpPr>
          <p:spPr>
            <a:xfrm>
              <a:off x="31757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1"/>
            <p:cNvSpPr/>
            <p:nvPr/>
          </p:nvSpPr>
          <p:spPr>
            <a:xfrm>
              <a:off x="34512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2"/>
            <p:cNvSpPr/>
            <p:nvPr/>
          </p:nvSpPr>
          <p:spPr>
            <a:xfrm>
              <a:off x="37268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83"/>
            <p:cNvSpPr/>
            <p:nvPr/>
          </p:nvSpPr>
          <p:spPr>
            <a:xfrm>
              <a:off x="4002329"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30" name="rc84"/>
            <p:cNvSpPr/>
            <p:nvPr/>
          </p:nvSpPr>
          <p:spPr>
            <a:xfrm>
              <a:off x="42778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5"/>
            <p:cNvSpPr/>
            <p:nvPr/>
          </p:nvSpPr>
          <p:spPr>
            <a:xfrm>
              <a:off x="45533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6"/>
            <p:cNvSpPr/>
            <p:nvPr/>
          </p:nvSpPr>
          <p:spPr>
            <a:xfrm>
              <a:off x="48289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7"/>
            <p:cNvSpPr/>
            <p:nvPr/>
          </p:nvSpPr>
          <p:spPr>
            <a:xfrm>
              <a:off x="51044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88"/>
            <p:cNvSpPr/>
            <p:nvPr/>
          </p:nvSpPr>
          <p:spPr>
            <a:xfrm>
              <a:off x="537997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89"/>
            <p:cNvSpPr/>
            <p:nvPr/>
          </p:nvSpPr>
          <p:spPr>
            <a:xfrm>
              <a:off x="23491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0"/>
            <p:cNvSpPr/>
            <p:nvPr/>
          </p:nvSpPr>
          <p:spPr>
            <a:xfrm>
              <a:off x="2624683"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7" name="rc91"/>
            <p:cNvSpPr/>
            <p:nvPr/>
          </p:nvSpPr>
          <p:spPr>
            <a:xfrm>
              <a:off x="290021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2"/>
            <p:cNvSpPr/>
            <p:nvPr/>
          </p:nvSpPr>
          <p:spPr>
            <a:xfrm>
              <a:off x="3175741"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93"/>
            <p:cNvSpPr/>
            <p:nvPr/>
          </p:nvSpPr>
          <p:spPr>
            <a:xfrm>
              <a:off x="345127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4"/>
            <p:cNvSpPr/>
            <p:nvPr/>
          </p:nvSpPr>
          <p:spPr>
            <a:xfrm>
              <a:off x="372680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95"/>
            <p:cNvSpPr/>
            <p:nvPr/>
          </p:nvSpPr>
          <p:spPr>
            <a:xfrm>
              <a:off x="4002329"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2" name="rc96"/>
            <p:cNvSpPr/>
            <p:nvPr/>
          </p:nvSpPr>
          <p:spPr>
            <a:xfrm>
              <a:off x="42778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97"/>
            <p:cNvSpPr/>
            <p:nvPr/>
          </p:nvSpPr>
          <p:spPr>
            <a:xfrm>
              <a:off x="455338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98"/>
            <p:cNvSpPr/>
            <p:nvPr/>
          </p:nvSpPr>
          <p:spPr>
            <a:xfrm>
              <a:off x="4828917"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45" name="rc99"/>
            <p:cNvSpPr/>
            <p:nvPr/>
          </p:nvSpPr>
          <p:spPr>
            <a:xfrm>
              <a:off x="5104446"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6" name="rc100"/>
            <p:cNvSpPr/>
            <p:nvPr/>
          </p:nvSpPr>
          <p:spPr>
            <a:xfrm>
              <a:off x="5379976" y="8472609"/>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7" name="rc101"/>
            <p:cNvSpPr/>
            <p:nvPr/>
          </p:nvSpPr>
          <p:spPr>
            <a:xfrm>
              <a:off x="2349153"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8" name="rc102"/>
            <p:cNvSpPr/>
            <p:nvPr/>
          </p:nvSpPr>
          <p:spPr>
            <a:xfrm>
              <a:off x="26246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03"/>
            <p:cNvSpPr/>
            <p:nvPr/>
          </p:nvSpPr>
          <p:spPr>
            <a:xfrm>
              <a:off x="290021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04"/>
            <p:cNvSpPr/>
            <p:nvPr/>
          </p:nvSpPr>
          <p:spPr>
            <a:xfrm>
              <a:off x="31757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05"/>
            <p:cNvSpPr/>
            <p:nvPr/>
          </p:nvSpPr>
          <p:spPr>
            <a:xfrm>
              <a:off x="345127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6"/>
            <p:cNvSpPr/>
            <p:nvPr/>
          </p:nvSpPr>
          <p:spPr>
            <a:xfrm>
              <a:off x="372680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3" name="rc107"/>
            <p:cNvSpPr/>
            <p:nvPr/>
          </p:nvSpPr>
          <p:spPr>
            <a:xfrm>
              <a:off x="40023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08"/>
            <p:cNvSpPr/>
            <p:nvPr/>
          </p:nvSpPr>
          <p:spPr>
            <a:xfrm>
              <a:off x="4277858" y="8748138"/>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55" name="rc109"/>
            <p:cNvSpPr/>
            <p:nvPr/>
          </p:nvSpPr>
          <p:spPr>
            <a:xfrm>
              <a:off x="455338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6" name="rc110"/>
            <p:cNvSpPr/>
            <p:nvPr/>
          </p:nvSpPr>
          <p:spPr>
            <a:xfrm>
              <a:off x="4828917"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57" name="rc111"/>
            <p:cNvSpPr/>
            <p:nvPr/>
          </p:nvSpPr>
          <p:spPr>
            <a:xfrm>
              <a:off x="510444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8" name="rc112"/>
            <p:cNvSpPr/>
            <p:nvPr/>
          </p:nvSpPr>
          <p:spPr>
            <a:xfrm>
              <a:off x="5379976" y="8748138"/>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759" name="rc113"/>
            <p:cNvSpPr/>
            <p:nvPr/>
          </p:nvSpPr>
          <p:spPr>
            <a:xfrm>
              <a:off x="23491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0" name="rc114"/>
            <p:cNvSpPr/>
            <p:nvPr/>
          </p:nvSpPr>
          <p:spPr>
            <a:xfrm>
              <a:off x="26246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1" name="rc115"/>
            <p:cNvSpPr/>
            <p:nvPr/>
          </p:nvSpPr>
          <p:spPr>
            <a:xfrm>
              <a:off x="29002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2" name="rc116"/>
            <p:cNvSpPr/>
            <p:nvPr/>
          </p:nvSpPr>
          <p:spPr>
            <a:xfrm>
              <a:off x="31757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3" name="rc117"/>
            <p:cNvSpPr/>
            <p:nvPr/>
          </p:nvSpPr>
          <p:spPr>
            <a:xfrm>
              <a:off x="34512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4" name="rc118"/>
            <p:cNvSpPr/>
            <p:nvPr/>
          </p:nvSpPr>
          <p:spPr>
            <a:xfrm>
              <a:off x="37268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5" name="rc119"/>
            <p:cNvSpPr/>
            <p:nvPr/>
          </p:nvSpPr>
          <p:spPr>
            <a:xfrm>
              <a:off x="4002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6" name="rc120"/>
            <p:cNvSpPr/>
            <p:nvPr/>
          </p:nvSpPr>
          <p:spPr>
            <a:xfrm>
              <a:off x="4277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7" name="rc121"/>
            <p:cNvSpPr/>
            <p:nvPr/>
          </p:nvSpPr>
          <p:spPr>
            <a:xfrm>
              <a:off x="455338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8" name="rc122"/>
            <p:cNvSpPr/>
            <p:nvPr/>
          </p:nvSpPr>
          <p:spPr>
            <a:xfrm>
              <a:off x="48289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9" name="rc123"/>
            <p:cNvSpPr/>
            <p:nvPr/>
          </p:nvSpPr>
          <p:spPr>
            <a:xfrm>
              <a:off x="51044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24"/>
            <p:cNvSpPr/>
            <p:nvPr/>
          </p:nvSpPr>
          <p:spPr>
            <a:xfrm>
              <a:off x="537997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1" name="tx125"/>
            <p:cNvSpPr/>
            <p:nvPr/>
          </p:nvSpPr>
          <p:spPr>
            <a:xfrm>
              <a:off x="136397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2" name="tx126"/>
            <p:cNvSpPr/>
            <p:nvPr/>
          </p:nvSpPr>
          <p:spPr>
            <a:xfrm>
              <a:off x="170293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3" name="tx127"/>
            <p:cNvSpPr/>
            <p:nvPr/>
          </p:nvSpPr>
          <p:spPr>
            <a:xfrm>
              <a:off x="1288073" y="8552033"/>
              <a:ext cx="8722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LEKOUMOU</a:t>
              </a:r>
            </a:p>
          </p:txBody>
        </p:sp>
        <p:sp>
          <p:nvSpPr>
            <p:cNvPr id="774" name="tx128"/>
            <p:cNvSpPr/>
            <p:nvPr/>
          </p:nvSpPr>
          <p:spPr>
            <a:xfrm>
              <a:off x="1516673" y="8276578"/>
              <a:ext cx="6436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SANGHA</a:t>
              </a:r>
            </a:p>
          </p:txBody>
        </p:sp>
        <p:sp>
          <p:nvSpPr>
            <p:cNvPr id="775" name="tx129"/>
            <p:cNvSpPr/>
            <p:nvPr/>
          </p:nvSpPr>
          <p:spPr>
            <a:xfrm>
              <a:off x="1753831" y="8004769"/>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NIARI</a:t>
              </a:r>
            </a:p>
          </p:txBody>
        </p:sp>
        <p:sp>
          <p:nvSpPr>
            <p:cNvPr id="776" name="tx130"/>
            <p:cNvSpPr/>
            <p:nvPr/>
          </p:nvSpPr>
          <p:spPr>
            <a:xfrm>
              <a:off x="1474332" y="7725445"/>
              <a:ext cx="6859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KOUILOU</a:t>
              </a:r>
            </a:p>
          </p:txBody>
        </p:sp>
        <p:sp>
          <p:nvSpPr>
            <p:cNvPr id="777" name="tx131"/>
            <p:cNvSpPr/>
            <p:nvPr/>
          </p:nvSpPr>
          <p:spPr>
            <a:xfrm>
              <a:off x="1736790" y="7449916"/>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POOL</a:t>
              </a:r>
            </a:p>
          </p:txBody>
        </p:sp>
        <p:sp>
          <p:nvSpPr>
            <p:cNvPr id="778" name="tx132"/>
            <p:cNvSpPr/>
            <p:nvPr/>
          </p:nvSpPr>
          <p:spPr>
            <a:xfrm>
              <a:off x="1449031" y="7174461"/>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CUVETTE</a:t>
              </a:r>
            </a:p>
          </p:txBody>
        </p:sp>
        <p:sp>
          <p:nvSpPr>
            <p:cNvPr id="779" name="tx133"/>
            <p:cNvSpPr/>
            <p:nvPr/>
          </p:nvSpPr>
          <p:spPr>
            <a:xfrm>
              <a:off x="1067956" y="6898857"/>
              <a:ext cx="10923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POINTE NOIRE</a:t>
              </a:r>
            </a:p>
          </p:txBody>
        </p:sp>
        <p:sp>
          <p:nvSpPr>
            <p:cNvPr id="780" name="tx134"/>
            <p:cNvSpPr/>
            <p:nvPr/>
          </p:nvSpPr>
          <p:spPr>
            <a:xfrm>
              <a:off x="1143933" y="6627123"/>
              <a:ext cx="101634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BRAZZAVILLE</a:t>
              </a:r>
            </a:p>
          </p:txBody>
        </p:sp>
        <p:sp>
          <p:nvSpPr>
            <p:cNvPr id="781" name="tx135"/>
            <p:cNvSpPr/>
            <p:nvPr/>
          </p:nvSpPr>
          <p:spPr>
            <a:xfrm rot="-2700000">
              <a:off x="20472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2" name="tx136"/>
            <p:cNvSpPr/>
            <p:nvPr/>
          </p:nvSpPr>
          <p:spPr>
            <a:xfrm rot="-2700000">
              <a:off x="23228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3" name="tx137"/>
            <p:cNvSpPr/>
            <p:nvPr/>
          </p:nvSpPr>
          <p:spPr>
            <a:xfrm rot="-2700000">
              <a:off x="25983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84" name="tx138"/>
            <p:cNvSpPr/>
            <p:nvPr/>
          </p:nvSpPr>
          <p:spPr>
            <a:xfrm rot="-2700000">
              <a:off x="28738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85" name="tx139"/>
            <p:cNvSpPr/>
            <p:nvPr/>
          </p:nvSpPr>
          <p:spPr>
            <a:xfrm rot="-2700000">
              <a:off x="31494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6" name="tx140"/>
            <p:cNvSpPr/>
            <p:nvPr/>
          </p:nvSpPr>
          <p:spPr>
            <a:xfrm rot="-2700000">
              <a:off x="34249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7" name="tx141"/>
            <p:cNvSpPr/>
            <p:nvPr/>
          </p:nvSpPr>
          <p:spPr>
            <a:xfrm rot="-2700000">
              <a:off x="370043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8" name="tx142"/>
            <p:cNvSpPr/>
            <p:nvPr/>
          </p:nvSpPr>
          <p:spPr>
            <a:xfrm rot="-2700000">
              <a:off x="39759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9" name="tx143"/>
            <p:cNvSpPr/>
            <p:nvPr/>
          </p:nvSpPr>
          <p:spPr>
            <a:xfrm rot="-2700000">
              <a:off x="42515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0" name="tx144"/>
            <p:cNvSpPr/>
            <p:nvPr/>
          </p:nvSpPr>
          <p:spPr>
            <a:xfrm rot="-2700000">
              <a:off x="45270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1" name="tx145"/>
            <p:cNvSpPr/>
            <p:nvPr/>
          </p:nvSpPr>
          <p:spPr>
            <a:xfrm rot="-2700000">
              <a:off x="480257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92" name="tx146"/>
            <p:cNvSpPr/>
            <p:nvPr/>
          </p:nvSpPr>
          <p:spPr>
            <a:xfrm rot="-2700000">
              <a:off x="50781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93" name="pic147"/>
            <p:cNvPicPr/>
            <p:nvPr/>
          </p:nvPicPr>
          <p:blipFill>
            <a:blip r:embed="rId2" cstate="print"/>
            <a:stretch>
              <a:fillRect/>
            </a:stretch>
          </p:blipFill>
          <p:spPr>
            <a:xfrm>
              <a:off x="2922329" y="10138064"/>
              <a:ext cx="2160000" cy="144000"/>
            </a:xfrm>
            <a:prstGeom prst="rect">
              <a:avLst/>
            </a:prstGeom>
          </p:spPr>
        </p:pic>
        <p:sp>
          <p:nvSpPr>
            <p:cNvPr id="794" name="pl148"/>
            <p:cNvSpPr/>
            <p:nvPr/>
          </p:nvSpPr>
          <p:spPr>
            <a:xfrm>
              <a:off x="336574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5" name="pl149"/>
            <p:cNvSpPr/>
            <p:nvPr/>
          </p:nvSpPr>
          <p:spPr>
            <a:xfrm>
              <a:off x="382871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6" name="pl150"/>
            <p:cNvSpPr/>
            <p:nvPr/>
          </p:nvSpPr>
          <p:spPr>
            <a:xfrm>
              <a:off x="429168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7" name="pl151"/>
            <p:cNvSpPr/>
            <p:nvPr/>
          </p:nvSpPr>
          <p:spPr>
            <a:xfrm>
              <a:off x="475465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8" name="pl152"/>
            <p:cNvSpPr/>
            <p:nvPr/>
          </p:nvSpPr>
          <p:spPr>
            <a:xfrm>
              <a:off x="336574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9" name="pl153"/>
            <p:cNvSpPr/>
            <p:nvPr/>
          </p:nvSpPr>
          <p:spPr>
            <a:xfrm>
              <a:off x="382871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0" name="pl154"/>
            <p:cNvSpPr/>
            <p:nvPr/>
          </p:nvSpPr>
          <p:spPr>
            <a:xfrm>
              <a:off x="429168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1" name="pl155"/>
            <p:cNvSpPr/>
            <p:nvPr/>
          </p:nvSpPr>
          <p:spPr>
            <a:xfrm>
              <a:off x="475465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2" name="tx156"/>
            <p:cNvSpPr/>
            <p:nvPr/>
          </p:nvSpPr>
          <p:spPr>
            <a:xfrm>
              <a:off x="329511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03" name="tx157"/>
            <p:cNvSpPr/>
            <p:nvPr/>
          </p:nvSpPr>
          <p:spPr>
            <a:xfrm>
              <a:off x="375808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804" name="tx158"/>
            <p:cNvSpPr/>
            <p:nvPr/>
          </p:nvSpPr>
          <p:spPr>
            <a:xfrm>
              <a:off x="4221053"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805" name="tx159"/>
            <p:cNvSpPr/>
            <p:nvPr/>
          </p:nvSpPr>
          <p:spPr>
            <a:xfrm>
              <a:off x="468402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806"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Costa 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4798910"/>
              <a:ext cx="237118" cy="486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4636761"/>
              <a:ext cx="237118"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4845239"/>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007388"/>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76880"/>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9" name="pg118"/>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868403"/>
              <a:ext cx="237118" cy="4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9" name="pg17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542672" y="2153563"/>
              <a:ext cx="3214267" cy="3131794"/>
            </a:xfrm>
            <a:prstGeom prst="rect">
              <a:avLst/>
            </a:prstGeom>
            <a:solidFill>
              <a:srgbClr val="FFFFFF">
                <a:alpha val="100000"/>
              </a:srgbClr>
            </a:solidFill>
          </p:spPr>
          <p:txBody>
            <a:bodyPr/>
            <a:lstStyle/>
            <a:p/>
          </p:txBody>
        </p:sp>
        <p:sp>
          <p:nvSpPr>
            <p:cNvPr id="183" name="pl182"/>
            <p:cNvSpPr/>
            <p:nvPr/>
          </p:nvSpPr>
          <p:spPr>
            <a:xfrm>
              <a:off x="11542672"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4" name="pl183"/>
            <p:cNvSpPr/>
            <p:nvPr/>
          </p:nvSpPr>
          <p:spPr>
            <a:xfrm>
              <a:off x="11542672"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030552"/>
              <a:ext cx="237118" cy="231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937895"/>
              <a:ext cx="237118" cy="347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pl247"/>
            <p:cNvSpPr/>
            <p:nvPr/>
          </p:nvSpPr>
          <p:spPr>
            <a:xfrm>
              <a:off x="14756939"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rc24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4798910"/>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2876285"/>
              <a:ext cx="237118" cy="2385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4428284"/>
              <a:ext cx="237118" cy="810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4961060"/>
              <a:ext cx="237118"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75" name="pg27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404187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4" name="tx403"/>
            <p:cNvSpPr/>
            <p:nvPr/>
          </p:nvSpPr>
          <p:spPr>
            <a:xfrm>
              <a:off x="1230614" y="28836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5" name="pl40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41271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2968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111254" y="6510025"/>
              <a:ext cx="4319114" cy="2788960"/>
            </a:xfrm>
            <a:prstGeom prst="rect">
              <a:avLst/>
            </a:prstGeom>
            <a:solidFill>
              <a:srgbClr val="FFFFFF">
                <a:alpha val="100000"/>
              </a:srgbClr>
            </a:solidFill>
          </p:spPr>
          <p:txBody>
            <a:bodyPr/>
            <a:lstStyle/>
            <a:p/>
          </p:txBody>
        </p:sp>
        <p:sp>
          <p:nvSpPr>
            <p:cNvPr id="426" name="pl6"/>
            <p:cNvSpPr/>
            <p:nvPr/>
          </p:nvSpPr>
          <p:spPr>
            <a:xfrm>
              <a:off x="7111254"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7" name="pl7"/>
            <p:cNvSpPr/>
            <p:nvPr/>
          </p:nvSpPr>
          <p:spPr>
            <a:xfrm>
              <a:off x="7111254"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8" name="pl8"/>
            <p:cNvSpPr/>
            <p:nvPr/>
          </p:nvSpPr>
          <p:spPr>
            <a:xfrm>
              <a:off x="7111254"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9" name="pl9"/>
            <p:cNvSpPr/>
            <p:nvPr/>
          </p:nvSpPr>
          <p:spPr>
            <a:xfrm>
              <a:off x="7111254"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0"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1" name="pl11"/>
            <p:cNvSpPr/>
            <p:nvPr/>
          </p:nvSpPr>
          <p:spPr>
            <a:xfrm>
              <a:off x="7111254"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2" name="pl12"/>
            <p:cNvSpPr/>
            <p:nvPr/>
          </p:nvSpPr>
          <p:spPr>
            <a:xfrm>
              <a:off x="7111254"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3" name="pl13"/>
            <p:cNvSpPr/>
            <p:nvPr/>
          </p:nvSpPr>
          <p:spPr>
            <a:xfrm>
              <a:off x="7111254"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4" name="pl14"/>
            <p:cNvSpPr/>
            <p:nvPr/>
          </p:nvSpPr>
          <p:spPr>
            <a:xfrm>
              <a:off x="7111254"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5" name="rc15"/>
            <p:cNvSpPr/>
            <p:nvPr/>
          </p:nvSpPr>
          <p:spPr>
            <a:xfrm>
              <a:off x="7861101"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16"/>
            <p:cNvSpPr/>
            <p:nvPr/>
          </p:nvSpPr>
          <p:spPr>
            <a:xfrm>
              <a:off x="10860486"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17"/>
            <p:cNvSpPr/>
            <p:nvPr/>
          </p:nvSpPr>
          <p:spPr>
            <a:xfrm>
              <a:off x="9060855" y="7904505"/>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18"/>
            <p:cNvSpPr/>
            <p:nvPr/>
          </p:nvSpPr>
          <p:spPr>
            <a:xfrm>
              <a:off x="10260609" y="6636796"/>
              <a:ext cx="419913"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9" name="pl19"/>
            <p:cNvSpPr/>
            <p:nvPr/>
          </p:nvSpPr>
          <p:spPr>
            <a:xfrm>
              <a:off x="10470566" y="8403906"/>
              <a:ext cx="599877" cy="576231"/>
            </a:xfrm>
            <a:custGeom>
              <a:avLst/>
              <a:pathLst>
                <a:path w="599877" h="576231">
                  <a:moveTo>
                    <a:pt x="0" y="0"/>
                  </a:moveTo>
                  <a:lnTo>
                    <a:pt x="599877" y="576231"/>
                  </a:lnTo>
                </a:path>
              </a:pathLst>
            </a:custGeom>
            <a:ln w="40651" cap="flat">
              <a:solidFill>
                <a:srgbClr val="000000">
                  <a:alpha val="100000"/>
                </a:srgbClr>
              </a:solidFill>
              <a:prstDash val="solid"/>
              <a:round/>
            </a:ln>
          </p:spPr>
          <p:txBody>
            <a:bodyPr/>
            <a:lstStyle/>
            <a:p/>
          </p:txBody>
        </p:sp>
        <p:sp>
          <p:nvSpPr>
            <p:cNvPr id="440" name="rc20"/>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441" name="tx21"/>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2" name="tx22"/>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43" name="tx23"/>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4" name="tx24"/>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5" name="tx25"/>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pl26"/>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7"/>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8"/>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9"/>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30"/>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1"/>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32"/>
            <p:cNvSpPr/>
            <p:nvPr/>
          </p:nvSpPr>
          <p:spPr>
            <a:xfrm>
              <a:off x="11430369" y="82118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3"/>
            <p:cNvSpPr/>
            <p:nvPr/>
          </p:nvSpPr>
          <p:spPr>
            <a:xfrm>
              <a:off x="11430369"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tx34"/>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528427" y="821138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6" name="tx36"/>
            <p:cNvSpPr/>
            <p:nvPr/>
          </p:nvSpPr>
          <p:spPr>
            <a:xfrm>
              <a:off x="11528427" y="7251443"/>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57" name="pl37"/>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8"/>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9"/>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0"/>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1"/>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2"/>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3"/>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tx44"/>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5" name="tx45"/>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6" name="tx46"/>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7" name="tx47"/>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8" name="tx48"/>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9" name="tx49"/>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0" name="tx50"/>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51"/>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2" name="tx52"/>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3"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4"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5" name="rc55"/>
            <p:cNvSpPr/>
            <p:nvPr/>
          </p:nvSpPr>
          <p:spPr>
            <a:xfrm>
              <a:off x="7592444" y="10217410"/>
              <a:ext cx="1051268" cy="182880"/>
            </a:xfrm>
            <a:prstGeom prst="rect">
              <a:avLst/>
            </a:prstGeom>
            <a:solidFill>
              <a:srgbClr val="FFFFFF">
                <a:alpha val="100000"/>
              </a:srgbClr>
            </a:solidFill>
          </p:spPr>
          <p:txBody>
            <a:bodyPr/>
            <a:lstStyle/>
            <a:p/>
          </p:txBody>
        </p:sp>
        <p:sp>
          <p:nvSpPr>
            <p:cNvPr id="476" name="rc56"/>
            <p:cNvSpPr/>
            <p:nvPr/>
          </p:nvSpPr>
          <p:spPr>
            <a:xfrm>
              <a:off x="7592444" y="10217410"/>
              <a:ext cx="182879" cy="182880"/>
            </a:xfrm>
            <a:prstGeom prst="rect">
              <a:avLst/>
            </a:prstGeom>
            <a:solidFill>
              <a:srgbClr val="FFFFFF">
                <a:alpha val="100000"/>
              </a:srgbClr>
            </a:solidFill>
          </p:spPr>
          <p:txBody>
            <a:bodyPr/>
            <a:lstStyle/>
            <a:p/>
          </p:txBody>
        </p:sp>
        <p:sp>
          <p:nvSpPr>
            <p:cNvPr id="477" name="pl57"/>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8" name="tx58"/>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9" name="rc59"/>
            <p:cNvSpPr/>
            <p:nvPr/>
          </p:nvSpPr>
          <p:spPr>
            <a:xfrm>
              <a:off x="8823712" y="10217410"/>
              <a:ext cx="2125467" cy="182880"/>
            </a:xfrm>
            <a:prstGeom prst="rect">
              <a:avLst/>
            </a:prstGeom>
            <a:solidFill>
              <a:srgbClr val="FFFFFF">
                <a:alpha val="100000"/>
              </a:srgbClr>
            </a:solidFill>
          </p:spPr>
          <p:txBody>
            <a:bodyPr/>
            <a:lstStyle/>
            <a:p/>
          </p:txBody>
        </p:sp>
        <p:sp>
          <p:nvSpPr>
            <p:cNvPr id="480" name="rc60"/>
            <p:cNvSpPr/>
            <p:nvPr/>
          </p:nvSpPr>
          <p:spPr>
            <a:xfrm>
              <a:off x="8823712" y="10217410"/>
              <a:ext cx="182879" cy="182880"/>
            </a:xfrm>
            <a:prstGeom prst="rect">
              <a:avLst/>
            </a:prstGeom>
            <a:solidFill>
              <a:srgbClr val="FFFFFF">
                <a:alpha val="100000"/>
              </a:srgbClr>
            </a:solidFill>
          </p:spPr>
          <p:txBody>
            <a:bodyPr/>
            <a:lstStyle/>
            <a:p/>
          </p:txBody>
        </p:sp>
        <p:sp>
          <p:nvSpPr>
            <p:cNvPr id="481" name="rc61"/>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62"/>
            <p:cNvSpPr/>
            <p:nvPr/>
          </p:nvSpPr>
          <p:spPr>
            <a:xfrm>
              <a:off x="9914952" y="10217410"/>
              <a:ext cx="182879" cy="182880"/>
            </a:xfrm>
            <a:prstGeom prst="rect">
              <a:avLst/>
            </a:prstGeom>
            <a:solidFill>
              <a:srgbClr val="FFFFFF">
                <a:alpha val="100000"/>
              </a:srgbClr>
            </a:solidFill>
          </p:spPr>
          <p:txBody>
            <a:bodyPr/>
            <a:lstStyle/>
            <a:p/>
          </p:txBody>
        </p:sp>
        <p:sp>
          <p:nvSpPr>
            <p:cNvPr id="483" name="rc63"/>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tx64"/>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5" name="tx65"/>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6" name="tx66"/>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7" name=""/>
          <p:cNvGrpSpPr/>
          <p:nvPr/>
        </p:nvGrpSpPr>
        <p:grpSpPr>
          <a:xfrm>
            <a:off x="12527280" y="6217920"/>
            <a:ext cx="5486400" cy="4297680"/>
            <a:chOff x="12527280" y="6217920"/>
            <a:chExt cx="5486400" cy="4297680"/>
          </a:xfrm>
        </p:grpSpPr>
        <p:sp>
          <p:nvSpPr>
            <p:cNvPr id="4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7"/>
            <p:cNvSpPr/>
            <p:nvPr/>
          </p:nvSpPr>
          <p:spPr>
            <a:xfrm>
              <a:off x="13325144" y="6689277"/>
              <a:ext cx="4510689" cy="435327"/>
            </a:xfrm>
            <a:custGeom>
              <a:avLst/>
              <a:pathLst>
                <a:path w="4510689" h="435327">
                  <a:moveTo>
                    <a:pt x="0" y="409719"/>
                  </a:moveTo>
                  <a:lnTo>
                    <a:pt x="180427" y="409719"/>
                  </a:lnTo>
                  <a:lnTo>
                    <a:pt x="360855" y="102429"/>
                  </a:lnTo>
                  <a:lnTo>
                    <a:pt x="541282" y="230467"/>
                  </a:lnTo>
                  <a:lnTo>
                    <a:pt x="721710" y="256074"/>
                  </a:lnTo>
                  <a:lnTo>
                    <a:pt x="902137" y="230467"/>
                  </a:lnTo>
                  <a:lnTo>
                    <a:pt x="1082565" y="204859"/>
                  </a:lnTo>
                  <a:lnTo>
                    <a:pt x="1262993" y="204859"/>
                  </a:lnTo>
                  <a:lnTo>
                    <a:pt x="1443420" y="230467"/>
                  </a:lnTo>
                  <a:lnTo>
                    <a:pt x="1623848" y="435327"/>
                  </a:lnTo>
                  <a:lnTo>
                    <a:pt x="1804275" y="384112"/>
                  </a:lnTo>
                  <a:lnTo>
                    <a:pt x="1984703" y="384112"/>
                  </a:lnTo>
                  <a:lnTo>
                    <a:pt x="2165131" y="204859"/>
                  </a:lnTo>
                  <a:lnTo>
                    <a:pt x="2345558" y="179252"/>
                  </a:lnTo>
                  <a:lnTo>
                    <a:pt x="2525986" y="76822"/>
                  </a:lnTo>
                  <a:lnTo>
                    <a:pt x="2706413" y="128037"/>
                  </a:lnTo>
                  <a:lnTo>
                    <a:pt x="2886841" y="128037"/>
                  </a:lnTo>
                  <a:lnTo>
                    <a:pt x="3067268" y="51214"/>
                  </a:lnTo>
                  <a:lnTo>
                    <a:pt x="3247696" y="102429"/>
                  </a:lnTo>
                  <a:lnTo>
                    <a:pt x="3428124" y="76822"/>
                  </a:lnTo>
                  <a:lnTo>
                    <a:pt x="3608551" y="76822"/>
                  </a:lnTo>
                  <a:lnTo>
                    <a:pt x="3788979" y="230467"/>
                  </a:lnTo>
                  <a:lnTo>
                    <a:pt x="3969406" y="204859"/>
                  </a:lnTo>
                  <a:lnTo>
                    <a:pt x="4149834" y="128037"/>
                  </a:lnTo>
                  <a:lnTo>
                    <a:pt x="4330262" y="51214"/>
                  </a:lnTo>
                  <a:lnTo>
                    <a:pt x="4510689" y="0"/>
                  </a:lnTo>
                </a:path>
              </a:pathLst>
            </a:custGeom>
            <a:ln w="32521" cap="flat">
              <a:solidFill>
                <a:srgbClr val="5EB0E8">
                  <a:alpha val="100000"/>
                </a:srgbClr>
              </a:solidFill>
              <a:prstDash val="solid"/>
              <a:round/>
            </a:ln>
          </p:spPr>
          <p:txBody>
            <a:bodyPr/>
            <a:lstStyle/>
            <a:p/>
          </p:txBody>
        </p:sp>
        <p:sp>
          <p:nvSpPr>
            <p:cNvPr id="503" name="pl18"/>
            <p:cNvSpPr/>
            <p:nvPr/>
          </p:nvSpPr>
          <p:spPr>
            <a:xfrm>
              <a:off x="14768565" y="6766100"/>
              <a:ext cx="3067268" cy="665794"/>
            </a:xfrm>
            <a:custGeom>
              <a:avLst/>
              <a:pathLst>
                <a:path w="3067268" h="665794">
                  <a:moveTo>
                    <a:pt x="0" y="153644"/>
                  </a:moveTo>
                  <a:lnTo>
                    <a:pt x="180427" y="281682"/>
                  </a:lnTo>
                  <a:lnTo>
                    <a:pt x="360855" y="409719"/>
                  </a:lnTo>
                  <a:lnTo>
                    <a:pt x="541282" y="384112"/>
                  </a:lnTo>
                  <a:lnTo>
                    <a:pt x="721710" y="0"/>
                  </a:lnTo>
                  <a:lnTo>
                    <a:pt x="902137" y="76822"/>
                  </a:lnTo>
                  <a:lnTo>
                    <a:pt x="1082565" y="128037"/>
                  </a:lnTo>
                  <a:lnTo>
                    <a:pt x="1262993" y="128037"/>
                  </a:lnTo>
                  <a:lnTo>
                    <a:pt x="1443420" y="204859"/>
                  </a:lnTo>
                  <a:lnTo>
                    <a:pt x="1623848" y="51214"/>
                  </a:lnTo>
                  <a:lnTo>
                    <a:pt x="1804275" y="51214"/>
                  </a:lnTo>
                  <a:lnTo>
                    <a:pt x="1984703" y="51214"/>
                  </a:lnTo>
                  <a:lnTo>
                    <a:pt x="2165131" y="358504"/>
                  </a:lnTo>
                  <a:lnTo>
                    <a:pt x="2345558" y="665794"/>
                  </a:lnTo>
                  <a:lnTo>
                    <a:pt x="2525986" y="512149"/>
                  </a:lnTo>
                  <a:lnTo>
                    <a:pt x="2706413" y="307289"/>
                  </a:lnTo>
                  <a:lnTo>
                    <a:pt x="2886841" y="204859"/>
                  </a:lnTo>
                  <a:lnTo>
                    <a:pt x="3067268" y="76822"/>
                  </a:lnTo>
                </a:path>
              </a:pathLst>
            </a:custGeom>
            <a:ln w="32521" cap="flat">
              <a:solidFill>
                <a:srgbClr val="00A173">
                  <a:alpha val="100000"/>
                </a:srgbClr>
              </a:solidFill>
              <a:prstDash val="solid"/>
              <a:round/>
            </a:ln>
          </p:spPr>
          <p:txBody>
            <a:bodyPr/>
            <a:lstStyle/>
            <a:p/>
          </p:txBody>
        </p:sp>
        <p:sp>
          <p:nvSpPr>
            <p:cNvPr id="50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9" name="rc84"/>
            <p:cNvSpPr/>
            <p:nvPr/>
          </p:nvSpPr>
          <p:spPr>
            <a:xfrm>
              <a:off x="14005791" y="9941072"/>
              <a:ext cx="3149396" cy="504938"/>
            </a:xfrm>
            <a:prstGeom prst="rect">
              <a:avLst/>
            </a:prstGeom>
            <a:solidFill>
              <a:srgbClr val="FFFFFF">
                <a:alpha val="100000"/>
              </a:srgbClr>
            </a:solidFill>
          </p:spPr>
          <p:txBody>
            <a:bodyPr/>
            <a:lstStyle/>
            <a:p/>
          </p:txBody>
        </p:sp>
        <p:sp>
          <p:nvSpPr>
            <p:cNvPr id="57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5" name=""/>
          <p:cNvGrpSpPr/>
          <p:nvPr/>
        </p:nvGrpSpPr>
        <p:grpSpPr>
          <a:xfrm>
            <a:off x="594360" y="6217920"/>
            <a:ext cx="5562295" cy="3045120"/>
            <a:chOff x="594360" y="6217920"/>
            <a:chExt cx="5562295" cy="3045120"/>
          </a:xfrm>
        </p:grpSpPr>
        <p:sp>
          <p:nvSpPr>
            <p:cNvPr id="576"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7" name="rc4"/>
            <p:cNvSpPr/>
            <p:nvPr/>
          </p:nvSpPr>
          <p:spPr>
            <a:xfrm>
              <a:off x="1875325" y="6558659"/>
              <a:ext cx="4211740" cy="144994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8" name="rc5"/>
            <p:cNvSpPr/>
            <p:nvPr/>
          </p:nvSpPr>
          <p:spPr>
            <a:xfrm>
              <a:off x="1909848"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6"/>
            <p:cNvSpPr/>
            <p:nvPr/>
          </p:nvSpPr>
          <p:spPr>
            <a:xfrm>
              <a:off x="225507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7"/>
            <p:cNvSpPr/>
            <p:nvPr/>
          </p:nvSpPr>
          <p:spPr>
            <a:xfrm>
              <a:off x="2600297"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8"/>
            <p:cNvSpPr/>
            <p:nvPr/>
          </p:nvSpPr>
          <p:spPr>
            <a:xfrm>
              <a:off x="294552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9"/>
            <p:cNvSpPr/>
            <p:nvPr/>
          </p:nvSpPr>
          <p:spPr>
            <a:xfrm>
              <a:off x="3290746"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0"/>
            <p:cNvSpPr/>
            <p:nvPr/>
          </p:nvSpPr>
          <p:spPr>
            <a:xfrm>
              <a:off x="3635971"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4" name="rc11"/>
            <p:cNvSpPr/>
            <p:nvPr/>
          </p:nvSpPr>
          <p:spPr>
            <a:xfrm>
              <a:off x="3981196"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5" name="rc12"/>
            <p:cNvSpPr/>
            <p:nvPr/>
          </p:nvSpPr>
          <p:spPr>
            <a:xfrm>
              <a:off x="4326420"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3"/>
            <p:cNvSpPr/>
            <p:nvPr/>
          </p:nvSpPr>
          <p:spPr>
            <a:xfrm>
              <a:off x="4671645"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4"/>
            <p:cNvSpPr/>
            <p:nvPr/>
          </p:nvSpPr>
          <p:spPr>
            <a:xfrm>
              <a:off x="501686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5"/>
            <p:cNvSpPr/>
            <p:nvPr/>
          </p:nvSpPr>
          <p:spPr>
            <a:xfrm>
              <a:off x="5362094"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6"/>
            <p:cNvSpPr/>
            <p:nvPr/>
          </p:nvSpPr>
          <p:spPr>
            <a:xfrm>
              <a:off x="570731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7"/>
            <p:cNvSpPr/>
            <p:nvPr/>
          </p:nvSpPr>
          <p:spPr>
            <a:xfrm>
              <a:off x="1909848"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8"/>
            <p:cNvSpPr/>
            <p:nvPr/>
          </p:nvSpPr>
          <p:spPr>
            <a:xfrm>
              <a:off x="225507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9"/>
            <p:cNvSpPr/>
            <p:nvPr/>
          </p:nvSpPr>
          <p:spPr>
            <a:xfrm>
              <a:off x="2600297"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0"/>
            <p:cNvSpPr/>
            <p:nvPr/>
          </p:nvSpPr>
          <p:spPr>
            <a:xfrm>
              <a:off x="294552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1"/>
            <p:cNvSpPr/>
            <p:nvPr/>
          </p:nvSpPr>
          <p:spPr>
            <a:xfrm>
              <a:off x="3290746"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2"/>
            <p:cNvSpPr/>
            <p:nvPr/>
          </p:nvSpPr>
          <p:spPr>
            <a:xfrm>
              <a:off x="3635971" y="6938406"/>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6" name="rc23"/>
            <p:cNvSpPr/>
            <p:nvPr/>
          </p:nvSpPr>
          <p:spPr>
            <a:xfrm>
              <a:off x="3981196"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4"/>
            <p:cNvSpPr/>
            <p:nvPr/>
          </p:nvSpPr>
          <p:spPr>
            <a:xfrm>
              <a:off x="4326420"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5"/>
            <p:cNvSpPr/>
            <p:nvPr/>
          </p:nvSpPr>
          <p:spPr>
            <a:xfrm>
              <a:off x="4671645"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6"/>
            <p:cNvSpPr/>
            <p:nvPr/>
          </p:nvSpPr>
          <p:spPr>
            <a:xfrm>
              <a:off x="501686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7"/>
            <p:cNvSpPr/>
            <p:nvPr/>
          </p:nvSpPr>
          <p:spPr>
            <a:xfrm>
              <a:off x="5362094"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8"/>
            <p:cNvSpPr/>
            <p:nvPr/>
          </p:nvSpPr>
          <p:spPr>
            <a:xfrm>
              <a:off x="570731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9"/>
            <p:cNvSpPr/>
            <p:nvPr/>
          </p:nvSpPr>
          <p:spPr>
            <a:xfrm>
              <a:off x="1909848"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30"/>
            <p:cNvSpPr/>
            <p:nvPr/>
          </p:nvSpPr>
          <p:spPr>
            <a:xfrm>
              <a:off x="225507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31"/>
            <p:cNvSpPr/>
            <p:nvPr/>
          </p:nvSpPr>
          <p:spPr>
            <a:xfrm>
              <a:off x="2600297"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32"/>
            <p:cNvSpPr/>
            <p:nvPr/>
          </p:nvSpPr>
          <p:spPr>
            <a:xfrm>
              <a:off x="294552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33"/>
            <p:cNvSpPr/>
            <p:nvPr/>
          </p:nvSpPr>
          <p:spPr>
            <a:xfrm>
              <a:off x="329074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34"/>
            <p:cNvSpPr/>
            <p:nvPr/>
          </p:nvSpPr>
          <p:spPr>
            <a:xfrm>
              <a:off x="3635971"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35"/>
            <p:cNvSpPr/>
            <p:nvPr/>
          </p:nvSpPr>
          <p:spPr>
            <a:xfrm>
              <a:off x="398119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36"/>
            <p:cNvSpPr/>
            <p:nvPr/>
          </p:nvSpPr>
          <p:spPr>
            <a:xfrm>
              <a:off x="4326420" y="728363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0" name="rc37"/>
            <p:cNvSpPr/>
            <p:nvPr/>
          </p:nvSpPr>
          <p:spPr>
            <a:xfrm>
              <a:off x="4671645"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38"/>
            <p:cNvSpPr/>
            <p:nvPr/>
          </p:nvSpPr>
          <p:spPr>
            <a:xfrm>
              <a:off x="5016869"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9"/>
            <p:cNvSpPr/>
            <p:nvPr/>
          </p:nvSpPr>
          <p:spPr>
            <a:xfrm>
              <a:off x="5362094"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40"/>
            <p:cNvSpPr/>
            <p:nvPr/>
          </p:nvSpPr>
          <p:spPr>
            <a:xfrm>
              <a:off x="5707319"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41"/>
            <p:cNvSpPr/>
            <p:nvPr/>
          </p:nvSpPr>
          <p:spPr>
            <a:xfrm>
              <a:off x="1909848"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42"/>
            <p:cNvSpPr/>
            <p:nvPr/>
          </p:nvSpPr>
          <p:spPr>
            <a:xfrm>
              <a:off x="225507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43"/>
            <p:cNvSpPr/>
            <p:nvPr/>
          </p:nvSpPr>
          <p:spPr>
            <a:xfrm>
              <a:off x="2600297"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4"/>
            <p:cNvSpPr/>
            <p:nvPr/>
          </p:nvSpPr>
          <p:spPr>
            <a:xfrm>
              <a:off x="294552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5"/>
            <p:cNvSpPr/>
            <p:nvPr/>
          </p:nvSpPr>
          <p:spPr>
            <a:xfrm>
              <a:off x="329074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46"/>
            <p:cNvSpPr/>
            <p:nvPr/>
          </p:nvSpPr>
          <p:spPr>
            <a:xfrm>
              <a:off x="3635971"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47"/>
            <p:cNvSpPr/>
            <p:nvPr/>
          </p:nvSpPr>
          <p:spPr>
            <a:xfrm>
              <a:off x="398119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48"/>
            <p:cNvSpPr/>
            <p:nvPr/>
          </p:nvSpPr>
          <p:spPr>
            <a:xfrm>
              <a:off x="4326420" y="7628855"/>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22" name="rc49"/>
            <p:cNvSpPr/>
            <p:nvPr/>
          </p:nvSpPr>
          <p:spPr>
            <a:xfrm>
              <a:off x="4671645"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50"/>
            <p:cNvSpPr/>
            <p:nvPr/>
          </p:nvSpPr>
          <p:spPr>
            <a:xfrm>
              <a:off x="5016869"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51"/>
            <p:cNvSpPr/>
            <p:nvPr/>
          </p:nvSpPr>
          <p:spPr>
            <a:xfrm>
              <a:off x="5362094"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52"/>
            <p:cNvSpPr/>
            <p:nvPr/>
          </p:nvSpPr>
          <p:spPr>
            <a:xfrm>
              <a:off x="5707319"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tx53"/>
            <p:cNvSpPr/>
            <p:nvPr/>
          </p:nvSpPr>
          <p:spPr>
            <a:xfrm>
              <a:off x="960414" y="7743127"/>
              <a:ext cx="7535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CARTAGO</a:t>
              </a:r>
            </a:p>
          </p:txBody>
        </p:sp>
        <p:sp>
          <p:nvSpPr>
            <p:cNvPr id="627" name="tx54"/>
            <p:cNvSpPr/>
            <p:nvPr/>
          </p:nvSpPr>
          <p:spPr>
            <a:xfrm>
              <a:off x="663949" y="7397977"/>
              <a:ext cx="1050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GUANACASTE</a:t>
              </a:r>
            </a:p>
          </p:txBody>
        </p:sp>
        <p:sp>
          <p:nvSpPr>
            <p:cNvPr id="628" name="tx55"/>
            <p:cNvSpPr/>
            <p:nvPr/>
          </p:nvSpPr>
          <p:spPr>
            <a:xfrm>
              <a:off x="1231356" y="7052678"/>
              <a:ext cx="482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LIMON</a:t>
              </a:r>
            </a:p>
          </p:txBody>
        </p:sp>
        <p:sp>
          <p:nvSpPr>
            <p:cNvPr id="629" name="tx56"/>
            <p:cNvSpPr/>
            <p:nvPr/>
          </p:nvSpPr>
          <p:spPr>
            <a:xfrm>
              <a:off x="960265" y="6707453"/>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JOSE</a:t>
              </a:r>
            </a:p>
          </p:txBody>
        </p:sp>
        <p:sp>
          <p:nvSpPr>
            <p:cNvPr id="630" name="tx57"/>
            <p:cNvSpPr/>
            <p:nvPr/>
          </p:nvSpPr>
          <p:spPr>
            <a:xfrm rot="-2700000">
              <a:off x="1642825"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1" name="tx58"/>
            <p:cNvSpPr/>
            <p:nvPr/>
          </p:nvSpPr>
          <p:spPr>
            <a:xfrm rot="-2700000">
              <a:off x="1988050"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2" name="tx59"/>
            <p:cNvSpPr/>
            <p:nvPr/>
          </p:nvSpPr>
          <p:spPr>
            <a:xfrm rot="-2700000">
              <a:off x="2333274"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3" name="tx60"/>
            <p:cNvSpPr/>
            <p:nvPr/>
          </p:nvSpPr>
          <p:spPr>
            <a:xfrm rot="-2700000">
              <a:off x="2678499"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4" name="tx61"/>
            <p:cNvSpPr/>
            <p:nvPr/>
          </p:nvSpPr>
          <p:spPr>
            <a:xfrm rot="-2700000">
              <a:off x="3023723"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5" name="tx62"/>
            <p:cNvSpPr/>
            <p:nvPr/>
          </p:nvSpPr>
          <p:spPr>
            <a:xfrm rot="-2700000">
              <a:off x="3368948"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36" name="tx63"/>
            <p:cNvSpPr/>
            <p:nvPr/>
          </p:nvSpPr>
          <p:spPr>
            <a:xfrm rot="-2700000">
              <a:off x="3714146" y="8324350"/>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7" name="tx64"/>
            <p:cNvSpPr/>
            <p:nvPr/>
          </p:nvSpPr>
          <p:spPr>
            <a:xfrm rot="-2700000">
              <a:off x="4059397"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38" name="tx65"/>
            <p:cNvSpPr/>
            <p:nvPr/>
          </p:nvSpPr>
          <p:spPr>
            <a:xfrm rot="-2700000">
              <a:off x="4404622"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39" name="tx66"/>
            <p:cNvSpPr/>
            <p:nvPr/>
          </p:nvSpPr>
          <p:spPr>
            <a:xfrm rot="-2700000">
              <a:off x="4749847"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0" name="tx67"/>
            <p:cNvSpPr/>
            <p:nvPr/>
          </p:nvSpPr>
          <p:spPr>
            <a:xfrm rot="-2700000">
              <a:off x="5095071"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41" name="tx68"/>
            <p:cNvSpPr/>
            <p:nvPr/>
          </p:nvSpPr>
          <p:spPr>
            <a:xfrm rot="-2700000">
              <a:off x="5440296"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42" name="pic69"/>
            <p:cNvPicPr/>
            <p:nvPr/>
          </p:nvPicPr>
          <p:blipFill>
            <a:blip r:embed="rId2" cstate="print"/>
            <a:stretch>
              <a:fillRect/>
            </a:stretch>
          </p:blipFill>
          <p:spPr>
            <a:xfrm>
              <a:off x="2901196" y="8819917"/>
              <a:ext cx="2160000" cy="144000"/>
            </a:xfrm>
            <a:prstGeom prst="rect">
              <a:avLst/>
            </a:prstGeom>
          </p:spPr>
        </p:pic>
        <p:sp>
          <p:nvSpPr>
            <p:cNvPr id="643" name="pl70"/>
            <p:cNvSpPr/>
            <p:nvPr/>
          </p:nvSpPr>
          <p:spPr>
            <a:xfrm>
              <a:off x="3981196" y="892002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4" name="pl71"/>
            <p:cNvSpPr/>
            <p:nvPr/>
          </p:nvSpPr>
          <p:spPr>
            <a:xfrm>
              <a:off x="3981196" y="881991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5" name="tx72"/>
            <p:cNvSpPr/>
            <p:nvPr/>
          </p:nvSpPr>
          <p:spPr>
            <a:xfrm>
              <a:off x="3945880" y="903313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46" name="tx73"/>
            <p:cNvSpPr/>
            <p:nvPr/>
          </p:nvSpPr>
          <p:spPr>
            <a:xfrm>
              <a:off x="1187650" y="629305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4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4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Côte d'Ivoire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 name="pl12"/>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pl17"/>
            <p:cNvSpPr/>
            <p:nvPr/>
          </p:nvSpPr>
          <p:spPr>
            <a:xfrm>
              <a:off x="2090518"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 name="rc18"/>
            <p:cNvSpPr/>
            <p:nvPr/>
          </p:nvSpPr>
          <p:spPr>
            <a:xfrm>
              <a:off x="2129569" y="4958800"/>
              <a:ext cx="234305" cy="326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4928291"/>
              <a:ext cx="234305" cy="30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49282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129569" y="4554274"/>
              <a:ext cx="234305" cy="374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894392"/>
              <a:ext cx="234305" cy="390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4844674"/>
              <a:ext cx="234305" cy="497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4841284"/>
              <a:ext cx="234305" cy="33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89908" y="4123760"/>
              <a:ext cx="234305" cy="717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923771"/>
              <a:ext cx="234305" cy="361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4903432"/>
              <a:ext cx="234305" cy="20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49034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50247" y="3981385"/>
              <a:ext cx="234305" cy="922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10586" y="4576873"/>
              <a:ext cx="234305" cy="606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70925" y="4735068"/>
              <a:ext cx="234305" cy="448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34510"/>
              <a:ext cx="234305" cy="50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34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34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31264" y="4909081"/>
              <a:ext cx="234305" cy="325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01741"/>
              <a:ext cx="234305" cy="836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01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01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91604" y="4953150"/>
              <a:ext cx="234305" cy="248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119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51943" y="495880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1078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12282" y="4980269"/>
              <a:ext cx="234305" cy="230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39029"/>
              <a:ext cx="234305"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29990"/>
              <a:ext cx="234305" cy="9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299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72621" y="4863883"/>
              <a:ext cx="234305" cy="366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2960" y="4892132"/>
              <a:ext cx="234305" cy="353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69538"/>
              <a:ext cx="234305" cy="15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69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9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993299" y="5091005"/>
              <a:ext cx="234305" cy="178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1,575 case(s)</a:t>
              </a:r>
            </a:p>
          </p:txBody>
        </p:sp>
        <p:sp>
          <p:nvSpPr>
            <p:cNvPr id="69" name="pg68"/>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1,596 case(s)</a:t>
              </a:r>
            </a:p>
          </p:txBody>
        </p:sp>
        <p:sp>
          <p:nvSpPr>
            <p:cNvPr id="71" name="rc7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266656" y="2153563"/>
              <a:ext cx="3176137" cy="3131794"/>
            </a:xfrm>
            <a:prstGeom prst="rect">
              <a:avLst/>
            </a:prstGeom>
            <a:solidFill>
              <a:srgbClr val="FFFFFF">
                <a:alpha val="100000"/>
              </a:srgbClr>
            </a:solidFill>
          </p:spPr>
          <p:txBody>
            <a:bodyPr/>
            <a:lstStyle/>
            <a:p/>
          </p:txBody>
        </p:sp>
        <p:sp>
          <p:nvSpPr>
            <p:cNvPr id="73" name="pl72"/>
            <p:cNvSpPr/>
            <p:nvPr/>
          </p:nvSpPr>
          <p:spPr>
            <a:xfrm>
              <a:off x="5266656"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5266656"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9" name="pl7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pl82"/>
            <p:cNvSpPr/>
            <p:nvPr/>
          </p:nvSpPr>
          <p:spPr>
            <a:xfrm>
              <a:off x="5266656"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4" name="pl83"/>
            <p:cNvSpPr/>
            <p:nvPr/>
          </p:nvSpPr>
          <p:spPr>
            <a:xfrm>
              <a:off x="5266656"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5" name="rc84"/>
            <p:cNvSpPr/>
            <p:nvPr/>
          </p:nvSpPr>
          <p:spPr>
            <a:xfrm>
              <a:off x="5305706"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109084"/>
              <a:ext cx="234305" cy="248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05706" y="51090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05706" y="4549754"/>
              <a:ext cx="234305" cy="559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147503"/>
              <a:ext cx="234305" cy="1378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137333"/>
              <a:ext cx="234305" cy="10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66046" y="51373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66046" y="4359921"/>
              <a:ext cx="234305" cy="777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113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26385" y="5113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26385" y="4321503"/>
              <a:ext cx="234305" cy="79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172362"/>
              <a:ext cx="234305" cy="1129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133943"/>
              <a:ext cx="234305" cy="38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086724"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086724" y="4641281"/>
              <a:ext cx="234305" cy="492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197221"/>
              <a:ext cx="234305" cy="1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47063"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47063" y="4676310"/>
              <a:ext cx="234305" cy="520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19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07402" y="519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07402" y="4927161"/>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168972"/>
              <a:ext cx="234305" cy="1163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1689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867741" y="51689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867741" y="4894392"/>
              <a:ext cx="234305" cy="274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23210"/>
              <a:ext cx="234305" cy="62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232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28081" y="52232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28081" y="4978009"/>
              <a:ext cx="234305" cy="245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13040"/>
              <a:ext cx="234305" cy="723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130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388420" y="52130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388420" y="5041287"/>
              <a:ext cx="234305" cy="171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197221"/>
              <a:ext cx="234305" cy="88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972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648759"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648759" y="494411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164452"/>
              <a:ext cx="234305" cy="1209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1644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09098" y="51644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09098" y="4939590"/>
              <a:ext cx="234305" cy="224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055976"/>
              <a:ext cx="234305" cy="229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055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169437" y="5055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169437" y="4724898"/>
              <a:ext cx="234305" cy="331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1,338 case(s)</a:t>
              </a:r>
            </a:p>
          </p:txBody>
        </p:sp>
        <p:sp>
          <p:nvSpPr>
            <p:cNvPr id="135" name="pg13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1,361 case(s)</a:t>
              </a:r>
            </a:p>
          </p:txBody>
        </p:sp>
        <p:sp>
          <p:nvSpPr>
            <p:cNvPr id="137" name="rc13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442793" y="2153563"/>
              <a:ext cx="3176137" cy="3131794"/>
            </a:xfrm>
            <a:prstGeom prst="rect">
              <a:avLst/>
            </a:prstGeom>
            <a:solidFill>
              <a:srgbClr val="FFFFFF">
                <a:alpha val="100000"/>
              </a:srgbClr>
            </a:solidFill>
          </p:spPr>
          <p:txBody>
            <a:bodyPr/>
            <a:lstStyle/>
            <a:p/>
          </p:txBody>
        </p:sp>
        <p:sp>
          <p:nvSpPr>
            <p:cNvPr id="139" name="pl138"/>
            <p:cNvSpPr/>
            <p:nvPr/>
          </p:nvSpPr>
          <p:spPr>
            <a:xfrm>
              <a:off x="8442793"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3" name="pl142"/>
            <p:cNvSpPr/>
            <p:nvPr/>
          </p:nvSpPr>
          <p:spPr>
            <a:xfrm>
              <a:off x="8442793"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4" name="pl143"/>
            <p:cNvSpPr/>
            <p:nvPr/>
          </p:nvSpPr>
          <p:spPr>
            <a:xfrm>
              <a:off x="8442793"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5" name="pl14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pl147"/>
            <p:cNvSpPr/>
            <p:nvPr/>
          </p:nvSpPr>
          <p:spPr>
            <a:xfrm>
              <a:off x="8442793"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9" name="pl148"/>
            <p:cNvSpPr/>
            <p:nvPr/>
          </p:nvSpPr>
          <p:spPr>
            <a:xfrm>
              <a:off x="8442793"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0" name="pl149"/>
            <p:cNvSpPr/>
            <p:nvPr/>
          </p:nvSpPr>
          <p:spPr>
            <a:xfrm>
              <a:off x="8442793"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rc150"/>
            <p:cNvSpPr/>
            <p:nvPr/>
          </p:nvSpPr>
          <p:spPr>
            <a:xfrm>
              <a:off x="8481844" y="5185921"/>
              <a:ext cx="234305" cy="99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481844" y="4383650"/>
              <a:ext cx="234305" cy="802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481844" y="43836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481844" y="4112460"/>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23774"/>
              <a:ext cx="234305" cy="161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742183" y="4135060"/>
              <a:ext cx="234305" cy="988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742183" y="41350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742183" y="3818671"/>
              <a:ext cx="234305" cy="316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773486"/>
              <a:ext cx="234305" cy="511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002523" y="3373467"/>
              <a:ext cx="234305" cy="1400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002523" y="33734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002523" y="2876285"/>
              <a:ext cx="234305" cy="497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5281968"/>
              <a:ext cx="234305" cy="33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262862" y="3606239"/>
              <a:ext cx="234305" cy="16757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262862" y="3606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262862" y="3599459"/>
              <a:ext cx="234305" cy="6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270668"/>
              <a:ext cx="234305" cy="14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523201" y="4497776"/>
              <a:ext cx="234305" cy="7728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523201" y="44977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523201" y="4459358"/>
              <a:ext cx="234305" cy="38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139593"/>
              <a:ext cx="234305" cy="145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783540" y="5041287"/>
              <a:ext cx="234305" cy="983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783540" y="50412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783540" y="4813035"/>
              <a:ext cx="234305" cy="22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10214"/>
              <a:ext cx="234305" cy="1751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043879" y="511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043879" y="511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043879" y="4942980"/>
              <a:ext cx="234305" cy="167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080835"/>
              <a:ext cx="234305" cy="204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304218" y="50808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304218" y="50808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304218" y="4905692"/>
              <a:ext cx="234305" cy="175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564558" y="51339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564558"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564558" y="4961060"/>
              <a:ext cx="234305" cy="172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144113"/>
              <a:ext cx="234305" cy="141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824897" y="51441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824897" y="51441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824897" y="4985919"/>
              <a:ext cx="234305" cy="158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085236" y="5207391"/>
              <a:ext cx="234305" cy="1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085236" y="52073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085236" y="5078575"/>
              <a:ext cx="234305" cy="128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220950"/>
              <a:ext cx="234305" cy="64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345575" y="522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345575" y="521982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345575" y="5123774"/>
              <a:ext cx="234305" cy="96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0" name="pg199"/>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1" name="tx200"/>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6,629 case(s)</a:t>
              </a:r>
            </a:p>
          </p:txBody>
        </p:sp>
        <p:sp>
          <p:nvSpPr>
            <p:cNvPr id="202" name="pg201"/>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3" name="tx202"/>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1,872 case(s)</a:t>
              </a:r>
            </a:p>
          </p:txBody>
        </p:sp>
        <p:sp>
          <p:nvSpPr>
            <p:cNvPr id="204" name="rc203"/>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5" name="rc204"/>
            <p:cNvSpPr/>
            <p:nvPr/>
          </p:nvSpPr>
          <p:spPr>
            <a:xfrm>
              <a:off x="11618931" y="2153563"/>
              <a:ext cx="3176137" cy="3131794"/>
            </a:xfrm>
            <a:prstGeom prst="rect">
              <a:avLst/>
            </a:prstGeom>
            <a:solidFill>
              <a:srgbClr val="FFFFFF">
                <a:alpha val="100000"/>
              </a:srgbClr>
            </a:solidFill>
          </p:spPr>
          <p:txBody>
            <a:bodyPr/>
            <a:lstStyle/>
            <a:p/>
          </p:txBody>
        </p:sp>
        <p:sp>
          <p:nvSpPr>
            <p:cNvPr id="206" name="pl205"/>
            <p:cNvSpPr/>
            <p:nvPr/>
          </p:nvSpPr>
          <p:spPr>
            <a:xfrm>
              <a:off x="11618931"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1618931"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1618931"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1618931"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pl216"/>
            <p:cNvSpPr/>
            <p:nvPr/>
          </p:nvSpPr>
          <p:spPr>
            <a:xfrm>
              <a:off x="11618931"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8" name="rc217"/>
            <p:cNvSpPr/>
            <p:nvPr/>
          </p:nvSpPr>
          <p:spPr>
            <a:xfrm>
              <a:off x="11657982"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657982" y="5107954"/>
              <a:ext cx="234305" cy="5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1079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657982" y="4858233"/>
              <a:ext cx="234305" cy="249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1918321" y="5081965"/>
              <a:ext cx="234305" cy="203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5078575"/>
              <a:ext cx="234305" cy="33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50785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1918321" y="4845804"/>
              <a:ext cx="234305" cy="232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178660" y="5103434"/>
              <a:ext cx="234305" cy="18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5079705"/>
              <a:ext cx="234305" cy="237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5079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178660" y="4724898"/>
              <a:ext cx="234305" cy="354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439000" y="5161062"/>
              <a:ext cx="234305" cy="124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5124904"/>
              <a:ext cx="234305" cy="361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5124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439000" y="4874053"/>
              <a:ext cx="234305" cy="250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699339" y="5178012"/>
              <a:ext cx="234305" cy="107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5159932"/>
              <a:ext cx="234305" cy="18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5159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699339" y="4904562"/>
              <a:ext cx="234305" cy="255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2959678" y="5235640"/>
              <a:ext cx="234305" cy="49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52356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52356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2959678" y="5027727"/>
              <a:ext cx="234305" cy="207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220017" y="5232250"/>
              <a:ext cx="234305" cy="53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2322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2322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220017" y="5049196"/>
              <a:ext cx="234305" cy="183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480356" y="5255979"/>
              <a:ext cx="234305" cy="29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2559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2559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480356" y="5049196"/>
              <a:ext cx="234305" cy="206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3740696" y="5254849"/>
              <a:ext cx="234305" cy="30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5254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5254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3740696" y="5031117"/>
              <a:ext cx="234305" cy="223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001035"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001035" y="4993828"/>
              <a:ext cx="234305" cy="251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261374" y="5241289"/>
              <a:ext cx="234305" cy="44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5241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52412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261374" y="5028857"/>
              <a:ext cx="234305" cy="212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4521713" y="5262759"/>
              <a:ext cx="234305" cy="22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526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526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4521713" y="5140723"/>
              <a:ext cx="234305" cy="122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pg265"/>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7" name="tx266"/>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1,013 case(s)</a:t>
              </a:r>
            </a:p>
          </p:txBody>
        </p:sp>
        <p:sp>
          <p:nvSpPr>
            <p:cNvPr id="268" name="pg267"/>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9" name="tx268"/>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1,013 case(s)</a:t>
              </a:r>
            </a:p>
          </p:txBody>
        </p:sp>
        <p:sp>
          <p:nvSpPr>
            <p:cNvPr id="270" name="rc269"/>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1" name="rc270"/>
            <p:cNvSpPr/>
            <p:nvPr/>
          </p:nvSpPr>
          <p:spPr>
            <a:xfrm>
              <a:off x="14795069" y="2153563"/>
              <a:ext cx="3176137" cy="3131794"/>
            </a:xfrm>
            <a:prstGeom prst="rect">
              <a:avLst/>
            </a:prstGeom>
            <a:solidFill>
              <a:srgbClr val="FFFFFF">
                <a:alpha val="100000"/>
              </a:srgbClr>
            </a:solidFill>
          </p:spPr>
          <p:txBody>
            <a:bodyPr/>
            <a:lstStyle/>
            <a:p/>
          </p:txBody>
        </p:sp>
        <p:sp>
          <p:nvSpPr>
            <p:cNvPr id="272" name="pl271"/>
            <p:cNvSpPr/>
            <p:nvPr/>
          </p:nvSpPr>
          <p:spPr>
            <a:xfrm>
              <a:off x="14795069"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4" name="pl273"/>
            <p:cNvSpPr/>
            <p:nvPr/>
          </p:nvSpPr>
          <p:spPr>
            <a:xfrm>
              <a:off x="14795069"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5" name="pl274"/>
            <p:cNvSpPr/>
            <p:nvPr/>
          </p:nvSpPr>
          <p:spPr>
            <a:xfrm>
              <a:off x="14795069"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6" name="pl275"/>
            <p:cNvSpPr/>
            <p:nvPr/>
          </p:nvSpPr>
          <p:spPr>
            <a:xfrm>
              <a:off x="14795069"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7" name="pl276"/>
            <p:cNvSpPr/>
            <p:nvPr/>
          </p:nvSpPr>
          <p:spPr>
            <a:xfrm>
              <a:off x="14795069"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8" name="pl27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pl278"/>
            <p:cNvSpPr/>
            <p:nvPr/>
          </p:nvSpPr>
          <p:spPr>
            <a:xfrm>
              <a:off x="14795069"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0" name="pl279"/>
            <p:cNvSpPr/>
            <p:nvPr/>
          </p:nvSpPr>
          <p:spPr>
            <a:xfrm>
              <a:off x="14795069"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1" name="pl280"/>
            <p:cNvSpPr/>
            <p:nvPr/>
          </p:nvSpPr>
          <p:spPr>
            <a:xfrm>
              <a:off x="14795069"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2" name="pl281"/>
            <p:cNvSpPr/>
            <p:nvPr/>
          </p:nvSpPr>
          <p:spPr>
            <a:xfrm>
              <a:off x="14795069"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3" name="pl282"/>
            <p:cNvSpPr/>
            <p:nvPr/>
          </p:nvSpPr>
          <p:spPr>
            <a:xfrm>
              <a:off x="14795069"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4" name="rc283"/>
            <p:cNvSpPr/>
            <p:nvPr/>
          </p:nvSpPr>
          <p:spPr>
            <a:xfrm>
              <a:off x="14834120" y="5244679"/>
              <a:ext cx="234305" cy="40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4834120" y="52446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4834120" y="5244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4834120" y="4980269"/>
              <a:ext cx="234305" cy="264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94459" y="5188181"/>
              <a:ext cx="234305" cy="97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94459" y="5187051"/>
              <a:ext cx="234305" cy="1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94459" y="5187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094459" y="4640151"/>
              <a:ext cx="234305" cy="546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54798" y="5150893"/>
              <a:ext cx="234305" cy="1344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54798" y="5136203"/>
              <a:ext cx="234305" cy="146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54798" y="51362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354798" y="4518116"/>
              <a:ext cx="234305" cy="618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615138"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615138" y="5173492"/>
              <a:ext cx="234305" cy="248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615138" y="51734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615138" y="4694389"/>
              <a:ext cx="234305" cy="479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75477"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75477" y="5194961"/>
              <a:ext cx="234305" cy="135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75477" y="5194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5875477" y="4718118"/>
              <a:ext cx="234305" cy="476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135816" y="5234510"/>
              <a:ext cx="234305" cy="50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135816" y="5219820"/>
              <a:ext cx="234305" cy="146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135816" y="52198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135816" y="4896652"/>
              <a:ext cx="234305" cy="323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96155" y="5219820"/>
              <a:ext cx="234305" cy="655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96155" y="5217560"/>
              <a:ext cx="234305" cy="22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96155" y="52175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1" name="rc310"/>
            <p:cNvSpPr/>
            <p:nvPr/>
          </p:nvSpPr>
          <p:spPr>
            <a:xfrm>
              <a:off x="16396155" y="4918121"/>
              <a:ext cx="234305" cy="299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2" name="rc311"/>
            <p:cNvSpPr/>
            <p:nvPr/>
          </p:nvSpPr>
          <p:spPr>
            <a:xfrm>
              <a:off x="16656494" y="5222080"/>
              <a:ext cx="234305" cy="63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3" name="rc312"/>
            <p:cNvSpPr/>
            <p:nvPr/>
          </p:nvSpPr>
          <p:spPr>
            <a:xfrm>
              <a:off x="16656494" y="52220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4" name="rc313"/>
            <p:cNvSpPr/>
            <p:nvPr/>
          </p:nvSpPr>
          <p:spPr>
            <a:xfrm>
              <a:off x="16656494" y="52220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5" name="rc314"/>
            <p:cNvSpPr/>
            <p:nvPr/>
          </p:nvSpPr>
          <p:spPr>
            <a:xfrm>
              <a:off x="16656494" y="4902302"/>
              <a:ext cx="234305" cy="319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6" name="rc315"/>
            <p:cNvSpPr/>
            <p:nvPr/>
          </p:nvSpPr>
          <p:spPr>
            <a:xfrm>
              <a:off x="16916833" y="5270668"/>
              <a:ext cx="234305" cy="14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7" name="rc316"/>
            <p:cNvSpPr/>
            <p:nvPr/>
          </p:nvSpPr>
          <p:spPr>
            <a:xfrm>
              <a:off x="16916833" y="52706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8" name="rc317"/>
            <p:cNvSpPr/>
            <p:nvPr/>
          </p:nvSpPr>
          <p:spPr>
            <a:xfrm>
              <a:off x="16916833" y="52706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9" name="rc318"/>
            <p:cNvSpPr/>
            <p:nvPr/>
          </p:nvSpPr>
          <p:spPr>
            <a:xfrm>
              <a:off x="16916833" y="5175752"/>
              <a:ext cx="234305" cy="9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0" name="pg319"/>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1" name="tx320"/>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621 case(s)</a:t>
              </a:r>
            </a:p>
          </p:txBody>
        </p:sp>
        <p:sp>
          <p:nvSpPr>
            <p:cNvPr id="322" name="pg32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23" name="rc32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24" name="tx32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5" name="tx32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6" name="tx32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7" name="tx32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8" name="tx32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9" name="pl32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pl42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3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3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3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43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pl43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8" name="tx43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9" name="tx43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40" name="tx43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41" name="tx44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42" name="tx44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43" name="tx44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44" name="tx44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5" name="tx44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6" name="tx44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7" name="tx44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8" name="tx44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9" name="tx44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50" name="tx449"/>
            <p:cNvSpPr/>
            <p:nvPr/>
          </p:nvSpPr>
          <p:spPr>
            <a:xfrm>
              <a:off x="1294238" y="463510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51" name="tx450"/>
            <p:cNvSpPr/>
            <p:nvPr/>
          </p:nvSpPr>
          <p:spPr>
            <a:xfrm>
              <a:off x="1230614" y="404054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52" name="tx451"/>
            <p:cNvSpPr/>
            <p:nvPr/>
          </p:nvSpPr>
          <p:spPr>
            <a:xfrm>
              <a:off x="1230614" y="347556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53" name="tx452"/>
            <p:cNvSpPr/>
            <p:nvPr/>
          </p:nvSpPr>
          <p:spPr>
            <a:xfrm>
              <a:off x="1230614" y="291058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54" name="tx453"/>
            <p:cNvSpPr/>
            <p:nvPr/>
          </p:nvSpPr>
          <p:spPr>
            <a:xfrm>
              <a:off x="1230614" y="234560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2,500</a:t>
              </a:r>
            </a:p>
          </p:txBody>
        </p:sp>
        <p:sp>
          <p:nvSpPr>
            <p:cNvPr id="455" name="pl454"/>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455"/>
            <p:cNvSpPr/>
            <p:nvPr/>
          </p:nvSpPr>
          <p:spPr>
            <a:xfrm>
              <a:off x="2055723" y="47203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456"/>
            <p:cNvSpPr/>
            <p:nvPr/>
          </p:nvSpPr>
          <p:spPr>
            <a:xfrm>
              <a:off x="2055723" y="41553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457"/>
            <p:cNvSpPr/>
            <p:nvPr/>
          </p:nvSpPr>
          <p:spPr>
            <a:xfrm>
              <a:off x="2055723" y="35904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458"/>
            <p:cNvSpPr/>
            <p:nvPr/>
          </p:nvSpPr>
          <p:spPr>
            <a:xfrm>
              <a:off x="2055723" y="3025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459"/>
            <p:cNvSpPr/>
            <p:nvPr/>
          </p:nvSpPr>
          <p:spPr>
            <a:xfrm>
              <a:off x="2055723" y="2460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tx46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62" name="rc461"/>
            <p:cNvSpPr/>
            <p:nvPr/>
          </p:nvSpPr>
          <p:spPr>
            <a:xfrm>
              <a:off x="18110385" y="2153563"/>
              <a:ext cx="1240079" cy="413498"/>
            </a:xfrm>
            <a:prstGeom prst="rect">
              <a:avLst/>
            </a:prstGeom>
            <a:solidFill>
              <a:srgbClr val="FFFFFF">
                <a:alpha val="100000"/>
              </a:srgbClr>
            </a:solidFill>
          </p:spPr>
          <p:txBody>
            <a:bodyPr/>
            <a:lstStyle/>
            <a:p/>
          </p:txBody>
        </p:sp>
        <p:sp>
          <p:nvSpPr>
            <p:cNvPr id="463" name="rc462"/>
            <p:cNvSpPr/>
            <p:nvPr/>
          </p:nvSpPr>
          <p:spPr>
            <a:xfrm>
              <a:off x="18179974" y="2223153"/>
              <a:ext cx="274319" cy="274319"/>
            </a:xfrm>
            <a:prstGeom prst="rect">
              <a:avLst/>
            </a:prstGeom>
            <a:solidFill>
              <a:srgbClr val="FFFFFF">
                <a:alpha val="100000"/>
              </a:srgbClr>
            </a:solidFill>
          </p:spPr>
          <p:txBody>
            <a:bodyPr/>
            <a:lstStyle/>
            <a:p/>
          </p:txBody>
        </p:sp>
        <p:sp>
          <p:nvSpPr>
            <p:cNvPr id="464" name="pg46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65" name="tx46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66" name="rc465"/>
            <p:cNvSpPr/>
            <p:nvPr/>
          </p:nvSpPr>
          <p:spPr>
            <a:xfrm>
              <a:off x="18110385" y="2706240"/>
              <a:ext cx="1753945" cy="1236458"/>
            </a:xfrm>
            <a:prstGeom prst="rect">
              <a:avLst/>
            </a:prstGeom>
            <a:solidFill>
              <a:srgbClr val="FFFFFF">
                <a:alpha val="100000"/>
              </a:srgbClr>
            </a:solidFill>
          </p:spPr>
          <p:txBody>
            <a:bodyPr/>
            <a:lstStyle/>
            <a:p/>
          </p:txBody>
        </p:sp>
        <p:sp>
          <p:nvSpPr>
            <p:cNvPr id="467" name="rc466"/>
            <p:cNvSpPr/>
            <p:nvPr/>
          </p:nvSpPr>
          <p:spPr>
            <a:xfrm>
              <a:off x="18179974" y="2775829"/>
              <a:ext cx="274319" cy="274319"/>
            </a:xfrm>
            <a:prstGeom prst="rect">
              <a:avLst/>
            </a:prstGeom>
            <a:solidFill>
              <a:srgbClr val="FFFFFF">
                <a:alpha val="100000"/>
              </a:srgbClr>
            </a:solidFill>
          </p:spPr>
          <p:txBody>
            <a:bodyPr/>
            <a:lstStyle/>
            <a:p/>
          </p:txBody>
        </p:sp>
        <p:sp>
          <p:nvSpPr>
            <p:cNvPr id="468" name="rc46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9" name="rc468"/>
            <p:cNvSpPr/>
            <p:nvPr/>
          </p:nvSpPr>
          <p:spPr>
            <a:xfrm>
              <a:off x="18179974" y="3050149"/>
              <a:ext cx="274319" cy="274319"/>
            </a:xfrm>
            <a:prstGeom prst="rect">
              <a:avLst/>
            </a:prstGeom>
            <a:solidFill>
              <a:srgbClr val="FFFFFF">
                <a:alpha val="100000"/>
              </a:srgbClr>
            </a:solidFill>
          </p:spPr>
          <p:txBody>
            <a:bodyPr/>
            <a:lstStyle/>
            <a:p/>
          </p:txBody>
        </p:sp>
        <p:sp>
          <p:nvSpPr>
            <p:cNvPr id="470" name="rc46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1" name="rc470"/>
            <p:cNvSpPr/>
            <p:nvPr/>
          </p:nvSpPr>
          <p:spPr>
            <a:xfrm>
              <a:off x="18179974" y="3324469"/>
              <a:ext cx="274319" cy="274320"/>
            </a:xfrm>
            <a:prstGeom prst="rect">
              <a:avLst/>
            </a:prstGeom>
            <a:solidFill>
              <a:srgbClr val="FFFFFF">
                <a:alpha val="100000"/>
              </a:srgbClr>
            </a:solidFill>
          </p:spPr>
          <p:txBody>
            <a:bodyPr/>
            <a:lstStyle/>
            <a:p/>
          </p:txBody>
        </p:sp>
        <p:sp>
          <p:nvSpPr>
            <p:cNvPr id="472" name="rc47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472"/>
            <p:cNvSpPr/>
            <p:nvPr/>
          </p:nvSpPr>
          <p:spPr>
            <a:xfrm>
              <a:off x="18179974" y="3598789"/>
              <a:ext cx="274319" cy="274320"/>
            </a:xfrm>
            <a:prstGeom prst="rect">
              <a:avLst/>
            </a:prstGeom>
            <a:solidFill>
              <a:srgbClr val="FFFFFF">
                <a:alpha val="100000"/>
              </a:srgbClr>
            </a:solidFill>
          </p:spPr>
          <p:txBody>
            <a:bodyPr/>
            <a:lstStyle/>
            <a:p/>
          </p:txBody>
        </p:sp>
        <p:sp>
          <p:nvSpPr>
            <p:cNvPr id="474" name="rc47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5" name="tx47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6" name="tx47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7" name="tx47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8" name="tx47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9" name=""/>
          <p:cNvGrpSpPr/>
          <p:nvPr/>
        </p:nvGrpSpPr>
        <p:grpSpPr>
          <a:xfrm>
            <a:off x="6400800" y="6217920"/>
            <a:ext cx="5486400" cy="4251960"/>
            <a:chOff x="6400800" y="6217920"/>
            <a:chExt cx="5486400" cy="4251960"/>
          </a:xfrm>
        </p:grpSpPr>
        <p:sp>
          <p:nvSpPr>
            <p:cNvPr id="48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2" name="rc5"/>
            <p:cNvSpPr/>
            <p:nvPr/>
          </p:nvSpPr>
          <p:spPr>
            <a:xfrm>
              <a:off x="7153670" y="6510025"/>
              <a:ext cx="4191941" cy="2788960"/>
            </a:xfrm>
            <a:prstGeom prst="rect">
              <a:avLst/>
            </a:prstGeom>
            <a:solidFill>
              <a:srgbClr val="FFFFFF">
                <a:alpha val="100000"/>
              </a:srgbClr>
            </a:solidFill>
          </p:spPr>
          <p:txBody>
            <a:bodyPr/>
            <a:lstStyle/>
            <a:p/>
          </p:txBody>
        </p:sp>
        <p:sp>
          <p:nvSpPr>
            <p:cNvPr id="483" name="pl6"/>
            <p:cNvSpPr/>
            <p:nvPr/>
          </p:nvSpPr>
          <p:spPr>
            <a:xfrm>
              <a:off x="7153670" y="871783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4" name="pl7"/>
            <p:cNvSpPr/>
            <p:nvPr/>
          </p:nvSpPr>
          <p:spPr>
            <a:xfrm>
              <a:off x="7153670" y="780908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5" name="pl8"/>
            <p:cNvSpPr/>
            <p:nvPr/>
          </p:nvSpPr>
          <p:spPr>
            <a:xfrm>
              <a:off x="7153670" y="690033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6"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7" name="pl10"/>
            <p:cNvSpPr/>
            <p:nvPr/>
          </p:nvSpPr>
          <p:spPr>
            <a:xfrm>
              <a:off x="7153670" y="826346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8" name="pl11"/>
            <p:cNvSpPr/>
            <p:nvPr/>
          </p:nvSpPr>
          <p:spPr>
            <a:xfrm>
              <a:off x="7153670" y="735471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9" name="rc12"/>
            <p:cNvSpPr/>
            <p:nvPr/>
          </p:nvSpPr>
          <p:spPr>
            <a:xfrm>
              <a:off x="7299224" y="8554263"/>
              <a:ext cx="407549" cy="5270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13"/>
            <p:cNvSpPr/>
            <p:nvPr/>
          </p:nvSpPr>
          <p:spPr>
            <a:xfrm>
              <a:off x="7881438" y="7445585"/>
              <a:ext cx="407549" cy="6543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1" name="rc14"/>
            <p:cNvSpPr/>
            <p:nvPr/>
          </p:nvSpPr>
          <p:spPr>
            <a:xfrm>
              <a:off x="8463652" y="8163499"/>
              <a:ext cx="407549" cy="2635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2" name="rc15"/>
            <p:cNvSpPr/>
            <p:nvPr/>
          </p:nvSpPr>
          <p:spPr>
            <a:xfrm>
              <a:off x="9045866" y="8381600"/>
              <a:ext cx="407549" cy="1272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3" name="rc16"/>
            <p:cNvSpPr/>
            <p:nvPr/>
          </p:nvSpPr>
          <p:spPr>
            <a:xfrm>
              <a:off x="9628080" y="8736013"/>
              <a:ext cx="407549" cy="363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4" name="rc17"/>
            <p:cNvSpPr/>
            <p:nvPr/>
          </p:nvSpPr>
          <p:spPr>
            <a:xfrm>
              <a:off x="10210294" y="8826888"/>
              <a:ext cx="407549" cy="181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5" name="rc18"/>
            <p:cNvSpPr/>
            <p:nvPr/>
          </p:nvSpPr>
          <p:spPr>
            <a:xfrm>
              <a:off x="10792508" y="8990464"/>
              <a:ext cx="407549" cy="181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6" name="rc19"/>
            <p:cNvSpPr/>
            <p:nvPr/>
          </p:nvSpPr>
          <p:spPr>
            <a:xfrm>
              <a:off x="7299224" y="8490650"/>
              <a:ext cx="407549" cy="636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7" name="rc20"/>
            <p:cNvSpPr/>
            <p:nvPr/>
          </p:nvSpPr>
          <p:spPr>
            <a:xfrm>
              <a:off x="7881438" y="6927596"/>
              <a:ext cx="407549" cy="5179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21"/>
            <p:cNvSpPr/>
            <p:nvPr/>
          </p:nvSpPr>
          <p:spPr>
            <a:xfrm>
              <a:off x="8463652" y="7890874"/>
              <a:ext cx="407549" cy="2726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22"/>
            <p:cNvSpPr/>
            <p:nvPr/>
          </p:nvSpPr>
          <p:spPr>
            <a:xfrm>
              <a:off x="9045866" y="8263462"/>
              <a:ext cx="407549" cy="118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0" name="rc23"/>
            <p:cNvSpPr/>
            <p:nvPr/>
          </p:nvSpPr>
          <p:spPr>
            <a:xfrm>
              <a:off x="9628080" y="8717838"/>
              <a:ext cx="407549" cy="18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1" name="rc24"/>
            <p:cNvSpPr/>
            <p:nvPr/>
          </p:nvSpPr>
          <p:spPr>
            <a:xfrm>
              <a:off x="10210294" y="8799626"/>
              <a:ext cx="407549" cy="272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2" name="rc25"/>
            <p:cNvSpPr/>
            <p:nvPr/>
          </p:nvSpPr>
          <p:spPr>
            <a:xfrm>
              <a:off x="7299224" y="9081339"/>
              <a:ext cx="407549" cy="9087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26"/>
            <p:cNvSpPr/>
            <p:nvPr/>
          </p:nvSpPr>
          <p:spPr>
            <a:xfrm>
              <a:off x="7881438" y="8099887"/>
              <a:ext cx="407549" cy="10723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27"/>
            <p:cNvSpPr/>
            <p:nvPr/>
          </p:nvSpPr>
          <p:spPr>
            <a:xfrm>
              <a:off x="8463652" y="8427038"/>
              <a:ext cx="407549" cy="7451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rc28"/>
            <p:cNvSpPr/>
            <p:nvPr/>
          </p:nvSpPr>
          <p:spPr>
            <a:xfrm>
              <a:off x="9045866" y="8508825"/>
              <a:ext cx="407549" cy="6633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rc29"/>
            <p:cNvSpPr/>
            <p:nvPr/>
          </p:nvSpPr>
          <p:spPr>
            <a:xfrm>
              <a:off x="9628080" y="8772363"/>
              <a:ext cx="407549" cy="3998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rc30"/>
            <p:cNvSpPr/>
            <p:nvPr/>
          </p:nvSpPr>
          <p:spPr>
            <a:xfrm>
              <a:off x="10210294" y="8845064"/>
              <a:ext cx="407549" cy="3271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8" name="rc31"/>
            <p:cNvSpPr/>
            <p:nvPr/>
          </p:nvSpPr>
          <p:spPr>
            <a:xfrm>
              <a:off x="10792508" y="9008639"/>
              <a:ext cx="407549" cy="16357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rc32"/>
            <p:cNvSpPr/>
            <p:nvPr/>
          </p:nvSpPr>
          <p:spPr>
            <a:xfrm>
              <a:off x="7881438" y="6636796"/>
              <a:ext cx="407549" cy="2908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0" name="rc33"/>
            <p:cNvSpPr/>
            <p:nvPr/>
          </p:nvSpPr>
          <p:spPr>
            <a:xfrm>
              <a:off x="8463652" y="7727298"/>
              <a:ext cx="407549" cy="1635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1" name="rc34"/>
            <p:cNvSpPr/>
            <p:nvPr/>
          </p:nvSpPr>
          <p:spPr>
            <a:xfrm>
              <a:off x="9045866" y="8227112"/>
              <a:ext cx="407549" cy="363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2" name="rc35"/>
            <p:cNvSpPr/>
            <p:nvPr/>
          </p:nvSpPr>
          <p:spPr>
            <a:xfrm>
              <a:off x="9628080" y="8708751"/>
              <a:ext cx="407549" cy="90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3" name="pl36"/>
            <p:cNvSpPr/>
            <p:nvPr/>
          </p:nvSpPr>
          <p:spPr>
            <a:xfrm>
              <a:off x="7502999" y="6867288"/>
              <a:ext cx="3493284" cy="2212250"/>
            </a:xfrm>
            <a:custGeom>
              <a:avLst/>
              <a:pathLst>
                <a:path w="3493284" h="2212250">
                  <a:moveTo>
                    <a:pt x="0" y="0"/>
                  </a:moveTo>
                  <a:lnTo>
                    <a:pt x="582214" y="56801"/>
                  </a:lnTo>
                  <a:lnTo>
                    <a:pt x="1164428" y="1243643"/>
                  </a:lnTo>
                  <a:lnTo>
                    <a:pt x="1746642" y="1542596"/>
                  </a:lnTo>
                  <a:lnTo>
                    <a:pt x="2328856" y="2068753"/>
                  </a:lnTo>
                  <a:lnTo>
                    <a:pt x="2911070" y="2119575"/>
                  </a:lnTo>
                  <a:lnTo>
                    <a:pt x="3493284" y="2212250"/>
                  </a:lnTo>
                </a:path>
              </a:pathLst>
            </a:custGeom>
            <a:ln w="40651" cap="flat">
              <a:solidFill>
                <a:srgbClr val="000000">
                  <a:alpha val="100000"/>
                </a:srgbClr>
              </a:solidFill>
              <a:prstDash val="solid"/>
              <a:round/>
            </a:ln>
          </p:spPr>
          <p:txBody>
            <a:bodyPr/>
            <a:lstStyle/>
            <a:p/>
          </p:txBody>
        </p:sp>
        <p:sp>
          <p:nvSpPr>
            <p:cNvPr id="514" name="rc37"/>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515"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6" name="tx39"/>
            <p:cNvSpPr/>
            <p:nvPr/>
          </p:nvSpPr>
          <p:spPr>
            <a:xfrm>
              <a:off x="6801340" y="826115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7" name="tx40"/>
            <p:cNvSpPr/>
            <p:nvPr/>
          </p:nvSpPr>
          <p:spPr>
            <a:xfrm>
              <a:off x="6801340" y="73524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8" name="pl4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42"/>
            <p:cNvSpPr/>
            <p:nvPr/>
          </p:nvSpPr>
          <p:spPr>
            <a:xfrm>
              <a:off x="7118876" y="82634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43"/>
            <p:cNvSpPr/>
            <p:nvPr/>
          </p:nvSpPr>
          <p:spPr>
            <a:xfrm>
              <a:off x="7118876" y="73547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4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2" name="pl45"/>
            <p:cNvSpPr/>
            <p:nvPr/>
          </p:nvSpPr>
          <p:spPr>
            <a:xfrm>
              <a:off x="11345612" y="85743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3" name="pl46"/>
            <p:cNvSpPr/>
            <p:nvPr/>
          </p:nvSpPr>
          <p:spPr>
            <a:xfrm>
              <a:off x="11345612" y="79764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4" name="pl47"/>
            <p:cNvSpPr/>
            <p:nvPr/>
          </p:nvSpPr>
          <p:spPr>
            <a:xfrm>
              <a:off x="11345612" y="73784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5" name="pl48"/>
            <p:cNvSpPr/>
            <p:nvPr/>
          </p:nvSpPr>
          <p:spPr>
            <a:xfrm>
              <a:off x="11345612" y="67805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6" name="tx4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50"/>
            <p:cNvSpPr/>
            <p:nvPr/>
          </p:nvSpPr>
          <p:spPr>
            <a:xfrm>
              <a:off x="11443669" y="85720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8" name="tx51"/>
            <p:cNvSpPr/>
            <p:nvPr/>
          </p:nvSpPr>
          <p:spPr>
            <a:xfrm>
              <a:off x="11443669" y="79740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52"/>
            <p:cNvSpPr/>
            <p:nvPr/>
          </p:nvSpPr>
          <p:spPr>
            <a:xfrm>
              <a:off x="11443669" y="737619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0" name="tx53"/>
            <p:cNvSpPr/>
            <p:nvPr/>
          </p:nvSpPr>
          <p:spPr>
            <a:xfrm>
              <a:off x="11443669" y="677828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1" name="pl54"/>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5"/>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6"/>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7"/>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8"/>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9"/>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60"/>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tx61"/>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9" name="tx62"/>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40" name="tx63"/>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41" name="tx64"/>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2" name="tx65"/>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3" name="tx66"/>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4" name="tx67"/>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68"/>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6" name="tx69"/>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7"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8"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9" name="rc72"/>
            <p:cNvSpPr/>
            <p:nvPr/>
          </p:nvSpPr>
          <p:spPr>
            <a:xfrm>
              <a:off x="6607132" y="10217410"/>
              <a:ext cx="1051268" cy="182880"/>
            </a:xfrm>
            <a:prstGeom prst="rect">
              <a:avLst/>
            </a:prstGeom>
            <a:solidFill>
              <a:srgbClr val="FFFFFF">
                <a:alpha val="100000"/>
              </a:srgbClr>
            </a:solidFill>
          </p:spPr>
          <p:txBody>
            <a:bodyPr/>
            <a:lstStyle/>
            <a:p/>
          </p:txBody>
        </p:sp>
        <p:sp>
          <p:nvSpPr>
            <p:cNvPr id="550" name="rc73"/>
            <p:cNvSpPr/>
            <p:nvPr/>
          </p:nvSpPr>
          <p:spPr>
            <a:xfrm>
              <a:off x="6607132" y="10217410"/>
              <a:ext cx="182879" cy="182880"/>
            </a:xfrm>
            <a:prstGeom prst="rect">
              <a:avLst/>
            </a:prstGeom>
            <a:solidFill>
              <a:srgbClr val="FFFFFF">
                <a:alpha val="100000"/>
              </a:srgbClr>
            </a:solidFill>
          </p:spPr>
          <p:txBody>
            <a:bodyPr/>
            <a:lstStyle/>
            <a:p/>
          </p:txBody>
        </p:sp>
        <p:sp>
          <p:nvSpPr>
            <p:cNvPr id="551" name="pl74"/>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2" name="tx75"/>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3" name="rc76"/>
            <p:cNvSpPr/>
            <p:nvPr/>
          </p:nvSpPr>
          <p:spPr>
            <a:xfrm>
              <a:off x="7838400" y="10217410"/>
              <a:ext cx="4048799" cy="182880"/>
            </a:xfrm>
            <a:prstGeom prst="rect">
              <a:avLst/>
            </a:prstGeom>
            <a:solidFill>
              <a:srgbClr val="FFFFFF">
                <a:alpha val="100000"/>
              </a:srgbClr>
            </a:solidFill>
          </p:spPr>
          <p:txBody>
            <a:bodyPr/>
            <a:lstStyle/>
            <a:p/>
          </p:txBody>
        </p:sp>
        <p:sp>
          <p:nvSpPr>
            <p:cNvPr id="554" name="rc77"/>
            <p:cNvSpPr/>
            <p:nvPr/>
          </p:nvSpPr>
          <p:spPr>
            <a:xfrm>
              <a:off x="7838400" y="10217410"/>
              <a:ext cx="182879" cy="182880"/>
            </a:xfrm>
            <a:prstGeom prst="rect">
              <a:avLst/>
            </a:prstGeom>
            <a:solidFill>
              <a:srgbClr val="FFFFFF">
                <a:alpha val="100000"/>
              </a:srgbClr>
            </a:solidFill>
          </p:spPr>
          <p:txBody>
            <a:bodyPr/>
            <a:lstStyle/>
            <a:p/>
          </p:txBody>
        </p:sp>
        <p:sp>
          <p:nvSpPr>
            <p:cNvPr id="555" name="rc7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6" name="rc79"/>
            <p:cNvSpPr/>
            <p:nvPr/>
          </p:nvSpPr>
          <p:spPr>
            <a:xfrm>
              <a:off x="8929641" y="10217410"/>
              <a:ext cx="182879" cy="182880"/>
            </a:xfrm>
            <a:prstGeom prst="rect">
              <a:avLst/>
            </a:prstGeom>
            <a:solidFill>
              <a:srgbClr val="FFFFFF">
                <a:alpha val="100000"/>
              </a:srgbClr>
            </a:solidFill>
          </p:spPr>
          <p:txBody>
            <a:bodyPr/>
            <a:lstStyle/>
            <a:p/>
          </p:txBody>
        </p:sp>
        <p:sp>
          <p:nvSpPr>
            <p:cNvPr id="557" name="rc8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8" name="rc81"/>
            <p:cNvSpPr/>
            <p:nvPr/>
          </p:nvSpPr>
          <p:spPr>
            <a:xfrm>
              <a:off x="9855682" y="10217410"/>
              <a:ext cx="182879" cy="182880"/>
            </a:xfrm>
            <a:prstGeom prst="rect">
              <a:avLst/>
            </a:prstGeom>
            <a:solidFill>
              <a:srgbClr val="FFFFFF">
                <a:alpha val="100000"/>
              </a:srgbClr>
            </a:solidFill>
          </p:spPr>
          <p:txBody>
            <a:bodyPr/>
            <a:lstStyle/>
            <a:p/>
          </p:txBody>
        </p:sp>
        <p:sp>
          <p:nvSpPr>
            <p:cNvPr id="559" name="rc8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60" name="rc83"/>
            <p:cNvSpPr/>
            <p:nvPr/>
          </p:nvSpPr>
          <p:spPr>
            <a:xfrm>
              <a:off x="10857923" y="10217410"/>
              <a:ext cx="182880" cy="182880"/>
            </a:xfrm>
            <a:prstGeom prst="rect">
              <a:avLst/>
            </a:prstGeom>
            <a:solidFill>
              <a:srgbClr val="FFFFFF">
                <a:alpha val="100000"/>
              </a:srgbClr>
            </a:solidFill>
          </p:spPr>
          <p:txBody>
            <a:bodyPr/>
            <a:lstStyle/>
            <a:p/>
          </p:txBody>
        </p:sp>
        <p:sp>
          <p:nvSpPr>
            <p:cNvPr id="561" name="rc8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2" name="tx85"/>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3" name="tx86"/>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4" name="tx87"/>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5" name="tx88"/>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6" name="tx89"/>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7" name=""/>
          <p:cNvGrpSpPr/>
          <p:nvPr/>
        </p:nvGrpSpPr>
        <p:grpSpPr>
          <a:xfrm>
            <a:off x="12527280" y="6217920"/>
            <a:ext cx="5486400" cy="4297680"/>
            <a:chOff x="12527280" y="6217920"/>
            <a:chExt cx="5486400" cy="4297680"/>
          </a:xfrm>
        </p:grpSpPr>
        <p:sp>
          <p:nvSpPr>
            <p:cNvPr id="5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2" name="pl17"/>
            <p:cNvSpPr/>
            <p:nvPr/>
          </p:nvSpPr>
          <p:spPr>
            <a:xfrm>
              <a:off x="13325144" y="7047782"/>
              <a:ext cx="4510689" cy="896262"/>
            </a:xfrm>
            <a:custGeom>
              <a:avLst/>
              <a:pathLst>
                <a:path w="4510689" h="896262">
                  <a:moveTo>
                    <a:pt x="0" y="409719"/>
                  </a:moveTo>
                  <a:lnTo>
                    <a:pt x="180427" y="332897"/>
                  </a:lnTo>
                  <a:lnTo>
                    <a:pt x="360855" y="332897"/>
                  </a:lnTo>
                  <a:lnTo>
                    <a:pt x="541282" y="358504"/>
                  </a:lnTo>
                  <a:lnTo>
                    <a:pt x="721710" y="153644"/>
                  </a:lnTo>
                  <a:lnTo>
                    <a:pt x="902137" y="0"/>
                  </a:lnTo>
                  <a:lnTo>
                    <a:pt x="1082565" y="281682"/>
                  </a:lnTo>
                  <a:lnTo>
                    <a:pt x="1262993" y="435327"/>
                  </a:lnTo>
                  <a:lnTo>
                    <a:pt x="1443420" y="537757"/>
                  </a:lnTo>
                  <a:lnTo>
                    <a:pt x="1623848" y="435327"/>
                  </a:lnTo>
                  <a:lnTo>
                    <a:pt x="1804275" y="512149"/>
                  </a:lnTo>
                  <a:lnTo>
                    <a:pt x="1984703" y="896262"/>
                  </a:lnTo>
                  <a:lnTo>
                    <a:pt x="2165131" y="256074"/>
                  </a:lnTo>
                  <a:lnTo>
                    <a:pt x="2345558" y="358504"/>
                  </a:lnTo>
                  <a:lnTo>
                    <a:pt x="2525986" y="640187"/>
                  </a:lnTo>
                  <a:lnTo>
                    <a:pt x="2706413" y="435327"/>
                  </a:lnTo>
                  <a:lnTo>
                    <a:pt x="2886841" y="281682"/>
                  </a:lnTo>
                  <a:lnTo>
                    <a:pt x="3067268" y="358504"/>
                  </a:lnTo>
                  <a:lnTo>
                    <a:pt x="3247696" y="281682"/>
                  </a:lnTo>
                  <a:lnTo>
                    <a:pt x="3428124" y="307289"/>
                  </a:lnTo>
                  <a:lnTo>
                    <a:pt x="3608551" y="537757"/>
                  </a:lnTo>
                  <a:lnTo>
                    <a:pt x="3788979" y="563364"/>
                  </a:lnTo>
                  <a:lnTo>
                    <a:pt x="3969406" y="717009"/>
                  </a:lnTo>
                  <a:lnTo>
                    <a:pt x="4149834" y="537757"/>
                  </a:lnTo>
                  <a:lnTo>
                    <a:pt x="4330262" y="486542"/>
                  </a:lnTo>
                  <a:lnTo>
                    <a:pt x="4510689" y="665794"/>
                  </a:lnTo>
                </a:path>
              </a:pathLst>
            </a:custGeom>
            <a:ln w="32521" cap="flat">
              <a:solidFill>
                <a:srgbClr val="5EB0E8">
                  <a:alpha val="100000"/>
                </a:srgbClr>
              </a:solidFill>
              <a:prstDash val="solid"/>
              <a:round/>
            </a:ln>
          </p:spPr>
          <p:txBody>
            <a:bodyPr/>
            <a:lstStyle/>
            <a:p/>
          </p:txBody>
        </p:sp>
        <p:sp>
          <p:nvSpPr>
            <p:cNvPr id="583" name="pl18"/>
            <p:cNvSpPr/>
            <p:nvPr/>
          </p:nvSpPr>
          <p:spPr>
            <a:xfrm>
              <a:off x="17114124" y="7944044"/>
              <a:ext cx="721710" cy="1229159"/>
            </a:xfrm>
            <a:custGeom>
              <a:avLst/>
              <a:pathLst>
                <a:path w="721710" h="1229159">
                  <a:moveTo>
                    <a:pt x="0" y="1229159"/>
                  </a:moveTo>
                  <a:lnTo>
                    <a:pt x="180427" y="870654"/>
                  </a:lnTo>
                  <a:lnTo>
                    <a:pt x="360855" y="435327"/>
                  </a:lnTo>
                  <a:lnTo>
                    <a:pt x="541282" y="25607"/>
                  </a:lnTo>
                  <a:lnTo>
                    <a:pt x="721710" y="0"/>
                  </a:lnTo>
                </a:path>
              </a:pathLst>
            </a:custGeom>
            <a:ln w="32521" cap="flat">
              <a:solidFill>
                <a:srgbClr val="00A173">
                  <a:alpha val="100000"/>
                </a:srgbClr>
              </a:solidFill>
              <a:prstDash val="solid"/>
              <a:round/>
            </a:ln>
          </p:spPr>
          <p:txBody>
            <a:bodyPr/>
            <a:lstStyle/>
            <a:p/>
          </p:txBody>
        </p:sp>
        <p:sp>
          <p:nvSpPr>
            <p:cNvPr id="5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9" name="rc84"/>
            <p:cNvSpPr/>
            <p:nvPr/>
          </p:nvSpPr>
          <p:spPr>
            <a:xfrm>
              <a:off x="14005791" y="9941072"/>
              <a:ext cx="3149396" cy="504938"/>
            </a:xfrm>
            <a:prstGeom prst="rect">
              <a:avLst/>
            </a:prstGeom>
            <a:solidFill>
              <a:srgbClr val="FFFFFF">
                <a:alpha val="100000"/>
              </a:srgbClr>
            </a:solidFill>
          </p:spPr>
          <p:txBody>
            <a:bodyPr/>
            <a:lstStyle/>
            <a:p/>
          </p:txBody>
        </p:sp>
        <p:sp>
          <p:nvSpPr>
            <p:cNvPr id="6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5" name=""/>
          <p:cNvGrpSpPr/>
          <p:nvPr/>
        </p:nvGrpSpPr>
        <p:grpSpPr>
          <a:xfrm>
            <a:off x="594360" y="6217920"/>
            <a:ext cx="5562295" cy="4108319"/>
            <a:chOff x="594360" y="6217920"/>
            <a:chExt cx="5562295" cy="4108319"/>
          </a:xfrm>
        </p:grpSpPr>
        <p:sp>
          <p:nvSpPr>
            <p:cNvPr id="65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7"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8" name="rc5"/>
            <p:cNvSpPr/>
            <p:nvPr/>
          </p:nvSpPr>
          <p:spPr>
            <a:xfrm>
              <a:off x="2215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
            <p:cNvSpPr/>
            <p:nvPr/>
          </p:nvSpPr>
          <p:spPr>
            <a:xfrm>
              <a:off x="2497375"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60" name="rc7"/>
            <p:cNvSpPr/>
            <p:nvPr/>
          </p:nvSpPr>
          <p:spPr>
            <a:xfrm>
              <a:off x="2779740"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1" name="rc8"/>
            <p:cNvSpPr/>
            <p:nvPr/>
          </p:nvSpPr>
          <p:spPr>
            <a:xfrm>
              <a:off x="306210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9"/>
            <p:cNvSpPr/>
            <p:nvPr/>
          </p:nvSpPr>
          <p:spPr>
            <a:xfrm>
              <a:off x="3344470" y="6544587"/>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63" name="rc10"/>
            <p:cNvSpPr/>
            <p:nvPr/>
          </p:nvSpPr>
          <p:spPr>
            <a:xfrm>
              <a:off x="3626835" y="6544587"/>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64" name="rc11"/>
            <p:cNvSpPr/>
            <p:nvPr/>
          </p:nvSpPr>
          <p:spPr>
            <a:xfrm>
              <a:off x="3909200" y="6544587"/>
              <a:ext cx="282365" cy="282365"/>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65" name="rc12"/>
            <p:cNvSpPr/>
            <p:nvPr/>
          </p:nvSpPr>
          <p:spPr>
            <a:xfrm>
              <a:off x="4191565" y="6544587"/>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66" name="rc13"/>
            <p:cNvSpPr/>
            <p:nvPr/>
          </p:nvSpPr>
          <p:spPr>
            <a:xfrm>
              <a:off x="4473930"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67" name="rc14"/>
            <p:cNvSpPr/>
            <p:nvPr/>
          </p:nvSpPr>
          <p:spPr>
            <a:xfrm>
              <a:off x="4756295" y="6544587"/>
              <a:ext cx="282365" cy="282365"/>
            </a:xfrm>
            <a:prstGeom prst="rect">
              <a:avLst/>
            </a:prstGeom>
            <a:solidFill>
              <a:srgbClr val="FCB498">
                <a:alpha val="100000"/>
              </a:srgbClr>
            </a:solidFill>
            <a:ln w="5420" cap="flat">
              <a:solidFill>
                <a:srgbClr val="FFFFFF">
                  <a:alpha val="100000"/>
                </a:srgbClr>
              </a:solidFill>
              <a:prstDash val="solid"/>
              <a:miter/>
            </a:ln>
          </p:spPr>
          <p:txBody>
            <a:bodyPr/>
            <a:lstStyle/>
            <a:p/>
          </p:txBody>
        </p:sp>
        <p:sp>
          <p:nvSpPr>
            <p:cNvPr id="668" name="rc15"/>
            <p:cNvSpPr/>
            <p:nvPr/>
          </p:nvSpPr>
          <p:spPr>
            <a:xfrm>
              <a:off x="5038660"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69" name="rc16"/>
            <p:cNvSpPr/>
            <p:nvPr/>
          </p:nvSpPr>
          <p:spPr>
            <a:xfrm>
              <a:off x="5321025" y="6544587"/>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0" name="rc17"/>
            <p:cNvSpPr/>
            <p:nvPr/>
          </p:nvSpPr>
          <p:spPr>
            <a:xfrm>
              <a:off x="2215009"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1" name="rc18"/>
            <p:cNvSpPr/>
            <p:nvPr/>
          </p:nvSpPr>
          <p:spPr>
            <a:xfrm>
              <a:off x="2497375"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2" name="rc19"/>
            <p:cNvSpPr/>
            <p:nvPr/>
          </p:nvSpPr>
          <p:spPr>
            <a:xfrm>
              <a:off x="2779740" y="682695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73" name="rc20"/>
            <p:cNvSpPr/>
            <p:nvPr/>
          </p:nvSpPr>
          <p:spPr>
            <a:xfrm>
              <a:off x="306210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21"/>
            <p:cNvSpPr/>
            <p:nvPr/>
          </p:nvSpPr>
          <p:spPr>
            <a:xfrm>
              <a:off x="3344470"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5" name="rc22"/>
            <p:cNvSpPr/>
            <p:nvPr/>
          </p:nvSpPr>
          <p:spPr>
            <a:xfrm>
              <a:off x="3626835"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6" name="rc23"/>
            <p:cNvSpPr/>
            <p:nvPr/>
          </p:nvSpPr>
          <p:spPr>
            <a:xfrm>
              <a:off x="3909200"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7" name="rc24"/>
            <p:cNvSpPr/>
            <p:nvPr/>
          </p:nvSpPr>
          <p:spPr>
            <a:xfrm>
              <a:off x="4191565" y="682695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78" name="rc25"/>
            <p:cNvSpPr/>
            <p:nvPr/>
          </p:nvSpPr>
          <p:spPr>
            <a:xfrm>
              <a:off x="4473930" y="682695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79" name="rc26"/>
            <p:cNvSpPr/>
            <p:nvPr/>
          </p:nvSpPr>
          <p:spPr>
            <a:xfrm>
              <a:off x="4756295"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80" name="rc27"/>
            <p:cNvSpPr/>
            <p:nvPr/>
          </p:nvSpPr>
          <p:spPr>
            <a:xfrm>
              <a:off x="5038660" y="682695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1" name="rc28"/>
            <p:cNvSpPr/>
            <p:nvPr/>
          </p:nvSpPr>
          <p:spPr>
            <a:xfrm>
              <a:off x="5321025"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82" name="rc29"/>
            <p:cNvSpPr/>
            <p:nvPr/>
          </p:nvSpPr>
          <p:spPr>
            <a:xfrm>
              <a:off x="2215009"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3" name="rc30"/>
            <p:cNvSpPr/>
            <p:nvPr/>
          </p:nvSpPr>
          <p:spPr>
            <a:xfrm>
              <a:off x="2497375"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84" name="rc31"/>
            <p:cNvSpPr/>
            <p:nvPr/>
          </p:nvSpPr>
          <p:spPr>
            <a:xfrm>
              <a:off x="2779740"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5" name="rc32"/>
            <p:cNvSpPr/>
            <p:nvPr/>
          </p:nvSpPr>
          <p:spPr>
            <a:xfrm>
              <a:off x="306210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33"/>
            <p:cNvSpPr/>
            <p:nvPr/>
          </p:nvSpPr>
          <p:spPr>
            <a:xfrm>
              <a:off x="3344470" y="710931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87" name="rc34"/>
            <p:cNvSpPr/>
            <p:nvPr/>
          </p:nvSpPr>
          <p:spPr>
            <a:xfrm>
              <a:off x="3626835" y="710931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88" name="rc35"/>
            <p:cNvSpPr/>
            <p:nvPr/>
          </p:nvSpPr>
          <p:spPr>
            <a:xfrm>
              <a:off x="3909200"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89" name="rc36"/>
            <p:cNvSpPr/>
            <p:nvPr/>
          </p:nvSpPr>
          <p:spPr>
            <a:xfrm>
              <a:off x="4191565" y="710931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90" name="rc37"/>
            <p:cNvSpPr/>
            <p:nvPr/>
          </p:nvSpPr>
          <p:spPr>
            <a:xfrm>
              <a:off x="4473930"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1" name="rc38"/>
            <p:cNvSpPr/>
            <p:nvPr/>
          </p:nvSpPr>
          <p:spPr>
            <a:xfrm>
              <a:off x="4756295"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2" name="rc39"/>
            <p:cNvSpPr/>
            <p:nvPr/>
          </p:nvSpPr>
          <p:spPr>
            <a:xfrm>
              <a:off x="5038660" y="710931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93" name="rc40"/>
            <p:cNvSpPr/>
            <p:nvPr/>
          </p:nvSpPr>
          <p:spPr>
            <a:xfrm>
              <a:off x="5321025" y="710931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94" name="rc41"/>
            <p:cNvSpPr/>
            <p:nvPr/>
          </p:nvSpPr>
          <p:spPr>
            <a:xfrm>
              <a:off x="2215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42"/>
            <p:cNvSpPr/>
            <p:nvPr/>
          </p:nvSpPr>
          <p:spPr>
            <a:xfrm>
              <a:off x="2497375"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6" name="rc43"/>
            <p:cNvSpPr/>
            <p:nvPr/>
          </p:nvSpPr>
          <p:spPr>
            <a:xfrm>
              <a:off x="2779740" y="7391683"/>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97" name="rc44"/>
            <p:cNvSpPr/>
            <p:nvPr/>
          </p:nvSpPr>
          <p:spPr>
            <a:xfrm>
              <a:off x="306210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45"/>
            <p:cNvSpPr/>
            <p:nvPr/>
          </p:nvSpPr>
          <p:spPr>
            <a:xfrm>
              <a:off x="334447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46"/>
            <p:cNvSpPr/>
            <p:nvPr/>
          </p:nvSpPr>
          <p:spPr>
            <a:xfrm>
              <a:off x="3626835"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0" name="rc47"/>
            <p:cNvSpPr/>
            <p:nvPr/>
          </p:nvSpPr>
          <p:spPr>
            <a:xfrm>
              <a:off x="3909200" y="7391683"/>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01" name="rc48"/>
            <p:cNvSpPr/>
            <p:nvPr/>
          </p:nvSpPr>
          <p:spPr>
            <a:xfrm>
              <a:off x="4191565"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2" name="rc49"/>
            <p:cNvSpPr/>
            <p:nvPr/>
          </p:nvSpPr>
          <p:spPr>
            <a:xfrm>
              <a:off x="4473930" y="739168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03" name="rc50"/>
            <p:cNvSpPr/>
            <p:nvPr/>
          </p:nvSpPr>
          <p:spPr>
            <a:xfrm>
              <a:off x="475629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51"/>
            <p:cNvSpPr/>
            <p:nvPr/>
          </p:nvSpPr>
          <p:spPr>
            <a:xfrm>
              <a:off x="5038660"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5" name="rc52"/>
            <p:cNvSpPr/>
            <p:nvPr/>
          </p:nvSpPr>
          <p:spPr>
            <a:xfrm>
              <a:off x="532102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53"/>
            <p:cNvSpPr/>
            <p:nvPr/>
          </p:nvSpPr>
          <p:spPr>
            <a:xfrm>
              <a:off x="2215009"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7" name="rc54"/>
            <p:cNvSpPr/>
            <p:nvPr/>
          </p:nvSpPr>
          <p:spPr>
            <a:xfrm>
              <a:off x="24973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55"/>
            <p:cNvSpPr/>
            <p:nvPr/>
          </p:nvSpPr>
          <p:spPr>
            <a:xfrm>
              <a:off x="277974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56"/>
            <p:cNvSpPr/>
            <p:nvPr/>
          </p:nvSpPr>
          <p:spPr>
            <a:xfrm>
              <a:off x="306210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57"/>
            <p:cNvSpPr/>
            <p:nvPr/>
          </p:nvSpPr>
          <p:spPr>
            <a:xfrm>
              <a:off x="334447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58"/>
            <p:cNvSpPr/>
            <p:nvPr/>
          </p:nvSpPr>
          <p:spPr>
            <a:xfrm>
              <a:off x="3626835"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2" name="rc59"/>
            <p:cNvSpPr/>
            <p:nvPr/>
          </p:nvSpPr>
          <p:spPr>
            <a:xfrm>
              <a:off x="3909200" y="767404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13" name="rc60"/>
            <p:cNvSpPr/>
            <p:nvPr/>
          </p:nvSpPr>
          <p:spPr>
            <a:xfrm>
              <a:off x="4191565"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14" name="rc61"/>
            <p:cNvSpPr/>
            <p:nvPr/>
          </p:nvSpPr>
          <p:spPr>
            <a:xfrm>
              <a:off x="4473930" y="767404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15" name="rc62"/>
            <p:cNvSpPr/>
            <p:nvPr/>
          </p:nvSpPr>
          <p:spPr>
            <a:xfrm>
              <a:off x="4756295"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6" name="rc63"/>
            <p:cNvSpPr/>
            <p:nvPr/>
          </p:nvSpPr>
          <p:spPr>
            <a:xfrm>
              <a:off x="5038660"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7" name="rc64"/>
            <p:cNvSpPr/>
            <p:nvPr/>
          </p:nvSpPr>
          <p:spPr>
            <a:xfrm>
              <a:off x="5321025" y="767404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18" name="rc65"/>
            <p:cNvSpPr/>
            <p:nvPr/>
          </p:nvSpPr>
          <p:spPr>
            <a:xfrm>
              <a:off x="22150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66"/>
            <p:cNvSpPr/>
            <p:nvPr/>
          </p:nvSpPr>
          <p:spPr>
            <a:xfrm>
              <a:off x="2497375"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0" name="rc67"/>
            <p:cNvSpPr/>
            <p:nvPr/>
          </p:nvSpPr>
          <p:spPr>
            <a:xfrm>
              <a:off x="277974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68"/>
            <p:cNvSpPr/>
            <p:nvPr/>
          </p:nvSpPr>
          <p:spPr>
            <a:xfrm>
              <a:off x="3062105"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2" name="rc69"/>
            <p:cNvSpPr/>
            <p:nvPr/>
          </p:nvSpPr>
          <p:spPr>
            <a:xfrm>
              <a:off x="3344470"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3" name="rc70"/>
            <p:cNvSpPr/>
            <p:nvPr/>
          </p:nvSpPr>
          <p:spPr>
            <a:xfrm>
              <a:off x="3626835" y="795641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24" name="rc71"/>
            <p:cNvSpPr/>
            <p:nvPr/>
          </p:nvSpPr>
          <p:spPr>
            <a:xfrm>
              <a:off x="3909200"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25" name="rc72"/>
            <p:cNvSpPr/>
            <p:nvPr/>
          </p:nvSpPr>
          <p:spPr>
            <a:xfrm>
              <a:off x="4191565" y="795641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26" name="rc73"/>
            <p:cNvSpPr/>
            <p:nvPr/>
          </p:nvSpPr>
          <p:spPr>
            <a:xfrm>
              <a:off x="4473930" y="795641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27" name="rc74"/>
            <p:cNvSpPr/>
            <p:nvPr/>
          </p:nvSpPr>
          <p:spPr>
            <a:xfrm>
              <a:off x="4756295"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28" name="rc75"/>
            <p:cNvSpPr/>
            <p:nvPr/>
          </p:nvSpPr>
          <p:spPr>
            <a:xfrm>
              <a:off x="503866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76"/>
            <p:cNvSpPr/>
            <p:nvPr/>
          </p:nvSpPr>
          <p:spPr>
            <a:xfrm>
              <a:off x="5321025"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30" name="rc77"/>
            <p:cNvSpPr/>
            <p:nvPr/>
          </p:nvSpPr>
          <p:spPr>
            <a:xfrm>
              <a:off x="22150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78"/>
            <p:cNvSpPr/>
            <p:nvPr/>
          </p:nvSpPr>
          <p:spPr>
            <a:xfrm>
              <a:off x="24973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79"/>
            <p:cNvSpPr/>
            <p:nvPr/>
          </p:nvSpPr>
          <p:spPr>
            <a:xfrm>
              <a:off x="27797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81"/>
            <p:cNvSpPr/>
            <p:nvPr/>
          </p:nvSpPr>
          <p:spPr>
            <a:xfrm>
              <a:off x="334447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5" name="rc82"/>
            <p:cNvSpPr/>
            <p:nvPr/>
          </p:nvSpPr>
          <p:spPr>
            <a:xfrm>
              <a:off x="362683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83"/>
            <p:cNvSpPr/>
            <p:nvPr/>
          </p:nvSpPr>
          <p:spPr>
            <a:xfrm>
              <a:off x="3909200" y="823877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37" name="rc84"/>
            <p:cNvSpPr/>
            <p:nvPr/>
          </p:nvSpPr>
          <p:spPr>
            <a:xfrm>
              <a:off x="419156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85"/>
            <p:cNvSpPr/>
            <p:nvPr/>
          </p:nvSpPr>
          <p:spPr>
            <a:xfrm>
              <a:off x="4473930" y="823877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39" name="rc86"/>
            <p:cNvSpPr/>
            <p:nvPr/>
          </p:nvSpPr>
          <p:spPr>
            <a:xfrm>
              <a:off x="4756295" y="8238778"/>
              <a:ext cx="282365" cy="282365"/>
            </a:xfrm>
            <a:prstGeom prst="rect">
              <a:avLst/>
            </a:prstGeom>
            <a:solidFill>
              <a:srgbClr val="FCB498">
                <a:alpha val="100000"/>
              </a:srgbClr>
            </a:solidFill>
            <a:ln w="5420" cap="flat">
              <a:solidFill>
                <a:srgbClr val="FFFFFF">
                  <a:alpha val="100000"/>
                </a:srgbClr>
              </a:solidFill>
              <a:prstDash val="solid"/>
              <a:miter/>
            </a:ln>
          </p:spPr>
          <p:txBody>
            <a:bodyPr/>
            <a:lstStyle/>
            <a:p/>
          </p:txBody>
        </p:sp>
        <p:sp>
          <p:nvSpPr>
            <p:cNvPr id="740" name="rc87"/>
            <p:cNvSpPr/>
            <p:nvPr/>
          </p:nvSpPr>
          <p:spPr>
            <a:xfrm>
              <a:off x="5038660" y="823877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41" name="rc88"/>
            <p:cNvSpPr/>
            <p:nvPr/>
          </p:nvSpPr>
          <p:spPr>
            <a:xfrm>
              <a:off x="532102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89"/>
            <p:cNvSpPr/>
            <p:nvPr/>
          </p:nvSpPr>
          <p:spPr>
            <a:xfrm>
              <a:off x="2215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90"/>
            <p:cNvSpPr/>
            <p:nvPr/>
          </p:nvSpPr>
          <p:spPr>
            <a:xfrm>
              <a:off x="249737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91"/>
            <p:cNvSpPr/>
            <p:nvPr/>
          </p:nvSpPr>
          <p:spPr>
            <a:xfrm>
              <a:off x="2779740"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45" name="rc92"/>
            <p:cNvSpPr/>
            <p:nvPr/>
          </p:nvSpPr>
          <p:spPr>
            <a:xfrm>
              <a:off x="3062105" y="852114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46" name="rc93"/>
            <p:cNvSpPr/>
            <p:nvPr/>
          </p:nvSpPr>
          <p:spPr>
            <a:xfrm>
              <a:off x="3344470"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7" name="rc94"/>
            <p:cNvSpPr/>
            <p:nvPr/>
          </p:nvSpPr>
          <p:spPr>
            <a:xfrm>
              <a:off x="3626835"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48" name="rc95"/>
            <p:cNvSpPr/>
            <p:nvPr/>
          </p:nvSpPr>
          <p:spPr>
            <a:xfrm>
              <a:off x="390920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9" name="rc96"/>
            <p:cNvSpPr/>
            <p:nvPr/>
          </p:nvSpPr>
          <p:spPr>
            <a:xfrm>
              <a:off x="4191565" y="852114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50" name="rc97"/>
            <p:cNvSpPr/>
            <p:nvPr/>
          </p:nvSpPr>
          <p:spPr>
            <a:xfrm>
              <a:off x="4473930" y="852114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51" name="rc98"/>
            <p:cNvSpPr/>
            <p:nvPr/>
          </p:nvSpPr>
          <p:spPr>
            <a:xfrm>
              <a:off x="4756295"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52" name="rc99"/>
            <p:cNvSpPr/>
            <p:nvPr/>
          </p:nvSpPr>
          <p:spPr>
            <a:xfrm>
              <a:off x="5038660"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53" name="rc100"/>
            <p:cNvSpPr/>
            <p:nvPr/>
          </p:nvSpPr>
          <p:spPr>
            <a:xfrm>
              <a:off x="5321025"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54" name="rc101"/>
            <p:cNvSpPr/>
            <p:nvPr/>
          </p:nvSpPr>
          <p:spPr>
            <a:xfrm>
              <a:off x="2215009"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55" name="rc102"/>
            <p:cNvSpPr/>
            <p:nvPr/>
          </p:nvSpPr>
          <p:spPr>
            <a:xfrm>
              <a:off x="2497375"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56" name="rc103"/>
            <p:cNvSpPr/>
            <p:nvPr/>
          </p:nvSpPr>
          <p:spPr>
            <a:xfrm>
              <a:off x="2779740"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57" name="rc104"/>
            <p:cNvSpPr/>
            <p:nvPr/>
          </p:nvSpPr>
          <p:spPr>
            <a:xfrm>
              <a:off x="3062105"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58" name="rc105"/>
            <p:cNvSpPr/>
            <p:nvPr/>
          </p:nvSpPr>
          <p:spPr>
            <a:xfrm>
              <a:off x="3344470"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59" name="rc106"/>
            <p:cNvSpPr/>
            <p:nvPr/>
          </p:nvSpPr>
          <p:spPr>
            <a:xfrm>
              <a:off x="3626835" y="8803508"/>
              <a:ext cx="282365" cy="282365"/>
            </a:xfrm>
            <a:prstGeom prst="rect">
              <a:avLst/>
            </a:prstGeom>
            <a:solidFill>
              <a:srgbClr val="B60E16">
                <a:alpha val="100000"/>
              </a:srgbClr>
            </a:solidFill>
            <a:ln w="5420" cap="flat">
              <a:solidFill>
                <a:srgbClr val="FFFFFF">
                  <a:alpha val="100000"/>
                </a:srgbClr>
              </a:solidFill>
              <a:prstDash val="solid"/>
              <a:miter/>
            </a:ln>
          </p:spPr>
          <p:txBody>
            <a:bodyPr/>
            <a:lstStyle/>
            <a:p/>
          </p:txBody>
        </p:sp>
        <p:sp>
          <p:nvSpPr>
            <p:cNvPr id="760" name="rc107"/>
            <p:cNvSpPr/>
            <p:nvPr/>
          </p:nvSpPr>
          <p:spPr>
            <a:xfrm>
              <a:off x="390920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61" name="rc108"/>
            <p:cNvSpPr/>
            <p:nvPr/>
          </p:nvSpPr>
          <p:spPr>
            <a:xfrm>
              <a:off x="4191565" y="8803508"/>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762" name="rc109"/>
            <p:cNvSpPr/>
            <p:nvPr/>
          </p:nvSpPr>
          <p:spPr>
            <a:xfrm>
              <a:off x="4473930" y="8803508"/>
              <a:ext cx="282365" cy="282365"/>
            </a:xfrm>
            <a:prstGeom prst="rect">
              <a:avLst/>
            </a:prstGeom>
            <a:solidFill>
              <a:srgbClr val="F14431">
                <a:alpha val="100000"/>
              </a:srgbClr>
            </a:solidFill>
            <a:ln w="5420" cap="flat">
              <a:solidFill>
                <a:srgbClr val="FFFFFF">
                  <a:alpha val="100000"/>
                </a:srgbClr>
              </a:solidFill>
              <a:prstDash val="solid"/>
              <a:miter/>
            </a:ln>
          </p:spPr>
          <p:txBody>
            <a:bodyPr/>
            <a:lstStyle/>
            <a:p/>
          </p:txBody>
        </p:sp>
        <p:sp>
          <p:nvSpPr>
            <p:cNvPr id="763" name="rc110"/>
            <p:cNvSpPr/>
            <p:nvPr/>
          </p:nvSpPr>
          <p:spPr>
            <a:xfrm>
              <a:off x="4756295" y="880350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764" name="rc111"/>
            <p:cNvSpPr/>
            <p:nvPr/>
          </p:nvSpPr>
          <p:spPr>
            <a:xfrm>
              <a:off x="5038660" y="8803508"/>
              <a:ext cx="282365" cy="282365"/>
            </a:xfrm>
            <a:prstGeom prst="rect">
              <a:avLst/>
            </a:prstGeom>
            <a:solidFill>
              <a:srgbClr val="FC7C5C">
                <a:alpha val="100000"/>
              </a:srgbClr>
            </a:solidFill>
            <a:ln w="5420" cap="flat">
              <a:solidFill>
                <a:srgbClr val="FFFFFF">
                  <a:alpha val="100000"/>
                </a:srgbClr>
              </a:solidFill>
              <a:prstDash val="solid"/>
              <a:miter/>
            </a:ln>
          </p:spPr>
          <p:txBody>
            <a:bodyPr/>
            <a:lstStyle/>
            <a:p/>
          </p:txBody>
        </p:sp>
        <p:sp>
          <p:nvSpPr>
            <p:cNvPr id="765" name="rc112"/>
            <p:cNvSpPr/>
            <p:nvPr/>
          </p:nvSpPr>
          <p:spPr>
            <a:xfrm>
              <a:off x="5321025" y="8803508"/>
              <a:ext cx="282365" cy="282365"/>
            </a:xfrm>
            <a:prstGeom prst="rect">
              <a:avLst/>
            </a:prstGeom>
            <a:solidFill>
              <a:srgbClr val="FB7050">
                <a:alpha val="100000"/>
              </a:srgbClr>
            </a:solidFill>
            <a:ln w="5420" cap="flat">
              <a:solidFill>
                <a:srgbClr val="FFFFFF">
                  <a:alpha val="100000"/>
                </a:srgbClr>
              </a:solidFill>
              <a:prstDash val="solid"/>
              <a:miter/>
            </a:ln>
          </p:spPr>
          <p:txBody>
            <a:bodyPr/>
            <a:lstStyle/>
            <a:p/>
          </p:txBody>
        </p:sp>
        <p:sp>
          <p:nvSpPr>
            <p:cNvPr id="766" name="tx113"/>
            <p:cNvSpPr/>
            <p:nvPr/>
          </p:nvSpPr>
          <p:spPr>
            <a:xfrm>
              <a:off x="156810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7" name="tx114"/>
            <p:cNvSpPr/>
            <p:nvPr/>
          </p:nvSpPr>
          <p:spPr>
            <a:xfrm>
              <a:off x="1339653" y="8603985"/>
              <a:ext cx="685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GUEMON</a:t>
              </a:r>
            </a:p>
          </p:txBody>
        </p:sp>
        <p:sp>
          <p:nvSpPr>
            <p:cNvPr id="768" name="tx115"/>
            <p:cNvSpPr/>
            <p:nvPr/>
          </p:nvSpPr>
          <p:spPr>
            <a:xfrm>
              <a:off x="1229446" y="8321620"/>
              <a:ext cx="7960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BOUNKANI</a:t>
              </a:r>
            </a:p>
          </p:txBody>
        </p:sp>
        <p:sp>
          <p:nvSpPr>
            <p:cNvPr id="769" name="tx116"/>
            <p:cNvSpPr/>
            <p:nvPr/>
          </p:nvSpPr>
          <p:spPr>
            <a:xfrm>
              <a:off x="1254746" y="8040743"/>
              <a:ext cx="77070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ABIDJAN 1</a:t>
              </a:r>
            </a:p>
          </p:txBody>
        </p:sp>
        <p:sp>
          <p:nvSpPr>
            <p:cNvPr id="770" name="tx117"/>
            <p:cNvSpPr/>
            <p:nvPr/>
          </p:nvSpPr>
          <p:spPr>
            <a:xfrm>
              <a:off x="1339281" y="7756964"/>
              <a:ext cx="68617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CAVALLY</a:t>
              </a:r>
            </a:p>
          </p:txBody>
        </p:sp>
        <p:sp>
          <p:nvSpPr>
            <p:cNvPr id="771" name="tx118"/>
            <p:cNvSpPr/>
            <p:nvPr/>
          </p:nvSpPr>
          <p:spPr>
            <a:xfrm>
              <a:off x="1576662" y="7474525"/>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PORO</a:t>
              </a:r>
            </a:p>
          </p:txBody>
        </p:sp>
        <p:sp>
          <p:nvSpPr>
            <p:cNvPr id="772" name="tx119"/>
            <p:cNvSpPr/>
            <p:nvPr/>
          </p:nvSpPr>
          <p:spPr>
            <a:xfrm>
              <a:off x="1119387" y="7192160"/>
              <a:ext cx="906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SAN-PEDRO</a:t>
              </a:r>
            </a:p>
          </p:txBody>
        </p:sp>
        <p:sp>
          <p:nvSpPr>
            <p:cNvPr id="773" name="tx120"/>
            <p:cNvSpPr/>
            <p:nvPr/>
          </p:nvSpPr>
          <p:spPr>
            <a:xfrm>
              <a:off x="1568253" y="6913590"/>
              <a:ext cx="45720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NAWA</a:t>
              </a:r>
            </a:p>
          </p:txBody>
        </p:sp>
        <p:sp>
          <p:nvSpPr>
            <p:cNvPr id="774" name="tx121"/>
            <p:cNvSpPr/>
            <p:nvPr/>
          </p:nvSpPr>
          <p:spPr>
            <a:xfrm>
              <a:off x="1254746" y="6628918"/>
              <a:ext cx="77070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ABIDJAN 2</a:t>
              </a:r>
            </a:p>
          </p:txBody>
        </p:sp>
        <p:sp>
          <p:nvSpPr>
            <p:cNvPr id="775" name="tx122"/>
            <p:cNvSpPr/>
            <p:nvPr/>
          </p:nvSpPr>
          <p:spPr>
            <a:xfrm rot="-2700000">
              <a:off x="1916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6" name="tx123"/>
            <p:cNvSpPr/>
            <p:nvPr/>
          </p:nvSpPr>
          <p:spPr>
            <a:xfrm rot="-2700000">
              <a:off x="2198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7" name="tx124"/>
            <p:cNvSpPr/>
            <p:nvPr/>
          </p:nvSpPr>
          <p:spPr>
            <a:xfrm rot="-2700000">
              <a:off x="24812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8" name="tx125"/>
            <p:cNvSpPr/>
            <p:nvPr/>
          </p:nvSpPr>
          <p:spPr>
            <a:xfrm rot="-2700000">
              <a:off x="27636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9" name="tx126"/>
            <p:cNvSpPr/>
            <p:nvPr/>
          </p:nvSpPr>
          <p:spPr>
            <a:xfrm rot="-2700000">
              <a:off x="30460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0" name="tx127"/>
            <p:cNvSpPr/>
            <p:nvPr/>
          </p:nvSpPr>
          <p:spPr>
            <a:xfrm rot="-2700000">
              <a:off x="3328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1" name="tx128"/>
            <p:cNvSpPr/>
            <p:nvPr/>
          </p:nvSpPr>
          <p:spPr>
            <a:xfrm rot="-2700000">
              <a:off x="361072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2" name="tx129"/>
            <p:cNvSpPr/>
            <p:nvPr/>
          </p:nvSpPr>
          <p:spPr>
            <a:xfrm rot="-2700000">
              <a:off x="38931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3" name="tx130"/>
            <p:cNvSpPr/>
            <p:nvPr/>
          </p:nvSpPr>
          <p:spPr>
            <a:xfrm rot="-2700000">
              <a:off x="41754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4" name="tx131"/>
            <p:cNvSpPr/>
            <p:nvPr/>
          </p:nvSpPr>
          <p:spPr>
            <a:xfrm rot="-2700000">
              <a:off x="44578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5" name="tx132"/>
            <p:cNvSpPr/>
            <p:nvPr/>
          </p:nvSpPr>
          <p:spPr>
            <a:xfrm rot="-2700000">
              <a:off x="47402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6" name="tx133"/>
            <p:cNvSpPr/>
            <p:nvPr/>
          </p:nvSpPr>
          <p:spPr>
            <a:xfrm rot="-2700000">
              <a:off x="50225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7" name="pic134"/>
            <p:cNvPicPr/>
            <p:nvPr/>
          </p:nvPicPr>
          <p:blipFill>
            <a:blip r:embed="rId2" cstate="print"/>
            <a:stretch>
              <a:fillRect/>
            </a:stretch>
          </p:blipFill>
          <p:spPr>
            <a:xfrm>
              <a:off x="2829200" y="9925424"/>
              <a:ext cx="2160000" cy="144000"/>
            </a:xfrm>
            <a:prstGeom prst="rect">
              <a:avLst/>
            </a:prstGeom>
          </p:spPr>
        </p:pic>
        <p:sp>
          <p:nvSpPr>
            <p:cNvPr id="788" name="pl135"/>
            <p:cNvSpPr/>
            <p:nvPr/>
          </p:nvSpPr>
          <p:spPr>
            <a:xfrm>
              <a:off x="31504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9" name="pl136"/>
            <p:cNvSpPr/>
            <p:nvPr/>
          </p:nvSpPr>
          <p:spPr>
            <a:xfrm>
              <a:off x="350334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0" name="pl137"/>
            <p:cNvSpPr/>
            <p:nvPr/>
          </p:nvSpPr>
          <p:spPr>
            <a:xfrm>
              <a:off x="385626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1" name="pl138"/>
            <p:cNvSpPr/>
            <p:nvPr/>
          </p:nvSpPr>
          <p:spPr>
            <a:xfrm>
              <a:off x="420918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2" name="pl139"/>
            <p:cNvSpPr/>
            <p:nvPr/>
          </p:nvSpPr>
          <p:spPr>
            <a:xfrm>
              <a:off x="456209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3" name="pl140"/>
            <p:cNvSpPr/>
            <p:nvPr/>
          </p:nvSpPr>
          <p:spPr>
            <a:xfrm>
              <a:off x="491501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4" name="pl141"/>
            <p:cNvSpPr/>
            <p:nvPr/>
          </p:nvSpPr>
          <p:spPr>
            <a:xfrm>
              <a:off x="31504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5" name="pl142"/>
            <p:cNvSpPr/>
            <p:nvPr/>
          </p:nvSpPr>
          <p:spPr>
            <a:xfrm>
              <a:off x="350334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6" name="pl143"/>
            <p:cNvSpPr/>
            <p:nvPr/>
          </p:nvSpPr>
          <p:spPr>
            <a:xfrm>
              <a:off x="385626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7" name="pl144"/>
            <p:cNvSpPr/>
            <p:nvPr/>
          </p:nvSpPr>
          <p:spPr>
            <a:xfrm>
              <a:off x="420918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8" name="pl145"/>
            <p:cNvSpPr/>
            <p:nvPr/>
          </p:nvSpPr>
          <p:spPr>
            <a:xfrm>
              <a:off x="456209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9" name="pl146"/>
            <p:cNvSpPr/>
            <p:nvPr/>
          </p:nvSpPr>
          <p:spPr>
            <a:xfrm>
              <a:off x="491501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0" name="tx147"/>
            <p:cNvSpPr/>
            <p:nvPr/>
          </p:nvSpPr>
          <p:spPr>
            <a:xfrm>
              <a:off x="307979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801" name="tx148"/>
            <p:cNvSpPr/>
            <p:nvPr/>
          </p:nvSpPr>
          <p:spPr>
            <a:xfrm>
              <a:off x="343271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02" name="tx149"/>
            <p:cNvSpPr/>
            <p:nvPr/>
          </p:nvSpPr>
          <p:spPr>
            <a:xfrm>
              <a:off x="3785631"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803" name="tx150"/>
            <p:cNvSpPr/>
            <p:nvPr/>
          </p:nvSpPr>
          <p:spPr>
            <a:xfrm>
              <a:off x="413854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804" name="tx151"/>
            <p:cNvSpPr/>
            <p:nvPr/>
          </p:nvSpPr>
          <p:spPr>
            <a:xfrm>
              <a:off x="449146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805" name="tx152"/>
            <p:cNvSpPr/>
            <p:nvPr/>
          </p:nvSpPr>
          <p:spPr>
            <a:xfrm>
              <a:off x="484438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806"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Croatia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4809946" y="4883846"/>
              <a:ext cx="298742"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4809946" y="4883846"/>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4809946" y="488384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4809946" y="488384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5141882"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5141882"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5141882"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5141882"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4" name="pg23"/>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 name="rc25"/>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22351" y="2153563"/>
              <a:ext cx="4049618" cy="3131794"/>
            </a:xfrm>
            <a:prstGeom prst="rect">
              <a:avLst/>
            </a:prstGeom>
            <a:solidFill>
              <a:srgbClr val="FFFFFF">
                <a:alpha val="100000"/>
              </a:srgbClr>
            </a:solidFill>
          </p:spPr>
          <p:txBody>
            <a:bodyPr/>
            <a:lstStyle/>
            <a:p/>
          </p:txBody>
        </p:sp>
        <p:sp>
          <p:nvSpPr>
            <p:cNvPr id="28" name="pl27"/>
            <p:cNvSpPr/>
            <p:nvPr/>
          </p:nvSpPr>
          <p:spPr>
            <a:xfrm>
              <a:off x="5822351"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9" name="pl28"/>
            <p:cNvSpPr/>
            <p:nvPr/>
          </p:nvSpPr>
          <p:spPr>
            <a:xfrm>
              <a:off x="5822351"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30" name="pl29"/>
            <p:cNvSpPr/>
            <p:nvPr/>
          </p:nvSpPr>
          <p:spPr>
            <a:xfrm>
              <a:off x="5822351"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31" name="pl30"/>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2" name="pl31"/>
            <p:cNvSpPr/>
            <p:nvPr/>
          </p:nvSpPr>
          <p:spPr>
            <a:xfrm>
              <a:off x="5822351"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3" name="pl32"/>
            <p:cNvSpPr/>
            <p:nvPr/>
          </p:nvSpPr>
          <p:spPr>
            <a:xfrm>
              <a:off x="5822351"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4" name="pl33"/>
            <p:cNvSpPr/>
            <p:nvPr/>
          </p:nvSpPr>
          <p:spPr>
            <a:xfrm>
              <a:off x="5822351"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5" name="rc34"/>
            <p:cNvSpPr/>
            <p:nvPr/>
          </p:nvSpPr>
          <p:spPr>
            <a:xfrm>
              <a:off x="587214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87214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87214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87214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531821"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531821" y="3880065"/>
              <a:ext cx="298742" cy="200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531821" y="38800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531821" y="38800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863757"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863757"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863757"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863757"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19569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19569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19569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19569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19150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19150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19150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19150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9523437"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9523437" y="40808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9523437" y="408082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9523437" y="408082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pg70"/>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2" name="tx71"/>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73" name="pg72"/>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4" name="tx73"/>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33 case(s)</a:t>
              </a:r>
            </a:p>
          </p:txBody>
        </p:sp>
        <p:sp>
          <p:nvSpPr>
            <p:cNvPr id="75" name="rc74"/>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6" name="rc75"/>
            <p:cNvSpPr/>
            <p:nvPr/>
          </p:nvSpPr>
          <p:spPr>
            <a:xfrm>
              <a:off x="9871970" y="2153563"/>
              <a:ext cx="4049618" cy="3131794"/>
            </a:xfrm>
            <a:prstGeom prst="rect">
              <a:avLst/>
            </a:prstGeom>
            <a:solidFill>
              <a:srgbClr val="FFFFFF">
                <a:alpha val="100000"/>
              </a:srgbClr>
            </a:solidFill>
          </p:spPr>
          <p:txBody>
            <a:bodyPr/>
            <a:lstStyle/>
            <a:p/>
          </p:txBody>
        </p:sp>
        <p:sp>
          <p:nvSpPr>
            <p:cNvPr id="77" name="pl76"/>
            <p:cNvSpPr/>
            <p:nvPr/>
          </p:nvSpPr>
          <p:spPr>
            <a:xfrm>
              <a:off x="9871970"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8" name="pl77"/>
            <p:cNvSpPr/>
            <p:nvPr/>
          </p:nvSpPr>
          <p:spPr>
            <a:xfrm>
              <a:off x="9871970"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9" name="pl78"/>
            <p:cNvSpPr/>
            <p:nvPr/>
          </p:nvSpPr>
          <p:spPr>
            <a:xfrm>
              <a:off x="9871970"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0" name="pl79"/>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1" name="pl80"/>
            <p:cNvSpPr/>
            <p:nvPr/>
          </p:nvSpPr>
          <p:spPr>
            <a:xfrm>
              <a:off x="9871970"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2" name="pl81"/>
            <p:cNvSpPr/>
            <p:nvPr/>
          </p:nvSpPr>
          <p:spPr>
            <a:xfrm>
              <a:off x="9871970"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3" name="pl82"/>
            <p:cNvSpPr/>
            <p:nvPr/>
          </p:nvSpPr>
          <p:spPr>
            <a:xfrm>
              <a:off x="9871970"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4" name="rc83"/>
            <p:cNvSpPr/>
            <p:nvPr/>
          </p:nvSpPr>
          <p:spPr>
            <a:xfrm>
              <a:off x="9921760"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9921760"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9921760"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9921760"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917568"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917568"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917568"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917568"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1249504"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1249504"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1249504"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1249504"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1581440"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1581440"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1581440"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1581440"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1913376"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1913376"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1913376"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1913376"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pg103"/>
            <p:cNvSpPr/>
            <p:nvPr/>
          </p:nvSpPr>
          <p:spPr>
            <a:xfrm>
              <a:off x="1111642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5" name="tx104"/>
            <p:cNvSpPr/>
            <p:nvPr/>
          </p:nvSpPr>
          <p:spPr>
            <a:xfrm>
              <a:off x="1124131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06" name="pg105"/>
            <p:cNvSpPr/>
            <p:nvPr/>
          </p:nvSpPr>
          <p:spPr>
            <a:xfrm>
              <a:off x="1130280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7" name="tx106"/>
            <p:cNvSpPr/>
            <p:nvPr/>
          </p:nvSpPr>
          <p:spPr>
            <a:xfrm>
              <a:off x="114068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08" name="rc107"/>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09" name="rc108"/>
            <p:cNvSpPr/>
            <p:nvPr/>
          </p:nvSpPr>
          <p:spPr>
            <a:xfrm>
              <a:off x="13921588" y="2153563"/>
              <a:ext cx="4049618" cy="3131794"/>
            </a:xfrm>
            <a:prstGeom prst="rect">
              <a:avLst/>
            </a:prstGeom>
            <a:solidFill>
              <a:srgbClr val="FFFFFF">
                <a:alpha val="100000"/>
              </a:srgbClr>
            </a:solidFill>
          </p:spPr>
          <p:txBody>
            <a:bodyPr/>
            <a:lstStyle/>
            <a:p/>
          </p:txBody>
        </p:sp>
        <p:sp>
          <p:nvSpPr>
            <p:cNvPr id="110" name="pl109"/>
            <p:cNvSpPr/>
            <p:nvPr/>
          </p:nvSpPr>
          <p:spPr>
            <a:xfrm>
              <a:off x="13921588"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1" name="pl110"/>
            <p:cNvSpPr/>
            <p:nvPr/>
          </p:nvSpPr>
          <p:spPr>
            <a:xfrm>
              <a:off x="13921588"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2" name="pl111"/>
            <p:cNvSpPr/>
            <p:nvPr/>
          </p:nvSpPr>
          <p:spPr>
            <a:xfrm>
              <a:off x="13921588"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3" name="pl112"/>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4" name="pl113"/>
            <p:cNvSpPr/>
            <p:nvPr/>
          </p:nvSpPr>
          <p:spPr>
            <a:xfrm>
              <a:off x="13921588"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5" name="pl114"/>
            <p:cNvSpPr/>
            <p:nvPr/>
          </p:nvSpPr>
          <p:spPr>
            <a:xfrm>
              <a:off x="13921588"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6" name="pl115"/>
            <p:cNvSpPr/>
            <p:nvPr/>
          </p:nvSpPr>
          <p:spPr>
            <a:xfrm>
              <a:off x="13921588"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7" name="rc116"/>
            <p:cNvSpPr/>
            <p:nvPr/>
          </p:nvSpPr>
          <p:spPr>
            <a:xfrm>
              <a:off x="16294930" y="4883846"/>
              <a:ext cx="298742"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6294930" y="4883846"/>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6294930" y="488384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6294930" y="488384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1516604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1529092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23" name="pg122"/>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rc123"/>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25" name="tx124"/>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26" name="tx125"/>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7" name="tx126"/>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8" name="tx127"/>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9" name="pl128"/>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tx140"/>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2" name="tx141"/>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3" name="tx142"/>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4" name="tx143"/>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5" name="tx144"/>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6" name="tx145"/>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7" name="tx146"/>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8" name="tx147"/>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9" name="tx148"/>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0" name="tx149"/>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1" name="tx150"/>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2" name="tx151"/>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3" name="pl152"/>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tx164"/>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1" name="pl200"/>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tx212"/>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4" name="tx213"/>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5" name="tx214"/>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6" name="tx215"/>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7" name="tx216"/>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8" name="tx217"/>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9" name="tx218"/>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0" name="tx219"/>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1" name="tx220"/>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2" name="tx221"/>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3" name="tx222"/>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4" name="tx223"/>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5" name="tx22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26" name="tx225"/>
            <p:cNvSpPr/>
            <p:nvPr/>
          </p:nvSpPr>
          <p:spPr>
            <a:xfrm>
              <a:off x="1294238" y="419920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27" name="tx226"/>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8" name="tx227"/>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29" name="pl22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0" name="pl229"/>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1" name="pl230"/>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231"/>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tx2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4" name="rc233"/>
            <p:cNvSpPr/>
            <p:nvPr/>
          </p:nvSpPr>
          <p:spPr>
            <a:xfrm>
              <a:off x="18110385" y="2153563"/>
              <a:ext cx="1753945" cy="1236458"/>
            </a:xfrm>
            <a:prstGeom prst="rect">
              <a:avLst/>
            </a:prstGeom>
            <a:solidFill>
              <a:srgbClr val="FFFFFF">
                <a:alpha val="100000"/>
              </a:srgbClr>
            </a:solidFill>
          </p:spPr>
          <p:txBody>
            <a:bodyPr/>
            <a:lstStyle/>
            <a:p/>
          </p:txBody>
        </p:sp>
        <p:sp>
          <p:nvSpPr>
            <p:cNvPr id="235" name="rc234"/>
            <p:cNvSpPr/>
            <p:nvPr/>
          </p:nvSpPr>
          <p:spPr>
            <a:xfrm>
              <a:off x="18179974" y="2223153"/>
              <a:ext cx="274319" cy="274319"/>
            </a:xfrm>
            <a:prstGeom prst="rect">
              <a:avLst/>
            </a:prstGeom>
            <a:solidFill>
              <a:srgbClr val="FFFFFF">
                <a:alpha val="100000"/>
              </a:srgbClr>
            </a:solidFill>
          </p:spPr>
          <p:txBody>
            <a:bodyPr/>
            <a:lstStyle/>
            <a:p/>
          </p:txBody>
        </p:sp>
        <p:sp>
          <p:nvSpPr>
            <p:cNvPr id="236" name="rc23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8179974" y="2497473"/>
              <a:ext cx="274319" cy="274319"/>
            </a:xfrm>
            <a:prstGeom prst="rect">
              <a:avLst/>
            </a:prstGeom>
            <a:solidFill>
              <a:srgbClr val="FFFFFF">
                <a:alpha val="100000"/>
              </a:srgbClr>
            </a:solidFill>
          </p:spPr>
          <p:txBody>
            <a:bodyPr/>
            <a:lstStyle/>
            <a:p/>
          </p:txBody>
        </p:sp>
        <p:sp>
          <p:nvSpPr>
            <p:cNvPr id="238" name="rc23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8179974" y="2771793"/>
              <a:ext cx="274319" cy="274319"/>
            </a:xfrm>
            <a:prstGeom prst="rect">
              <a:avLst/>
            </a:prstGeom>
            <a:solidFill>
              <a:srgbClr val="FFFFFF">
                <a:alpha val="100000"/>
              </a:srgbClr>
            </a:solidFill>
          </p:spPr>
          <p:txBody>
            <a:bodyPr/>
            <a:lstStyle/>
            <a:p/>
          </p:txBody>
        </p:sp>
        <p:sp>
          <p:nvSpPr>
            <p:cNvPr id="240" name="rc23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8179974" y="3046113"/>
              <a:ext cx="274319" cy="274319"/>
            </a:xfrm>
            <a:prstGeom prst="rect">
              <a:avLst/>
            </a:prstGeom>
            <a:solidFill>
              <a:srgbClr val="FFFFFF">
                <a:alpha val="100000"/>
              </a:srgbClr>
            </a:solidFill>
          </p:spPr>
          <p:txBody>
            <a:bodyPr/>
            <a:lstStyle/>
            <a:p/>
          </p:txBody>
        </p:sp>
        <p:sp>
          <p:nvSpPr>
            <p:cNvPr id="242" name="rc24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tx24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44" name="tx24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5" name="tx24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6" name="tx24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47" name=""/>
          <p:cNvGrpSpPr/>
          <p:nvPr/>
        </p:nvGrpSpPr>
        <p:grpSpPr>
          <a:xfrm>
            <a:off x="6400800" y="6217920"/>
            <a:ext cx="5486400" cy="4251960"/>
            <a:chOff x="6400800" y="6217920"/>
            <a:chExt cx="5486400" cy="4251960"/>
          </a:xfrm>
        </p:grpSpPr>
        <p:sp>
          <p:nvSpPr>
            <p:cNvPr id="2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0" name="rc5"/>
            <p:cNvSpPr/>
            <p:nvPr/>
          </p:nvSpPr>
          <p:spPr>
            <a:xfrm>
              <a:off x="7196012" y="6510025"/>
              <a:ext cx="4234357" cy="2788960"/>
            </a:xfrm>
            <a:prstGeom prst="rect">
              <a:avLst/>
            </a:prstGeom>
            <a:solidFill>
              <a:srgbClr val="FFFFFF">
                <a:alpha val="100000"/>
              </a:srgbClr>
            </a:solidFill>
          </p:spPr>
          <p:txBody>
            <a:bodyPr/>
            <a:lstStyle/>
            <a:p/>
          </p:txBody>
        </p:sp>
        <p:sp>
          <p:nvSpPr>
            <p:cNvPr id="251"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52"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53"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54"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55"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56"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57"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58"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59"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0" name="rc15"/>
            <p:cNvSpPr/>
            <p:nvPr/>
          </p:nvSpPr>
          <p:spPr>
            <a:xfrm>
              <a:off x="9695459"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1" name="rc16"/>
            <p:cNvSpPr/>
            <p:nvPr/>
          </p:nvSpPr>
          <p:spPr>
            <a:xfrm>
              <a:off x="10283564"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2" name="pl17"/>
            <p:cNvSpPr/>
            <p:nvPr/>
          </p:nvSpPr>
          <p:spPr>
            <a:xfrm>
              <a:off x="9901296" y="6867288"/>
              <a:ext cx="588105" cy="921970"/>
            </a:xfrm>
            <a:custGeom>
              <a:avLst/>
              <a:pathLst>
                <a:path w="588105" h="921970">
                  <a:moveTo>
                    <a:pt x="0" y="0"/>
                  </a:moveTo>
                  <a:lnTo>
                    <a:pt x="588105" y="921970"/>
                  </a:lnTo>
                </a:path>
              </a:pathLst>
            </a:custGeom>
            <a:ln w="40651" cap="flat">
              <a:solidFill>
                <a:srgbClr val="000000">
                  <a:alpha val="100000"/>
                </a:srgbClr>
              </a:solidFill>
              <a:prstDash val="solid"/>
              <a:round/>
            </a:ln>
          </p:spPr>
          <p:txBody>
            <a:bodyPr/>
            <a:lstStyle/>
            <a:p/>
          </p:txBody>
        </p:sp>
        <p:sp>
          <p:nvSpPr>
            <p:cNvPr id="263" name="rc18"/>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264" name="tx19"/>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65" name="tx20"/>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66" name="tx21"/>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67" name="tx22"/>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68" name="tx23"/>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9" name="pl24"/>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25"/>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1" name="pl26"/>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2" name="pl27"/>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3" name="pl28"/>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4" name="pl29"/>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5" name="pl30"/>
            <p:cNvSpPr/>
            <p:nvPr/>
          </p:nvSpPr>
          <p:spPr>
            <a:xfrm>
              <a:off x="11430369" y="825024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6" name="pl31"/>
            <p:cNvSpPr/>
            <p:nvPr/>
          </p:nvSpPr>
          <p:spPr>
            <a:xfrm>
              <a:off x="11430369" y="73282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7" name="tx32"/>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78" name="tx33"/>
            <p:cNvSpPr/>
            <p:nvPr/>
          </p:nvSpPr>
          <p:spPr>
            <a:xfrm>
              <a:off x="11528427" y="8249797"/>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79" name="tx34"/>
            <p:cNvSpPr/>
            <p:nvPr/>
          </p:nvSpPr>
          <p:spPr>
            <a:xfrm>
              <a:off x="11528427" y="7327827"/>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80" name="pl35"/>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36"/>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37"/>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38"/>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39"/>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0"/>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1"/>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tx42"/>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88" name="tx43"/>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89" name="tx44"/>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90" name="tx45"/>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91" name="tx46"/>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92" name="tx47"/>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93" name="tx48"/>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94" name="tx49"/>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95" name="tx50"/>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96" name="tx5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97" name="tx5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98" name="rc53"/>
            <p:cNvSpPr/>
            <p:nvPr/>
          </p:nvSpPr>
          <p:spPr>
            <a:xfrm>
              <a:off x="8180443" y="10217410"/>
              <a:ext cx="1051268" cy="182880"/>
            </a:xfrm>
            <a:prstGeom prst="rect">
              <a:avLst/>
            </a:prstGeom>
            <a:solidFill>
              <a:srgbClr val="FFFFFF">
                <a:alpha val="100000"/>
              </a:srgbClr>
            </a:solidFill>
          </p:spPr>
          <p:txBody>
            <a:bodyPr/>
            <a:lstStyle/>
            <a:p/>
          </p:txBody>
        </p:sp>
        <p:sp>
          <p:nvSpPr>
            <p:cNvPr id="299" name="rc54"/>
            <p:cNvSpPr/>
            <p:nvPr/>
          </p:nvSpPr>
          <p:spPr>
            <a:xfrm>
              <a:off x="8180443" y="10217410"/>
              <a:ext cx="182879" cy="182880"/>
            </a:xfrm>
            <a:prstGeom prst="rect">
              <a:avLst/>
            </a:prstGeom>
            <a:solidFill>
              <a:srgbClr val="FFFFFF">
                <a:alpha val="100000"/>
              </a:srgbClr>
            </a:solidFill>
          </p:spPr>
          <p:txBody>
            <a:bodyPr/>
            <a:lstStyle/>
            <a:p/>
          </p:txBody>
        </p:sp>
        <p:sp>
          <p:nvSpPr>
            <p:cNvPr id="300" name="pl55"/>
            <p:cNvSpPr/>
            <p:nvPr/>
          </p:nvSpPr>
          <p:spPr>
            <a:xfrm>
              <a:off x="819873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01" name="tx56"/>
            <p:cNvSpPr/>
            <p:nvPr/>
          </p:nvSpPr>
          <p:spPr>
            <a:xfrm>
              <a:off x="847132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02" name="rc57"/>
            <p:cNvSpPr/>
            <p:nvPr/>
          </p:nvSpPr>
          <p:spPr>
            <a:xfrm>
              <a:off x="9411711" y="10217410"/>
              <a:ext cx="1034227" cy="182880"/>
            </a:xfrm>
            <a:prstGeom prst="rect">
              <a:avLst/>
            </a:prstGeom>
            <a:solidFill>
              <a:srgbClr val="FFFFFF">
                <a:alpha val="100000"/>
              </a:srgbClr>
            </a:solidFill>
          </p:spPr>
          <p:txBody>
            <a:bodyPr/>
            <a:lstStyle/>
            <a:p/>
          </p:txBody>
        </p:sp>
        <p:sp>
          <p:nvSpPr>
            <p:cNvPr id="303" name="rc58"/>
            <p:cNvSpPr/>
            <p:nvPr/>
          </p:nvSpPr>
          <p:spPr>
            <a:xfrm>
              <a:off x="9411711" y="10217410"/>
              <a:ext cx="182879" cy="182880"/>
            </a:xfrm>
            <a:prstGeom prst="rect">
              <a:avLst/>
            </a:prstGeom>
            <a:solidFill>
              <a:srgbClr val="FFFFFF">
                <a:alpha val="100000"/>
              </a:srgbClr>
            </a:solidFill>
          </p:spPr>
          <p:txBody>
            <a:bodyPr/>
            <a:lstStyle/>
            <a:p/>
          </p:txBody>
        </p:sp>
        <p:sp>
          <p:nvSpPr>
            <p:cNvPr id="304" name="rc59"/>
            <p:cNvSpPr/>
            <p:nvPr/>
          </p:nvSpPr>
          <p:spPr>
            <a:xfrm>
              <a:off x="9420711"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05" name="tx60"/>
            <p:cNvSpPr/>
            <p:nvPr/>
          </p:nvSpPr>
          <p:spPr>
            <a:xfrm>
              <a:off x="9702591"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06" name="tx61"/>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07" name=""/>
          <p:cNvGrpSpPr/>
          <p:nvPr/>
        </p:nvGrpSpPr>
        <p:grpSpPr>
          <a:xfrm>
            <a:off x="12527280" y="6217920"/>
            <a:ext cx="5486400" cy="4297680"/>
            <a:chOff x="12527280" y="6217920"/>
            <a:chExt cx="5486400" cy="4297680"/>
          </a:xfrm>
        </p:grpSpPr>
        <p:sp>
          <p:nvSpPr>
            <p:cNvPr id="30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1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1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2" name="pl17"/>
            <p:cNvSpPr/>
            <p:nvPr/>
          </p:nvSpPr>
          <p:spPr>
            <a:xfrm>
              <a:off x="13325144" y="6740492"/>
              <a:ext cx="4510689" cy="230467"/>
            </a:xfrm>
            <a:custGeom>
              <a:avLst/>
              <a:pathLst>
                <a:path w="4510689" h="230467">
                  <a:moveTo>
                    <a:pt x="0" y="76822"/>
                  </a:moveTo>
                  <a:lnTo>
                    <a:pt x="180427" y="51214"/>
                  </a:lnTo>
                  <a:lnTo>
                    <a:pt x="360855" y="25607"/>
                  </a:lnTo>
                  <a:lnTo>
                    <a:pt x="541282" y="51214"/>
                  </a:lnTo>
                  <a:lnTo>
                    <a:pt x="721710" y="0"/>
                  </a:lnTo>
                  <a:lnTo>
                    <a:pt x="902137" y="0"/>
                  </a:lnTo>
                  <a:lnTo>
                    <a:pt x="1082565" y="25607"/>
                  </a:lnTo>
                  <a:lnTo>
                    <a:pt x="1262993" y="0"/>
                  </a:lnTo>
                  <a:lnTo>
                    <a:pt x="1443420" y="0"/>
                  </a:lnTo>
                  <a:lnTo>
                    <a:pt x="1623848" y="25607"/>
                  </a:lnTo>
                  <a:lnTo>
                    <a:pt x="1804275" y="0"/>
                  </a:lnTo>
                  <a:lnTo>
                    <a:pt x="1984703" y="0"/>
                  </a:lnTo>
                  <a:lnTo>
                    <a:pt x="2165131" y="25607"/>
                  </a:lnTo>
                  <a:lnTo>
                    <a:pt x="2345558" y="51214"/>
                  </a:lnTo>
                  <a:lnTo>
                    <a:pt x="2525986" y="51214"/>
                  </a:lnTo>
                  <a:lnTo>
                    <a:pt x="2706413" y="76822"/>
                  </a:lnTo>
                  <a:lnTo>
                    <a:pt x="2886841" y="153644"/>
                  </a:lnTo>
                  <a:lnTo>
                    <a:pt x="3067268" y="179252"/>
                  </a:lnTo>
                  <a:lnTo>
                    <a:pt x="3247696" y="76822"/>
                  </a:lnTo>
                  <a:lnTo>
                    <a:pt x="3428124" y="76822"/>
                  </a:lnTo>
                  <a:lnTo>
                    <a:pt x="3608551" y="128037"/>
                  </a:lnTo>
                  <a:lnTo>
                    <a:pt x="3788979" y="179252"/>
                  </a:lnTo>
                  <a:lnTo>
                    <a:pt x="3969406" y="153644"/>
                  </a:lnTo>
                  <a:lnTo>
                    <a:pt x="4149834" y="153644"/>
                  </a:lnTo>
                  <a:lnTo>
                    <a:pt x="4330262" y="153644"/>
                  </a:lnTo>
                  <a:lnTo>
                    <a:pt x="4510689" y="230467"/>
                  </a:lnTo>
                </a:path>
              </a:pathLst>
            </a:custGeom>
            <a:ln w="32521" cap="flat">
              <a:solidFill>
                <a:srgbClr val="5EB0E8">
                  <a:alpha val="100000"/>
                </a:srgbClr>
              </a:solidFill>
              <a:prstDash val="solid"/>
              <a:round/>
            </a:ln>
          </p:spPr>
          <p:txBody>
            <a:bodyPr/>
            <a:lstStyle/>
            <a:p/>
          </p:txBody>
        </p:sp>
        <p:sp>
          <p:nvSpPr>
            <p:cNvPr id="323" name="pl18"/>
            <p:cNvSpPr/>
            <p:nvPr/>
          </p:nvSpPr>
          <p:spPr>
            <a:xfrm>
              <a:off x="13325144" y="6689277"/>
              <a:ext cx="4510689" cy="256074"/>
            </a:xfrm>
            <a:custGeom>
              <a:avLst/>
              <a:pathLst>
                <a:path w="4510689" h="256074">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25607"/>
                  </a:lnTo>
                  <a:lnTo>
                    <a:pt x="2345558" y="25607"/>
                  </a:lnTo>
                  <a:lnTo>
                    <a:pt x="2525986" y="25607"/>
                  </a:lnTo>
                  <a:lnTo>
                    <a:pt x="2706413" y="51214"/>
                  </a:lnTo>
                  <a:lnTo>
                    <a:pt x="2886841" y="51214"/>
                  </a:lnTo>
                  <a:lnTo>
                    <a:pt x="3067268" y="76822"/>
                  </a:lnTo>
                  <a:lnTo>
                    <a:pt x="3247696" y="76822"/>
                  </a:lnTo>
                  <a:lnTo>
                    <a:pt x="3428124" y="76822"/>
                  </a:lnTo>
                  <a:lnTo>
                    <a:pt x="3608551" y="179252"/>
                  </a:lnTo>
                  <a:lnTo>
                    <a:pt x="3788979" y="204859"/>
                  </a:lnTo>
                  <a:lnTo>
                    <a:pt x="3969406" y="204859"/>
                  </a:lnTo>
                  <a:lnTo>
                    <a:pt x="4149834" y="204859"/>
                  </a:lnTo>
                  <a:lnTo>
                    <a:pt x="4330262" y="230467"/>
                  </a:lnTo>
                  <a:lnTo>
                    <a:pt x="4510689" y="256074"/>
                  </a:lnTo>
                </a:path>
              </a:pathLst>
            </a:custGeom>
            <a:ln w="32521" cap="flat">
              <a:solidFill>
                <a:srgbClr val="00A173">
                  <a:alpha val="100000"/>
                </a:srgbClr>
              </a:solidFill>
              <a:prstDash val="solid"/>
              <a:round/>
            </a:ln>
          </p:spPr>
          <p:txBody>
            <a:bodyPr/>
            <a:lstStyle/>
            <a:p/>
          </p:txBody>
        </p:sp>
        <p:sp>
          <p:nvSpPr>
            <p:cNvPr id="32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2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2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2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3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6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6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6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6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6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6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7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7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7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7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7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7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7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7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7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8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8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8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8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8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8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8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8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8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9" name="rc84"/>
            <p:cNvSpPr/>
            <p:nvPr/>
          </p:nvSpPr>
          <p:spPr>
            <a:xfrm>
              <a:off x="14005791" y="9941072"/>
              <a:ext cx="3149396" cy="504938"/>
            </a:xfrm>
            <a:prstGeom prst="rect">
              <a:avLst/>
            </a:prstGeom>
            <a:solidFill>
              <a:srgbClr val="FFFFFF">
                <a:alpha val="100000"/>
              </a:srgbClr>
            </a:solidFill>
          </p:spPr>
          <p:txBody>
            <a:bodyPr/>
            <a:lstStyle/>
            <a:p/>
          </p:txBody>
        </p:sp>
        <p:sp>
          <p:nvSpPr>
            <p:cNvPr id="39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9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9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9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9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9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9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9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9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Cuba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807471"/>
              <a:ext cx="237118" cy="477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192110"/>
              <a:ext cx="237118" cy="1093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720770"/>
              <a:ext cx="237118" cy="1564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3897522"/>
              <a:ext cx="237118" cy="138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368863"/>
              <a:ext cx="237118" cy="916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24172"/>
              <a:ext cx="237118" cy="661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931853"/>
              <a:ext cx="237118" cy="353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853296"/>
              <a:ext cx="237118" cy="4320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4525976"/>
              <a:ext cx="237118" cy="759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048090"/>
              <a:ext cx="237118" cy="1237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113553"/>
              <a:ext cx="237118" cy="1171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05667"/>
              <a:ext cx="237118" cy="37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3812419"/>
              <a:ext cx="237118" cy="1472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923708"/>
              <a:ext cx="237118" cy="1361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524378"/>
              <a:ext cx="237118" cy="1760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426182"/>
              <a:ext cx="237118" cy="1859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257574"/>
              <a:ext cx="237118" cy="1027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231389"/>
              <a:ext cx="237118" cy="105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336131"/>
              <a:ext cx="237118" cy="949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3799327"/>
              <a:ext cx="237118" cy="1486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663450"/>
              <a:ext cx="237118" cy="621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689636"/>
              <a:ext cx="237118" cy="595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3498193"/>
              <a:ext cx="237118" cy="1787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3792780"/>
              <a:ext cx="237118" cy="1492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3733863"/>
              <a:ext cx="237118" cy="1551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211749"/>
              <a:ext cx="237118" cy="1073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558708"/>
              <a:ext cx="237118" cy="726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087368"/>
              <a:ext cx="237118" cy="1197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4597987"/>
              <a:ext cx="237118" cy="68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4381956"/>
              <a:ext cx="237118" cy="903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4669997"/>
              <a:ext cx="237118" cy="615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5" name="pg194"/>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545615"/>
              <a:ext cx="237118" cy="739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4408141"/>
              <a:ext cx="237118" cy="877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3517832"/>
              <a:ext cx="237118" cy="1767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4107007"/>
              <a:ext cx="237118" cy="1178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015358"/>
              <a:ext cx="237118" cy="1270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512883"/>
              <a:ext cx="237118" cy="772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244481"/>
              <a:ext cx="237118" cy="1040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264120"/>
              <a:ext cx="237118" cy="1021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414688"/>
              <a:ext cx="237118" cy="87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4218296"/>
              <a:ext cx="237118" cy="106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115152"/>
              <a:ext cx="237118" cy="170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9" name="pg25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493244"/>
              <a:ext cx="237118" cy="792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36595"/>
              <a:ext cx="237118" cy="248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043141"/>
              <a:ext cx="237118" cy="242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892574"/>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08605"/>
              <a:ext cx="237118" cy="176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115152"/>
              <a:ext cx="237118" cy="170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04176" y="5252626"/>
              <a:ext cx="237118" cy="32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9" name="pg308"/>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0" name="tx309"/>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11" name="pg31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2" name="rc31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3" name="tx31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4" name="tx31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5" name="tx31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6" name="tx31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7" name="tx31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8" name="pl31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pl41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7" name="tx42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8" name="tx42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9" name="tx42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0" name="tx42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1" name="tx43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2" name="tx43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3" name="tx43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4" name="tx43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5" name="tx43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6" name="tx43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7" name="tx43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8" name="tx43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9" name="tx438"/>
            <p:cNvSpPr/>
            <p:nvPr/>
          </p:nvSpPr>
          <p:spPr>
            <a:xfrm>
              <a:off x="1230614" y="454544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0" name="tx439"/>
            <p:cNvSpPr/>
            <p:nvPr/>
          </p:nvSpPr>
          <p:spPr>
            <a:xfrm>
              <a:off x="1230614" y="389080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1" name="tx440"/>
            <p:cNvSpPr/>
            <p:nvPr/>
          </p:nvSpPr>
          <p:spPr>
            <a:xfrm>
              <a:off x="1230614" y="323605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42" name="tx441"/>
            <p:cNvSpPr/>
            <p:nvPr/>
          </p:nvSpPr>
          <p:spPr>
            <a:xfrm>
              <a:off x="1230614" y="25815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3" name="pl44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46307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3976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3321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26668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tx44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753945" cy="1236458"/>
            </a:xfrm>
            <a:prstGeom prst="rect">
              <a:avLst/>
            </a:prstGeom>
            <a:solidFill>
              <a:srgbClr val="FFFFFF">
                <a:alpha val="100000"/>
              </a:srgbClr>
            </a:solidFill>
          </p:spPr>
          <p:txBody>
            <a:bodyPr/>
            <a:lstStyle/>
            <a:p/>
          </p:txBody>
        </p:sp>
        <p:sp>
          <p:nvSpPr>
            <p:cNvPr id="450" name="rc449"/>
            <p:cNvSpPr/>
            <p:nvPr/>
          </p:nvSpPr>
          <p:spPr>
            <a:xfrm>
              <a:off x="18179974" y="2223153"/>
              <a:ext cx="274319" cy="274319"/>
            </a:xfrm>
            <a:prstGeom prst="rect">
              <a:avLst/>
            </a:prstGeom>
            <a:solidFill>
              <a:srgbClr val="FFFFFF">
                <a:alpha val="100000"/>
              </a:srgbClr>
            </a:solidFill>
          </p:spPr>
          <p:txBody>
            <a:bodyPr/>
            <a:lstStyle/>
            <a:p/>
          </p:txBody>
        </p:sp>
        <p:sp>
          <p:nvSpPr>
            <p:cNvPr id="451" name="rc45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2497473"/>
              <a:ext cx="274319" cy="274319"/>
            </a:xfrm>
            <a:prstGeom prst="rect">
              <a:avLst/>
            </a:prstGeom>
            <a:solidFill>
              <a:srgbClr val="FFFFFF">
                <a:alpha val="100000"/>
              </a:srgbClr>
            </a:solidFill>
          </p:spPr>
          <p:txBody>
            <a:bodyPr/>
            <a:lstStyle/>
            <a:p/>
          </p:txBody>
        </p:sp>
        <p:sp>
          <p:nvSpPr>
            <p:cNvPr id="453" name="rc45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2771793"/>
              <a:ext cx="274319" cy="274319"/>
            </a:xfrm>
            <a:prstGeom prst="rect">
              <a:avLst/>
            </a:prstGeom>
            <a:solidFill>
              <a:srgbClr val="FFFFFF">
                <a:alpha val="100000"/>
              </a:srgbClr>
            </a:solidFill>
          </p:spPr>
          <p:txBody>
            <a:bodyPr/>
            <a:lstStyle/>
            <a:p/>
          </p:txBody>
        </p:sp>
        <p:sp>
          <p:nvSpPr>
            <p:cNvPr id="455" name="rc45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046113"/>
              <a:ext cx="274319" cy="274319"/>
            </a:xfrm>
            <a:prstGeom prst="rect">
              <a:avLst/>
            </a:prstGeom>
            <a:solidFill>
              <a:srgbClr val="FFFFFF">
                <a:alpha val="100000"/>
              </a:srgbClr>
            </a:solidFill>
          </p:spPr>
          <p:txBody>
            <a:bodyPr/>
            <a:lstStyle/>
            <a:p/>
          </p:txBody>
        </p:sp>
        <p:sp>
          <p:nvSpPr>
            <p:cNvPr id="457" name="rc45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6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12527280" y="6217920"/>
            <a:ext cx="5486400" cy="4297680"/>
            <a:chOff x="12527280" y="6217920"/>
            <a:chExt cx="5486400" cy="4297680"/>
          </a:xfrm>
        </p:grpSpPr>
        <p:sp>
          <p:nvSpPr>
            <p:cNvPr id="46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7"/>
            <p:cNvSpPr/>
            <p:nvPr/>
          </p:nvSpPr>
          <p:spPr>
            <a:xfrm>
              <a:off x="13325144" y="6663670"/>
              <a:ext cx="4510689" cy="128037"/>
            </a:xfrm>
            <a:custGeom>
              <a:avLst/>
              <a:pathLst>
                <a:path w="4510689" h="128037">
                  <a:moveTo>
                    <a:pt x="0" y="128037"/>
                  </a:moveTo>
                  <a:lnTo>
                    <a:pt x="180427" y="76822"/>
                  </a:lnTo>
                  <a:lnTo>
                    <a:pt x="360855" y="25607"/>
                  </a:lnTo>
                  <a:lnTo>
                    <a:pt x="541282" y="0"/>
                  </a:lnTo>
                  <a:lnTo>
                    <a:pt x="721710" y="0"/>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79" name="pl18"/>
            <p:cNvSpPr/>
            <p:nvPr/>
          </p:nvSpPr>
          <p:spPr>
            <a:xfrm>
              <a:off x="14227282" y="6663670"/>
              <a:ext cx="3608551" cy="1177944"/>
            </a:xfrm>
            <a:custGeom>
              <a:avLst/>
              <a:pathLst>
                <a:path w="3608551" h="1177944">
                  <a:moveTo>
                    <a:pt x="0" y="1177944"/>
                  </a:moveTo>
                  <a:lnTo>
                    <a:pt x="180427" y="51214"/>
                  </a:lnTo>
                  <a:lnTo>
                    <a:pt x="360855" y="0"/>
                  </a:lnTo>
                  <a:lnTo>
                    <a:pt x="541282" y="25607"/>
                  </a:lnTo>
                  <a:lnTo>
                    <a:pt x="721710" y="102429"/>
                  </a:lnTo>
                  <a:lnTo>
                    <a:pt x="902137" y="25607"/>
                  </a:lnTo>
                  <a:lnTo>
                    <a:pt x="1082565" y="102429"/>
                  </a:lnTo>
                  <a:lnTo>
                    <a:pt x="1262993" y="76822"/>
                  </a:lnTo>
                  <a:lnTo>
                    <a:pt x="1443420" y="51214"/>
                  </a:lnTo>
                  <a:lnTo>
                    <a:pt x="1623848" y="25607"/>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path>
              </a:pathLst>
            </a:custGeom>
            <a:ln w="32521" cap="flat">
              <a:solidFill>
                <a:srgbClr val="00A173">
                  <a:alpha val="100000"/>
                </a:srgbClr>
              </a:solidFill>
              <a:prstDash val="solid"/>
              <a:round/>
            </a:ln>
          </p:spPr>
          <p:txBody>
            <a:bodyPr/>
            <a:lstStyle/>
            <a:p/>
          </p:txBody>
        </p:sp>
        <p:sp>
          <p:nvSpPr>
            <p:cNvPr id="48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5" name="rc84"/>
            <p:cNvSpPr/>
            <p:nvPr/>
          </p:nvSpPr>
          <p:spPr>
            <a:xfrm>
              <a:off x="14005791" y="9941072"/>
              <a:ext cx="3149396" cy="504938"/>
            </a:xfrm>
            <a:prstGeom prst="rect">
              <a:avLst/>
            </a:prstGeom>
            <a:solidFill>
              <a:srgbClr val="FFFFFF">
                <a:alpha val="100000"/>
              </a:srgbClr>
            </a:solidFill>
          </p:spPr>
          <p:txBody>
            <a:bodyPr/>
            <a:lstStyle/>
            <a:p/>
          </p:txBody>
        </p:sp>
        <p:sp>
          <p:nvSpPr>
            <p:cNvPr id="54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Cyprus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5399491" cy="3131794"/>
            </a:xfrm>
            <a:prstGeom prst="rect">
              <a:avLst/>
            </a:prstGeom>
            <a:solidFill>
              <a:srgbClr val="FFFFFF">
                <a:alpha val="100000"/>
              </a:srgbClr>
            </a:solidFill>
          </p:spPr>
          <p:txBody>
            <a:bodyPr/>
            <a:lstStyle/>
            <a:p/>
          </p:txBody>
        </p:sp>
        <p:sp>
          <p:nvSpPr>
            <p:cNvPr id="7" name="pl6"/>
            <p:cNvSpPr/>
            <p:nvPr/>
          </p:nvSpPr>
          <p:spPr>
            <a:xfrm>
              <a:off x="1772732"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6" name="rc15"/>
            <p:cNvSpPr/>
            <p:nvPr/>
          </p:nvSpPr>
          <p:spPr>
            <a:xfrm>
              <a:off x="183912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3912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3912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3912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81701"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81701"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81701"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81701"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4282" y="3026852"/>
              <a:ext cx="398323" cy="2258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4282" y="2876285"/>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4282" y="2876285"/>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4282" y="2876285"/>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66863"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66863"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66863"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66863"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609445"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609445"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609445"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609445"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4494607"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4494607" y="4984224"/>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449460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449460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537977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537977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537977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537977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pg43"/>
            <p:cNvSpPr/>
            <p:nvPr/>
          </p:nvSpPr>
          <p:spPr>
            <a:xfrm>
              <a:off x="366798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5" name="tx44"/>
            <p:cNvSpPr/>
            <p:nvPr/>
          </p:nvSpPr>
          <p:spPr>
            <a:xfrm>
              <a:off x="379287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46" name="pg45"/>
            <p:cNvSpPr/>
            <p:nvPr/>
          </p:nvSpPr>
          <p:spPr>
            <a:xfrm>
              <a:off x="3858391"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7" name="tx46"/>
            <p:cNvSpPr/>
            <p:nvPr/>
          </p:nvSpPr>
          <p:spPr>
            <a:xfrm>
              <a:off x="396245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48" name="rc47"/>
            <p:cNvSpPr/>
            <p:nvPr/>
          </p:nvSpPr>
          <p:spPr>
            <a:xfrm>
              <a:off x="1772732" y="2153563"/>
              <a:ext cx="5399491" cy="3131794"/>
            </a:xfrm>
            <a:prstGeom prst="rect">
              <a:avLst/>
            </a:prstGeom>
            <a:ln w="13550" cap="rnd">
              <a:solidFill>
                <a:srgbClr val="333333">
                  <a:alpha val="100000"/>
                </a:srgbClr>
              </a:solidFill>
              <a:prstDash val="solid"/>
              <a:round/>
            </a:ln>
          </p:spPr>
          <p:txBody>
            <a:bodyPr/>
            <a:lstStyle/>
            <a:p/>
          </p:txBody>
        </p:sp>
        <p:sp>
          <p:nvSpPr>
            <p:cNvPr id="49" name="rc48"/>
            <p:cNvSpPr/>
            <p:nvPr/>
          </p:nvSpPr>
          <p:spPr>
            <a:xfrm>
              <a:off x="7172224" y="2153563"/>
              <a:ext cx="5399491" cy="3131794"/>
            </a:xfrm>
            <a:prstGeom prst="rect">
              <a:avLst/>
            </a:prstGeom>
            <a:solidFill>
              <a:srgbClr val="FFFFFF">
                <a:alpha val="100000"/>
              </a:srgbClr>
            </a:solidFill>
          </p:spPr>
          <p:txBody>
            <a:bodyPr/>
            <a:lstStyle/>
            <a:p/>
          </p:txBody>
        </p:sp>
        <p:sp>
          <p:nvSpPr>
            <p:cNvPr id="50" name="pl49"/>
            <p:cNvSpPr/>
            <p:nvPr/>
          </p:nvSpPr>
          <p:spPr>
            <a:xfrm>
              <a:off x="7172224"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1" name="pl50"/>
            <p:cNvSpPr/>
            <p:nvPr/>
          </p:nvSpPr>
          <p:spPr>
            <a:xfrm>
              <a:off x="7172224"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2" name="pl51"/>
            <p:cNvSpPr/>
            <p:nvPr/>
          </p:nvSpPr>
          <p:spPr>
            <a:xfrm>
              <a:off x="7172224"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3" name="pl52"/>
            <p:cNvSpPr/>
            <p:nvPr/>
          </p:nvSpPr>
          <p:spPr>
            <a:xfrm>
              <a:off x="7172224"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4" name="pl53"/>
            <p:cNvSpPr/>
            <p:nvPr/>
          </p:nvSpPr>
          <p:spPr>
            <a:xfrm>
              <a:off x="7172224"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5" name="pl54"/>
            <p:cNvSpPr/>
            <p:nvPr/>
          </p:nvSpPr>
          <p:spPr>
            <a:xfrm>
              <a:off x="7172224"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6" name="pl55"/>
            <p:cNvSpPr/>
            <p:nvPr/>
          </p:nvSpPr>
          <p:spPr>
            <a:xfrm>
              <a:off x="7172224"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7" name="pl56"/>
            <p:cNvSpPr/>
            <p:nvPr/>
          </p:nvSpPr>
          <p:spPr>
            <a:xfrm>
              <a:off x="7172224"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8" name="pl57"/>
            <p:cNvSpPr/>
            <p:nvPr/>
          </p:nvSpPr>
          <p:spPr>
            <a:xfrm>
              <a:off x="7172224"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9" name="rc58"/>
            <p:cNvSpPr/>
            <p:nvPr/>
          </p:nvSpPr>
          <p:spPr>
            <a:xfrm>
              <a:off x="723861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723861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723861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723861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7681192"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7681192"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7681192"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7681192"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123774" y="4080821"/>
              <a:ext cx="398323"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123774" y="408082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123774" y="408082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123774" y="408082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8566355"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8566355"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8566355"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8566355"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451517"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451517"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45151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45151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9894099" y="4532523"/>
              <a:ext cx="39832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9894099" y="4532523"/>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9894099" y="4532523"/>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9894099" y="4532523"/>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336680"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336680"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336680"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336680"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077926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077926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077926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077926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pg90"/>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2" name="tx91"/>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93" name="pg92"/>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4" name="tx93"/>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95" name="rc94"/>
            <p:cNvSpPr/>
            <p:nvPr/>
          </p:nvSpPr>
          <p:spPr>
            <a:xfrm>
              <a:off x="7172224" y="2153563"/>
              <a:ext cx="5399491" cy="3131794"/>
            </a:xfrm>
            <a:prstGeom prst="rect">
              <a:avLst/>
            </a:prstGeom>
            <a:ln w="13550" cap="rnd">
              <a:solidFill>
                <a:srgbClr val="333333">
                  <a:alpha val="100000"/>
                </a:srgbClr>
              </a:solidFill>
              <a:prstDash val="solid"/>
              <a:round/>
            </a:ln>
          </p:spPr>
          <p:txBody>
            <a:bodyPr/>
            <a:lstStyle/>
            <a:p/>
          </p:txBody>
        </p:sp>
        <p:sp>
          <p:nvSpPr>
            <p:cNvPr id="96" name="rc95"/>
            <p:cNvSpPr/>
            <p:nvPr/>
          </p:nvSpPr>
          <p:spPr>
            <a:xfrm>
              <a:off x="12571715" y="2153563"/>
              <a:ext cx="5399491" cy="3131794"/>
            </a:xfrm>
            <a:prstGeom prst="rect">
              <a:avLst/>
            </a:prstGeom>
            <a:solidFill>
              <a:srgbClr val="FFFFFF">
                <a:alpha val="100000"/>
              </a:srgbClr>
            </a:solidFill>
          </p:spPr>
          <p:txBody>
            <a:bodyPr/>
            <a:lstStyle/>
            <a:p/>
          </p:txBody>
        </p:sp>
        <p:sp>
          <p:nvSpPr>
            <p:cNvPr id="97" name="pl96"/>
            <p:cNvSpPr/>
            <p:nvPr/>
          </p:nvSpPr>
          <p:spPr>
            <a:xfrm>
              <a:off x="12571715"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8" name="pl97"/>
            <p:cNvSpPr/>
            <p:nvPr/>
          </p:nvSpPr>
          <p:spPr>
            <a:xfrm>
              <a:off x="12571715"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9" name="pl98"/>
            <p:cNvSpPr/>
            <p:nvPr/>
          </p:nvSpPr>
          <p:spPr>
            <a:xfrm>
              <a:off x="12571715"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0" name="pl99"/>
            <p:cNvSpPr/>
            <p:nvPr/>
          </p:nvSpPr>
          <p:spPr>
            <a:xfrm>
              <a:off x="12571715"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1" name="pl100"/>
            <p:cNvSpPr/>
            <p:nvPr/>
          </p:nvSpPr>
          <p:spPr>
            <a:xfrm>
              <a:off x="12571715"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2" name="pl101"/>
            <p:cNvSpPr/>
            <p:nvPr/>
          </p:nvSpPr>
          <p:spPr>
            <a:xfrm>
              <a:off x="12571715"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3" name="pl102"/>
            <p:cNvSpPr/>
            <p:nvPr/>
          </p:nvSpPr>
          <p:spPr>
            <a:xfrm>
              <a:off x="12571715"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4" name="pl103"/>
            <p:cNvSpPr/>
            <p:nvPr/>
          </p:nvSpPr>
          <p:spPr>
            <a:xfrm>
              <a:off x="12571715"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5" name="pl104"/>
            <p:cNvSpPr/>
            <p:nvPr/>
          </p:nvSpPr>
          <p:spPr>
            <a:xfrm>
              <a:off x="12571715"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6" name="rc105"/>
            <p:cNvSpPr/>
            <p:nvPr/>
          </p:nvSpPr>
          <p:spPr>
            <a:xfrm>
              <a:off x="1529359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7" name="rc106"/>
            <p:cNvSpPr/>
            <p:nvPr/>
          </p:nvSpPr>
          <p:spPr>
            <a:xfrm>
              <a:off x="1529359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8" name="rc107"/>
            <p:cNvSpPr/>
            <p:nvPr/>
          </p:nvSpPr>
          <p:spPr>
            <a:xfrm>
              <a:off x="1529359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9" name="rc108"/>
            <p:cNvSpPr/>
            <p:nvPr/>
          </p:nvSpPr>
          <p:spPr>
            <a:xfrm>
              <a:off x="1529359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0" name="pg109"/>
            <p:cNvSpPr/>
            <p:nvPr/>
          </p:nvSpPr>
          <p:spPr>
            <a:xfrm>
              <a:off x="1449111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1" name="tx110"/>
            <p:cNvSpPr/>
            <p:nvPr/>
          </p:nvSpPr>
          <p:spPr>
            <a:xfrm>
              <a:off x="1461599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2" name="pg111"/>
            <p:cNvSpPr/>
            <p:nvPr/>
          </p:nvSpPr>
          <p:spPr>
            <a:xfrm>
              <a:off x="1516739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3" name="rc112"/>
            <p:cNvSpPr/>
            <p:nvPr/>
          </p:nvSpPr>
          <p:spPr>
            <a:xfrm>
              <a:off x="12571715" y="2153563"/>
              <a:ext cx="5399491" cy="3131794"/>
            </a:xfrm>
            <a:prstGeom prst="rect">
              <a:avLst/>
            </a:prstGeom>
            <a:ln w="13550" cap="rnd">
              <a:solidFill>
                <a:srgbClr val="333333">
                  <a:alpha val="100000"/>
                </a:srgbClr>
              </a:solidFill>
              <a:prstDash val="solid"/>
              <a:round/>
            </a:ln>
          </p:spPr>
          <p:txBody>
            <a:bodyPr/>
            <a:lstStyle/>
            <a:p/>
          </p:txBody>
        </p:sp>
        <p:sp>
          <p:nvSpPr>
            <p:cNvPr id="114" name="tx113"/>
            <p:cNvSpPr/>
            <p:nvPr/>
          </p:nvSpPr>
          <p:spPr>
            <a:xfrm>
              <a:off x="418995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5" name="tx11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6" name="tx115"/>
            <p:cNvSpPr/>
            <p:nvPr/>
          </p:nvSpPr>
          <p:spPr>
            <a:xfrm>
              <a:off x="1498893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17" name="pl116"/>
            <p:cNvSpPr/>
            <p:nvPr/>
          </p:nvSpPr>
          <p:spPr>
            <a:xfrm>
              <a:off x="20382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pl117"/>
            <p:cNvSpPr/>
            <p:nvPr/>
          </p:nvSpPr>
          <p:spPr>
            <a:xfrm>
              <a:off x="248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2923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3366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38086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42511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46937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1363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55789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4640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906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tx128"/>
            <p:cNvSpPr/>
            <p:nvPr/>
          </p:nvSpPr>
          <p:spPr>
            <a:xfrm rot="-5400000">
              <a:off x="195749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0" name="tx129"/>
            <p:cNvSpPr/>
            <p:nvPr/>
          </p:nvSpPr>
          <p:spPr>
            <a:xfrm rot="-5400000">
              <a:off x="239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1" name="tx130"/>
            <p:cNvSpPr/>
            <p:nvPr/>
          </p:nvSpPr>
          <p:spPr>
            <a:xfrm rot="-5400000">
              <a:off x="2832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2" name="tx131"/>
            <p:cNvSpPr/>
            <p:nvPr/>
          </p:nvSpPr>
          <p:spPr>
            <a:xfrm rot="-5400000">
              <a:off x="327365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3" name="tx132"/>
            <p:cNvSpPr/>
            <p:nvPr/>
          </p:nvSpPr>
          <p:spPr>
            <a:xfrm rot="-5400000">
              <a:off x="36855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4" name="tx133"/>
            <p:cNvSpPr/>
            <p:nvPr/>
          </p:nvSpPr>
          <p:spPr>
            <a:xfrm rot="-5400000">
              <a:off x="41704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5" name="tx134"/>
            <p:cNvSpPr/>
            <p:nvPr/>
          </p:nvSpPr>
          <p:spPr>
            <a:xfrm rot="-5400000">
              <a:off x="46426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6" name="tx135"/>
            <p:cNvSpPr/>
            <p:nvPr/>
          </p:nvSpPr>
          <p:spPr>
            <a:xfrm rot="-5400000">
              <a:off x="502309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7" name="tx136"/>
            <p:cNvSpPr/>
            <p:nvPr/>
          </p:nvSpPr>
          <p:spPr>
            <a:xfrm rot="-5400000">
              <a:off x="5465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8" name="tx137"/>
            <p:cNvSpPr/>
            <p:nvPr/>
          </p:nvSpPr>
          <p:spPr>
            <a:xfrm rot="-5400000">
              <a:off x="59446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39" name="tx138"/>
            <p:cNvSpPr/>
            <p:nvPr/>
          </p:nvSpPr>
          <p:spPr>
            <a:xfrm rot="-5400000">
              <a:off x="636859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0" name="tx139"/>
            <p:cNvSpPr/>
            <p:nvPr/>
          </p:nvSpPr>
          <p:spPr>
            <a:xfrm rot="-5400000">
              <a:off x="681117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1" name="pl140"/>
            <p:cNvSpPr/>
            <p:nvPr/>
          </p:nvSpPr>
          <p:spPr>
            <a:xfrm>
              <a:off x="74377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788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83229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87655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96506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0093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09784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1421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1863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23061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tx152"/>
            <p:cNvSpPr/>
            <p:nvPr/>
          </p:nvSpPr>
          <p:spPr>
            <a:xfrm rot="-5400000">
              <a:off x="73569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4" name="tx153"/>
            <p:cNvSpPr/>
            <p:nvPr/>
          </p:nvSpPr>
          <p:spPr>
            <a:xfrm rot="-5400000">
              <a:off x="778976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5" name="tx154"/>
            <p:cNvSpPr/>
            <p:nvPr/>
          </p:nvSpPr>
          <p:spPr>
            <a:xfrm rot="-5400000">
              <a:off x="82324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6" name="tx155"/>
            <p:cNvSpPr/>
            <p:nvPr/>
          </p:nvSpPr>
          <p:spPr>
            <a:xfrm rot="-5400000">
              <a:off x="867314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7" name="tx156"/>
            <p:cNvSpPr/>
            <p:nvPr/>
          </p:nvSpPr>
          <p:spPr>
            <a:xfrm rot="-5400000">
              <a:off x="908507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8" name="tx157"/>
            <p:cNvSpPr/>
            <p:nvPr/>
          </p:nvSpPr>
          <p:spPr>
            <a:xfrm rot="-5400000">
              <a:off x="95698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9" name="tx158"/>
            <p:cNvSpPr/>
            <p:nvPr/>
          </p:nvSpPr>
          <p:spPr>
            <a:xfrm rot="-5400000">
              <a:off x="1004216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0" name="tx159"/>
            <p:cNvSpPr/>
            <p:nvPr/>
          </p:nvSpPr>
          <p:spPr>
            <a:xfrm rot="-5400000">
              <a:off x="1042259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1" name="tx160"/>
            <p:cNvSpPr/>
            <p:nvPr/>
          </p:nvSpPr>
          <p:spPr>
            <a:xfrm rot="-5400000">
              <a:off x="1086512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2" name="tx161"/>
            <p:cNvSpPr/>
            <p:nvPr/>
          </p:nvSpPr>
          <p:spPr>
            <a:xfrm rot="-5400000">
              <a:off x="1134412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3" name="tx162"/>
            <p:cNvSpPr/>
            <p:nvPr/>
          </p:nvSpPr>
          <p:spPr>
            <a:xfrm rot="-5400000">
              <a:off x="1176808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4" name="tx163"/>
            <p:cNvSpPr/>
            <p:nvPr/>
          </p:nvSpPr>
          <p:spPr>
            <a:xfrm rot="-5400000">
              <a:off x="122106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5" name="pl164"/>
            <p:cNvSpPr/>
            <p:nvPr/>
          </p:nvSpPr>
          <p:spPr>
            <a:xfrm>
              <a:off x="128372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32798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416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146075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50501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5492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59353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6377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68204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72630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77056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tx176"/>
            <p:cNvSpPr/>
            <p:nvPr/>
          </p:nvSpPr>
          <p:spPr>
            <a:xfrm rot="-5400000">
              <a:off x="127564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8" name="tx177"/>
            <p:cNvSpPr/>
            <p:nvPr/>
          </p:nvSpPr>
          <p:spPr>
            <a:xfrm rot="-5400000">
              <a:off x="1318925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9" name="tx178"/>
            <p:cNvSpPr/>
            <p:nvPr/>
          </p:nvSpPr>
          <p:spPr>
            <a:xfrm rot="-5400000">
              <a:off x="136319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0" name="tx179"/>
            <p:cNvSpPr/>
            <p:nvPr/>
          </p:nvSpPr>
          <p:spPr>
            <a:xfrm rot="-5400000">
              <a:off x="140726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1" name="tx180"/>
            <p:cNvSpPr/>
            <p:nvPr/>
          </p:nvSpPr>
          <p:spPr>
            <a:xfrm rot="-5400000">
              <a:off x="1448457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2" name="tx181"/>
            <p:cNvSpPr/>
            <p:nvPr/>
          </p:nvSpPr>
          <p:spPr>
            <a:xfrm rot="-5400000">
              <a:off x="149693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3" name="tx182"/>
            <p:cNvSpPr/>
            <p:nvPr/>
          </p:nvSpPr>
          <p:spPr>
            <a:xfrm rot="-5400000">
              <a:off x="154416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4" name="tx183"/>
            <p:cNvSpPr/>
            <p:nvPr/>
          </p:nvSpPr>
          <p:spPr>
            <a:xfrm rot="-5400000">
              <a:off x="158220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5" name="tx184"/>
            <p:cNvSpPr/>
            <p:nvPr/>
          </p:nvSpPr>
          <p:spPr>
            <a:xfrm rot="-5400000">
              <a:off x="1626461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6" name="tx185"/>
            <p:cNvSpPr/>
            <p:nvPr/>
          </p:nvSpPr>
          <p:spPr>
            <a:xfrm rot="-5400000">
              <a:off x="167436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7" name="tx186"/>
            <p:cNvSpPr/>
            <p:nvPr/>
          </p:nvSpPr>
          <p:spPr>
            <a:xfrm rot="-5400000">
              <a:off x="1716757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8" name="tx187"/>
            <p:cNvSpPr/>
            <p:nvPr/>
          </p:nvSpPr>
          <p:spPr>
            <a:xfrm rot="-5400000">
              <a:off x="176101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9" name="tx18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0" name="tx189"/>
            <p:cNvSpPr/>
            <p:nvPr/>
          </p:nvSpPr>
          <p:spPr>
            <a:xfrm>
              <a:off x="1294238" y="4450146"/>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191" name="tx190"/>
            <p:cNvSpPr/>
            <p:nvPr/>
          </p:nvSpPr>
          <p:spPr>
            <a:xfrm>
              <a:off x="1230614" y="369440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92" name="tx191"/>
            <p:cNvSpPr/>
            <p:nvPr/>
          </p:nvSpPr>
          <p:spPr>
            <a:xfrm>
              <a:off x="1230614" y="294157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93" name="tx192"/>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94" name="pl19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194"/>
            <p:cNvSpPr/>
            <p:nvPr/>
          </p:nvSpPr>
          <p:spPr>
            <a:xfrm>
              <a:off x="1737938" y="45325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195"/>
            <p:cNvSpPr/>
            <p:nvPr/>
          </p:nvSpPr>
          <p:spPr>
            <a:xfrm>
              <a:off x="1737938" y="3779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7" name="pl196"/>
            <p:cNvSpPr/>
            <p:nvPr/>
          </p:nvSpPr>
          <p:spPr>
            <a:xfrm>
              <a:off x="1737938" y="3026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8" name="pl197"/>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tx19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0" name="rc199"/>
            <p:cNvSpPr/>
            <p:nvPr/>
          </p:nvSpPr>
          <p:spPr>
            <a:xfrm>
              <a:off x="18110385" y="2153563"/>
              <a:ext cx="1753945" cy="1236458"/>
            </a:xfrm>
            <a:prstGeom prst="rect">
              <a:avLst/>
            </a:prstGeom>
            <a:solidFill>
              <a:srgbClr val="FFFFFF">
                <a:alpha val="100000"/>
              </a:srgbClr>
            </a:solidFill>
          </p:spPr>
          <p:txBody>
            <a:bodyPr/>
            <a:lstStyle/>
            <a:p/>
          </p:txBody>
        </p:sp>
        <p:sp>
          <p:nvSpPr>
            <p:cNvPr id="201" name="rc200"/>
            <p:cNvSpPr/>
            <p:nvPr/>
          </p:nvSpPr>
          <p:spPr>
            <a:xfrm>
              <a:off x="18179974" y="2223153"/>
              <a:ext cx="274319" cy="274319"/>
            </a:xfrm>
            <a:prstGeom prst="rect">
              <a:avLst/>
            </a:prstGeom>
            <a:solidFill>
              <a:srgbClr val="FFFFFF">
                <a:alpha val="100000"/>
              </a:srgbClr>
            </a:solidFill>
          </p:spPr>
          <p:txBody>
            <a:bodyPr/>
            <a:lstStyle/>
            <a:p/>
          </p:txBody>
        </p:sp>
        <p:sp>
          <p:nvSpPr>
            <p:cNvPr id="202" name="rc20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3" name="rc202"/>
            <p:cNvSpPr/>
            <p:nvPr/>
          </p:nvSpPr>
          <p:spPr>
            <a:xfrm>
              <a:off x="18179974" y="2497473"/>
              <a:ext cx="274319" cy="274319"/>
            </a:xfrm>
            <a:prstGeom prst="rect">
              <a:avLst/>
            </a:prstGeom>
            <a:solidFill>
              <a:srgbClr val="FFFFFF">
                <a:alpha val="100000"/>
              </a:srgbClr>
            </a:solidFill>
          </p:spPr>
          <p:txBody>
            <a:bodyPr/>
            <a:lstStyle/>
            <a:p/>
          </p:txBody>
        </p:sp>
        <p:sp>
          <p:nvSpPr>
            <p:cNvPr id="204" name="rc20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8179974" y="2771793"/>
              <a:ext cx="274319" cy="274319"/>
            </a:xfrm>
            <a:prstGeom prst="rect">
              <a:avLst/>
            </a:prstGeom>
            <a:solidFill>
              <a:srgbClr val="FFFFFF">
                <a:alpha val="100000"/>
              </a:srgbClr>
            </a:solidFill>
          </p:spPr>
          <p:txBody>
            <a:bodyPr/>
            <a:lstStyle/>
            <a:p/>
          </p:txBody>
        </p:sp>
        <p:sp>
          <p:nvSpPr>
            <p:cNvPr id="206" name="rc20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8179974" y="3046113"/>
              <a:ext cx="274319" cy="274319"/>
            </a:xfrm>
            <a:prstGeom prst="rect">
              <a:avLst/>
            </a:prstGeom>
            <a:solidFill>
              <a:srgbClr val="FFFFFF">
                <a:alpha val="100000"/>
              </a:srgbClr>
            </a:solidFill>
          </p:spPr>
          <p:txBody>
            <a:bodyPr/>
            <a:lstStyle/>
            <a:p/>
          </p:txBody>
        </p:sp>
        <p:sp>
          <p:nvSpPr>
            <p:cNvPr id="208" name="rc20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9" name="tx20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0" name="tx20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11" name="tx21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12" name="tx21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13" name=""/>
          <p:cNvGrpSpPr/>
          <p:nvPr/>
        </p:nvGrpSpPr>
        <p:grpSpPr>
          <a:xfrm>
            <a:off x="6400800" y="6217920"/>
            <a:ext cx="5486400" cy="4251960"/>
            <a:chOff x="6400800" y="6217920"/>
            <a:chExt cx="5486400" cy="4251960"/>
          </a:xfrm>
        </p:grpSpPr>
        <p:sp>
          <p:nvSpPr>
            <p:cNvPr id="2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16" name="rc5"/>
            <p:cNvSpPr/>
            <p:nvPr/>
          </p:nvSpPr>
          <p:spPr>
            <a:xfrm>
              <a:off x="7196012" y="6510025"/>
              <a:ext cx="4149599" cy="2788960"/>
            </a:xfrm>
            <a:prstGeom prst="rect">
              <a:avLst/>
            </a:prstGeom>
            <a:solidFill>
              <a:srgbClr val="FFFFFF">
                <a:alpha val="100000"/>
              </a:srgbClr>
            </a:solidFill>
          </p:spPr>
          <p:txBody>
            <a:bodyPr/>
            <a:lstStyle/>
            <a:p/>
          </p:txBody>
        </p:sp>
        <p:sp>
          <p:nvSpPr>
            <p:cNvPr id="217"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218"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219"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220"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221"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222"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223"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224"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225"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226" name="rc15"/>
            <p:cNvSpPr/>
            <p:nvPr/>
          </p:nvSpPr>
          <p:spPr>
            <a:xfrm>
              <a:off x="7916429" y="6636796"/>
              <a:ext cx="40343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27" name="rc16"/>
            <p:cNvSpPr/>
            <p:nvPr/>
          </p:nvSpPr>
          <p:spPr>
            <a:xfrm>
              <a:off x="10798095" y="6636796"/>
              <a:ext cx="40343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28" name="rc17"/>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229" name="tx18"/>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30" name="tx19"/>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31" name="tx20"/>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32" name="tx21"/>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33" name="tx2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34" name="pl2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pl2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6" name="pl2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7" name="pl2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8" name="pl2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pl2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0" name="pl29"/>
            <p:cNvSpPr/>
            <p:nvPr/>
          </p:nvSpPr>
          <p:spPr>
            <a:xfrm>
              <a:off x="11345612" y="84779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1" name="pl30"/>
            <p:cNvSpPr/>
            <p:nvPr/>
          </p:nvSpPr>
          <p:spPr>
            <a:xfrm>
              <a:off x="11345612" y="77837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2" name="pl31"/>
            <p:cNvSpPr/>
            <p:nvPr/>
          </p:nvSpPr>
          <p:spPr>
            <a:xfrm>
              <a:off x="11345612" y="70894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3" name="tx3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4" name="tx33"/>
            <p:cNvSpPr/>
            <p:nvPr/>
          </p:nvSpPr>
          <p:spPr>
            <a:xfrm>
              <a:off x="11443669" y="8477587"/>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245" name="tx34"/>
            <p:cNvSpPr/>
            <p:nvPr/>
          </p:nvSpPr>
          <p:spPr>
            <a:xfrm>
              <a:off x="11443669" y="778139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46" name="tx35"/>
            <p:cNvSpPr/>
            <p:nvPr/>
          </p:nvSpPr>
          <p:spPr>
            <a:xfrm>
              <a:off x="11443669" y="70871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47" name="pl36"/>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37"/>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38"/>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3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0"/>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41"/>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42"/>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tx43"/>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55" name="tx44"/>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56" name="tx45"/>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57" name="tx4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58" name="tx47"/>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59" name="tx48"/>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60" name="tx49"/>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1" name="tx5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62" name="tx5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63"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64"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65" name="rc54"/>
            <p:cNvSpPr/>
            <p:nvPr/>
          </p:nvSpPr>
          <p:spPr>
            <a:xfrm>
              <a:off x="7636944" y="10217410"/>
              <a:ext cx="1051268" cy="182880"/>
            </a:xfrm>
            <a:prstGeom prst="rect">
              <a:avLst/>
            </a:prstGeom>
            <a:solidFill>
              <a:srgbClr val="FFFFFF">
                <a:alpha val="100000"/>
              </a:srgbClr>
            </a:solidFill>
          </p:spPr>
          <p:txBody>
            <a:bodyPr/>
            <a:lstStyle/>
            <a:p/>
          </p:txBody>
        </p:sp>
        <p:sp>
          <p:nvSpPr>
            <p:cNvPr id="266" name="rc55"/>
            <p:cNvSpPr/>
            <p:nvPr/>
          </p:nvSpPr>
          <p:spPr>
            <a:xfrm>
              <a:off x="7636944" y="10217410"/>
              <a:ext cx="182880" cy="182880"/>
            </a:xfrm>
            <a:prstGeom prst="rect">
              <a:avLst/>
            </a:prstGeom>
            <a:solidFill>
              <a:srgbClr val="FFFFFF">
                <a:alpha val="100000"/>
              </a:srgbClr>
            </a:solidFill>
          </p:spPr>
          <p:txBody>
            <a:bodyPr/>
            <a:lstStyle/>
            <a:p/>
          </p:txBody>
        </p:sp>
        <p:sp>
          <p:nvSpPr>
            <p:cNvPr id="267" name="pl56"/>
            <p:cNvSpPr/>
            <p:nvPr/>
          </p:nvSpPr>
          <p:spPr>
            <a:xfrm>
              <a:off x="76552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68" name="tx57"/>
            <p:cNvSpPr/>
            <p:nvPr/>
          </p:nvSpPr>
          <p:spPr>
            <a:xfrm>
              <a:off x="79278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69" name="rc58"/>
            <p:cNvSpPr/>
            <p:nvPr/>
          </p:nvSpPr>
          <p:spPr>
            <a:xfrm>
              <a:off x="8868212" y="10217410"/>
              <a:ext cx="2036468" cy="182880"/>
            </a:xfrm>
            <a:prstGeom prst="rect">
              <a:avLst/>
            </a:prstGeom>
            <a:solidFill>
              <a:srgbClr val="FFFFFF">
                <a:alpha val="100000"/>
              </a:srgbClr>
            </a:solidFill>
          </p:spPr>
          <p:txBody>
            <a:bodyPr/>
            <a:lstStyle/>
            <a:p/>
          </p:txBody>
        </p:sp>
        <p:sp>
          <p:nvSpPr>
            <p:cNvPr id="270" name="rc59"/>
            <p:cNvSpPr/>
            <p:nvPr/>
          </p:nvSpPr>
          <p:spPr>
            <a:xfrm>
              <a:off x="8868212" y="10217410"/>
              <a:ext cx="182879" cy="182880"/>
            </a:xfrm>
            <a:prstGeom prst="rect">
              <a:avLst/>
            </a:prstGeom>
            <a:solidFill>
              <a:srgbClr val="FFFFFF">
                <a:alpha val="100000"/>
              </a:srgbClr>
            </a:solidFill>
          </p:spPr>
          <p:txBody>
            <a:bodyPr/>
            <a:lstStyle/>
            <a:p/>
          </p:txBody>
        </p:sp>
        <p:sp>
          <p:nvSpPr>
            <p:cNvPr id="271" name="rc60"/>
            <p:cNvSpPr/>
            <p:nvPr/>
          </p:nvSpPr>
          <p:spPr>
            <a:xfrm>
              <a:off x="887721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2" name="rc61"/>
            <p:cNvSpPr/>
            <p:nvPr/>
          </p:nvSpPr>
          <p:spPr>
            <a:xfrm>
              <a:off x="9870453" y="10217410"/>
              <a:ext cx="182879" cy="182880"/>
            </a:xfrm>
            <a:prstGeom prst="rect">
              <a:avLst/>
            </a:prstGeom>
            <a:solidFill>
              <a:srgbClr val="FFFFFF">
                <a:alpha val="100000"/>
              </a:srgbClr>
            </a:solidFill>
          </p:spPr>
          <p:txBody>
            <a:bodyPr/>
            <a:lstStyle/>
            <a:p/>
          </p:txBody>
        </p:sp>
        <p:sp>
          <p:nvSpPr>
            <p:cNvPr id="273" name="rc62"/>
            <p:cNvSpPr/>
            <p:nvPr/>
          </p:nvSpPr>
          <p:spPr>
            <a:xfrm>
              <a:off x="987945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4" name="tx63"/>
            <p:cNvSpPr/>
            <p:nvPr/>
          </p:nvSpPr>
          <p:spPr>
            <a:xfrm>
              <a:off x="915909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275" name="tx64"/>
            <p:cNvSpPr/>
            <p:nvPr/>
          </p:nvSpPr>
          <p:spPr>
            <a:xfrm>
              <a:off x="1016133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276" name="tx65"/>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7" name=""/>
          <p:cNvGrpSpPr/>
          <p:nvPr/>
        </p:nvGrpSpPr>
        <p:grpSpPr>
          <a:xfrm>
            <a:off x="12527280" y="6217920"/>
            <a:ext cx="5486400" cy="4297680"/>
            <a:chOff x="12527280" y="6217920"/>
            <a:chExt cx="5486400" cy="4297680"/>
          </a:xfrm>
        </p:grpSpPr>
        <p:sp>
          <p:nvSpPr>
            <p:cNvPr id="27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7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8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8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8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8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8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2" name="pl17"/>
            <p:cNvSpPr/>
            <p:nvPr/>
          </p:nvSpPr>
          <p:spPr>
            <a:xfrm>
              <a:off x="13325144" y="6663670"/>
              <a:ext cx="4510689" cy="435327"/>
            </a:xfrm>
            <a:custGeom>
              <a:avLst/>
              <a:pathLst>
                <a:path w="4510689" h="435327">
                  <a:moveTo>
                    <a:pt x="0" y="332897"/>
                  </a:moveTo>
                  <a:lnTo>
                    <a:pt x="180427" y="332897"/>
                  </a:lnTo>
                  <a:lnTo>
                    <a:pt x="360855" y="332897"/>
                  </a:lnTo>
                  <a:lnTo>
                    <a:pt x="541282" y="332897"/>
                  </a:lnTo>
                  <a:lnTo>
                    <a:pt x="721710" y="332897"/>
                  </a:lnTo>
                  <a:lnTo>
                    <a:pt x="902137" y="332897"/>
                  </a:lnTo>
                  <a:lnTo>
                    <a:pt x="1082565" y="307289"/>
                  </a:lnTo>
                  <a:lnTo>
                    <a:pt x="1262993" y="307289"/>
                  </a:lnTo>
                  <a:lnTo>
                    <a:pt x="1443420" y="307289"/>
                  </a:lnTo>
                  <a:lnTo>
                    <a:pt x="1623848" y="307289"/>
                  </a:lnTo>
                  <a:lnTo>
                    <a:pt x="1804275" y="307289"/>
                  </a:lnTo>
                  <a:lnTo>
                    <a:pt x="1984703" y="307289"/>
                  </a:lnTo>
                  <a:lnTo>
                    <a:pt x="2165131" y="332897"/>
                  </a:lnTo>
                  <a:lnTo>
                    <a:pt x="2345558" y="332897"/>
                  </a:lnTo>
                  <a:lnTo>
                    <a:pt x="2525986" y="332897"/>
                  </a:lnTo>
                  <a:lnTo>
                    <a:pt x="2706413" y="230467"/>
                  </a:lnTo>
                  <a:lnTo>
                    <a:pt x="2886841" y="230467"/>
                  </a:lnTo>
                  <a:lnTo>
                    <a:pt x="3067268" y="230467"/>
                  </a:lnTo>
                  <a:lnTo>
                    <a:pt x="3247696" y="230467"/>
                  </a:lnTo>
                  <a:lnTo>
                    <a:pt x="3428124" y="332897"/>
                  </a:lnTo>
                  <a:lnTo>
                    <a:pt x="3608551" y="332897"/>
                  </a:lnTo>
                  <a:lnTo>
                    <a:pt x="3788979" y="332897"/>
                  </a:lnTo>
                  <a:lnTo>
                    <a:pt x="3969406" y="384112"/>
                  </a:lnTo>
                  <a:lnTo>
                    <a:pt x="4149834" y="435327"/>
                  </a:lnTo>
                  <a:lnTo>
                    <a:pt x="4330262" y="0"/>
                  </a:lnTo>
                  <a:lnTo>
                    <a:pt x="4510689" y="204859"/>
                  </a:lnTo>
                </a:path>
              </a:pathLst>
            </a:custGeom>
            <a:ln w="32521" cap="flat">
              <a:solidFill>
                <a:srgbClr val="5EB0E8">
                  <a:alpha val="100000"/>
                </a:srgbClr>
              </a:solidFill>
              <a:prstDash val="solid"/>
              <a:round/>
            </a:ln>
          </p:spPr>
          <p:txBody>
            <a:bodyPr/>
            <a:lstStyle/>
            <a:p/>
          </p:txBody>
        </p:sp>
        <p:sp>
          <p:nvSpPr>
            <p:cNvPr id="293" name="pl18"/>
            <p:cNvSpPr/>
            <p:nvPr/>
          </p:nvSpPr>
          <p:spPr>
            <a:xfrm>
              <a:off x="14588137" y="6689277"/>
              <a:ext cx="3247696" cy="460934"/>
            </a:xfrm>
            <a:custGeom>
              <a:avLst/>
              <a:pathLst>
                <a:path w="3247696" h="460934">
                  <a:moveTo>
                    <a:pt x="0" y="128037"/>
                  </a:moveTo>
                  <a:lnTo>
                    <a:pt x="180427" y="230467"/>
                  </a:lnTo>
                  <a:lnTo>
                    <a:pt x="360855" y="256074"/>
                  </a:lnTo>
                  <a:lnTo>
                    <a:pt x="541282" y="256074"/>
                  </a:lnTo>
                  <a:lnTo>
                    <a:pt x="721710" y="256074"/>
                  </a:lnTo>
                  <a:lnTo>
                    <a:pt x="902137" y="256074"/>
                  </a:lnTo>
                  <a:lnTo>
                    <a:pt x="1082565" y="256074"/>
                  </a:lnTo>
                  <a:lnTo>
                    <a:pt x="1262993" y="256074"/>
                  </a:lnTo>
                  <a:lnTo>
                    <a:pt x="1443420" y="256074"/>
                  </a:lnTo>
                  <a:lnTo>
                    <a:pt x="1623848" y="256074"/>
                  </a:lnTo>
                  <a:lnTo>
                    <a:pt x="1804275" y="256074"/>
                  </a:lnTo>
                  <a:lnTo>
                    <a:pt x="1984703" y="256074"/>
                  </a:lnTo>
                  <a:lnTo>
                    <a:pt x="2165131" y="256074"/>
                  </a:lnTo>
                  <a:lnTo>
                    <a:pt x="2345558" y="256074"/>
                  </a:lnTo>
                  <a:lnTo>
                    <a:pt x="2525986" y="256074"/>
                  </a:lnTo>
                  <a:lnTo>
                    <a:pt x="2706413" y="256074"/>
                  </a:lnTo>
                  <a:lnTo>
                    <a:pt x="2886841" y="460934"/>
                  </a:lnTo>
                  <a:lnTo>
                    <a:pt x="3067268" y="25607"/>
                  </a:lnTo>
                  <a:lnTo>
                    <a:pt x="3247696" y="0"/>
                  </a:lnTo>
                </a:path>
              </a:pathLst>
            </a:custGeom>
            <a:ln w="32521" cap="flat">
              <a:solidFill>
                <a:srgbClr val="00A173">
                  <a:alpha val="100000"/>
                </a:srgbClr>
              </a:solidFill>
              <a:prstDash val="solid"/>
              <a:round/>
            </a:ln>
          </p:spPr>
          <p:txBody>
            <a:bodyPr/>
            <a:lstStyle/>
            <a:p/>
          </p:txBody>
        </p:sp>
        <p:sp>
          <p:nvSpPr>
            <p:cNvPr id="29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9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9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9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9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3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3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3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3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3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3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3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4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4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4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4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4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4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4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4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4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4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5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5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5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5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5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5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5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5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5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59" name="rc84"/>
            <p:cNvSpPr/>
            <p:nvPr/>
          </p:nvSpPr>
          <p:spPr>
            <a:xfrm>
              <a:off x="14005791" y="9941072"/>
              <a:ext cx="3149396" cy="504938"/>
            </a:xfrm>
            <a:prstGeom prst="rect">
              <a:avLst/>
            </a:prstGeom>
            <a:solidFill>
              <a:srgbClr val="FFFFFF">
                <a:alpha val="100000"/>
              </a:srgbClr>
            </a:solidFill>
          </p:spPr>
          <p:txBody>
            <a:bodyPr/>
            <a:lstStyle/>
            <a:p/>
          </p:txBody>
        </p:sp>
        <p:sp>
          <p:nvSpPr>
            <p:cNvPr id="36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6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6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6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6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6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6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6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6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Czechia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514188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514188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514188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514188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5822351" y="2153563"/>
              <a:ext cx="4049618" cy="3131794"/>
            </a:xfrm>
            <a:prstGeom prst="rect">
              <a:avLst/>
            </a:prstGeom>
            <a:solidFill>
              <a:srgbClr val="FFFFFF">
                <a:alpha val="100000"/>
              </a:srgbClr>
            </a:solidFill>
          </p:spPr>
          <p:txBody>
            <a:bodyPr/>
            <a:lstStyle/>
            <a:p/>
          </p:txBody>
        </p:sp>
        <p:sp>
          <p:nvSpPr>
            <p:cNvPr id="24" name="pl23"/>
            <p:cNvSpPr/>
            <p:nvPr/>
          </p:nvSpPr>
          <p:spPr>
            <a:xfrm>
              <a:off x="5822351"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5" name="pl24"/>
            <p:cNvSpPr/>
            <p:nvPr/>
          </p:nvSpPr>
          <p:spPr>
            <a:xfrm>
              <a:off x="5822351"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6" name="pl25"/>
            <p:cNvSpPr/>
            <p:nvPr/>
          </p:nvSpPr>
          <p:spPr>
            <a:xfrm>
              <a:off x="5822351"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7" name="pl26"/>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8" name="pl27"/>
            <p:cNvSpPr/>
            <p:nvPr/>
          </p:nvSpPr>
          <p:spPr>
            <a:xfrm>
              <a:off x="5822351"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9" name="pl28"/>
            <p:cNvSpPr/>
            <p:nvPr/>
          </p:nvSpPr>
          <p:spPr>
            <a:xfrm>
              <a:off x="5822351"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0" name="pl29"/>
            <p:cNvSpPr/>
            <p:nvPr/>
          </p:nvSpPr>
          <p:spPr>
            <a:xfrm>
              <a:off x="5822351"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1" name="rc30"/>
            <p:cNvSpPr/>
            <p:nvPr/>
          </p:nvSpPr>
          <p:spPr>
            <a:xfrm>
              <a:off x="5872141"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872141"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872141"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872141"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6204077" y="3802852"/>
              <a:ext cx="298742"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204077" y="380285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204077" y="380285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204077" y="380285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398816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39881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39881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4914731"/>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863757"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863757"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863757"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863757"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8195693"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8195693"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8195693"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8195693"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919150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919150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919150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919150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523437"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523437"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523437"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523437"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69" name="pg68"/>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9871970" y="2153563"/>
              <a:ext cx="4049618" cy="3131794"/>
            </a:xfrm>
            <a:prstGeom prst="rect">
              <a:avLst/>
            </a:prstGeom>
            <a:solidFill>
              <a:srgbClr val="FFFFFF">
                <a:alpha val="100000"/>
              </a:srgbClr>
            </a:solidFill>
          </p:spPr>
          <p:txBody>
            <a:bodyPr/>
            <a:lstStyle/>
            <a:p/>
          </p:txBody>
        </p:sp>
        <p:sp>
          <p:nvSpPr>
            <p:cNvPr id="73" name="pl72"/>
            <p:cNvSpPr/>
            <p:nvPr/>
          </p:nvSpPr>
          <p:spPr>
            <a:xfrm>
              <a:off x="9871970"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4" name="pl73"/>
            <p:cNvSpPr/>
            <p:nvPr/>
          </p:nvSpPr>
          <p:spPr>
            <a:xfrm>
              <a:off x="9871970"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5" name="pl74"/>
            <p:cNvSpPr/>
            <p:nvPr/>
          </p:nvSpPr>
          <p:spPr>
            <a:xfrm>
              <a:off x="9871970"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6" name="pl75"/>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7" name="pl76"/>
            <p:cNvSpPr/>
            <p:nvPr/>
          </p:nvSpPr>
          <p:spPr>
            <a:xfrm>
              <a:off x="9871970"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8" name="pl77"/>
            <p:cNvSpPr/>
            <p:nvPr/>
          </p:nvSpPr>
          <p:spPr>
            <a:xfrm>
              <a:off x="9871970"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9" name="pl78"/>
            <p:cNvSpPr/>
            <p:nvPr/>
          </p:nvSpPr>
          <p:spPr>
            <a:xfrm>
              <a:off x="9871970"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0" name="rc79"/>
            <p:cNvSpPr/>
            <p:nvPr/>
          </p:nvSpPr>
          <p:spPr>
            <a:xfrm>
              <a:off x="9921760"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9921760"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9921760"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9921760"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253696"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253696"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253696"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253696"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58563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58563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58563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58563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1249504" y="3061598"/>
              <a:ext cx="298742" cy="2223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1249504" y="287628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1249504"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1581440" y="3617538"/>
              <a:ext cx="298742" cy="1667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1581440" y="3246912"/>
              <a:ext cx="298742" cy="370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1581440" y="324691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1581440" y="324691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1913376"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1913376"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1913376"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1913376"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224531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224531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224531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224531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pg107"/>
            <p:cNvSpPr/>
            <p:nvPr/>
          </p:nvSpPr>
          <p:spPr>
            <a:xfrm>
              <a:off x="11092290"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9" name="tx108"/>
            <p:cNvSpPr/>
            <p:nvPr/>
          </p:nvSpPr>
          <p:spPr>
            <a:xfrm>
              <a:off x="1121717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10" name="pg109"/>
            <p:cNvSpPr/>
            <p:nvPr/>
          </p:nvSpPr>
          <p:spPr>
            <a:xfrm>
              <a:off x="112826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1" name="tx110"/>
            <p:cNvSpPr/>
            <p:nvPr/>
          </p:nvSpPr>
          <p:spPr>
            <a:xfrm>
              <a:off x="11386760"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 case(s)</a:t>
              </a:r>
            </a:p>
          </p:txBody>
        </p:sp>
        <p:sp>
          <p:nvSpPr>
            <p:cNvPr id="112" name="rc111"/>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13" name="rc112"/>
            <p:cNvSpPr/>
            <p:nvPr/>
          </p:nvSpPr>
          <p:spPr>
            <a:xfrm>
              <a:off x="13921588" y="2153563"/>
              <a:ext cx="4049618" cy="3131794"/>
            </a:xfrm>
            <a:prstGeom prst="rect">
              <a:avLst/>
            </a:prstGeom>
            <a:solidFill>
              <a:srgbClr val="FFFFFF">
                <a:alpha val="100000"/>
              </a:srgbClr>
            </a:solidFill>
          </p:spPr>
          <p:txBody>
            <a:bodyPr/>
            <a:lstStyle/>
            <a:p/>
          </p:txBody>
        </p:sp>
        <p:sp>
          <p:nvSpPr>
            <p:cNvPr id="114" name="pl113"/>
            <p:cNvSpPr/>
            <p:nvPr/>
          </p:nvSpPr>
          <p:spPr>
            <a:xfrm>
              <a:off x="13921588"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5" name="pl114"/>
            <p:cNvSpPr/>
            <p:nvPr/>
          </p:nvSpPr>
          <p:spPr>
            <a:xfrm>
              <a:off x="13921588"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6" name="pl115"/>
            <p:cNvSpPr/>
            <p:nvPr/>
          </p:nvSpPr>
          <p:spPr>
            <a:xfrm>
              <a:off x="13921588"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7" name="pl116"/>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8" name="pl117"/>
            <p:cNvSpPr/>
            <p:nvPr/>
          </p:nvSpPr>
          <p:spPr>
            <a:xfrm>
              <a:off x="13921588"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9" name="pl118"/>
            <p:cNvSpPr/>
            <p:nvPr/>
          </p:nvSpPr>
          <p:spPr>
            <a:xfrm>
              <a:off x="13921588"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0" name="pl119"/>
            <p:cNvSpPr/>
            <p:nvPr/>
          </p:nvSpPr>
          <p:spPr>
            <a:xfrm>
              <a:off x="13921588"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1" name="rc120"/>
            <p:cNvSpPr/>
            <p:nvPr/>
          </p:nvSpPr>
          <p:spPr>
            <a:xfrm>
              <a:off x="1397137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397137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397137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397137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496718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496718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496718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496718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1516604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1529092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1" name="pg130"/>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rc131"/>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33" name="tx132"/>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34" name="tx133"/>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5" name="tx134"/>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6" name="tx135"/>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7" name="pl136"/>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tx148"/>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0" name="tx149"/>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1" name="tx150"/>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2" name="tx151"/>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3" name="tx152"/>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4" name="tx153"/>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5" name="tx154"/>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6" name="tx155"/>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7" name="tx156"/>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8" name="tx157"/>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9" name="tx158"/>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0" name="tx159"/>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1" name="pl160"/>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tx172"/>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4" name="tx173"/>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5" name="tx174"/>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6" name="tx175"/>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7" name="tx176"/>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8" name="tx177"/>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9" name="tx178"/>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0" name="tx179"/>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1" name="tx180"/>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2" name="tx181"/>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3" name="tx182"/>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4" name="tx183"/>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5" name="pl184"/>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tx196"/>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tx23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34" name="tx233"/>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35" name="tx234"/>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36" name="tx235"/>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37" name="pl23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8" name="pl237"/>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pl238"/>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0" name="pl239"/>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2" name="rc241"/>
            <p:cNvSpPr/>
            <p:nvPr/>
          </p:nvSpPr>
          <p:spPr>
            <a:xfrm>
              <a:off x="18110385" y="2153563"/>
              <a:ext cx="1753945" cy="1236458"/>
            </a:xfrm>
            <a:prstGeom prst="rect">
              <a:avLst/>
            </a:prstGeom>
            <a:solidFill>
              <a:srgbClr val="FFFFFF">
                <a:alpha val="100000"/>
              </a:srgbClr>
            </a:solidFill>
          </p:spPr>
          <p:txBody>
            <a:bodyPr/>
            <a:lstStyle/>
            <a:p/>
          </p:txBody>
        </p:sp>
        <p:sp>
          <p:nvSpPr>
            <p:cNvPr id="243" name="rc242"/>
            <p:cNvSpPr/>
            <p:nvPr/>
          </p:nvSpPr>
          <p:spPr>
            <a:xfrm>
              <a:off x="18179974" y="2223153"/>
              <a:ext cx="274319" cy="274319"/>
            </a:xfrm>
            <a:prstGeom prst="rect">
              <a:avLst/>
            </a:prstGeom>
            <a:solidFill>
              <a:srgbClr val="FFFFFF">
                <a:alpha val="100000"/>
              </a:srgbClr>
            </a:solidFill>
          </p:spPr>
          <p:txBody>
            <a:bodyPr/>
            <a:lstStyle/>
            <a:p/>
          </p:txBody>
        </p:sp>
        <p:sp>
          <p:nvSpPr>
            <p:cNvPr id="244" name="rc24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8179974" y="2497473"/>
              <a:ext cx="274319" cy="274319"/>
            </a:xfrm>
            <a:prstGeom prst="rect">
              <a:avLst/>
            </a:prstGeom>
            <a:solidFill>
              <a:srgbClr val="FFFFFF">
                <a:alpha val="100000"/>
              </a:srgbClr>
            </a:solidFill>
          </p:spPr>
          <p:txBody>
            <a:bodyPr/>
            <a:lstStyle/>
            <a:p/>
          </p:txBody>
        </p:sp>
        <p:sp>
          <p:nvSpPr>
            <p:cNvPr id="246" name="rc24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8179974" y="2771793"/>
              <a:ext cx="274319" cy="274319"/>
            </a:xfrm>
            <a:prstGeom prst="rect">
              <a:avLst/>
            </a:prstGeom>
            <a:solidFill>
              <a:srgbClr val="FFFFFF">
                <a:alpha val="100000"/>
              </a:srgbClr>
            </a:solidFill>
          </p:spPr>
          <p:txBody>
            <a:bodyPr/>
            <a:lstStyle/>
            <a:p/>
          </p:txBody>
        </p:sp>
        <p:sp>
          <p:nvSpPr>
            <p:cNvPr id="248" name="rc24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8179974" y="3046113"/>
              <a:ext cx="274319" cy="274319"/>
            </a:xfrm>
            <a:prstGeom prst="rect">
              <a:avLst/>
            </a:prstGeom>
            <a:solidFill>
              <a:srgbClr val="FFFFFF">
                <a:alpha val="100000"/>
              </a:srgbClr>
            </a:solidFill>
          </p:spPr>
          <p:txBody>
            <a:bodyPr/>
            <a:lstStyle/>
            <a:p/>
          </p:txBody>
        </p:sp>
        <p:sp>
          <p:nvSpPr>
            <p:cNvPr id="250" name="rc24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tx25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2" name="tx25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3" name="tx25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4" name="tx25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55" name=""/>
          <p:cNvGrpSpPr/>
          <p:nvPr/>
        </p:nvGrpSpPr>
        <p:grpSpPr>
          <a:xfrm>
            <a:off x="6400800" y="6217920"/>
            <a:ext cx="5486400" cy="4251960"/>
            <a:chOff x="6400800" y="6217920"/>
            <a:chExt cx="5486400" cy="4251960"/>
          </a:xfrm>
        </p:grpSpPr>
        <p:sp>
          <p:nvSpPr>
            <p:cNvPr id="2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8" name="rc5"/>
            <p:cNvSpPr/>
            <p:nvPr/>
          </p:nvSpPr>
          <p:spPr>
            <a:xfrm>
              <a:off x="6984155" y="6510025"/>
              <a:ext cx="4234357" cy="2788960"/>
            </a:xfrm>
            <a:prstGeom prst="rect">
              <a:avLst/>
            </a:prstGeom>
            <a:solidFill>
              <a:srgbClr val="FFFFFF">
                <a:alpha val="100000"/>
              </a:srgbClr>
            </a:solidFill>
          </p:spPr>
          <p:txBody>
            <a:bodyPr/>
            <a:lstStyle/>
            <a:p/>
          </p:txBody>
        </p:sp>
        <p:sp>
          <p:nvSpPr>
            <p:cNvPr id="259" name="pl6"/>
            <p:cNvSpPr/>
            <p:nvPr/>
          </p:nvSpPr>
          <p:spPr>
            <a:xfrm>
              <a:off x="6984155" y="8749645"/>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0" name="pl7"/>
            <p:cNvSpPr/>
            <p:nvPr/>
          </p:nvSpPr>
          <p:spPr>
            <a:xfrm>
              <a:off x="6984155" y="7904505"/>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1" name="pl8"/>
            <p:cNvSpPr/>
            <p:nvPr/>
          </p:nvSpPr>
          <p:spPr>
            <a:xfrm>
              <a:off x="6984155" y="7059365"/>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2" name="pl9"/>
            <p:cNvSpPr/>
            <p:nvPr/>
          </p:nvSpPr>
          <p:spPr>
            <a:xfrm>
              <a:off x="6984155"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3" name="pl10"/>
            <p:cNvSpPr/>
            <p:nvPr/>
          </p:nvSpPr>
          <p:spPr>
            <a:xfrm>
              <a:off x="6984155" y="832707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4" name="pl11"/>
            <p:cNvSpPr/>
            <p:nvPr/>
          </p:nvSpPr>
          <p:spPr>
            <a:xfrm>
              <a:off x="6984155" y="748193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5" name="pl12"/>
            <p:cNvSpPr/>
            <p:nvPr/>
          </p:nvSpPr>
          <p:spPr>
            <a:xfrm>
              <a:off x="6984155"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6" name="rc13"/>
            <p:cNvSpPr/>
            <p:nvPr/>
          </p:nvSpPr>
          <p:spPr>
            <a:xfrm>
              <a:off x="9483602" y="8327075"/>
              <a:ext cx="411673"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7" name="rc14"/>
            <p:cNvSpPr/>
            <p:nvPr/>
          </p:nvSpPr>
          <p:spPr>
            <a:xfrm>
              <a:off x="10659813"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8" name="rc15"/>
            <p:cNvSpPr/>
            <p:nvPr/>
          </p:nvSpPr>
          <p:spPr>
            <a:xfrm>
              <a:off x="6984155" y="6510025"/>
              <a:ext cx="4234357" cy="2788960"/>
            </a:xfrm>
            <a:prstGeom prst="rect">
              <a:avLst/>
            </a:prstGeom>
            <a:ln w="13550" cap="rnd">
              <a:solidFill>
                <a:srgbClr val="333333">
                  <a:alpha val="100000"/>
                </a:srgbClr>
              </a:solidFill>
              <a:prstDash val="solid"/>
              <a:round/>
            </a:ln>
          </p:spPr>
          <p:txBody>
            <a:bodyPr/>
            <a:lstStyle/>
            <a:p/>
          </p:txBody>
        </p:sp>
        <p:sp>
          <p:nvSpPr>
            <p:cNvPr id="269" name="tx16"/>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70" name="tx17"/>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71" name="tx18"/>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72" name="tx19"/>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273" name="pl2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4" name="pl21"/>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5" name="pl22"/>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6" name="pl23"/>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7" name="pl24"/>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8" name="pl25"/>
            <p:cNvSpPr/>
            <p:nvPr/>
          </p:nvSpPr>
          <p:spPr>
            <a:xfrm>
              <a:off x="11218512" y="85319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9" name="pl26"/>
            <p:cNvSpPr/>
            <p:nvPr/>
          </p:nvSpPr>
          <p:spPr>
            <a:xfrm>
              <a:off x="11218512" y="78917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0" name="pl27"/>
            <p:cNvSpPr/>
            <p:nvPr/>
          </p:nvSpPr>
          <p:spPr>
            <a:xfrm>
              <a:off x="11218512"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1" name="pl28"/>
            <p:cNvSpPr/>
            <p:nvPr/>
          </p:nvSpPr>
          <p:spPr>
            <a:xfrm>
              <a:off x="112185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2" name="tx29"/>
            <p:cNvSpPr/>
            <p:nvPr/>
          </p:nvSpPr>
          <p:spPr>
            <a:xfrm>
              <a:off x="1131657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83" name="tx30"/>
            <p:cNvSpPr/>
            <p:nvPr/>
          </p:nvSpPr>
          <p:spPr>
            <a:xfrm>
              <a:off x="11316570" y="8529650"/>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84" name="tx31"/>
            <p:cNvSpPr/>
            <p:nvPr/>
          </p:nvSpPr>
          <p:spPr>
            <a:xfrm>
              <a:off x="11316570" y="788939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85" name="tx32"/>
            <p:cNvSpPr/>
            <p:nvPr/>
          </p:nvSpPr>
          <p:spPr>
            <a:xfrm>
              <a:off x="11316570" y="7249136"/>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86" name="tx33"/>
            <p:cNvSpPr/>
            <p:nvPr/>
          </p:nvSpPr>
          <p:spPr>
            <a:xfrm>
              <a:off x="11316570" y="660887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87" name="pl34"/>
            <p:cNvSpPr/>
            <p:nvPr/>
          </p:nvSpPr>
          <p:spPr>
            <a:xfrm>
              <a:off x="73370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35"/>
            <p:cNvSpPr/>
            <p:nvPr/>
          </p:nvSpPr>
          <p:spPr>
            <a:xfrm>
              <a:off x="79251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36"/>
            <p:cNvSpPr/>
            <p:nvPr/>
          </p:nvSpPr>
          <p:spPr>
            <a:xfrm>
              <a:off x="851322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37"/>
            <p:cNvSpPr/>
            <p:nvPr/>
          </p:nvSpPr>
          <p:spPr>
            <a:xfrm>
              <a:off x="91013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38"/>
            <p:cNvSpPr/>
            <p:nvPr/>
          </p:nvSpPr>
          <p:spPr>
            <a:xfrm>
              <a:off x="968943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39"/>
            <p:cNvSpPr/>
            <p:nvPr/>
          </p:nvSpPr>
          <p:spPr>
            <a:xfrm>
              <a:off x="102775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40"/>
            <p:cNvSpPr/>
            <p:nvPr/>
          </p:nvSpPr>
          <p:spPr>
            <a:xfrm>
              <a:off x="108656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41"/>
            <p:cNvSpPr/>
            <p:nvPr/>
          </p:nvSpPr>
          <p:spPr>
            <a:xfrm rot="-2700000">
              <a:off x="722711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95" name="tx42"/>
            <p:cNvSpPr/>
            <p:nvPr/>
          </p:nvSpPr>
          <p:spPr>
            <a:xfrm rot="-2700000">
              <a:off x="7775527"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96" name="tx43"/>
            <p:cNvSpPr/>
            <p:nvPr/>
          </p:nvSpPr>
          <p:spPr>
            <a:xfrm rot="-2700000">
              <a:off x="836297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97" name="tx44"/>
            <p:cNvSpPr/>
            <p:nvPr/>
          </p:nvSpPr>
          <p:spPr>
            <a:xfrm rot="-2700000">
              <a:off x="880638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98" name="tx45"/>
            <p:cNvSpPr/>
            <p:nvPr/>
          </p:nvSpPr>
          <p:spPr>
            <a:xfrm rot="-2700000">
              <a:off x="939449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99" name="tx46"/>
            <p:cNvSpPr/>
            <p:nvPr/>
          </p:nvSpPr>
          <p:spPr>
            <a:xfrm rot="-2700000">
              <a:off x="998257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00" name="tx47"/>
            <p:cNvSpPr/>
            <p:nvPr/>
          </p:nvSpPr>
          <p:spPr>
            <a:xfrm rot="-2700000">
              <a:off x="106827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1" name="tx48"/>
            <p:cNvSpPr/>
            <p:nvPr/>
          </p:nvSpPr>
          <p:spPr>
            <a:xfrm>
              <a:off x="910133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02" name="tx49"/>
            <p:cNvSpPr/>
            <p:nvPr/>
          </p:nvSpPr>
          <p:spPr>
            <a:xfrm>
              <a:off x="82840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3" name="tx5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04" name="tx5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05" name="rc52"/>
            <p:cNvSpPr/>
            <p:nvPr/>
          </p:nvSpPr>
          <p:spPr>
            <a:xfrm>
              <a:off x="7968586" y="10217410"/>
              <a:ext cx="1051268" cy="182880"/>
            </a:xfrm>
            <a:prstGeom prst="rect">
              <a:avLst/>
            </a:prstGeom>
            <a:solidFill>
              <a:srgbClr val="FFFFFF">
                <a:alpha val="100000"/>
              </a:srgbClr>
            </a:solidFill>
          </p:spPr>
          <p:txBody>
            <a:bodyPr/>
            <a:lstStyle/>
            <a:p/>
          </p:txBody>
        </p:sp>
        <p:sp>
          <p:nvSpPr>
            <p:cNvPr id="306" name="rc53"/>
            <p:cNvSpPr/>
            <p:nvPr/>
          </p:nvSpPr>
          <p:spPr>
            <a:xfrm>
              <a:off x="7968586" y="10217410"/>
              <a:ext cx="182879" cy="182880"/>
            </a:xfrm>
            <a:prstGeom prst="rect">
              <a:avLst/>
            </a:prstGeom>
            <a:solidFill>
              <a:srgbClr val="FFFFFF">
                <a:alpha val="100000"/>
              </a:srgbClr>
            </a:solidFill>
          </p:spPr>
          <p:txBody>
            <a:bodyPr/>
            <a:lstStyle/>
            <a:p/>
          </p:txBody>
        </p:sp>
        <p:sp>
          <p:nvSpPr>
            <p:cNvPr id="307" name="pl54"/>
            <p:cNvSpPr/>
            <p:nvPr/>
          </p:nvSpPr>
          <p:spPr>
            <a:xfrm>
              <a:off x="798687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08" name="tx55"/>
            <p:cNvSpPr/>
            <p:nvPr/>
          </p:nvSpPr>
          <p:spPr>
            <a:xfrm>
              <a:off x="825946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09" name="rc56"/>
            <p:cNvSpPr/>
            <p:nvPr/>
          </p:nvSpPr>
          <p:spPr>
            <a:xfrm>
              <a:off x="9199854" y="10217410"/>
              <a:ext cx="1034227" cy="182880"/>
            </a:xfrm>
            <a:prstGeom prst="rect">
              <a:avLst/>
            </a:prstGeom>
            <a:solidFill>
              <a:srgbClr val="FFFFFF">
                <a:alpha val="100000"/>
              </a:srgbClr>
            </a:solidFill>
          </p:spPr>
          <p:txBody>
            <a:bodyPr/>
            <a:lstStyle/>
            <a:p/>
          </p:txBody>
        </p:sp>
        <p:sp>
          <p:nvSpPr>
            <p:cNvPr id="310" name="rc57"/>
            <p:cNvSpPr/>
            <p:nvPr/>
          </p:nvSpPr>
          <p:spPr>
            <a:xfrm>
              <a:off x="9199854" y="10217410"/>
              <a:ext cx="182879" cy="182880"/>
            </a:xfrm>
            <a:prstGeom prst="rect">
              <a:avLst/>
            </a:prstGeom>
            <a:solidFill>
              <a:srgbClr val="FFFFFF">
                <a:alpha val="100000"/>
              </a:srgbClr>
            </a:solidFill>
          </p:spPr>
          <p:txBody>
            <a:bodyPr/>
            <a:lstStyle/>
            <a:p/>
          </p:txBody>
        </p:sp>
        <p:sp>
          <p:nvSpPr>
            <p:cNvPr id="311" name="rc58"/>
            <p:cNvSpPr/>
            <p:nvPr/>
          </p:nvSpPr>
          <p:spPr>
            <a:xfrm>
              <a:off x="9208854"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2" name="tx59"/>
            <p:cNvSpPr/>
            <p:nvPr/>
          </p:nvSpPr>
          <p:spPr>
            <a:xfrm>
              <a:off x="949073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13" name="tx60"/>
            <p:cNvSpPr/>
            <p:nvPr/>
          </p:nvSpPr>
          <p:spPr>
            <a:xfrm>
              <a:off x="64730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14" name=""/>
          <p:cNvGrpSpPr/>
          <p:nvPr/>
        </p:nvGrpSpPr>
        <p:grpSpPr>
          <a:xfrm>
            <a:off x="12527280" y="6217920"/>
            <a:ext cx="5486400" cy="4297680"/>
            <a:chOff x="12527280" y="6217920"/>
            <a:chExt cx="5486400" cy="4297680"/>
          </a:xfrm>
        </p:grpSpPr>
        <p:sp>
          <p:nvSpPr>
            <p:cNvPr id="3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9" name="pl17"/>
            <p:cNvSpPr/>
            <p:nvPr/>
          </p:nvSpPr>
          <p:spPr>
            <a:xfrm>
              <a:off x="13325144" y="6663670"/>
              <a:ext cx="4510689" cy="384112"/>
            </a:xfrm>
            <a:custGeom>
              <a:avLst/>
              <a:pathLst>
                <a:path w="4510689" h="384112">
                  <a:moveTo>
                    <a:pt x="0" y="51214"/>
                  </a:moveTo>
                  <a:lnTo>
                    <a:pt x="180427" y="51214"/>
                  </a:lnTo>
                  <a:lnTo>
                    <a:pt x="360855" y="25607"/>
                  </a:lnTo>
                  <a:lnTo>
                    <a:pt x="541282" y="51214"/>
                  </a:lnTo>
                  <a:lnTo>
                    <a:pt x="721710" y="51214"/>
                  </a:lnTo>
                  <a:lnTo>
                    <a:pt x="902137" y="51214"/>
                  </a:lnTo>
                  <a:lnTo>
                    <a:pt x="1082565" y="51214"/>
                  </a:lnTo>
                  <a:lnTo>
                    <a:pt x="1262993" y="25607"/>
                  </a:lnTo>
                  <a:lnTo>
                    <a:pt x="1443420" y="51214"/>
                  </a:lnTo>
                  <a:lnTo>
                    <a:pt x="1623848" y="25607"/>
                  </a:lnTo>
                  <a:lnTo>
                    <a:pt x="1804275" y="25607"/>
                  </a:lnTo>
                  <a:lnTo>
                    <a:pt x="1984703" y="25607"/>
                  </a:lnTo>
                  <a:lnTo>
                    <a:pt x="2165131" y="25607"/>
                  </a:lnTo>
                  <a:lnTo>
                    <a:pt x="2345558" y="0"/>
                  </a:lnTo>
                  <a:lnTo>
                    <a:pt x="2525986" y="0"/>
                  </a:lnTo>
                  <a:lnTo>
                    <a:pt x="2706413" y="0"/>
                  </a:lnTo>
                  <a:lnTo>
                    <a:pt x="2886841" y="25607"/>
                  </a:lnTo>
                  <a:lnTo>
                    <a:pt x="3067268" y="51214"/>
                  </a:lnTo>
                  <a:lnTo>
                    <a:pt x="3247696" y="76822"/>
                  </a:lnTo>
                  <a:lnTo>
                    <a:pt x="3428124" y="179252"/>
                  </a:lnTo>
                  <a:lnTo>
                    <a:pt x="3608551" y="128037"/>
                  </a:lnTo>
                  <a:lnTo>
                    <a:pt x="3788979" y="51214"/>
                  </a:lnTo>
                  <a:lnTo>
                    <a:pt x="3969406" y="51214"/>
                  </a:lnTo>
                  <a:lnTo>
                    <a:pt x="4149834" y="307289"/>
                  </a:lnTo>
                  <a:lnTo>
                    <a:pt x="4330262" y="256074"/>
                  </a:lnTo>
                  <a:lnTo>
                    <a:pt x="4510689" y="384112"/>
                  </a:lnTo>
                </a:path>
              </a:pathLst>
            </a:custGeom>
            <a:ln w="32521" cap="flat">
              <a:solidFill>
                <a:srgbClr val="5EB0E8">
                  <a:alpha val="100000"/>
                </a:srgbClr>
              </a:solidFill>
              <a:prstDash val="solid"/>
              <a:round/>
            </a:ln>
          </p:spPr>
          <p:txBody>
            <a:bodyPr/>
            <a:lstStyle/>
            <a:p/>
          </p:txBody>
        </p:sp>
        <p:sp>
          <p:nvSpPr>
            <p:cNvPr id="330" name="pl18"/>
            <p:cNvSpPr/>
            <p:nvPr/>
          </p:nvSpPr>
          <p:spPr>
            <a:xfrm>
              <a:off x="13325144" y="6663670"/>
              <a:ext cx="4510689" cy="384112"/>
            </a:xfrm>
            <a:custGeom>
              <a:avLst/>
              <a:pathLst>
                <a:path w="4510689" h="384112">
                  <a:moveTo>
                    <a:pt x="0" y="25607"/>
                  </a:moveTo>
                  <a:lnTo>
                    <a:pt x="180427" y="25607"/>
                  </a:lnTo>
                  <a:lnTo>
                    <a:pt x="360855" y="25607"/>
                  </a:lnTo>
                  <a:lnTo>
                    <a:pt x="541282" y="25607"/>
                  </a:lnTo>
                  <a:lnTo>
                    <a:pt x="721710" y="25607"/>
                  </a:lnTo>
                  <a:lnTo>
                    <a:pt x="902137" y="25607"/>
                  </a:lnTo>
                  <a:lnTo>
                    <a:pt x="1082565" y="25607"/>
                  </a:lnTo>
                  <a:lnTo>
                    <a:pt x="1262993" y="25607"/>
                  </a:lnTo>
                  <a:lnTo>
                    <a:pt x="1443420" y="25607"/>
                  </a:lnTo>
                  <a:lnTo>
                    <a:pt x="1623848" y="25607"/>
                  </a:lnTo>
                  <a:lnTo>
                    <a:pt x="1804275" y="25607"/>
                  </a:lnTo>
                  <a:lnTo>
                    <a:pt x="1984703" y="25607"/>
                  </a:lnTo>
                  <a:lnTo>
                    <a:pt x="2165131" y="0"/>
                  </a:lnTo>
                  <a:lnTo>
                    <a:pt x="2345558" y="0"/>
                  </a:lnTo>
                  <a:lnTo>
                    <a:pt x="2525986" y="76822"/>
                  </a:lnTo>
                  <a:lnTo>
                    <a:pt x="2706413" y="0"/>
                  </a:lnTo>
                  <a:lnTo>
                    <a:pt x="2886841" y="153644"/>
                  </a:lnTo>
                  <a:lnTo>
                    <a:pt x="3067268" y="230467"/>
                  </a:lnTo>
                  <a:lnTo>
                    <a:pt x="3247696" y="384112"/>
                  </a:lnTo>
                  <a:lnTo>
                    <a:pt x="3428124" y="307289"/>
                  </a:lnTo>
                  <a:lnTo>
                    <a:pt x="3608551" y="230467"/>
                  </a:lnTo>
                  <a:lnTo>
                    <a:pt x="3788979" y="51214"/>
                  </a:lnTo>
                  <a:lnTo>
                    <a:pt x="3969406" y="51214"/>
                  </a:lnTo>
                  <a:lnTo>
                    <a:pt x="4149834" y="307289"/>
                  </a:lnTo>
                  <a:lnTo>
                    <a:pt x="4330262" y="256074"/>
                  </a:lnTo>
                  <a:lnTo>
                    <a:pt x="4510689" y="384112"/>
                  </a:lnTo>
                </a:path>
              </a:pathLst>
            </a:custGeom>
            <a:ln w="32521" cap="flat">
              <a:solidFill>
                <a:srgbClr val="00A173">
                  <a:alpha val="100000"/>
                </a:srgbClr>
              </a:solidFill>
              <a:prstDash val="solid"/>
              <a:round/>
            </a:ln>
          </p:spPr>
          <p:txBody>
            <a:bodyPr/>
            <a:lstStyle/>
            <a:p/>
          </p:txBody>
        </p:sp>
        <p:sp>
          <p:nvSpPr>
            <p:cNvPr id="3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96" name="rc84"/>
            <p:cNvSpPr/>
            <p:nvPr/>
          </p:nvSpPr>
          <p:spPr>
            <a:xfrm>
              <a:off x="14005791" y="9941072"/>
              <a:ext cx="3149396" cy="504938"/>
            </a:xfrm>
            <a:prstGeom prst="rect">
              <a:avLst/>
            </a:prstGeom>
            <a:solidFill>
              <a:srgbClr val="FFFFFF">
                <a:alpha val="100000"/>
              </a:srgbClr>
            </a:solidFill>
          </p:spPr>
          <p:txBody>
            <a:bodyPr/>
            <a:lstStyle/>
            <a:p/>
          </p:txBody>
        </p:sp>
        <p:sp>
          <p:nvSpPr>
            <p:cNvPr id="3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0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0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0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0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Democratic People's Republic of Korea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3224967"/>
              <a:ext cx="238993" cy="2060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3890632"/>
              <a:ext cx="238993" cy="1394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4175916"/>
              <a:ext cx="238993" cy="11094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3954028"/>
              <a:ext cx="238993" cy="1331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4112520"/>
              <a:ext cx="238993" cy="1172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4049123"/>
              <a:ext cx="238993" cy="1236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012427" y="2153563"/>
              <a:ext cx="3239694" cy="3131794"/>
            </a:xfrm>
            <a:prstGeom prst="rect">
              <a:avLst/>
            </a:prstGeom>
            <a:solidFill>
              <a:srgbClr val="FFFFFF">
                <a:alpha val="100000"/>
              </a:srgbClr>
            </a:solidFill>
          </p:spPr>
          <p:txBody>
            <a:bodyPr/>
            <a:lstStyle/>
            <a:p/>
          </p:txBody>
        </p:sp>
        <p:sp>
          <p:nvSpPr>
            <p:cNvPr id="71" name="pl70"/>
            <p:cNvSpPr/>
            <p:nvPr/>
          </p:nvSpPr>
          <p:spPr>
            <a:xfrm>
              <a:off x="5012427"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pl78"/>
            <p:cNvSpPr/>
            <p:nvPr/>
          </p:nvSpPr>
          <p:spPr>
            <a:xfrm>
              <a:off x="5012427"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rc80"/>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052260" y="3193268"/>
              <a:ext cx="238993" cy="2092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17808"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83357" y="3858933"/>
              <a:ext cx="238993" cy="1426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48906" y="3795537"/>
              <a:ext cx="238993" cy="1489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114455" y="4017425"/>
              <a:ext cx="238993" cy="1267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80003" y="4429503"/>
              <a:ext cx="238993" cy="855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45552"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11101"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7665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442199" y="3922330"/>
              <a:ext cx="238993" cy="136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07747" y="4302710"/>
              <a:ext cx="238993" cy="982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73296" y="2939682"/>
              <a:ext cx="238993" cy="2345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252122" y="2153563"/>
              <a:ext cx="3239694" cy="3131794"/>
            </a:xfrm>
            <a:prstGeom prst="rect">
              <a:avLst/>
            </a:prstGeom>
            <a:solidFill>
              <a:srgbClr val="FFFFFF">
                <a:alpha val="100000"/>
              </a:srgbClr>
            </a:solidFill>
          </p:spPr>
          <p:txBody>
            <a:bodyPr/>
            <a:lstStyle/>
            <a:p/>
          </p:txBody>
        </p:sp>
        <p:sp>
          <p:nvSpPr>
            <p:cNvPr id="135" name="pl134"/>
            <p:cNvSpPr/>
            <p:nvPr/>
          </p:nvSpPr>
          <p:spPr>
            <a:xfrm>
              <a:off x="825212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825212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825212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825212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825212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825212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291955"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557503"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2305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088601"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354150"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19698"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885247"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150796"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16345"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681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0947442"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12991" y="4334408"/>
              <a:ext cx="238993" cy="950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41283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5" name="tx19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6" name="pg195"/>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7" name="tx196"/>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8" name="rc19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9" name="rc198"/>
            <p:cNvSpPr/>
            <p:nvPr/>
          </p:nvSpPr>
          <p:spPr>
            <a:xfrm>
              <a:off x="11491817" y="2153563"/>
              <a:ext cx="3239694" cy="3131794"/>
            </a:xfrm>
            <a:prstGeom prst="rect">
              <a:avLst/>
            </a:prstGeom>
            <a:solidFill>
              <a:srgbClr val="FFFFFF">
                <a:alpha val="100000"/>
              </a:srgbClr>
            </a:solidFill>
          </p:spPr>
          <p:txBody>
            <a:bodyPr/>
            <a:lstStyle/>
            <a:p/>
          </p:txBody>
        </p:sp>
        <p:sp>
          <p:nvSpPr>
            <p:cNvPr id="200" name="pl199"/>
            <p:cNvSpPr/>
            <p:nvPr/>
          </p:nvSpPr>
          <p:spPr>
            <a:xfrm>
              <a:off x="11491817"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1" name="pl200"/>
            <p:cNvSpPr/>
            <p:nvPr/>
          </p:nvSpPr>
          <p:spPr>
            <a:xfrm>
              <a:off x="11491817"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2" name="pl201"/>
            <p:cNvSpPr/>
            <p:nvPr/>
          </p:nvSpPr>
          <p:spPr>
            <a:xfrm>
              <a:off x="11491817"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3" name="pl202"/>
            <p:cNvSpPr/>
            <p:nvPr/>
          </p:nvSpPr>
          <p:spPr>
            <a:xfrm>
              <a:off x="11491817"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4" name="pl203"/>
            <p:cNvSpPr/>
            <p:nvPr/>
          </p:nvSpPr>
          <p:spPr>
            <a:xfrm>
              <a:off x="11491817"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5" name="pl20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6" name="pl205"/>
            <p:cNvSpPr/>
            <p:nvPr/>
          </p:nvSpPr>
          <p:spPr>
            <a:xfrm>
              <a:off x="11491817"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7" name="pl206"/>
            <p:cNvSpPr/>
            <p:nvPr/>
          </p:nvSpPr>
          <p:spPr>
            <a:xfrm>
              <a:off x="11491817"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8" name="pl207"/>
            <p:cNvSpPr/>
            <p:nvPr/>
          </p:nvSpPr>
          <p:spPr>
            <a:xfrm>
              <a:off x="11491817"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9" name="pl208"/>
            <p:cNvSpPr/>
            <p:nvPr/>
          </p:nvSpPr>
          <p:spPr>
            <a:xfrm>
              <a:off x="11491817"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0" name="rc209"/>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531649"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797198"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062747"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28296" y="3827235"/>
              <a:ext cx="238993" cy="1458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593845"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59393"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24942" y="4714788"/>
              <a:ext cx="238993"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390491"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56040"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21588" y="3732140"/>
              <a:ext cx="238993" cy="1553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187137"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52686"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60" name="pg259"/>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2" name="rc261"/>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31512" y="2153563"/>
              <a:ext cx="3239694" cy="3131794"/>
            </a:xfrm>
            <a:prstGeom prst="rect">
              <a:avLst/>
            </a:prstGeom>
            <a:solidFill>
              <a:srgbClr val="FFFFFF">
                <a:alpha val="100000"/>
              </a:srgbClr>
            </a:solidFill>
          </p:spPr>
          <p:txBody>
            <a:bodyPr/>
            <a:lstStyle/>
            <a:p/>
          </p:txBody>
        </p:sp>
        <p:sp>
          <p:nvSpPr>
            <p:cNvPr id="264" name="pl263"/>
            <p:cNvSpPr/>
            <p:nvPr/>
          </p:nvSpPr>
          <p:spPr>
            <a:xfrm>
              <a:off x="1473151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5" name="pl264"/>
            <p:cNvSpPr/>
            <p:nvPr/>
          </p:nvSpPr>
          <p:spPr>
            <a:xfrm>
              <a:off x="1473151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6" name="pl265"/>
            <p:cNvSpPr/>
            <p:nvPr/>
          </p:nvSpPr>
          <p:spPr>
            <a:xfrm>
              <a:off x="1473151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7" name="pl266"/>
            <p:cNvSpPr/>
            <p:nvPr/>
          </p:nvSpPr>
          <p:spPr>
            <a:xfrm>
              <a:off x="1473151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8" name="pl267"/>
            <p:cNvSpPr/>
            <p:nvPr/>
          </p:nvSpPr>
          <p:spPr>
            <a:xfrm>
              <a:off x="1473151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9" name="pl26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0" name="pl269"/>
            <p:cNvSpPr/>
            <p:nvPr/>
          </p:nvSpPr>
          <p:spPr>
            <a:xfrm>
              <a:off x="1473151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1" name="pl270"/>
            <p:cNvSpPr/>
            <p:nvPr/>
          </p:nvSpPr>
          <p:spPr>
            <a:xfrm>
              <a:off x="1473151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2" name="pl271"/>
            <p:cNvSpPr/>
            <p:nvPr/>
          </p:nvSpPr>
          <p:spPr>
            <a:xfrm>
              <a:off x="1473151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3" name="pl272"/>
            <p:cNvSpPr/>
            <p:nvPr/>
          </p:nvSpPr>
          <p:spPr>
            <a:xfrm>
              <a:off x="1473151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4" name="rc27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71344"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36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02442"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67991" y="4492900"/>
              <a:ext cx="238993" cy="792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33539"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099088" y="4904978"/>
              <a:ext cx="238993" cy="380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00" name="pg29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5661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9" name="tx428"/>
            <p:cNvSpPr/>
            <p:nvPr/>
          </p:nvSpPr>
          <p:spPr>
            <a:xfrm>
              <a:off x="1230614" y="393214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30" name="tx429"/>
            <p:cNvSpPr/>
            <p:nvPr/>
          </p:nvSpPr>
          <p:spPr>
            <a:xfrm>
              <a:off x="1230614" y="32981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31" name="tx430"/>
            <p:cNvSpPr/>
            <p:nvPr/>
          </p:nvSpPr>
          <p:spPr>
            <a:xfrm>
              <a:off x="1230614" y="26642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32" name="pl43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737938" y="46513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737938" y="4017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737938" y="3383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737938"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6" name=""/>
          <p:cNvGrpSpPr/>
          <p:nvPr/>
        </p:nvGrpSpPr>
        <p:grpSpPr>
          <a:xfrm>
            <a:off x="12527280" y="6217920"/>
            <a:ext cx="5486400" cy="4297680"/>
            <a:chOff x="12527280" y="6217920"/>
            <a:chExt cx="5486400" cy="4297680"/>
          </a:xfrm>
        </p:grpSpPr>
        <p:sp>
          <p:nvSpPr>
            <p:cNvPr id="45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7"/>
            <p:cNvSpPr/>
            <p:nvPr/>
          </p:nvSpPr>
          <p:spPr>
            <a:xfrm>
              <a:off x="13325144" y="6663670"/>
              <a:ext cx="4510689" cy="537757"/>
            </a:xfrm>
            <a:custGeom>
              <a:avLst/>
              <a:pathLst>
                <a:path w="4510689" h="537757">
                  <a:moveTo>
                    <a:pt x="0" y="537757"/>
                  </a:moveTo>
                  <a:lnTo>
                    <a:pt x="180427" y="179252"/>
                  </a:lnTo>
                  <a:lnTo>
                    <a:pt x="360855" y="25607"/>
                  </a:lnTo>
                  <a:lnTo>
                    <a:pt x="541282" y="102429"/>
                  </a:lnTo>
                  <a:lnTo>
                    <a:pt x="721710" y="102429"/>
                  </a:lnTo>
                  <a:lnTo>
                    <a:pt x="902137" y="76822"/>
                  </a:lnTo>
                  <a:lnTo>
                    <a:pt x="1082565" y="76822"/>
                  </a:lnTo>
                  <a:lnTo>
                    <a:pt x="1262993" y="0"/>
                  </a:lnTo>
                  <a:lnTo>
                    <a:pt x="1443420" y="25607"/>
                  </a:lnTo>
                  <a:lnTo>
                    <a:pt x="1623848" y="25607"/>
                  </a:lnTo>
                  <a:lnTo>
                    <a:pt x="1804275" y="0"/>
                  </a:lnTo>
                  <a:lnTo>
                    <a:pt x="1984703" y="0"/>
                  </a:lnTo>
                  <a:lnTo>
                    <a:pt x="2165131" y="0"/>
                  </a:lnTo>
                  <a:lnTo>
                    <a:pt x="2345558" y="0"/>
                  </a:lnTo>
                  <a:lnTo>
                    <a:pt x="2525986" y="0"/>
                  </a:lnTo>
                  <a:lnTo>
                    <a:pt x="2706413" y="25607"/>
                  </a:lnTo>
                  <a:lnTo>
                    <a:pt x="2886841" y="0"/>
                  </a:lnTo>
                  <a:lnTo>
                    <a:pt x="3067268" y="0"/>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72" name="pl18"/>
            <p:cNvSpPr/>
            <p:nvPr/>
          </p:nvSpPr>
          <p:spPr>
            <a:xfrm>
              <a:off x="14768565" y="6663670"/>
              <a:ext cx="3067268" cy="614579"/>
            </a:xfrm>
            <a:custGeom>
              <a:avLst/>
              <a:pathLst>
                <a:path w="3067268" h="614579">
                  <a:moveTo>
                    <a:pt x="0" y="614579"/>
                  </a:moveTo>
                  <a:lnTo>
                    <a:pt x="180427" y="614579"/>
                  </a:lnTo>
                  <a:lnTo>
                    <a:pt x="360855" y="588972"/>
                  </a:lnTo>
                  <a:lnTo>
                    <a:pt x="541282" y="588972"/>
                  </a:lnTo>
                  <a:lnTo>
                    <a:pt x="721710" y="588972"/>
                  </a:lnTo>
                  <a:lnTo>
                    <a:pt x="902137" y="588972"/>
                  </a:lnTo>
                  <a:lnTo>
                    <a:pt x="1082565" y="588972"/>
                  </a:lnTo>
                  <a:lnTo>
                    <a:pt x="1262993" y="358504"/>
                  </a:lnTo>
                  <a:lnTo>
                    <a:pt x="1443420" y="25607"/>
                  </a:lnTo>
                  <a:lnTo>
                    <a:pt x="1623848" y="25607"/>
                  </a:lnTo>
                  <a:lnTo>
                    <a:pt x="1804275" y="0"/>
                  </a:lnTo>
                  <a:lnTo>
                    <a:pt x="1984703" y="25607"/>
                  </a:lnTo>
                  <a:lnTo>
                    <a:pt x="2165131" y="0"/>
                  </a:lnTo>
                  <a:lnTo>
                    <a:pt x="2345558" y="0"/>
                  </a:lnTo>
                  <a:lnTo>
                    <a:pt x="2525986" y="0"/>
                  </a:lnTo>
                  <a:lnTo>
                    <a:pt x="2706413" y="0"/>
                  </a:lnTo>
                  <a:lnTo>
                    <a:pt x="2886841" y="0"/>
                  </a:lnTo>
                  <a:lnTo>
                    <a:pt x="3067268" y="0"/>
                  </a:lnTo>
                </a:path>
              </a:pathLst>
            </a:custGeom>
            <a:ln w="32521" cap="flat">
              <a:solidFill>
                <a:srgbClr val="00A173">
                  <a:alpha val="100000"/>
                </a:srgbClr>
              </a:solidFill>
              <a:prstDash val="solid"/>
              <a:round/>
            </a:ln>
          </p:spPr>
          <p:txBody>
            <a:bodyPr/>
            <a:lstStyle/>
            <a:p/>
          </p:txBody>
        </p:sp>
        <p:sp>
          <p:nvSpPr>
            <p:cNvPr id="47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8" name="rc84"/>
            <p:cNvSpPr/>
            <p:nvPr/>
          </p:nvSpPr>
          <p:spPr>
            <a:xfrm>
              <a:off x="14005791" y="9941072"/>
              <a:ext cx="3149396" cy="504938"/>
            </a:xfrm>
            <a:prstGeom prst="rect">
              <a:avLst/>
            </a:prstGeom>
            <a:solidFill>
              <a:srgbClr val="FFFFFF">
                <a:alpha val="100000"/>
              </a:srgbClr>
            </a:solidFill>
          </p:spPr>
          <p:txBody>
            <a:bodyPr/>
            <a:lstStyle/>
            <a:p/>
          </p:txBody>
        </p:sp>
        <p:sp>
          <p:nvSpPr>
            <p:cNvPr id="53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4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Democratic Republic of the Congo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024716"/>
              <a:ext cx="234305" cy="26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809687"/>
              <a:ext cx="234305" cy="215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4805963"/>
              <a:ext cx="234305" cy="3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456487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39339"/>
              <a:ext cx="234305" cy="2652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629100"/>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168323"/>
              <a:ext cx="234305" cy="460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4818996"/>
              <a:ext cx="234305" cy="115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8078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278164"/>
              <a:ext cx="234305" cy="529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097323"/>
              <a:ext cx="234305" cy="1880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086153"/>
              <a:ext cx="234305" cy="11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076845"/>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752904"/>
              <a:ext cx="234305" cy="323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26180"/>
              <a:ext cx="234305" cy="1591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20595"/>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1094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797586"/>
              <a:ext cx="234305" cy="311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100116"/>
              <a:ext cx="234305" cy="185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060089"/>
              <a:ext cx="234305" cy="40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049849"/>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805033"/>
              <a:ext cx="234305" cy="244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06846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06008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720324"/>
              <a:ext cx="234305" cy="339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028440"/>
              <a:ext cx="234305" cy="25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993998"/>
              <a:ext cx="234305" cy="344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82827"/>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724048"/>
              <a:ext cx="234305" cy="258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098254"/>
              <a:ext cx="234305" cy="187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003306"/>
              <a:ext cx="234305" cy="949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99492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781761"/>
              <a:ext cx="234305" cy="213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039610"/>
              <a:ext cx="234305" cy="245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883225"/>
              <a:ext cx="234305" cy="156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876709"/>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645855"/>
              <a:ext cx="234305" cy="230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082430"/>
              <a:ext cx="234305" cy="202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835751"/>
              <a:ext cx="234305" cy="24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82923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525774"/>
              <a:ext cx="234305" cy="303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182963"/>
              <a:ext cx="234305" cy="102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80170"/>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158760"/>
              <a:ext cx="234305" cy="21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054504"/>
              <a:ext cx="234305" cy="104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4,343 case(s)</a:t>
              </a:r>
            </a:p>
          </p:txBody>
        </p:sp>
        <p:sp>
          <p:nvSpPr>
            <p:cNvPr id="64" name="pg63"/>
            <p:cNvSpPr/>
            <p:nvPr/>
          </p:nvSpPr>
          <p:spPr>
            <a:xfrm>
              <a:off x="2923876" y="2394471"/>
              <a:ext cx="1509421" cy="311602"/>
            </a:xfrm>
            <a:custGeom>
              <a:avLst/>
              <a:pathLst>
                <a:path w="1509421" h="311602">
                  <a:moveTo>
                    <a:pt x="26017" y="311602"/>
                  </a:moveTo>
                  <a:lnTo>
                    <a:pt x="1483403" y="311602"/>
                  </a:lnTo>
                  <a:lnTo>
                    <a:pt x="1482356" y="311581"/>
                  </a:lnTo>
                  <a:lnTo>
                    <a:pt x="1486539" y="311412"/>
                  </a:lnTo>
                  <a:lnTo>
                    <a:pt x="1490642" y="310575"/>
                  </a:lnTo>
                  <a:lnTo>
                    <a:pt x="1494557" y="309090"/>
                  </a:lnTo>
                  <a:lnTo>
                    <a:pt x="1498183" y="306996"/>
                  </a:lnTo>
                  <a:lnTo>
                    <a:pt x="1501426" y="304348"/>
                  </a:lnTo>
                  <a:lnTo>
                    <a:pt x="1504203" y="301214"/>
                  </a:lnTo>
                  <a:lnTo>
                    <a:pt x="1506440" y="297675"/>
                  </a:lnTo>
                  <a:lnTo>
                    <a:pt x="1508082" y="293823"/>
                  </a:lnTo>
                  <a:lnTo>
                    <a:pt x="1509084" y="289758"/>
                  </a:lnTo>
                  <a:lnTo>
                    <a:pt x="1509421" y="285585"/>
                  </a:lnTo>
                  <a:lnTo>
                    <a:pt x="1509421" y="26017"/>
                  </a:lnTo>
                  <a:lnTo>
                    <a:pt x="1509084" y="21843"/>
                  </a:lnTo>
                  <a:lnTo>
                    <a:pt x="1508082" y="17778"/>
                  </a:lnTo>
                  <a:lnTo>
                    <a:pt x="1506440" y="13926"/>
                  </a:lnTo>
                  <a:lnTo>
                    <a:pt x="1504203" y="10387"/>
                  </a:lnTo>
                  <a:lnTo>
                    <a:pt x="1501426" y="7253"/>
                  </a:lnTo>
                  <a:lnTo>
                    <a:pt x="1498183" y="4605"/>
                  </a:lnTo>
                  <a:lnTo>
                    <a:pt x="1494557" y="2511"/>
                  </a:lnTo>
                  <a:lnTo>
                    <a:pt x="1490642" y="1027"/>
                  </a:lnTo>
                  <a:lnTo>
                    <a:pt x="1486539" y="189"/>
                  </a:lnTo>
                  <a:lnTo>
                    <a:pt x="1483403"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27945" y="2466357"/>
              <a:ext cx="130128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4,380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785484"/>
              <a:ext cx="234305" cy="1824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4780830"/>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486678"/>
              <a:ext cx="234305" cy="294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770591"/>
              <a:ext cx="234305" cy="514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070582"/>
              <a:ext cx="234305" cy="7000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058481"/>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3702891"/>
              <a:ext cx="234305" cy="355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838544"/>
              <a:ext cx="234305" cy="446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338670"/>
              <a:ext cx="234305" cy="499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4321915"/>
              <a:ext cx="234305" cy="167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3950501"/>
              <a:ext cx="234305" cy="371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862746"/>
              <a:ext cx="234305" cy="422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3929091"/>
              <a:ext cx="234305" cy="933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3923506"/>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3575363"/>
              <a:ext cx="234305" cy="34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979104"/>
              <a:ext cx="234305" cy="306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124826"/>
              <a:ext cx="234305" cy="18542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311737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2876285"/>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986551"/>
              <a:ext cx="234305" cy="2988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168323"/>
              <a:ext cx="234305" cy="818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16087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009145"/>
              <a:ext cx="234305" cy="151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933492"/>
              <a:ext cx="234305" cy="351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510880"/>
              <a:ext cx="234305" cy="422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50157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253031"/>
              <a:ext cx="234305" cy="248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860884"/>
              <a:ext cx="234305" cy="42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523912"/>
              <a:ext cx="234305" cy="3369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509949"/>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4162737"/>
              <a:ext cx="234305" cy="347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4841336"/>
              <a:ext cx="234305" cy="2373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4832958"/>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639339"/>
              <a:ext cx="234305" cy="193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053573"/>
              <a:ext cx="234305" cy="231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024716"/>
              <a:ext cx="234305" cy="28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15408"/>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846921"/>
              <a:ext cx="234305" cy="1684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023785"/>
              <a:ext cx="234305" cy="261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023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014477"/>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785484"/>
              <a:ext cx="234305" cy="228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30437"/>
              <a:ext cx="234305" cy="549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28575"/>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25783"/>
              <a:ext cx="234305" cy="2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144797"/>
              <a:ext cx="234305" cy="80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10,701 case(s)</a:t>
              </a:r>
            </a:p>
          </p:txBody>
        </p:sp>
        <p:sp>
          <p:nvSpPr>
            <p:cNvPr id="125" name="pg124"/>
            <p:cNvSpPr/>
            <p:nvPr/>
          </p:nvSpPr>
          <p:spPr>
            <a:xfrm>
              <a:off x="6059786" y="2394471"/>
              <a:ext cx="1589877" cy="311602"/>
            </a:xfrm>
            <a:custGeom>
              <a:avLst/>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63854" y="2466357"/>
              <a:ext cx="13817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311,500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18200"/>
              <a:ext cx="234305" cy="267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4656095"/>
              <a:ext cx="234305" cy="3621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4650509"/>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469922"/>
              <a:ext cx="234305" cy="180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4656095"/>
              <a:ext cx="234305" cy="311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4648648"/>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337740"/>
              <a:ext cx="234305" cy="31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4943731"/>
              <a:ext cx="234305" cy="341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4517396"/>
              <a:ext cx="234305" cy="426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4505295"/>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186009"/>
              <a:ext cx="234305" cy="319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040541"/>
              <a:ext cx="234305" cy="244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4613275"/>
              <a:ext cx="234305" cy="427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460210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283750"/>
              <a:ext cx="234305" cy="318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020993"/>
              <a:ext cx="234305" cy="264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4415932"/>
              <a:ext cx="234305" cy="605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4406623"/>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107816"/>
              <a:ext cx="234305" cy="298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4989343"/>
              <a:ext cx="234305" cy="2960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4919529"/>
              <a:ext cx="234305" cy="69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4905566"/>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50907"/>
              <a:ext cx="234305" cy="354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075914"/>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070328"/>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784554"/>
              <a:ext cx="234305" cy="285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073121"/>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06660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4738011"/>
              <a:ext cx="234305" cy="328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05304"/>
              <a:ext cx="234305" cy="80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04373"/>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19692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04237"/>
              <a:ext cx="234305" cy="192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03442"/>
              <a:ext cx="234305" cy="81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03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197857"/>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4926045"/>
              <a:ext cx="234305" cy="271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34160"/>
              <a:ext cx="234305" cy="51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34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28575"/>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116872"/>
              <a:ext cx="234305" cy="111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11820"/>
              <a:ext cx="234305" cy="73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118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10889"/>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04237"/>
              <a:ext cx="234305" cy="206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1721"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660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5,086 case(s)</a:t>
              </a:r>
            </a:p>
          </p:txBody>
        </p:sp>
        <p:sp>
          <p:nvSpPr>
            <p:cNvPr id="186" name="pg185"/>
            <p:cNvSpPr/>
            <p:nvPr/>
          </p:nvSpPr>
          <p:spPr>
            <a:xfrm>
              <a:off x="9235923" y="2394471"/>
              <a:ext cx="1589877" cy="311602"/>
            </a:xfrm>
            <a:custGeom>
              <a:avLst/>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39992" y="2466357"/>
              <a:ext cx="13817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109,419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007030"/>
              <a:ext cx="234305" cy="112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499772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875778"/>
              <a:ext cx="234305" cy="121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38281"/>
              <a:ext cx="234305" cy="1470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065674"/>
              <a:ext cx="234305" cy="72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057296"/>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4904635"/>
              <a:ext cx="234305" cy="152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020062"/>
              <a:ext cx="234305" cy="265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4853437"/>
              <a:ext cx="234305" cy="1666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4847852"/>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4576971"/>
              <a:ext cx="234305" cy="270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4883225"/>
              <a:ext cx="234305" cy="21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4867400"/>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4401969"/>
              <a:ext cx="234305" cy="465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492883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4913013"/>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4662611"/>
              <a:ext cx="234305" cy="250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4919529"/>
              <a:ext cx="234305" cy="365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4840405"/>
              <a:ext cx="234305" cy="791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4813410"/>
              <a:ext cx="234305" cy="269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4486678"/>
              <a:ext cx="234305" cy="326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4955832"/>
              <a:ext cx="234305" cy="329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4955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4935353"/>
              <a:ext cx="234305" cy="20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469426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4949316"/>
              <a:ext cx="234305" cy="336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4949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4916736"/>
              <a:ext cx="234305" cy="325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4616998"/>
              <a:ext cx="234305" cy="29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041472"/>
              <a:ext cx="234305" cy="243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041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021924"/>
              <a:ext cx="234305" cy="195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4818996"/>
              <a:ext cx="234305" cy="202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122457"/>
              <a:ext cx="234305" cy="162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1224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104770"/>
              <a:ext cx="234305" cy="17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4694260"/>
              <a:ext cx="234305" cy="410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4909289"/>
              <a:ext cx="234305" cy="376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4909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4901842"/>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4463406"/>
              <a:ext cx="234305" cy="43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034956"/>
              <a:ext cx="234305" cy="250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033094"/>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025647"/>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4781761"/>
              <a:ext cx="234305" cy="243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31771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7" name="pg246"/>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8" name="tx247"/>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4,320 case(s)</a:t>
              </a:r>
            </a:p>
          </p:txBody>
        </p:sp>
        <p:sp>
          <p:nvSpPr>
            <p:cNvPr id="249" name="pg248"/>
            <p:cNvSpPr/>
            <p:nvPr/>
          </p:nvSpPr>
          <p:spPr>
            <a:xfrm>
              <a:off x="12432175" y="2394471"/>
              <a:ext cx="1549649" cy="311602"/>
            </a:xfrm>
            <a:custGeom>
              <a:avLst/>
              <a:pathLst>
                <a:path w="1549649" h="311602">
                  <a:moveTo>
                    <a:pt x="26017" y="311602"/>
                  </a:moveTo>
                  <a:lnTo>
                    <a:pt x="1523632" y="311602"/>
                  </a:lnTo>
                  <a:lnTo>
                    <a:pt x="1522584" y="311581"/>
                  </a:lnTo>
                  <a:lnTo>
                    <a:pt x="1526768" y="311412"/>
                  </a:lnTo>
                  <a:lnTo>
                    <a:pt x="1530870" y="310575"/>
                  </a:lnTo>
                  <a:lnTo>
                    <a:pt x="1534785" y="309090"/>
                  </a:lnTo>
                  <a:lnTo>
                    <a:pt x="1538411" y="306996"/>
                  </a:lnTo>
                  <a:lnTo>
                    <a:pt x="1541655" y="304348"/>
                  </a:lnTo>
                  <a:lnTo>
                    <a:pt x="1544431" y="301214"/>
                  </a:lnTo>
                  <a:lnTo>
                    <a:pt x="1546669" y="297675"/>
                  </a:lnTo>
                  <a:lnTo>
                    <a:pt x="1548310" y="293823"/>
                  </a:lnTo>
                  <a:lnTo>
                    <a:pt x="1549312" y="289758"/>
                  </a:lnTo>
                  <a:lnTo>
                    <a:pt x="1549649" y="285585"/>
                  </a:lnTo>
                  <a:lnTo>
                    <a:pt x="1549649" y="26017"/>
                  </a:lnTo>
                  <a:lnTo>
                    <a:pt x="1549312" y="21843"/>
                  </a:lnTo>
                  <a:lnTo>
                    <a:pt x="1548310" y="17778"/>
                  </a:lnTo>
                  <a:lnTo>
                    <a:pt x="1546669" y="13926"/>
                  </a:lnTo>
                  <a:lnTo>
                    <a:pt x="1544431" y="10387"/>
                  </a:lnTo>
                  <a:lnTo>
                    <a:pt x="1541655" y="7253"/>
                  </a:lnTo>
                  <a:lnTo>
                    <a:pt x="1538411" y="4605"/>
                  </a:lnTo>
                  <a:lnTo>
                    <a:pt x="1534785" y="2511"/>
                  </a:lnTo>
                  <a:lnTo>
                    <a:pt x="1530870" y="1027"/>
                  </a:lnTo>
                  <a:lnTo>
                    <a:pt x="1526768" y="189"/>
                  </a:lnTo>
                  <a:lnTo>
                    <a:pt x="152363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0" name="tx249"/>
            <p:cNvSpPr/>
            <p:nvPr/>
          </p:nvSpPr>
          <p:spPr>
            <a:xfrm>
              <a:off x="12536244" y="2466357"/>
              <a:ext cx="134151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89,100 case(s)</a:t>
              </a:r>
            </a:p>
          </p:txBody>
        </p:sp>
        <p:sp>
          <p:nvSpPr>
            <p:cNvPr id="251" name="rc25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2" name="rc251"/>
            <p:cNvSpPr/>
            <p:nvPr/>
          </p:nvSpPr>
          <p:spPr>
            <a:xfrm>
              <a:off x="14795069" y="2153563"/>
              <a:ext cx="3176137" cy="3131794"/>
            </a:xfrm>
            <a:prstGeom prst="rect">
              <a:avLst/>
            </a:prstGeom>
            <a:solidFill>
              <a:srgbClr val="FFFFFF">
                <a:alpha val="100000"/>
              </a:srgbClr>
            </a:solidFill>
          </p:spPr>
          <p:txBody>
            <a:bodyPr/>
            <a:lstStyle/>
            <a:p/>
          </p:txBody>
        </p:sp>
        <p:sp>
          <p:nvSpPr>
            <p:cNvPr id="253" name="pl252"/>
            <p:cNvSpPr/>
            <p:nvPr/>
          </p:nvSpPr>
          <p:spPr>
            <a:xfrm>
              <a:off x="14795069"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6" name="pl25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pl258"/>
            <p:cNvSpPr/>
            <p:nvPr/>
          </p:nvSpPr>
          <p:spPr>
            <a:xfrm>
              <a:off x="14795069"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0" name="rc259"/>
            <p:cNvSpPr/>
            <p:nvPr/>
          </p:nvSpPr>
          <p:spPr>
            <a:xfrm>
              <a:off x="14834120" y="4761282"/>
              <a:ext cx="234305" cy="524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4311675"/>
              <a:ext cx="234305" cy="449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430422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4834120" y="3835074"/>
              <a:ext cx="234305" cy="469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4149705"/>
              <a:ext cx="234305" cy="969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4143189"/>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94459" y="3277487"/>
              <a:ext cx="234305" cy="865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280703"/>
              <a:ext cx="234305" cy="46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4617929"/>
              <a:ext cx="234305" cy="6627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617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54798" y="3835074"/>
              <a:ext cx="234305" cy="782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191341"/>
              <a:ext cx="234305" cy="94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189479"/>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5189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615138" y="4644924"/>
              <a:ext cx="234305" cy="544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223921"/>
              <a:ext cx="234305" cy="61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221128"/>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5221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75477" y="5013546"/>
              <a:ext cx="234305" cy="207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222059"/>
              <a:ext cx="234305" cy="63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214612"/>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5213681"/>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35816" y="4965141"/>
              <a:ext cx="234305" cy="248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194133"/>
              <a:ext cx="234305" cy="91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189479"/>
              <a:ext cx="234305" cy="46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5188548"/>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96155" y="4952109"/>
              <a:ext cx="234305" cy="236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56494" y="5209958"/>
              <a:ext cx="234305" cy="75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56494" y="5202511"/>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56494" y="5197857"/>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56494" y="5007030"/>
              <a:ext cx="234305" cy="190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16833" y="5276980"/>
              <a:ext cx="234305" cy="8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16833" y="5272326"/>
              <a:ext cx="234305" cy="46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16833" y="52723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16833" y="5245331"/>
              <a:ext cx="234305" cy="2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717717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7177173" y="5276049"/>
              <a:ext cx="234305" cy="93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7177173" y="52760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7177173" y="52760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3,469 case(s)</a:t>
              </a:r>
            </a:p>
          </p:txBody>
        </p:sp>
        <p:sp>
          <p:nvSpPr>
            <p:cNvPr id="302" name="pg30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23963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1" name="tx430"/>
            <p:cNvSpPr/>
            <p:nvPr/>
          </p:nvSpPr>
          <p:spPr>
            <a:xfrm>
              <a:off x="1230614" y="330877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2" name="tx431"/>
            <p:cNvSpPr/>
            <p:nvPr/>
          </p:nvSpPr>
          <p:spPr>
            <a:xfrm>
              <a:off x="1230614" y="23779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33" name="pl43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43544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3423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24927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280770" y="6510025"/>
              <a:ext cx="4064842" cy="2788960"/>
            </a:xfrm>
            <a:prstGeom prst="rect">
              <a:avLst/>
            </a:prstGeom>
            <a:solidFill>
              <a:srgbClr val="FFFFFF">
                <a:alpha val="100000"/>
              </a:srgbClr>
            </a:solidFill>
          </p:spPr>
          <p:txBody>
            <a:bodyPr/>
            <a:lstStyle/>
            <a:p/>
          </p:txBody>
        </p:sp>
        <p:sp>
          <p:nvSpPr>
            <p:cNvPr id="459" name="pl6"/>
            <p:cNvSpPr/>
            <p:nvPr/>
          </p:nvSpPr>
          <p:spPr>
            <a:xfrm>
              <a:off x="7280770" y="878595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60" name="pl7"/>
            <p:cNvSpPr/>
            <p:nvPr/>
          </p:nvSpPr>
          <p:spPr>
            <a:xfrm>
              <a:off x="7280770" y="8013431"/>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61" name="pl8"/>
            <p:cNvSpPr/>
            <p:nvPr/>
          </p:nvSpPr>
          <p:spPr>
            <a:xfrm>
              <a:off x="7280770" y="724090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62" name="pl9"/>
            <p:cNvSpPr/>
            <p:nvPr/>
          </p:nvSpPr>
          <p:spPr>
            <a:xfrm>
              <a:off x="7280770"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3" name="pl10"/>
            <p:cNvSpPr/>
            <p:nvPr/>
          </p:nvSpPr>
          <p:spPr>
            <a:xfrm>
              <a:off x="7280770" y="8399692"/>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4" name="pl11"/>
            <p:cNvSpPr/>
            <p:nvPr/>
          </p:nvSpPr>
          <p:spPr>
            <a:xfrm>
              <a:off x="7280770" y="7627169"/>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5" name="pl12"/>
            <p:cNvSpPr/>
            <p:nvPr/>
          </p:nvSpPr>
          <p:spPr>
            <a:xfrm>
              <a:off x="7280770" y="6854647"/>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6" name="rc13"/>
            <p:cNvSpPr/>
            <p:nvPr/>
          </p:nvSpPr>
          <p:spPr>
            <a:xfrm>
              <a:off x="7421910" y="8727241"/>
              <a:ext cx="395192" cy="3074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4"/>
            <p:cNvSpPr/>
            <p:nvPr/>
          </p:nvSpPr>
          <p:spPr>
            <a:xfrm>
              <a:off x="7986471" y="7142025"/>
              <a:ext cx="395192" cy="11572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8551033" y="7811030"/>
              <a:ext cx="395192" cy="10923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9115594" y="8450678"/>
              <a:ext cx="395192" cy="6504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9680156" y="8308534"/>
              <a:ext cx="395192" cy="8250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10244717" y="8566557"/>
              <a:ext cx="395192" cy="5840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809278" y="8844665"/>
              <a:ext cx="395192" cy="3213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7421910" y="8680890"/>
              <a:ext cx="395192" cy="463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1"/>
            <p:cNvSpPr/>
            <p:nvPr/>
          </p:nvSpPr>
          <p:spPr>
            <a:xfrm>
              <a:off x="7986471" y="6808296"/>
              <a:ext cx="395192" cy="3337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8551033" y="7732232"/>
              <a:ext cx="395192" cy="787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9115594" y="8419777"/>
              <a:ext cx="395192" cy="30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9680156" y="8296174"/>
              <a:ext cx="395192" cy="123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10244717" y="8560377"/>
              <a:ext cx="395192" cy="6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10809278" y="8841575"/>
              <a:ext cx="395192" cy="30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7"/>
            <p:cNvSpPr/>
            <p:nvPr/>
          </p:nvSpPr>
          <p:spPr>
            <a:xfrm>
              <a:off x="7421910" y="8666985"/>
              <a:ext cx="395192" cy="139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8"/>
            <p:cNvSpPr/>
            <p:nvPr/>
          </p:nvSpPr>
          <p:spPr>
            <a:xfrm>
              <a:off x="7986471" y="6636796"/>
              <a:ext cx="395192" cy="17149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8551033" y="7668886"/>
              <a:ext cx="395192" cy="633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9115594" y="8412052"/>
              <a:ext cx="395192" cy="77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9680156" y="8291539"/>
              <a:ext cx="395192" cy="46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7421910" y="9034705"/>
              <a:ext cx="395192" cy="1375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7986471" y="8299264"/>
              <a:ext cx="395192" cy="8729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4"/>
            <p:cNvSpPr/>
            <p:nvPr/>
          </p:nvSpPr>
          <p:spPr>
            <a:xfrm>
              <a:off x="8551033" y="8903377"/>
              <a:ext cx="395192" cy="2688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5"/>
            <p:cNvSpPr/>
            <p:nvPr/>
          </p:nvSpPr>
          <p:spPr>
            <a:xfrm>
              <a:off x="9115594" y="9101142"/>
              <a:ext cx="395192" cy="710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9680156" y="9133588"/>
              <a:ext cx="395192" cy="386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10244717" y="9150584"/>
              <a:ext cx="395192" cy="2163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8"/>
            <p:cNvSpPr/>
            <p:nvPr/>
          </p:nvSpPr>
          <p:spPr>
            <a:xfrm>
              <a:off x="10809278" y="9166034"/>
              <a:ext cx="395192" cy="61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pl39"/>
            <p:cNvSpPr/>
            <p:nvPr/>
          </p:nvSpPr>
          <p:spPr>
            <a:xfrm>
              <a:off x="7619507" y="6867288"/>
              <a:ext cx="3387368" cy="2049321"/>
            </a:xfrm>
            <a:custGeom>
              <a:avLst/>
              <a:pathLst>
                <a:path w="3387368" h="2049321">
                  <a:moveTo>
                    <a:pt x="0" y="614348"/>
                  </a:moveTo>
                  <a:lnTo>
                    <a:pt x="564561" y="0"/>
                  </a:lnTo>
                  <a:lnTo>
                    <a:pt x="1129122" y="1035871"/>
                  </a:lnTo>
                  <a:lnTo>
                    <a:pt x="1693684" y="1538112"/>
                  </a:lnTo>
                  <a:lnTo>
                    <a:pt x="2258245" y="1712999"/>
                  </a:lnTo>
                  <a:lnTo>
                    <a:pt x="2822806" y="1874434"/>
                  </a:lnTo>
                  <a:lnTo>
                    <a:pt x="3387368" y="2049321"/>
                  </a:lnTo>
                </a:path>
              </a:pathLst>
            </a:custGeom>
            <a:ln w="40651" cap="flat">
              <a:solidFill>
                <a:srgbClr val="000000">
                  <a:alpha val="100000"/>
                </a:srgbClr>
              </a:solidFill>
              <a:prstDash val="solid"/>
              <a:round/>
            </a:ln>
          </p:spPr>
          <p:txBody>
            <a:bodyPr/>
            <a:lstStyle/>
            <a:p/>
          </p:txBody>
        </p:sp>
        <p:sp>
          <p:nvSpPr>
            <p:cNvPr id="493" name="rc40"/>
            <p:cNvSpPr/>
            <p:nvPr/>
          </p:nvSpPr>
          <p:spPr>
            <a:xfrm>
              <a:off x="7280770" y="6510025"/>
              <a:ext cx="4064842" cy="2788960"/>
            </a:xfrm>
            <a:prstGeom prst="rect">
              <a:avLst/>
            </a:prstGeom>
            <a:ln w="13550" cap="rnd">
              <a:solidFill>
                <a:srgbClr val="333333">
                  <a:alpha val="100000"/>
                </a:srgbClr>
              </a:solidFill>
              <a:prstDash val="solid"/>
              <a:round/>
            </a:ln>
          </p:spPr>
          <p:txBody>
            <a:bodyPr/>
            <a:lstStyle/>
            <a:p/>
          </p:txBody>
        </p:sp>
        <p:sp>
          <p:nvSpPr>
            <p:cNvPr id="494" name="tx41"/>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2"/>
            <p:cNvSpPr/>
            <p:nvPr/>
          </p:nvSpPr>
          <p:spPr>
            <a:xfrm>
              <a:off x="6843756" y="8397385"/>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96" name="tx43"/>
            <p:cNvSpPr/>
            <p:nvPr/>
          </p:nvSpPr>
          <p:spPr>
            <a:xfrm>
              <a:off x="6801340" y="760514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7" name="tx44"/>
            <p:cNvSpPr/>
            <p:nvPr/>
          </p:nvSpPr>
          <p:spPr>
            <a:xfrm>
              <a:off x="6801340" y="683262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98" name="pl45"/>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6"/>
            <p:cNvSpPr/>
            <p:nvPr/>
          </p:nvSpPr>
          <p:spPr>
            <a:xfrm>
              <a:off x="7245975" y="8399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7"/>
            <p:cNvSpPr/>
            <p:nvPr/>
          </p:nvSpPr>
          <p:spPr>
            <a:xfrm>
              <a:off x="7245975" y="76271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8"/>
            <p:cNvSpPr/>
            <p:nvPr/>
          </p:nvSpPr>
          <p:spPr>
            <a:xfrm>
              <a:off x="7245975" y="68546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1345612" y="84995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1345612" y="78269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11345612" y="71542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tx5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4"/>
            <p:cNvSpPr/>
            <p:nvPr/>
          </p:nvSpPr>
          <p:spPr>
            <a:xfrm>
              <a:off x="11443669" y="849718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8" name="tx55"/>
            <p:cNvSpPr/>
            <p:nvPr/>
          </p:nvSpPr>
          <p:spPr>
            <a:xfrm>
              <a:off x="11443669" y="78246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9" name="tx56"/>
            <p:cNvSpPr/>
            <p:nvPr/>
          </p:nvSpPr>
          <p:spPr>
            <a:xfrm>
              <a:off x="11443669" y="715197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510" name="pl57"/>
            <p:cNvSpPr/>
            <p:nvPr/>
          </p:nvSpPr>
          <p:spPr>
            <a:xfrm>
              <a:off x="761950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8"/>
            <p:cNvSpPr/>
            <p:nvPr/>
          </p:nvSpPr>
          <p:spPr>
            <a:xfrm>
              <a:off x="81840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9"/>
            <p:cNvSpPr/>
            <p:nvPr/>
          </p:nvSpPr>
          <p:spPr>
            <a:xfrm>
              <a:off x="874862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0"/>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987775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2"/>
            <p:cNvSpPr/>
            <p:nvPr/>
          </p:nvSpPr>
          <p:spPr>
            <a:xfrm>
              <a:off x="104423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3"/>
            <p:cNvSpPr/>
            <p:nvPr/>
          </p:nvSpPr>
          <p:spPr>
            <a:xfrm>
              <a:off x="11006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tx64"/>
            <p:cNvSpPr/>
            <p:nvPr/>
          </p:nvSpPr>
          <p:spPr>
            <a:xfrm rot="-2700000">
              <a:off x="750960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5"/>
            <p:cNvSpPr/>
            <p:nvPr/>
          </p:nvSpPr>
          <p:spPr>
            <a:xfrm rot="-2700000">
              <a:off x="80344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6"/>
            <p:cNvSpPr/>
            <p:nvPr/>
          </p:nvSpPr>
          <p:spPr>
            <a:xfrm rot="-2700000">
              <a:off x="859837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7"/>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68"/>
            <p:cNvSpPr/>
            <p:nvPr/>
          </p:nvSpPr>
          <p:spPr>
            <a:xfrm rot="-2700000">
              <a:off x="958280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69"/>
            <p:cNvSpPr/>
            <p:nvPr/>
          </p:nvSpPr>
          <p:spPr>
            <a:xfrm rot="-2700000">
              <a:off x="1014734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70"/>
            <p:cNvSpPr/>
            <p:nvPr/>
          </p:nvSpPr>
          <p:spPr>
            <a:xfrm rot="-2700000">
              <a:off x="1082397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71"/>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5" name="tx72"/>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5"/>
            <p:cNvSpPr/>
            <p:nvPr/>
          </p:nvSpPr>
          <p:spPr>
            <a:xfrm>
              <a:off x="6670682" y="10217410"/>
              <a:ext cx="1051268" cy="182880"/>
            </a:xfrm>
            <a:prstGeom prst="rect">
              <a:avLst/>
            </a:prstGeom>
            <a:solidFill>
              <a:srgbClr val="FFFFFF">
                <a:alpha val="100000"/>
              </a:srgbClr>
            </a:solidFill>
          </p:spPr>
          <p:txBody>
            <a:bodyPr/>
            <a:lstStyle/>
            <a:p/>
          </p:txBody>
        </p:sp>
        <p:sp>
          <p:nvSpPr>
            <p:cNvPr id="529" name="rc76"/>
            <p:cNvSpPr/>
            <p:nvPr/>
          </p:nvSpPr>
          <p:spPr>
            <a:xfrm>
              <a:off x="6670682" y="10217410"/>
              <a:ext cx="182880" cy="182880"/>
            </a:xfrm>
            <a:prstGeom prst="rect">
              <a:avLst/>
            </a:prstGeom>
            <a:solidFill>
              <a:srgbClr val="FFFFFF">
                <a:alpha val="100000"/>
              </a:srgbClr>
            </a:solidFill>
          </p:spPr>
          <p:txBody>
            <a:bodyPr/>
            <a:lstStyle/>
            <a:p/>
          </p:txBody>
        </p:sp>
        <p:sp>
          <p:nvSpPr>
            <p:cNvPr id="530" name="pl77"/>
            <p:cNvSpPr/>
            <p:nvPr/>
          </p:nvSpPr>
          <p:spPr>
            <a:xfrm>
              <a:off x="66889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1" name="tx78"/>
            <p:cNvSpPr/>
            <p:nvPr/>
          </p:nvSpPr>
          <p:spPr>
            <a:xfrm>
              <a:off x="69615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79"/>
            <p:cNvSpPr/>
            <p:nvPr/>
          </p:nvSpPr>
          <p:spPr>
            <a:xfrm>
              <a:off x="7901950" y="10217410"/>
              <a:ext cx="3985249" cy="182880"/>
            </a:xfrm>
            <a:prstGeom prst="rect">
              <a:avLst/>
            </a:prstGeom>
            <a:solidFill>
              <a:srgbClr val="FFFFFF">
                <a:alpha val="100000"/>
              </a:srgbClr>
            </a:solidFill>
          </p:spPr>
          <p:txBody>
            <a:bodyPr/>
            <a:lstStyle/>
            <a:p/>
          </p:txBody>
        </p:sp>
        <p:sp>
          <p:nvSpPr>
            <p:cNvPr id="533" name="rc80"/>
            <p:cNvSpPr/>
            <p:nvPr/>
          </p:nvSpPr>
          <p:spPr>
            <a:xfrm>
              <a:off x="7901950" y="10217410"/>
              <a:ext cx="182879" cy="182880"/>
            </a:xfrm>
            <a:prstGeom prst="rect">
              <a:avLst/>
            </a:prstGeom>
            <a:solidFill>
              <a:srgbClr val="FFFFFF">
                <a:alpha val="100000"/>
              </a:srgbClr>
            </a:solidFill>
          </p:spPr>
          <p:txBody>
            <a:bodyPr/>
            <a:lstStyle/>
            <a:p/>
          </p:txBody>
        </p:sp>
        <p:sp>
          <p:nvSpPr>
            <p:cNvPr id="534" name="rc81"/>
            <p:cNvSpPr/>
            <p:nvPr/>
          </p:nvSpPr>
          <p:spPr>
            <a:xfrm>
              <a:off x="791095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5" name="rc82"/>
            <p:cNvSpPr/>
            <p:nvPr/>
          </p:nvSpPr>
          <p:spPr>
            <a:xfrm>
              <a:off x="8993190" y="10217410"/>
              <a:ext cx="182879" cy="182880"/>
            </a:xfrm>
            <a:prstGeom prst="rect">
              <a:avLst/>
            </a:prstGeom>
            <a:solidFill>
              <a:srgbClr val="FFFFFF">
                <a:alpha val="100000"/>
              </a:srgbClr>
            </a:solidFill>
          </p:spPr>
          <p:txBody>
            <a:bodyPr/>
            <a:lstStyle/>
            <a:p/>
          </p:txBody>
        </p:sp>
        <p:sp>
          <p:nvSpPr>
            <p:cNvPr id="536" name="rc83"/>
            <p:cNvSpPr/>
            <p:nvPr/>
          </p:nvSpPr>
          <p:spPr>
            <a:xfrm>
              <a:off x="900219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7" name="rc84"/>
            <p:cNvSpPr/>
            <p:nvPr/>
          </p:nvSpPr>
          <p:spPr>
            <a:xfrm>
              <a:off x="9919231" y="10217410"/>
              <a:ext cx="182879" cy="182880"/>
            </a:xfrm>
            <a:prstGeom prst="rect">
              <a:avLst/>
            </a:prstGeom>
            <a:solidFill>
              <a:srgbClr val="FFFFFF">
                <a:alpha val="100000"/>
              </a:srgbClr>
            </a:solidFill>
          </p:spPr>
          <p:txBody>
            <a:bodyPr/>
            <a:lstStyle/>
            <a:p/>
          </p:txBody>
        </p:sp>
        <p:sp>
          <p:nvSpPr>
            <p:cNvPr id="538" name="rc85"/>
            <p:cNvSpPr/>
            <p:nvPr/>
          </p:nvSpPr>
          <p:spPr>
            <a:xfrm>
              <a:off x="992823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9" name="rc86"/>
            <p:cNvSpPr/>
            <p:nvPr/>
          </p:nvSpPr>
          <p:spPr>
            <a:xfrm>
              <a:off x="10921472" y="10217410"/>
              <a:ext cx="182880" cy="182880"/>
            </a:xfrm>
            <a:prstGeom prst="rect">
              <a:avLst/>
            </a:prstGeom>
            <a:solidFill>
              <a:srgbClr val="FFFFFF">
                <a:alpha val="100000"/>
              </a:srgbClr>
            </a:solidFill>
          </p:spPr>
          <p:txBody>
            <a:bodyPr/>
            <a:lstStyle/>
            <a:p/>
          </p:txBody>
        </p:sp>
        <p:sp>
          <p:nvSpPr>
            <p:cNvPr id="540" name="rc87"/>
            <p:cNvSpPr/>
            <p:nvPr/>
          </p:nvSpPr>
          <p:spPr>
            <a:xfrm>
              <a:off x="1093047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1" name="tx88"/>
            <p:cNvSpPr/>
            <p:nvPr/>
          </p:nvSpPr>
          <p:spPr>
            <a:xfrm>
              <a:off x="819283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89"/>
            <p:cNvSpPr/>
            <p:nvPr/>
          </p:nvSpPr>
          <p:spPr>
            <a:xfrm>
              <a:off x="928407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90"/>
            <p:cNvSpPr/>
            <p:nvPr/>
          </p:nvSpPr>
          <p:spPr>
            <a:xfrm>
              <a:off x="1021011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91"/>
            <p:cNvSpPr/>
            <p:nvPr/>
          </p:nvSpPr>
          <p:spPr>
            <a:xfrm>
              <a:off x="1121235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92"/>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7"/>
            <p:cNvSpPr/>
            <p:nvPr/>
          </p:nvSpPr>
          <p:spPr>
            <a:xfrm>
              <a:off x="13325144" y="7431894"/>
              <a:ext cx="4510689" cy="1101122"/>
            </a:xfrm>
            <a:custGeom>
              <a:avLst/>
              <a:pathLst>
                <a:path w="4510689" h="1101122">
                  <a:moveTo>
                    <a:pt x="0" y="1101122"/>
                  </a:moveTo>
                  <a:lnTo>
                    <a:pt x="180427" y="896262"/>
                  </a:lnTo>
                  <a:lnTo>
                    <a:pt x="360855" y="717009"/>
                  </a:lnTo>
                  <a:lnTo>
                    <a:pt x="541282" y="537757"/>
                  </a:lnTo>
                  <a:lnTo>
                    <a:pt x="721710" y="307289"/>
                  </a:lnTo>
                  <a:lnTo>
                    <a:pt x="902137" y="204859"/>
                  </a:lnTo>
                  <a:lnTo>
                    <a:pt x="1082565" y="153644"/>
                  </a:lnTo>
                  <a:lnTo>
                    <a:pt x="1262993" y="128037"/>
                  </a:lnTo>
                  <a:lnTo>
                    <a:pt x="1443420" y="128037"/>
                  </a:lnTo>
                  <a:lnTo>
                    <a:pt x="1623848" y="102429"/>
                  </a:lnTo>
                  <a:lnTo>
                    <a:pt x="1804275" y="76822"/>
                  </a:lnTo>
                  <a:lnTo>
                    <a:pt x="1984703" y="76822"/>
                  </a:lnTo>
                  <a:lnTo>
                    <a:pt x="2165131" y="0"/>
                  </a:lnTo>
                  <a:lnTo>
                    <a:pt x="2345558" y="25607"/>
                  </a:lnTo>
                  <a:lnTo>
                    <a:pt x="2525986" y="0"/>
                  </a:lnTo>
                  <a:lnTo>
                    <a:pt x="2706413" y="102429"/>
                  </a:lnTo>
                  <a:lnTo>
                    <a:pt x="2886841" y="153644"/>
                  </a:lnTo>
                  <a:lnTo>
                    <a:pt x="3067268" y="102429"/>
                  </a:lnTo>
                  <a:lnTo>
                    <a:pt x="3247696" y="128037"/>
                  </a:lnTo>
                  <a:lnTo>
                    <a:pt x="3428124" y="102429"/>
                  </a:lnTo>
                  <a:lnTo>
                    <a:pt x="3608551" y="179252"/>
                  </a:lnTo>
                  <a:lnTo>
                    <a:pt x="3788979" y="358504"/>
                  </a:lnTo>
                  <a:lnTo>
                    <a:pt x="3969406" y="332897"/>
                  </a:lnTo>
                  <a:lnTo>
                    <a:pt x="4149834" y="435327"/>
                  </a:lnTo>
                  <a:lnTo>
                    <a:pt x="4330262" y="358504"/>
                  </a:lnTo>
                  <a:lnTo>
                    <a:pt x="4510689" y="358504"/>
                  </a:lnTo>
                </a:path>
              </a:pathLst>
            </a:custGeom>
            <a:ln w="32521" cap="flat">
              <a:solidFill>
                <a:srgbClr val="5EB0E8">
                  <a:alpha val="100000"/>
                </a:srgbClr>
              </a:solidFill>
              <a:prstDash val="solid"/>
              <a:round/>
            </a:ln>
          </p:spPr>
          <p:txBody>
            <a:bodyPr/>
            <a:lstStyle/>
            <a:p/>
          </p:txBody>
        </p:sp>
        <p:sp>
          <p:nvSpPr>
            <p:cNvPr id="562" name="pl18"/>
            <p:cNvSpPr/>
            <p:nvPr/>
          </p:nvSpPr>
          <p:spPr>
            <a:xfrm>
              <a:off x="17474979" y="7892829"/>
              <a:ext cx="360855" cy="845047"/>
            </a:xfrm>
            <a:custGeom>
              <a:avLst/>
              <a:pathLst>
                <a:path w="360855" h="845047">
                  <a:moveTo>
                    <a:pt x="0" y="845047"/>
                  </a:moveTo>
                  <a:lnTo>
                    <a:pt x="180427" y="0"/>
                  </a:lnTo>
                  <a:lnTo>
                    <a:pt x="360855" y="0"/>
                  </a:lnTo>
                </a:path>
              </a:pathLst>
            </a:custGeom>
            <a:ln w="32521" cap="flat">
              <a:solidFill>
                <a:srgbClr val="00A173">
                  <a:alpha val="100000"/>
                </a:srgbClr>
              </a:solidFill>
              <a:prstDash val="solid"/>
              <a:round/>
            </a:ln>
          </p:spPr>
          <p:txBody>
            <a:bodyPr/>
            <a:lstStyle/>
            <a:p/>
          </p:txBody>
        </p:sp>
        <p:sp>
          <p:nvSpPr>
            <p:cNvPr id="5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p:txBody>
        </p:sp>
        <p:sp>
          <p:nvSpPr>
            <p:cNvPr id="6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4" name=""/>
          <p:cNvGrpSpPr/>
          <p:nvPr/>
        </p:nvGrpSpPr>
        <p:grpSpPr>
          <a:xfrm>
            <a:off x="594360" y="6217920"/>
            <a:ext cx="5562295" cy="4108319"/>
            <a:chOff x="594360" y="6217920"/>
            <a:chExt cx="5562295" cy="4108319"/>
          </a:xfrm>
        </p:grpSpPr>
        <p:sp>
          <p:nvSpPr>
            <p:cNvPr id="63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6" name="rc4"/>
            <p:cNvSpPr/>
            <p:nvPr/>
          </p:nvSpPr>
          <p:spPr>
            <a:xfrm>
              <a:off x="239423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7" name="rc5"/>
            <p:cNvSpPr/>
            <p:nvPr/>
          </p:nvSpPr>
          <p:spPr>
            <a:xfrm>
              <a:off x="2422476"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8" name="rc6"/>
            <p:cNvSpPr/>
            <p:nvPr/>
          </p:nvSpPr>
          <p:spPr>
            <a:xfrm>
              <a:off x="270484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7"/>
            <p:cNvSpPr/>
            <p:nvPr/>
          </p:nvSpPr>
          <p:spPr>
            <a:xfrm>
              <a:off x="2987206"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0" name="rc8"/>
            <p:cNvSpPr/>
            <p:nvPr/>
          </p:nvSpPr>
          <p:spPr>
            <a:xfrm>
              <a:off x="3269571"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1" name="rc9"/>
            <p:cNvSpPr/>
            <p:nvPr/>
          </p:nvSpPr>
          <p:spPr>
            <a:xfrm>
              <a:off x="3551936"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42" name="rc10"/>
            <p:cNvSpPr/>
            <p:nvPr/>
          </p:nvSpPr>
          <p:spPr>
            <a:xfrm>
              <a:off x="383430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3" name="rc11"/>
            <p:cNvSpPr/>
            <p:nvPr/>
          </p:nvSpPr>
          <p:spPr>
            <a:xfrm>
              <a:off x="4116666" y="6544587"/>
              <a:ext cx="282365" cy="282365"/>
            </a:xfrm>
            <a:prstGeom prst="rect">
              <a:avLst/>
            </a:prstGeom>
            <a:solidFill>
              <a:srgbClr val="FC7E5E">
                <a:alpha val="100000"/>
              </a:srgbClr>
            </a:solidFill>
            <a:ln w="5420" cap="flat">
              <a:solidFill>
                <a:srgbClr val="FFFFFF">
                  <a:alpha val="100000"/>
                </a:srgbClr>
              </a:solidFill>
              <a:prstDash val="solid"/>
              <a:miter/>
            </a:ln>
          </p:spPr>
          <p:txBody>
            <a:bodyPr/>
            <a:lstStyle/>
            <a:p/>
          </p:txBody>
        </p:sp>
        <p:sp>
          <p:nvSpPr>
            <p:cNvPr id="644" name="rc12"/>
            <p:cNvSpPr/>
            <p:nvPr/>
          </p:nvSpPr>
          <p:spPr>
            <a:xfrm>
              <a:off x="439903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13"/>
            <p:cNvSpPr/>
            <p:nvPr/>
          </p:nvSpPr>
          <p:spPr>
            <a:xfrm>
              <a:off x="4681397"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6" name="rc14"/>
            <p:cNvSpPr/>
            <p:nvPr/>
          </p:nvSpPr>
          <p:spPr>
            <a:xfrm>
              <a:off x="4963762"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7" name="rc15"/>
            <p:cNvSpPr/>
            <p:nvPr/>
          </p:nvSpPr>
          <p:spPr>
            <a:xfrm>
              <a:off x="5246127" y="6544587"/>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48" name="rc16"/>
            <p:cNvSpPr/>
            <p:nvPr/>
          </p:nvSpPr>
          <p:spPr>
            <a:xfrm>
              <a:off x="5528492"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9" name="rc17"/>
            <p:cNvSpPr/>
            <p:nvPr/>
          </p:nvSpPr>
          <p:spPr>
            <a:xfrm>
              <a:off x="242247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8"/>
            <p:cNvSpPr/>
            <p:nvPr/>
          </p:nvSpPr>
          <p:spPr>
            <a:xfrm>
              <a:off x="270484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9"/>
            <p:cNvSpPr/>
            <p:nvPr/>
          </p:nvSpPr>
          <p:spPr>
            <a:xfrm>
              <a:off x="298720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0"/>
            <p:cNvSpPr/>
            <p:nvPr/>
          </p:nvSpPr>
          <p:spPr>
            <a:xfrm>
              <a:off x="326957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1"/>
            <p:cNvSpPr/>
            <p:nvPr/>
          </p:nvSpPr>
          <p:spPr>
            <a:xfrm>
              <a:off x="355193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2"/>
            <p:cNvSpPr/>
            <p:nvPr/>
          </p:nvSpPr>
          <p:spPr>
            <a:xfrm>
              <a:off x="3834301" y="6826953"/>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55" name="rc23"/>
            <p:cNvSpPr/>
            <p:nvPr/>
          </p:nvSpPr>
          <p:spPr>
            <a:xfrm>
              <a:off x="4116666" y="6826953"/>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656" name="rc24"/>
            <p:cNvSpPr/>
            <p:nvPr/>
          </p:nvSpPr>
          <p:spPr>
            <a:xfrm>
              <a:off x="439903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25"/>
            <p:cNvSpPr/>
            <p:nvPr/>
          </p:nvSpPr>
          <p:spPr>
            <a:xfrm>
              <a:off x="4681397"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8" name="rc26"/>
            <p:cNvSpPr/>
            <p:nvPr/>
          </p:nvSpPr>
          <p:spPr>
            <a:xfrm>
              <a:off x="4963762"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9" name="rc27"/>
            <p:cNvSpPr/>
            <p:nvPr/>
          </p:nvSpPr>
          <p:spPr>
            <a:xfrm>
              <a:off x="5246127" y="682695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0" name="rc28"/>
            <p:cNvSpPr/>
            <p:nvPr/>
          </p:nvSpPr>
          <p:spPr>
            <a:xfrm>
              <a:off x="552849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9"/>
            <p:cNvSpPr/>
            <p:nvPr/>
          </p:nvSpPr>
          <p:spPr>
            <a:xfrm>
              <a:off x="2422476" y="710931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62" name="rc30"/>
            <p:cNvSpPr/>
            <p:nvPr/>
          </p:nvSpPr>
          <p:spPr>
            <a:xfrm>
              <a:off x="2704841"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3" name="rc31"/>
            <p:cNvSpPr/>
            <p:nvPr/>
          </p:nvSpPr>
          <p:spPr>
            <a:xfrm>
              <a:off x="2987206"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64" name="rc32"/>
            <p:cNvSpPr/>
            <p:nvPr/>
          </p:nvSpPr>
          <p:spPr>
            <a:xfrm>
              <a:off x="3269571" y="710931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5" name="rc33"/>
            <p:cNvSpPr/>
            <p:nvPr/>
          </p:nvSpPr>
          <p:spPr>
            <a:xfrm>
              <a:off x="3551936"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66" name="rc34"/>
            <p:cNvSpPr/>
            <p:nvPr/>
          </p:nvSpPr>
          <p:spPr>
            <a:xfrm>
              <a:off x="3834301"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7" name="rc35"/>
            <p:cNvSpPr/>
            <p:nvPr/>
          </p:nvSpPr>
          <p:spPr>
            <a:xfrm>
              <a:off x="411666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6"/>
            <p:cNvSpPr/>
            <p:nvPr/>
          </p:nvSpPr>
          <p:spPr>
            <a:xfrm>
              <a:off x="4399031"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9" name="rc37"/>
            <p:cNvSpPr/>
            <p:nvPr/>
          </p:nvSpPr>
          <p:spPr>
            <a:xfrm>
              <a:off x="4681397"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0" name="rc38"/>
            <p:cNvSpPr/>
            <p:nvPr/>
          </p:nvSpPr>
          <p:spPr>
            <a:xfrm>
              <a:off x="496376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9"/>
            <p:cNvSpPr/>
            <p:nvPr/>
          </p:nvSpPr>
          <p:spPr>
            <a:xfrm>
              <a:off x="524612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40"/>
            <p:cNvSpPr/>
            <p:nvPr/>
          </p:nvSpPr>
          <p:spPr>
            <a:xfrm>
              <a:off x="552849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1"/>
            <p:cNvSpPr/>
            <p:nvPr/>
          </p:nvSpPr>
          <p:spPr>
            <a:xfrm>
              <a:off x="2422476"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4" name="rc42"/>
            <p:cNvSpPr/>
            <p:nvPr/>
          </p:nvSpPr>
          <p:spPr>
            <a:xfrm>
              <a:off x="2704841"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75" name="rc43"/>
            <p:cNvSpPr/>
            <p:nvPr/>
          </p:nvSpPr>
          <p:spPr>
            <a:xfrm>
              <a:off x="2987206"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6" name="rc44"/>
            <p:cNvSpPr/>
            <p:nvPr/>
          </p:nvSpPr>
          <p:spPr>
            <a:xfrm>
              <a:off x="3269571" y="739168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77" name="rc45"/>
            <p:cNvSpPr/>
            <p:nvPr/>
          </p:nvSpPr>
          <p:spPr>
            <a:xfrm>
              <a:off x="3551936" y="739168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78" name="rc46"/>
            <p:cNvSpPr/>
            <p:nvPr/>
          </p:nvSpPr>
          <p:spPr>
            <a:xfrm>
              <a:off x="3834301" y="739168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9" name="rc47"/>
            <p:cNvSpPr/>
            <p:nvPr/>
          </p:nvSpPr>
          <p:spPr>
            <a:xfrm>
              <a:off x="411666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8"/>
            <p:cNvSpPr/>
            <p:nvPr/>
          </p:nvSpPr>
          <p:spPr>
            <a:xfrm>
              <a:off x="4399031"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1" name="rc49"/>
            <p:cNvSpPr/>
            <p:nvPr/>
          </p:nvSpPr>
          <p:spPr>
            <a:xfrm>
              <a:off x="4681397"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2" name="rc50"/>
            <p:cNvSpPr/>
            <p:nvPr/>
          </p:nvSpPr>
          <p:spPr>
            <a:xfrm>
              <a:off x="49637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1"/>
            <p:cNvSpPr/>
            <p:nvPr/>
          </p:nvSpPr>
          <p:spPr>
            <a:xfrm>
              <a:off x="524612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2"/>
            <p:cNvSpPr/>
            <p:nvPr/>
          </p:nvSpPr>
          <p:spPr>
            <a:xfrm>
              <a:off x="552849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3"/>
            <p:cNvSpPr/>
            <p:nvPr/>
          </p:nvSpPr>
          <p:spPr>
            <a:xfrm>
              <a:off x="2422476"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6" name="rc54"/>
            <p:cNvSpPr/>
            <p:nvPr/>
          </p:nvSpPr>
          <p:spPr>
            <a:xfrm>
              <a:off x="2704841"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7" name="rc55"/>
            <p:cNvSpPr/>
            <p:nvPr/>
          </p:nvSpPr>
          <p:spPr>
            <a:xfrm>
              <a:off x="2987206"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88" name="rc56"/>
            <p:cNvSpPr/>
            <p:nvPr/>
          </p:nvSpPr>
          <p:spPr>
            <a:xfrm>
              <a:off x="3269571"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9" name="rc57"/>
            <p:cNvSpPr/>
            <p:nvPr/>
          </p:nvSpPr>
          <p:spPr>
            <a:xfrm>
              <a:off x="3551936"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0" name="rc58"/>
            <p:cNvSpPr/>
            <p:nvPr/>
          </p:nvSpPr>
          <p:spPr>
            <a:xfrm>
              <a:off x="383430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1" name="rc59"/>
            <p:cNvSpPr/>
            <p:nvPr/>
          </p:nvSpPr>
          <p:spPr>
            <a:xfrm>
              <a:off x="411666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0"/>
            <p:cNvSpPr/>
            <p:nvPr/>
          </p:nvSpPr>
          <p:spPr>
            <a:xfrm>
              <a:off x="439903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1"/>
            <p:cNvSpPr/>
            <p:nvPr/>
          </p:nvSpPr>
          <p:spPr>
            <a:xfrm>
              <a:off x="4681397"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4" name="rc62"/>
            <p:cNvSpPr/>
            <p:nvPr/>
          </p:nvSpPr>
          <p:spPr>
            <a:xfrm>
              <a:off x="49637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3"/>
            <p:cNvSpPr/>
            <p:nvPr/>
          </p:nvSpPr>
          <p:spPr>
            <a:xfrm>
              <a:off x="52461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4"/>
            <p:cNvSpPr/>
            <p:nvPr/>
          </p:nvSpPr>
          <p:spPr>
            <a:xfrm>
              <a:off x="55284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5"/>
            <p:cNvSpPr/>
            <p:nvPr/>
          </p:nvSpPr>
          <p:spPr>
            <a:xfrm>
              <a:off x="242247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6"/>
            <p:cNvSpPr/>
            <p:nvPr/>
          </p:nvSpPr>
          <p:spPr>
            <a:xfrm>
              <a:off x="270484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7"/>
            <p:cNvSpPr/>
            <p:nvPr/>
          </p:nvSpPr>
          <p:spPr>
            <a:xfrm>
              <a:off x="2987206"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00" name="rc68"/>
            <p:cNvSpPr/>
            <p:nvPr/>
          </p:nvSpPr>
          <p:spPr>
            <a:xfrm>
              <a:off x="3269571"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1" name="rc69"/>
            <p:cNvSpPr/>
            <p:nvPr/>
          </p:nvSpPr>
          <p:spPr>
            <a:xfrm>
              <a:off x="3551936" y="795641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02" name="rc70"/>
            <p:cNvSpPr/>
            <p:nvPr/>
          </p:nvSpPr>
          <p:spPr>
            <a:xfrm>
              <a:off x="3834301"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3" name="rc71"/>
            <p:cNvSpPr/>
            <p:nvPr/>
          </p:nvSpPr>
          <p:spPr>
            <a:xfrm>
              <a:off x="411666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2"/>
            <p:cNvSpPr/>
            <p:nvPr/>
          </p:nvSpPr>
          <p:spPr>
            <a:xfrm>
              <a:off x="4399031"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5" name="rc73"/>
            <p:cNvSpPr/>
            <p:nvPr/>
          </p:nvSpPr>
          <p:spPr>
            <a:xfrm>
              <a:off x="4681397"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6" name="rc74"/>
            <p:cNvSpPr/>
            <p:nvPr/>
          </p:nvSpPr>
          <p:spPr>
            <a:xfrm>
              <a:off x="4963762"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7" name="rc75"/>
            <p:cNvSpPr/>
            <p:nvPr/>
          </p:nvSpPr>
          <p:spPr>
            <a:xfrm>
              <a:off x="5246127"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8" name="rc76"/>
            <p:cNvSpPr/>
            <p:nvPr/>
          </p:nvSpPr>
          <p:spPr>
            <a:xfrm>
              <a:off x="552849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7"/>
            <p:cNvSpPr/>
            <p:nvPr/>
          </p:nvSpPr>
          <p:spPr>
            <a:xfrm>
              <a:off x="2422476" y="823877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0" name="rc78"/>
            <p:cNvSpPr/>
            <p:nvPr/>
          </p:nvSpPr>
          <p:spPr>
            <a:xfrm>
              <a:off x="2704841"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1" name="rc79"/>
            <p:cNvSpPr/>
            <p:nvPr/>
          </p:nvSpPr>
          <p:spPr>
            <a:xfrm>
              <a:off x="2987206" y="823877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2" name="rc80"/>
            <p:cNvSpPr/>
            <p:nvPr/>
          </p:nvSpPr>
          <p:spPr>
            <a:xfrm>
              <a:off x="3269571" y="823877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13" name="rc81"/>
            <p:cNvSpPr/>
            <p:nvPr/>
          </p:nvSpPr>
          <p:spPr>
            <a:xfrm>
              <a:off x="3551936" y="8238778"/>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p:txBody>
        </p:sp>
        <p:sp>
          <p:nvSpPr>
            <p:cNvPr id="714" name="rc82"/>
            <p:cNvSpPr/>
            <p:nvPr/>
          </p:nvSpPr>
          <p:spPr>
            <a:xfrm>
              <a:off x="383430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5" name="rc83"/>
            <p:cNvSpPr/>
            <p:nvPr/>
          </p:nvSpPr>
          <p:spPr>
            <a:xfrm>
              <a:off x="411666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4"/>
            <p:cNvSpPr/>
            <p:nvPr/>
          </p:nvSpPr>
          <p:spPr>
            <a:xfrm>
              <a:off x="439903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5"/>
            <p:cNvSpPr/>
            <p:nvPr/>
          </p:nvSpPr>
          <p:spPr>
            <a:xfrm>
              <a:off x="468139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6"/>
            <p:cNvSpPr/>
            <p:nvPr/>
          </p:nvSpPr>
          <p:spPr>
            <a:xfrm>
              <a:off x="49637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7"/>
            <p:cNvSpPr/>
            <p:nvPr/>
          </p:nvSpPr>
          <p:spPr>
            <a:xfrm>
              <a:off x="52461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8"/>
            <p:cNvSpPr/>
            <p:nvPr/>
          </p:nvSpPr>
          <p:spPr>
            <a:xfrm>
              <a:off x="552849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9"/>
            <p:cNvSpPr/>
            <p:nvPr/>
          </p:nvSpPr>
          <p:spPr>
            <a:xfrm>
              <a:off x="2422476"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2" name="rc90"/>
            <p:cNvSpPr/>
            <p:nvPr/>
          </p:nvSpPr>
          <p:spPr>
            <a:xfrm>
              <a:off x="270484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3" name="rc91"/>
            <p:cNvSpPr/>
            <p:nvPr/>
          </p:nvSpPr>
          <p:spPr>
            <a:xfrm>
              <a:off x="298720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4" name="rc92"/>
            <p:cNvSpPr/>
            <p:nvPr/>
          </p:nvSpPr>
          <p:spPr>
            <a:xfrm>
              <a:off x="3269571"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5" name="rc93"/>
            <p:cNvSpPr/>
            <p:nvPr/>
          </p:nvSpPr>
          <p:spPr>
            <a:xfrm>
              <a:off x="3551936"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6" name="rc94"/>
            <p:cNvSpPr/>
            <p:nvPr/>
          </p:nvSpPr>
          <p:spPr>
            <a:xfrm>
              <a:off x="383430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5"/>
            <p:cNvSpPr/>
            <p:nvPr/>
          </p:nvSpPr>
          <p:spPr>
            <a:xfrm>
              <a:off x="41166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6"/>
            <p:cNvSpPr/>
            <p:nvPr/>
          </p:nvSpPr>
          <p:spPr>
            <a:xfrm>
              <a:off x="4399031"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9" name="rc97"/>
            <p:cNvSpPr/>
            <p:nvPr/>
          </p:nvSpPr>
          <p:spPr>
            <a:xfrm>
              <a:off x="46813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8"/>
            <p:cNvSpPr/>
            <p:nvPr/>
          </p:nvSpPr>
          <p:spPr>
            <a:xfrm>
              <a:off x="4963762"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1" name="rc99"/>
            <p:cNvSpPr/>
            <p:nvPr/>
          </p:nvSpPr>
          <p:spPr>
            <a:xfrm>
              <a:off x="5246127" y="852114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732" name="rc100"/>
            <p:cNvSpPr/>
            <p:nvPr/>
          </p:nvSpPr>
          <p:spPr>
            <a:xfrm>
              <a:off x="5528492" y="8521143"/>
              <a:ext cx="282365" cy="282365"/>
            </a:xfrm>
            <a:prstGeom prst="rect">
              <a:avLst/>
            </a:prstGeom>
            <a:solidFill>
              <a:srgbClr val="FEDAC9">
                <a:alpha val="100000"/>
              </a:srgbClr>
            </a:solidFill>
            <a:ln w="5420" cap="flat">
              <a:solidFill>
                <a:srgbClr val="FFFFFF">
                  <a:alpha val="100000"/>
                </a:srgbClr>
              </a:solidFill>
              <a:prstDash val="solid"/>
              <a:miter/>
            </a:ln>
          </p:spPr>
          <p:txBody>
            <a:bodyPr/>
            <a:lstStyle/>
            <a:p/>
          </p:txBody>
        </p:sp>
        <p:sp>
          <p:nvSpPr>
            <p:cNvPr id="733" name="rc101"/>
            <p:cNvSpPr/>
            <p:nvPr/>
          </p:nvSpPr>
          <p:spPr>
            <a:xfrm>
              <a:off x="2422476" y="8803508"/>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34" name="rc102"/>
            <p:cNvSpPr/>
            <p:nvPr/>
          </p:nvSpPr>
          <p:spPr>
            <a:xfrm>
              <a:off x="2704841" y="880350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35" name="rc103"/>
            <p:cNvSpPr/>
            <p:nvPr/>
          </p:nvSpPr>
          <p:spPr>
            <a:xfrm>
              <a:off x="2987206" y="880350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36" name="rc104"/>
            <p:cNvSpPr/>
            <p:nvPr/>
          </p:nvSpPr>
          <p:spPr>
            <a:xfrm>
              <a:off x="3269571" y="880350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37" name="rc105"/>
            <p:cNvSpPr/>
            <p:nvPr/>
          </p:nvSpPr>
          <p:spPr>
            <a:xfrm>
              <a:off x="3551936"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38" name="rc106"/>
            <p:cNvSpPr/>
            <p:nvPr/>
          </p:nvSpPr>
          <p:spPr>
            <a:xfrm>
              <a:off x="3834301"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39" name="rc107"/>
            <p:cNvSpPr/>
            <p:nvPr/>
          </p:nvSpPr>
          <p:spPr>
            <a:xfrm>
              <a:off x="4116666" y="880350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40" name="rc108"/>
            <p:cNvSpPr/>
            <p:nvPr/>
          </p:nvSpPr>
          <p:spPr>
            <a:xfrm>
              <a:off x="4399031" y="880350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41" name="rc109"/>
            <p:cNvSpPr/>
            <p:nvPr/>
          </p:nvSpPr>
          <p:spPr>
            <a:xfrm>
              <a:off x="4681397" y="880350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42" name="rc110"/>
            <p:cNvSpPr/>
            <p:nvPr/>
          </p:nvSpPr>
          <p:spPr>
            <a:xfrm>
              <a:off x="4963762"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43" name="rc111"/>
            <p:cNvSpPr/>
            <p:nvPr/>
          </p:nvSpPr>
          <p:spPr>
            <a:xfrm>
              <a:off x="5246127"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44" name="rc112"/>
            <p:cNvSpPr/>
            <p:nvPr/>
          </p:nvSpPr>
          <p:spPr>
            <a:xfrm>
              <a:off x="5528492"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45" name="tx113"/>
            <p:cNvSpPr/>
            <p:nvPr/>
          </p:nvSpPr>
          <p:spPr>
            <a:xfrm>
              <a:off x="1775570"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6" name="tx114"/>
            <p:cNvSpPr/>
            <p:nvPr/>
          </p:nvSpPr>
          <p:spPr>
            <a:xfrm>
              <a:off x="1783979" y="8604059"/>
              <a:ext cx="4489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KASAI</a:t>
              </a:r>
            </a:p>
          </p:txBody>
        </p:sp>
        <p:sp>
          <p:nvSpPr>
            <p:cNvPr id="747" name="tx115"/>
            <p:cNvSpPr/>
            <p:nvPr/>
          </p:nvSpPr>
          <p:spPr>
            <a:xfrm>
              <a:off x="1276103" y="8321694"/>
              <a:ext cx="9568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SUD-UBANGI</a:t>
              </a:r>
            </a:p>
          </p:txBody>
        </p:sp>
        <p:sp>
          <p:nvSpPr>
            <p:cNvPr id="748" name="tx116"/>
            <p:cNvSpPr/>
            <p:nvPr/>
          </p:nvSpPr>
          <p:spPr>
            <a:xfrm>
              <a:off x="1589386" y="8039255"/>
              <a:ext cx="6435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TSHOPO</a:t>
              </a:r>
            </a:p>
          </p:txBody>
        </p:sp>
        <p:sp>
          <p:nvSpPr>
            <p:cNvPr id="749" name="tx117"/>
            <p:cNvSpPr/>
            <p:nvPr/>
          </p:nvSpPr>
          <p:spPr>
            <a:xfrm>
              <a:off x="1462213" y="7756964"/>
              <a:ext cx="7707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KINSHASA</a:t>
              </a:r>
            </a:p>
          </p:txBody>
        </p:sp>
        <p:sp>
          <p:nvSpPr>
            <p:cNvPr id="750" name="tx118"/>
            <p:cNvSpPr/>
            <p:nvPr/>
          </p:nvSpPr>
          <p:spPr>
            <a:xfrm>
              <a:off x="911921" y="7474525"/>
              <a:ext cx="13209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KONGO CENTRAL</a:t>
              </a:r>
            </a:p>
          </p:txBody>
        </p:sp>
        <p:sp>
          <p:nvSpPr>
            <p:cNvPr id="751" name="tx119"/>
            <p:cNvSpPr/>
            <p:nvPr/>
          </p:nvSpPr>
          <p:spPr>
            <a:xfrm>
              <a:off x="1386162" y="7192160"/>
              <a:ext cx="846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 KIVU</a:t>
              </a:r>
            </a:p>
          </p:txBody>
        </p:sp>
        <p:sp>
          <p:nvSpPr>
            <p:cNvPr id="752" name="tx120"/>
            <p:cNvSpPr/>
            <p:nvPr/>
          </p:nvSpPr>
          <p:spPr>
            <a:xfrm>
              <a:off x="1487737" y="6909869"/>
              <a:ext cx="7451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SANKURU</a:t>
              </a:r>
            </a:p>
          </p:txBody>
        </p:sp>
        <p:sp>
          <p:nvSpPr>
            <p:cNvPr id="753" name="tx121"/>
            <p:cNvSpPr/>
            <p:nvPr/>
          </p:nvSpPr>
          <p:spPr>
            <a:xfrm>
              <a:off x="979489" y="6627429"/>
              <a:ext cx="125343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KASAI ORIENTAL</a:t>
              </a:r>
            </a:p>
          </p:txBody>
        </p:sp>
        <p:sp>
          <p:nvSpPr>
            <p:cNvPr id="754" name="tx122"/>
            <p:cNvSpPr/>
            <p:nvPr/>
          </p:nvSpPr>
          <p:spPr>
            <a:xfrm rot="-2700000">
              <a:off x="212402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5" name="tx123"/>
            <p:cNvSpPr/>
            <p:nvPr/>
          </p:nvSpPr>
          <p:spPr>
            <a:xfrm rot="-2700000">
              <a:off x="240638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6" name="tx124"/>
            <p:cNvSpPr/>
            <p:nvPr/>
          </p:nvSpPr>
          <p:spPr>
            <a:xfrm rot="-2700000">
              <a:off x="268875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7" name="tx125"/>
            <p:cNvSpPr/>
            <p:nvPr/>
          </p:nvSpPr>
          <p:spPr>
            <a:xfrm rot="-2700000">
              <a:off x="297111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8" name="tx126"/>
            <p:cNvSpPr/>
            <p:nvPr/>
          </p:nvSpPr>
          <p:spPr>
            <a:xfrm rot="-2700000">
              <a:off x="325348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9" name="tx127"/>
            <p:cNvSpPr/>
            <p:nvPr/>
          </p:nvSpPr>
          <p:spPr>
            <a:xfrm rot="-2700000">
              <a:off x="35358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0" name="tx128"/>
            <p:cNvSpPr/>
            <p:nvPr/>
          </p:nvSpPr>
          <p:spPr>
            <a:xfrm rot="-2700000">
              <a:off x="3818187"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1" name="tx129"/>
            <p:cNvSpPr/>
            <p:nvPr/>
          </p:nvSpPr>
          <p:spPr>
            <a:xfrm rot="-2700000">
              <a:off x="41005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2" name="tx130"/>
            <p:cNvSpPr/>
            <p:nvPr/>
          </p:nvSpPr>
          <p:spPr>
            <a:xfrm rot="-2700000">
              <a:off x="43829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3" name="tx131"/>
            <p:cNvSpPr/>
            <p:nvPr/>
          </p:nvSpPr>
          <p:spPr>
            <a:xfrm rot="-2700000">
              <a:off x="46653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4" name="tx132"/>
            <p:cNvSpPr/>
            <p:nvPr/>
          </p:nvSpPr>
          <p:spPr>
            <a:xfrm rot="-2700000">
              <a:off x="49476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5" name="tx133"/>
            <p:cNvSpPr/>
            <p:nvPr/>
          </p:nvSpPr>
          <p:spPr>
            <a:xfrm rot="-2700000">
              <a:off x="52300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6" name="pic134"/>
            <p:cNvPicPr/>
            <p:nvPr/>
          </p:nvPicPr>
          <p:blipFill>
            <a:blip r:embed="rId2" cstate="print"/>
            <a:stretch>
              <a:fillRect/>
            </a:stretch>
          </p:blipFill>
          <p:spPr>
            <a:xfrm>
              <a:off x="3036666" y="9925424"/>
              <a:ext cx="2160000" cy="144000"/>
            </a:xfrm>
            <a:prstGeom prst="rect">
              <a:avLst/>
            </a:prstGeom>
          </p:spPr>
        </p:pic>
        <p:sp>
          <p:nvSpPr>
            <p:cNvPr id="767" name="pl135"/>
            <p:cNvSpPr/>
            <p:nvPr/>
          </p:nvSpPr>
          <p:spPr>
            <a:xfrm>
              <a:off x="355271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6"/>
            <p:cNvSpPr/>
            <p:nvPr/>
          </p:nvSpPr>
          <p:spPr>
            <a:xfrm>
              <a:off x="406773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37"/>
            <p:cNvSpPr/>
            <p:nvPr/>
          </p:nvSpPr>
          <p:spPr>
            <a:xfrm>
              <a:off x="458276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38"/>
            <p:cNvSpPr/>
            <p:nvPr/>
          </p:nvSpPr>
          <p:spPr>
            <a:xfrm>
              <a:off x="509778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9"/>
            <p:cNvSpPr/>
            <p:nvPr/>
          </p:nvSpPr>
          <p:spPr>
            <a:xfrm>
              <a:off x="355271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0"/>
            <p:cNvSpPr/>
            <p:nvPr/>
          </p:nvSpPr>
          <p:spPr>
            <a:xfrm>
              <a:off x="406773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1"/>
            <p:cNvSpPr/>
            <p:nvPr/>
          </p:nvSpPr>
          <p:spPr>
            <a:xfrm>
              <a:off x="458276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2"/>
            <p:cNvSpPr/>
            <p:nvPr/>
          </p:nvSpPr>
          <p:spPr>
            <a:xfrm>
              <a:off x="509778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tx143"/>
            <p:cNvSpPr/>
            <p:nvPr/>
          </p:nvSpPr>
          <p:spPr>
            <a:xfrm>
              <a:off x="344676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76" name="tx144"/>
            <p:cNvSpPr/>
            <p:nvPr/>
          </p:nvSpPr>
          <p:spPr>
            <a:xfrm>
              <a:off x="396179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77" name="tx145"/>
            <p:cNvSpPr/>
            <p:nvPr/>
          </p:nvSpPr>
          <p:spPr>
            <a:xfrm>
              <a:off x="4476816"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78" name="tx146"/>
            <p:cNvSpPr/>
            <p:nvPr/>
          </p:nvSpPr>
          <p:spPr>
            <a:xfrm>
              <a:off x="499184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79"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Denmark</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rc14"/>
            <p:cNvSpPr/>
            <p:nvPr/>
          </p:nvSpPr>
          <p:spPr>
            <a:xfrm>
              <a:off x="242557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42557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42557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42557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375853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375853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375853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375853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409177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4091772" y="2876285"/>
              <a:ext cx="299915" cy="1606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4091772"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4091772"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509149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509149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509149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509149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pg30"/>
            <p:cNvSpPr/>
            <p:nvPr/>
          </p:nvSpPr>
          <p:spPr>
            <a:xfrm>
              <a:off x="29615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 name="tx31"/>
            <p:cNvSpPr/>
            <p:nvPr/>
          </p:nvSpPr>
          <p:spPr>
            <a:xfrm>
              <a:off x="308640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33" name="pg32"/>
            <p:cNvSpPr/>
            <p:nvPr/>
          </p:nvSpPr>
          <p:spPr>
            <a:xfrm>
              <a:off x="31478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4" name="tx33"/>
            <p:cNvSpPr/>
            <p:nvPr/>
          </p:nvSpPr>
          <p:spPr>
            <a:xfrm>
              <a:off x="32519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35" name="rc34"/>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36" name="rc35"/>
            <p:cNvSpPr/>
            <p:nvPr/>
          </p:nvSpPr>
          <p:spPr>
            <a:xfrm>
              <a:off x="5774633" y="2153563"/>
              <a:ext cx="4065524" cy="3131794"/>
            </a:xfrm>
            <a:prstGeom prst="rect">
              <a:avLst/>
            </a:prstGeom>
            <a:solidFill>
              <a:srgbClr val="FFFFFF">
                <a:alpha val="100000"/>
              </a:srgbClr>
            </a:solidFill>
          </p:spPr>
          <p:txBody>
            <a:bodyPr/>
            <a:lstStyle/>
            <a:p/>
          </p:txBody>
        </p:sp>
        <p:sp>
          <p:nvSpPr>
            <p:cNvPr id="37" name="pl36"/>
            <p:cNvSpPr/>
            <p:nvPr/>
          </p:nvSpPr>
          <p:spPr>
            <a:xfrm>
              <a:off x="5774633"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8" name="pl37"/>
            <p:cNvSpPr/>
            <p:nvPr/>
          </p:nvSpPr>
          <p:spPr>
            <a:xfrm>
              <a:off x="5774633"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9" name="pl38"/>
            <p:cNvSpPr/>
            <p:nvPr/>
          </p:nvSpPr>
          <p:spPr>
            <a:xfrm>
              <a:off x="5774633"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0" name="pl39"/>
            <p:cNvSpPr/>
            <p:nvPr/>
          </p:nvSpPr>
          <p:spPr>
            <a:xfrm>
              <a:off x="5774633"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1" name="pl40"/>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2" name="pl41"/>
            <p:cNvSpPr/>
            <p:nvPr/>
          </p:nvSpPr>
          <p:spPr>
            <a:xfrm>
              <a:off x="5774633"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3" name="pl42"/>
            <p:cNvSpPr/>
            <p:nvPr/>
          </p:nvSpPr>
          <p:spPr>
            <a:xfrm>
              <a:off x="5774633"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4" name="pl43"/>
            <p:cNvSpPr/>
            <p:nvPr/>
          </p:nvSpPr>
          <p:spPr>
            <a:xfrm>
              <a:off x="5774633"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5" name="rc44"/>
            <p:cNvSpPr/>
            <p:nvPr/>
          </p:nvSpPr>
          <p:spPr>
            <a:xfrm>
              <a:off x="582461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82461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82461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82461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15785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15785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15785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15785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649109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649109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649109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649109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6824338"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6824338" y="3679309"/>
              <a:ext cx="299915" cy="4015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6824338" y="3679309"/>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6824338" y="3679309"/>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715757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715757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715757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715757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824057"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824057"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824057"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824057"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8157297"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8157297"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8157297"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8157297"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700290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712778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75" name="pg74"/>
            <p:cNvSpPr/>
            <p:nvPr/>
          </p:nvSpPr>
          <p:spPr>
            <a:xfrm>
              <a:off x="719330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729737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77" name="rc76"/>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9840158" y="2153563"/>
              <a:ext cx="4065524" cy="3131794"/>
            </a:xfrm>
            <a:prstGeom prst="rect">
              <a:avLst/>
            </a:prstGeom>
            <a:solidFill>
              <a:srgbClr val="FFFFFF">
                <a:alpha val="100000"/>
              </a:srgbClr>
            </a:solidFill>
          </p:spPr>
          <p:txBody>
            <a:bodyPr/>
            <a:lstStyle/>
            <a:p/>
          </p:txBody>
        </p:sp>
        <p:sp>
          <p:nvSpPr>
            <p:cNvPr id="79" name="pl78"/>
            <p:cNvSpPr/>
            <p:nvPr/>
          </p:nvSpPr>
          <p:spPr>
            <a:xfrm>
              <a:off x="984015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0" name="pl79"/>
            <p:cNvSpPr/>
            <p:nvPr/>
          </p:nvSpPr>
          <p:spPr>
            <a:xfrm>
              <a:off x="984015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1" name="pl80"/>
            <p:cNvSpPr/>
            <p:nvPr/>
          </p:nvSpPr>
          <p:spPr>
            <a:xfrm>
              <a:off x="984015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2" name="pl81"/>
            <p:cNvSpPr/>
            <p:nvPr/>
          </p:nvSpPr>
          <p:spPr>
            <a:xfrm>
              <a:off x="984015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3" name="pl82"/>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4" name="pl83"/>
            <p:cNvSpPr/>
            <p:nvPr/>
          </p:nvSpPr>
          <p:spPr>
            <a:xfrm>
              <a:off x="984015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5" name="pl84"/>
            <p:cNvSpPr/>
            <p:nvPr/>
          </p:nvSpPr>
          <p:spPr>
            <a:xfrm>
              <a:off x="984015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6" name="pl85"/>
            <p:cNvSpPr/>
            <p:nvPr/>
          </p:nvSpPr>
          <p:spPr>
            <a:xfrm>
              <a:off x="984015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7" name="rc86"/>
            <p:cNvSpPr/>
            <p:nvPr/>
          </p:nvSpPr>
          <p:spPr>
            <a:xfrm>
              <a:off x="989014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989014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989014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989014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088986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088986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088986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088986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1223103"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1223103"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1223103"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1223103"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155634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155634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155634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155634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188958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1889582"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1889582"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1889582"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8930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8930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288930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288930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1322254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1322254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1322254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1322254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13555781"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3555781"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3555781"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3555781"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1106843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1119331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21" name="pg120"/>
            <p:cNvSpPr/>
            <p:nvPr/>
          </p:nvSpPr>
          <p:spPr>
            <a:xfrm>
              <a:off x="1125883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1136290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23" name="rc122"/>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13905682" y="2153563"/>
              <a:ext cx="4065524" cy="3131794"/>
            </a:xfrm>
            <a:prstGeom prst="rect">
              <a:avLst/>
            </a:prstGeom>
            <a:solidFill>
              <a:srgbClr val="FFFFFF">
                <a:alpha val="100000"/>
              </a:srgbClr>
            </a:solidFill>
          </p:spPr>
          <p:txBody>
            <a:bodyPr/>
            <a:lstStyle/>
            <a:p/>
          </p:txBody>
        </p:sp>
        <p:sp>
          <p:nvSpPr>
            <p:cNvPr id="125" name="pl124"/>
            <p:cNvSpPr/>
            <p:nvPr/>
          </p:nvSpPr>
          <p:spPr>
            <a:xfrm>
              <a:off x="13905682"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6" name="pl125"/>
            <p:cNvSpPr/>
            <p:nvPr/>
          </p:nvSpPr>
          <p:spPr>
            <a:xfrm>
              <a:off x="13905682"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7" name="pl126"/>
            <p:cNvSpPr/>
            <p:nvPr/>
          </p:nvSpPr>
          <p:spPr>
            <a:xfrm>
              <a:off x="13905682"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8" name="pl127"/>
            <p:cNvSpPr/>
            <p:nvPr/>
          </p:nvSpPr>
          <p:spPr>
            <a:xfrm>
              <a:off x="13905682"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9" name="pl128"/>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0" name="pl129"/>
            <p:cNvSpPr/>
            <p:nvPr/>
          </p:nvSpPr>
          <p:spPr>
            <a:xfrm>
              <a:off x="13905682"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1" name="pl130"/>
            <p:cNvSpPr/>
            <p:nvPr/>
          </p:nvSpPr>
          <p:spPr>
            <a:xfrm>
              <a:off x="13905682"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2" name="pl131"/>
            <p:cNvSpPr/>
            <p:nvPr/>
          </p:nvSpPr>
          <p:spPr>
            <a:xfrm>
              <a:off x="13905682"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3" name="rc132"/>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134" name="tx133"/>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35" name="tx134"/>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6" name="tx135"/>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7" name="tx136"/>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8" name="pl137"/>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tx149"/>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1" name="tx150"/>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2" name="tx151"/>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3" name="tx152"/>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4" name="tx153"/>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5" name="tx154"/>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6" name="tx155"/>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7" name="tx156"/>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8" name="tx157"/>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9" name="tx158"/>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0" name="tx159"/>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1" name="tx160"/>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2" name="pl161"/>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tx173"/>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5" name="tx174"/>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6" name="tx175"/>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7" name="tx176"/>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8" name="tx177"/>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9" name="tx178"/>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0" name="tx179"/>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1" name="tx180"/>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2" name="tx181"/>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3" name="tx182"/>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4" name="tx183"/>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5" name="tx184"/>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6" name="pl185"/>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tx197"/>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9" name="tx198"/>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0" name="tx199"/>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1" name="tx200"/>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2" name="tx201"/>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3" name="tx202"/>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4" name="tx203"/>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5" name="tx204"/>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6" name="tx205"/>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7" name="tx206"/>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8" name="tx207"/>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9" name="tx208"/>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0" name="pl209"/>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tx221"/>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3" name="tx222"/>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4" name="tx223"/>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5" name="tx224"/>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6" name="tx225"/>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7" name="tx226"/>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8" name="tx227"/>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9" name="tx228"/>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0" name="tx229"/>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1" name="tx230"/>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2" name="tx231"/>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3" name="tx232"/>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4" name="tx233"/>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35" name="tx234"/>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36" name="tx235"/>
            <p:cNvSpPr/>
            <p:nvPr/>
          </p:nvSpPr>
          <p:spPr>
            <a:xfrm>
              <a:off x="1230614" y="359749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37" name="tx236"/>
            <p:cNvSpPr/>
            <p:nvPr/>
          </p:nvSpPr>
          <p:spPr>
            <a:xfrm>
              <a:off x="1230614" y="2791007"/>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38" name="pl237"/>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pl238"/>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0" name="pl239"/>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1" name="pl240"/>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2" name="tx24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3" name="rc242"/>
            <p:cNvSpPr/>
            <p:nvPr/>
          </p:nvSpPr>
          <p:spPr>
            <a:xfrm>
              <a:off x="18110385" y="2153563"/>
              <a:ext cx="1753945" cy="1236458"/>
            </a:xfrm>
            <a:prstGeom prst="rect">
              <a:avLst/>
            </a:prstGeom>
            <a:solidFill>
              <a:srgbClr val="FFFFFF">
                <a:alpha val="100000"/>
              </a:srgbClr>
            </a:solidFill>
          </p:spPr>
          <p:txBody>
            <a:bodyPr/>
            <a:lstStyle/>
            <a:p/>
          </p:txBody>
        </p:sp>
        <p:sp>
          <p:nvSpPr>
            <p:cNvPr id="244" name="rc243"/>
            <p:cNvSpPr/>
            <p:nvPr/>
          </p:nvSpPr>
          <p:spPr>
            <a:xfrm>
              <a:off x="18179974" y="2223153"/>
              <a:ext cx="274319" cy="274319"/>
            </a:xfrm>
            <a:prstGeom prst="rect">
              <a:avLst/>
            </a:prstGeom>
            <a:solidFill>
              <a:srgbClr val="FFFFFF">
                <a:alpha val="100000"/>
              </a:srgbClr>
            </a:solidFill>
          </p:spPr>
          <p:txBody>
            <a:bodyPr/>
            <a:lstStyle/>
            <a:p/>
          </p:txBody>
        </p:sp>
        <p:sp>
          <p:nvSpPr>
            <p:cNvPr id="245" name="rc24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8179974" y="2497473"/>
              <a:ext cx="274319" cy="274319"/>
            </a:xfrm>
            <a:prstGeom prst="rect">
              <a:avLst/>
            </a:prstGeom>
            <a:solidFill>
              <a:srgbClr val="FFFFFF">
                <a:alpha val="100000"/>
              </a:srgbClr>
            </a:solidFill>
          </p:spPr>
          <p:txBody>
            <a:bodyPr/>
            <a:lstStyle/>
            <a:p/>
          </p:txBody>
        </p:sp>
        <p:sp>
          <p:nvSpPr>
            <p:cNvPr id="247" name="rc24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8179974" y="2771793"/>
              <a:ext cx="274319" cy="274319"/>
            </a:xfrm>
            <a:prstGeom prst="rect">
              <a:avLst/>
            </a:prstGeom>
            <a:solidFill>
              <a:srgbClr val="FFFFFF">
                <a:alpha val="100000"/>
              </a:srgbClr>
            </a:solidFill>
          </p:spPr>
          <p:txBody>
            <a:bodyPr/>
            <a:lstStyle/>
            <a:p/>
          </p:txBody>
        </p:sp>
        <p:sp>
          <p:nvSpPr>
            <p:cNvPr id="249" name="rc24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8179974" y="3046113"/>
              <a:ext cx="274319" cy="274319"/>
            </a:xfrm>
            <a:prstGeom prst="rect">
              <a:avLst/>
            </a:prstGeom>
            <a:solidFill>
              <a:srgbClr val="FFFFFF">
                <a:alpha val="100000"/>
              </a:srgbClr>
            </a:solidFill>
          </p:spPr>
          <p:txBody>
            <a:bodyPr/>
            <a:lstStyle/>
            <a:p/>
          </p:txBody>
        </p:sp>
        <p:sp>
          <p:nvSpPr>
            <p:cNvPr id="251" name="rc25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tx25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3" name="tx25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4" name="tx25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5" name="tx25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56" name=""/>
          <p:cNvGrpSpPr/>
          <p:nvPr/>
        </p:nvGrpSpPr>
        <p:grpSpPr>
          <a:xfrm>
            <a:off x="6400800" y="6217920"/>
            <a:ext cx="5486400" cy="4251960"/>
            <a:chOff x="6400800" y="6217920"/>
            <a:chExt cx="5486400" cy="4251960"/>
          </a:xfrm>
        </p:grpSpPr>
        <p:sp>
          <p:nvSpPr>
            <p:cNvPr id="25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9" name="rc5"/>
            <p:cNvSpPr/>
            <p:nvPr/>
          </p:nvSpPr>
          <p:spPr>
            <a:xfrm>
              <a:off x="7111254" y="6510025"/>
              <a:ext cx="4234357" cy="2788960"/>
            </a:xfrm>
            <a:prstGeom prst="rect">
              <a:avLst/>
            </a:prstGeom>
            <a:solidFill>
              <a:srgbClr val="FFFFFF">
                <a:alpha val="100000"/>
              </a:srgbClr>
            </a:solidFill>
          </p:spPr>
          <p:txBody>
            <a:bodyPr/>
            <a:lstStyle/>
            <a:p/>
          </p:txBody>
        </p:sp>
        <p:sp>
          <p:nvSpPr>
            <p:cNvPr id="260"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1"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2"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3"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4"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5"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6"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7"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8"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9" name="rc15"/>
            <p:cNvSpPr/>
            <p:nvPr/>
          </p:nvSpPr>
          <p:spPr>
            <a:xfrm>
              <a:off x="725828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0" name="rc16"/>
            <p:cNvSpPr/>
            <p:nvPr/>
          </p:nvSpPr>
          <p:spPr>
            <a:xfrm>
              <a:off x="7846386"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1" name="rc17"/>
            <p:cNvSpPr/>
            <p:nvPr/>
          </p:nvSpPr>
          <p:spPr>
            <a:xfrm>
              <a:off x="843449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2" name="rc18"/>
            <p:cNvSpPr/>
            <p:nvPr/>
          </p:nvSpPr>
          <p:spPr>
            <a:xfrm>
              <a:off x="10198807"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3" name="pl19"/>
            <p:cNvSpPr/>
            <p:nvPr/>
          </p:nvSpPr>
          <p:spPr>
            <a:xfrm>
              <a:off x="7464118" y="6867288"/>
              <a:ext cx="1176210" cy="1879612"/>
            </a:xfrm>
            <a:custGeom>
              <a:avLst/>
              <a:pathLst>
                <a:path w="1176210" h="1879612">
                  <a:moveTo>
                    <a:pt x="0" y="0"/>
                  </a:moveTo>
                  <a:lnTo>
                    <a:pt x="588105" y="1742414"/>
                  </a:lnTo>
                  <a:lnTo>
                    <a:pt x="1176210" y="1879612"/>
                  </a:lnTo>
                </a:path>
              </a:pathLst>
            </a:custGeom>
            <a:ln w="40651" cap="flat">
              <a:solidFill>
                <a:srgbClr val="000000">
                  <a:alpha val="100000"/>
                </a:srgbClr>
              </a:solidFill>
              <a:prstDash val="solid"/>
              <a:round/>
            </a:ln>
          </p:spPr>
          <p:txBody>
            <a:bodyPr/>
            <a:lstStyle/>
            <a:p/>
          </p:txBody>
        </p:sp>
        <p:sp>
          <p:nvSpPr>
            <p:cNvPr id="274" name="rc20"/>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275" name="tx21"/>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76" name="tx22"/>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77" name="tx23"/>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78" name="tx24"/>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79" name="tx25"/>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80" name="pl26"/>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7"/>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pl29"/>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4" name="pl30"/>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5" name="pl3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6" name="pl32"/>
            <p:cNvSpPr/>
            <p:nvPr/>
          </p:nvSpPr>
          <p:spPr>
            <a:xfrm>
              <a:off x="11345612" y="84862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7" name="pl33"/>
            <p:cNvSpPr/>
            <p:nvPr/>
          </p:nvSpPr>
          <p:spPr>
            <a:xfrm>
              <a:off x="11345612" y="78002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8" name="pl34"/>
            <p:cNvSpPr/>
            <p:nvPr/>
          </p:nvSpPr>
          <p:spPr>
            <a:xfrm>
              <a:off x="11345612" y="71142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9" name="tx3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0" name="tx36"/>
            <p:cNvSpPr/>
            <p:nvPr/>
          </p:nvSpPr>
          <p:spPr>
            <a:xfrm>
              <a:off x="11443669" y="8485852"/>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291" name="tx37"/>
            <p:cNvSpPr/>
            <p:nvPr/>
          </p:nvSpPr>
          <p:spPr>
            <a:xfrm>
              <a:off x="11443669" y="77979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92" name="tx38"/>
            <p:cNvSpPr/>
            <p:nvPr/>
          </p:nvSpPr>
          <p:spPr>
            <a:xfrm>
              <a:off x="11443669" y="711193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93" name="pl39"/>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40"/>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41"/>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4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43"/>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44"/>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45"/>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tx46"/>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01" name="tx47"/>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02" name="tx48"/>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03" name="tx4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04" name="tx50"/>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05" name="tx51"/>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06" name="tx52"/>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7" name="tx5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08" name="tx5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9"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0"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1" name="rc57"/>
            <p:cNvSpPr/>
            <p:nvPr/>
          </p:nvSpPr>
          <p:spPr>
            <a:xfrm>
              <a:off x="8146473" y="10217410"/>
              <a:ext cx="1051268" cy="182880"/>
            </a:xfrm>
            <a:prstGeom prst="rect">
              <a:avLst/>
            </a:prstGeom>
            <a:solidFill>
              <a:srgbClr val="FFFFFF">
                <a:alpha val="100000"/>
              </a:srgbClr>
            </a:solidFill>
          </p:spPr>
          <p:txBody>
            <a:bodyPr/>
            <a:lstStyle/>
            <a:p/>
          </p:txBody>
        </p:sp>
        <p:sp>
          <p:nvSpPr>
            <p:cNvPr id="312" name="rc58"/>
            <p:cNvSpPr/>
            <p:nvPr/>
          </p:nvSpPr>
          <p:spPr>
            <a:xfrm>
              <a:off x="8146473" y="10217410"/>
              <a:ext cx="182879" cy="182880"/>
            </a:xfrm>
            <a:prstGeom prst="rect">
              <a:avLst/>
            </a:prstGeom>
            <a:solidFill>
              <a:srgbClr val="FFFFFF">
                <a:alpha val="100000"/>
              </a:srgbClr>
            </a:solidFill>
          </p:spPr>
          <p:txBody>
            <a:bodyPr/>
            <a:lstStyle/>
            <a:p/>
          </p:txBody>
        </p:sp>
        <p:sp>
          <p:nvSpPr>
            <p:cNvPr id="313" name="pl59"/>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14" name="tx60"/>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15" name="rc61"/>
            <p:cNvSpPr/>
            <p:nvPr/>
          </p:nvSpPr>
          <p:spPr>
            <a:xfrm>
              <a:off x="9377741" y="10217410"/>
              <a:ext cx="932652" cy="182880"/>
            </a:xfrm>
            <a:prstGeom prst="rect">
              <a:avLst/>
            </a:prstGeom>
            <a:solidFill>
              <a:srgbClr val="FFFFFF">
                <a:alpha val="100000"/>
              </a:srgbClr>
            </a:solidFill>
          </p:spPr>
          <p:txBody>
            <a:bodyPr/>
            <a:lstStyle/>
            <a:p/>
          </p:txBody>
        </p:sp>
        <p:sp>
          <p:nvSpPr>
            <p:cNvPr id="316" name="rc62"/>
            <p:cNvSpPr/>
            <p:nvPr/>
          </p:nvSpPr>
          <p:spPr>
            <a:xfrm>
              <a:off x="9377741" y="10217410"/>
              <a:ext cx="182879" cy="182880"/>
            </a:xfrm>
            <a:prstGeom prst="rect">
              <a:avLst/>
            </a:prstGeom>
            <a:solidFill>
              <a:srgbClr val="FFFFFF">
                <a:alpha val="100000"/>
              </a:srgbClr>
            </a:solidFill>
          </p:spPr>
          <p:txBody>
            <a:bodyPr/>
            <a:lstStyle/>
            <a:p/>
          </p:txBody>
        </p:sp>
        <p:sp>
          <p:nvSpPr>
            <p:cNvPr id="317" name="rc63"/>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8" name="tx64"/>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19"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20" name=""/>
          <p:cNvGrpSpPr/>
          <p:nvPr/>
        </p:nvGrpSpPr>
        <p:grpSpPr>
          <a:xfrm>
            <a:off x="12527280" y="6217920"/>
            <a:ext cx="5486400" cy="4297680"/>
            <a:chOff x="12527280" y="6217920"/>
            <a:chExt cx="5486400" cy="4297680"/>
          </a:xfrm>
        </p:grpSpPr>
        <p:sp>
          <p:nvSpPr>
            <p:cNvPr id="3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2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5" name="pl17"/>
            <p:cNvSpPr/>
            <p:nvPr/>
          </p:nvSpPr>
          <p:spPr>
            <a:xfrm>
              <a:off x="13325144" y="6663670"/>
              <a:ext cx="4510689" cy="384112"/>
            </a:xfrm>
            <a:custGeom>
              <a:avLst/>
              <a:pathLst>
                <a:path w="4510689" h="384112">
                  <a:moveTo>
                    <a:pt x="0" y="0"/>
                  </a:moveTo>
                  <a:lnTo>
                    <a:pt x="180427" y="128037"/>
                  </a:lnTo>
                  <a:lnTo>
                    <a:pt x="360855" y="102429"/>
                  </a:lnTo>
                  <a:lnTo>
                    <a:pt x="541282" y="76822"/>
                  </a:lnTo>
                  <a:lnTo>
                    <a:pt x="721710" y="76822"/>
                  </a:lnTo>
                  <a:lnTo>
                    <a:pt x="902137" y="102429"/>
                  </a:lnTo>
                  <a:lnTo>
                    <a:pt x="1082565" y="230467"/>
                  </a:lnTo>
                  <a:lnTo>
                    <a:pt x="1262993" y="256074"/>
                  </a:lnTo>
                  <a:lnTo>
                    <a:pt x="1443420" y="307289"/>
                  </a:lnTo>
                  <a:lnTo>
                    <a:pt x="1623848" y="384112"/>
                  </a:lnTo>
                  <a:lnTo>
                    <a:pt x="1804275" y="358504"/>
                  </a:lnTo>
                  <a:lnTo>
                    <a:pt x="1984703" y="307289"/>
                  </a:lnTo>
                  <a:lnTo>
                    <a:pt x="2165131" y="230467"/>
                  </a:lnTo>
                  <a:lnTo>
                    <a:pt x="2345558" y="256074"/>
                  </a:lnTo>
                  <a:lnTo>
                    <a:pt x="2525986" y="230467"/>
                  </a:lnTo>
                  <a:lnTo>
                    <a:pt x="2706413" y="204859"/>
                  </a:lnTo>
                  <a:lnTo>
                    <a:pt x="2886841" y="128037"/>
                  </a:lnTo>
                  <a:lnTo>
                    <a:pt x="3067268" y="51214"/>
                  </a:lnTo>
                  <a:lnTo>
                    <a:pt x="3247696" y="102429"/>
                  </a:lnTo>
                  <a:lnTo>
                    <a:pt x="3428124" y="76822"/>
                  </a:lnTo>
                  <a:lnTo>
                    <a:pt x="3608551" y="128037"/>
                  </a:lnTo>
                  <a:lnTo>
                    <a:pt x="3788979" y="102429"/>
                  </a:lnTo>
                  <a:lnTo>
                    <a:pt x="3969406" y="102429"/>
                  </a:lnTo>
                  <a:lnTo>
                    <a:pt x="4149834" y="102429"/>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336" name="pl18"/>
            <p:cNvSpPr/>
            <p:nvPr/>
          </p:nvSpPr>
          <p:spPr>
            <a:xfrm>
              <a:off x="13505572" y="6791707"/>
              <a:ext cx="4330262" cy="358504"/>
            </a:xfrm>
            <a:custGeom>
              <a:avLst/>
              <a:pathLst>
                <a:path w="4330262" h="358504">
                  <a:moveTo>
                    <a:pt x="0" y="179252"/>
                  </a:moveTo>
                  <a:lnTo>
                    <a:pt x="180427" y="51214"/>
                  </a:lnTo>
                  <a:lnTo>
                    <a:pt x="360855" y="153644"/>
                  </a:lnTo>
                  <a:lnTo>
                    <a:pt x="541282" y="153644"/>
                  </a:lnTo>
                  <a:lnTo>
                    <a:pt x="721710" y="76822"/>
                  </a:lnTo>
                  <a:lnTo>
                    <a:pt x="902137" y="76822"/>
                  </a:lnTo>
                  <a:lnTo>
                    <a:pt x="1082565" y="153644"/>
                  </a:lnTo>
                  <a:lnTo>
                    <a:pt x="1262993" y="179252"/>
                  </a:lnTo>
                  <a:lnTo>
                    <a:pt x="1443420" y="230467"/>
                  </a:lnTo>
                  <a:lnTo>
                    <a:pt x="1623848" y="230467"/>
                  </a:lnTo>
                  <a:lnTo>
                    <a:pt x="1804275" y="204859"/>
                  </a:lnTo>
                  <a:lnTo>
                    <a:pt x="1984703" y="179252"/>
                  </a:lnTo>
                  <a:lnTo>
                    <a:pt x="2165131" y="204859"/>
                  </a:lnTo>
                  <a:lnTo>
                    <a:pt x="2345558" y="256074"/>
                  </a:lnTo>
                  <a:lnTo>
                    <a:pt x="2525986" y="358504"/>
                  </a:lnTo>
                  <a:lnTo>
                    <a:pt x="2706413" y="230467"/>
                  </a:lnTo>
                  <a:lnTo>
                    <a:pt x="2886841" y="153644"/>
                  </a:lnTo>
                  <a:lnTo>
                    <a:pt x="3067268" y="102429"/>
                  </a:lnTo>
                  <a:lnTo>
                    <a:pt x="3247696" y="102429"/>
                  </a:lnTo>
                  <a:lnTo>
                    <a:pt x="3428124" y="102429"/>
                  </a:lnTo>
                  <a:lnTo>
                    <a:pt x="3608551" y="0"/>
                  </a:lnTo>
                  <a:lnTo>
                    <a:pt x="3788979" y="0"/>
                  </a:lnTo>
                  <a:lnTo>
                    <a:pt x="3969406" y="25607"/>
                  </a:lnTo>
                  <a:lnTo>
                    <a:pt x="4149834" y="25607"/>
                  </a:lnTo>
                  <a:lnTo>
                    <a:pt x="4330262" y="0"/>
                  </a:lnTo>
                </a:path>
              </a:pathLst>
            </a:custGeom>
            <a:ln w="32521" cap="flat">
              <a:solidFill>
                <a:srgbClr val="00A173">
                  <a:alpha val="100000"/>
                </a:srgbClr>
              </a:solidFill>
              <a:prstDash val="solid"/>
              <a:round/>
            </a:ln>
          </p:spPr>
          <p:txBody>
            <a:bodyPr/>
            <a:lstStyle/>
            <a:p/>
          </p:txBody>
        </p:sp>
        <p:sp>
          <p:nvSpPr>
            <p:cNvPr id="33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4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4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4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4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7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7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7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7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8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8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8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8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8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8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8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8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8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8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9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9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9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9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9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9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9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9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9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9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0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0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02" name="rc84"/>
            <p:cNvSpPr/>
            <p:nvPr/>
          </p:nvSpPr>
          <p:spPr>
            <a:xfrm>
              <a:off x="14005791" y="9941072"/>
              <a:ext cx="3149396" cy="504938"/>
            </a:xfrm>
            <a:prstGeom prst="rect">
              <a:avLst/>
            </a:prstGeom>
            <a:solidFill>
              <a:srgbClr val="FFFFFF">
                <a:alpha val="100000"/>
              </a:srgbClr>
            </a:solidFill>
          </p:spPr>
          <p:txBody>
            <a:bodyPr/>
            <a:lstStyle/>
            <a:p/>
          </p:txBody>
        </p:sp>
        <p:sp>
          <p:nvSpPr>
            <p:cNvPr id="40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0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0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0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0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0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0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1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1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Djibouti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14769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4975620"/>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40309" y="4493805"/>
              <a:ext cx="238993" cy="7915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4424975"/>
              <a:ext cx="238993" cy="688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3839914"/>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05857"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4597051"/>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71406" y="4149652"/>
              <a:ext cx="238993" cy="1135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41496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41496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3599007"/>
              <a:ext cx="238993" cy="550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36955"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366783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366783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2876285"/>
              <a:ext cx="238993" cy="791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02504"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02504" y="3633422"/>
              <a:ext cx="238993" cy="34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363342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3048362"/>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68052" y="4631467"/>
              <a:ext cx="238993" cy="65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68052" y="463146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463146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4424975"/>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pg52"/>
            <p:cNvSpPr/>
            <p:nvPr/>
          </p:nvSpPr>
          <p:spPr>
            <a:xfrm>
              <a:off x="25398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4" name="tx53"/>
            <p:cNvSpPr/>
            <p:nvPr/>
          </p:nvSpPr>
          <p:spPr>
            <a:xfrm>
              <a:off x="266474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55" name="pg54"/>
            <p:cNvSpPr/>
            <p:nvPr/>
          </p:nvSpPr>
          <p:spPr>
            <a:xfrm>
              <a:off x="273829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6" name="tx55"/>
            <p:cNvSpPr/>
            <p:nvPr/>
          </p:nvSpPr>
          <p:spPr>
            <a:xfrm>
              <a:off x="284236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206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8" name="rc57"/>
            <p:cNvSpPr/>
            <p:nvPr/>
          </p:nvSpPr>
          <p:spPr>
            <a:xfrm>
              <a:off x="5012427" y="2153563"/>
              <a:ext cx="3239694" cy="3131794"/>
            </a:xfrm>
            <a:prstGeom prst="rect">
              <a:avLst/>
            </a:prstGeom>
            <a:solidFill>
              <a:srgbClr val="FFFFFF">
                <a:alpha val="100000"/>
              </a:srgbClr>
            </a:solidFill>
          </p:spPr>
          <p:txBody>
            <a:bodyPr/>
            <a:lstStyle/>
            <a:p/>
          </p:txBody>
        </p:sp>
        <p:sp>
          <p:nvSpPr>
            <p:cNvPr id="59" name="pl58"/>
            <p:cNvSpPr/>
            <p:nvPr/>
          </p:nvSpPr>
          <p:spPr>
            <a:xfrm>
              <a:off x="5012427"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0" name="pl59"/>
            <p:cNvSpPr/>
            <p:nvPr/>
          </p:nvSpPr>
          <p:spPr>
            <a:xfrm>
              <a:off x="5012427"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1" name="pl60"/>
            <p:cNvSpPr/>
            <p:nvPr/>
          </p:nvSpPr>
          <p:spPr>
            <a:xfrm>
              <a:off x="5012427"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5012427"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5012427"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pl64"/>
            <p:cNvSpPr/>
            <p:nvPr/>
          </p:nvSpPr>
          <p:spPr>
            <a:xfrm>
              <a:off x="5012427"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5012427"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5012427"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rc6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052260" y="4975620"/>
              <a:ext cx="238993" cy="3097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49756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31780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1780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5147696"/>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83357" y="4872374"/>
              <a:ext cx="238993" cy="412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83357" y="48723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4837959"/>
              <a:ext cx="238993" cy="344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4597051"/>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48906" y="4906789"/>
              <a:ext cx="238993" cy="378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48906" y="490678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490678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4803543"/>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114455" y="4046406"/>
              <a:ext cx="238993" cy="12389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114455" y="40464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40464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3702253"/>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80003"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80003"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4769128"/>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45552"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45552"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45552"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45552" y="52165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11101"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76650"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0369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592857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107" name="pg106"/>
            <p:cNvSpPr/>
            <p:nvPr/>
          </p:nvSpPr>
          <p:spPr>
            <a:xfrm>
              <a:off x="597799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08206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446 case(s)</a:t>
              </a:r>
            </a:p>
          </p:txBody>
        </p:sp>
        <p:sp>
          <p:nvSpPr>
            <p:cNvPr id="109" name="rc10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252122" y="2153563"/>
              <a:ext cx="3239694" cy="3131794"/>
            </a:xfrm>
            <a:prstGeom prst="rect">
              <a:avLst/>
            </a:prstGeom>
            <a:solidFill>
              <a:srgbClr val="FFFFFF">
                <a:alpha val="100000"/>
              </a:srgbClr>
            </a:solidFill>
          </p:spPr>
          <p:txBody>
            <a:bodyPr/>
            <a:lstStyle/>
            <a:p/>
          </p:txBody>
        </p:sp>
        <p:sp>
          <p:nvSpPr>
            <p:cNvPr id="111" name="pl110"/>
            <p:cNvSpPr/>
            <p:nvPr/>
          </p:nvSpPr>
          <p:spPr>
            <a:xfrm>
              <a:off x="825212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2" name="pl111"/>
            <p:cNvSpPr/>
            <p:nvPr/>
          </p:nvSpPr>
          <p:spPr>
            <a:xfrm>
              <a:off x="825212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3" name="pl112"/>
            <p:cNvSpPr/>
            <p:nvPr/>
          </p:nvSpPr>
          <p:spPr>
            <a:xfrm>
              <a:off x="825212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4" name="pl113"/>
            <p:cNvSpPr/>
            <p:nvPr/>
          </p:nvSpPr>
          <p:spPr>
            <a:xfrm>
              <a:off x="825212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5" name="pl114"/>
            <p:cNvSpPr/>
            <p:nvPr/>
          </p:nvSpPr>
          <p:spPr>
            <a:xfrm>
              <a:off x="825212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7" name="pl116"/>
            <p:cNvSpPr/>
            <p:nvPr/>
          </p:nvSpPr>
          <p:spPr>
            <a:xfrm>
              <a:off x="825212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8" name="pl117"/>
            <p:cNvSpPr/>
            <p:nvPr/>
          </p:nvSpPr>
          <p:spPr>
            <a:xfrm>
              <a:off x="825212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825212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825212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rc120"/>
            <p:cNvSpPr/>
            <p:nvPr/>
          </p:nvSpPr>
          <p:spPr>
            <a:xfrm>
              <a:off x="829195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9195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9195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9195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50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23052"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088601" y="4975620"/>
              <a:ext cx="238993" cy="309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088601" y="4975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088601" y="4975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088601" y="4872374"/>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354150" y="4597051"/>
              <a:ext cx="238993"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354150" y="45970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354150" y="45970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354150" y="4218483"/>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19698" y="4424975"/>
              <a:ext cx="238993" cy="86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19698" y="44249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19698"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19698" y="404640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885247"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885247"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885247"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885247" y="518211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50796"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16345"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681893"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81893"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681893"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81893" y="5182112"/>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947442" y="5216527"/>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 case(s)</a:t>
              </a:r>
            </a:p>
          </p:txBody>
        </p:sp>
        <p:sp>
          <p:nvSpPr>
            <p:cNvPr id="167" name="pg166"/>
            <p:cNvSpPr/>
            <p:nvPr/>
          </p:nvSpPr>
          <p:spPr>
            <a:xfrm>
              <a:off x="9237803"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9341872"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60 case(s)</a:t>
              </a:r>
            </a:p>
          </p:txBody>
        </p:sp>
        <p:sp>
          <p:nvSpPr>
            <p:cNvPr id="169" name="rc16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1491817" y="2153563"/>
              <a:ext cx="3239694" cy="3131794"/>
            </a:xfrm>
            <a:prstGeom prst="rect">
              <a:avLst/>
            </a:prstGeom>
            <a:solidFill>
              <a:srgbClr val="FFFFFF">
                <a:alpha val="100000"/>
              </a:srgbClr>
            </a:solidFill>
          </p:spPr>
          <p:txBody>
            <a:bodyPr/>
            <a:lstStyle/>
            <a:p/>
          </p:txBody>
        </p:sp>
        <p:sp>
          <p:nvSpPr>
            <p:cNvPr id="171" name="pl170"/>
            <p:cNvSpPr/>
            <p:nvPr/>
          </p:nvSpPr>
          <p:spPr>
            <a:xfrm>
              <a:off x="11491817"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3" name="pl172"/>
            <p:cNvSpPr/>
            <p:nvPr/>
          </p:nvSpPr>
          <p:spPr>
            <a:xfrm>
              <a:off x="11491817"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4" name="pl173"/>
            <p:cNvSpPr/>
            <p:nvPr/>
          </p:nvSpPr>
          <p:spPr>
            <a:xfrm>
              <a:off x="11491817"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5" name="pl174"/>
            <p:cNvSpPr/>
            <p:nvPr/>
          </p:nvSpPr>
          <p:spPr>
            <a:xfrm>
              <a:off x="11491817"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6" name="pl175"/>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pl176"/>
            <p:cNvSpPr/>
            <p:nvPr/>
          </p:nvSpPr>
          <p:spPr>
            <a:xfrm>
              <a:off x="11491817"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8" name="pl177"/>
            <p:cNvSpPr/>
            <p:nvPr/>
          </p:nvSpPr>
          <p:spPr>
            <a:xfrm>
              <a:off x="11491817"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9" name="pl178"/>
            <p:cNvSpPr/>
            <p:nvPr/>
          </p:nvSpPr>
          <p:spPr>
            <a:xfrm>
              <a:off x="11491817"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0" name="pl179"/>
            <p:cNvSpPr/>
            <p:nvPr/>
          </p:nvSpPr>
          <p:spPr>
            <a:xfrm>
              <a:off x="11491817"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1" name="rc180"/>
            <p:cNvSpPr/>
            <p:nvPr/>
          </p:nvSpPr>
          <p:spPr>
            <a:xfrm>
              <a:off x="11531649"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31649"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31649"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31649" y="52509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797198"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797198"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797198"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797198" y="4975620"/>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062747"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062747"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062747"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062747" y="5078866"/>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28296"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28296"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28296"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28296" y="4872374"/>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59384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59384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59384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59384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5113281"/>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656040"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656040"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656040"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656040" y="497562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92158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92158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92158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921588" y="490678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187137" y="5078866"/>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19" name="pg218"/>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tx219"/>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21" name="rc22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22" name="rc221"/>
            <p:cNvSpPr/>
            <p:nvPr/>
          </p:nvSpPr>
          <p:spPr>
            <a:xfrm>
              <a:off x="14731512" y="2153563"/>
              <a:ext cx="3239694" cy="3131794"/>
            </a:xfrm>
            <a:prstGeom prst="rect">
              <a:avLst/>
            </a:prstGeom>
            <a:solidFill>
              <a:srgbClr val="FFFFFF">
                <a:alpha val="100000"/>
              </a:srgbClr>
            </a:solidFill>
          </p:spPr>
          <p:txBody>
            <a:bodyPr/>
            <a:lstStyle/>
            <a:p/>
          </p:txBody>
        </p:sp>
        <p:sp>
          <p:nvSpPr>
            <p:cNvPr id="223" name="pl222"/>
            <p:cNvSpPr/>
            <p:nvPr/>
          </p:nvSpPr>
          <p:spPr>
            <a:xfrm>
              <a:off x="1473151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4" name="pl223"/>
            <p:cNvSpPr/>
            <p:nvPr/>
          </p:nvSpPr>
          <p:spPr>
            <a:xfrm>
              <a:off x="1473151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5" name="pl224"/>
            <p:cNvSpPr/>
            <p:nvPr/>
          </p:nvSpPr>
          <p:spPr>
            <a:xfrm>
              <a:off x="1473151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6" name="pl225"/>
            <p:cNvSpPr/>
            <p:nvPr/>
          </p:nvSpPr>
          <p:spPr>
            <a:xfrm>
              <a:off x="1473151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7" name="pl226"/>
            <p:cNvSpPr/>
            <p:nvPr/>
          </p:nvSpPr>
          <p:spPr>
            <a:xfrm>
              <a:off x="1473151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8" name="pl22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9" name="pl228"/>
            <p:cNvSpPr/>
            <p:nvPr/>
          </p:nvSpPr>
          <p:spPr>
            <a:xfrm>
              <a:off x="1473151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0" name="pl229"/>
            <p:cNvSpPr/>
            <p:nvPr/>
          </p:nvSpPr>
          <p:spPr>
            <a:xfrm>
              <a:off x="1473151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1" name="pl230"/>
            <p:cNvSpPr/>
            <p:nvPr/>
          </p:nvSpPr>
          <p:spPr>
            <a:xfrm>
              <a:off x="1473151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2" name="pl231"/>
            <p:cNvSpPr/>
            <p:nvPr/>
          </p:nvSpPr>
          <p:spPr>
            <a:xfrm>
              <a:off x="1473151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3" name="rc23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771344" y="5010035"/>
              <a:ext cx="238993"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036893" y="504445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02442" y="5216527"/>
              <a:ext cx="238993" cy="68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02442" y="4803543"/>
              <a:ext cx="238993" cy="412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567991" y="5147696"/>
              <a:ext cx="238993" cy="137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567991" y="51476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567991" y="51476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67991" y="483795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833539" y="4837959"/>
              <a:ext cx="238993" cy="447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833539" y="48379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33539" y="48379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33539" y="4631467"/>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099088"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099088"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099088"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099088" y="456263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6364637" y="4906789"/>
              <a:ext cx="238993" cy="378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6364637" y="490678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64637" y="490678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64637" y="4493805"/>
              <a:ext cx="238993" cy="412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630186"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630186"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630186"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630186" y="5078866"/>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552277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56476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 case(s)</a:t>
              </a:r>
            </a:p>
          </p:txBody>
        </p:sp>
        <p:sp>
          <p:nvSpPr>
            <p:cNvPr id="267" name="pg266"/>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rc267"/>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69" name="tx268"/>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30614" y="451177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96" name="tx395"/>
            <p:cNvSpPr/>
            <p:nvPr/>
          </p:nvSpPr>
          <p:spPr>
            <a:xfrm>
              <a:off x="1230614" y="382346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97" name="tx396"/>
            <p:cNvSpPr/>
            <p:nvPr/>
          </p:nvSpPr>
          <p:spPr>
            <a:xfrm>
              <a:off x="1230614" y="31351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98" name="tx397"/>
            <p:cNvSpPr/>
            <p:nvPr/>
          </p:nvSpPr>
          <p:spPr>
            <a:xfrm>
              <a:off x="1230614" y="244685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399" name="pl39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99"/>
            <p:cNvSpPr/>
            <p:nvPr/>
          </p:nvSpPr>
          <p:spPr>
            <a:xfrm>
              <a:off x="1737938" y="45970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0"/>
            <p:cNvSpPr/>
            <p:nvPr/>
          </p:nvSpPr>
          <p:spPr>
            <a:xfrm>
              <a:off x="1737938" y="39087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1737938" y="32204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737938" y="25321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p:txBody>
        </p:sp>
        <p:sp>
          <p:nvSpPr>
            <p:cNvPr id="406" name="rc405"/>
            <p:cNvSpPr/>
            <p:nvPr/>
          </p:nvSpPr>
          <p:spPr>
            <a:xfrm>
              <a:off x="18179974" y="2223153"/>
              <a:ext cx="274319" cy="274319"/>
            </a:xfrm>
            <a:prstGeom prst="rect">
              <a:avLst/>
            </a:prstGeom>
            <a:solidFill>
              <a:srgbClr val="FFFFFF">
                <a:alpha val="100000"/>
              </a:srgbClr>
            </a:solidFill>
          </p:spPr>
          <p:txBody>
            <a:bodyPr/>
            <a:lstStyle/>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2497473"/>
              <a:ext cx="274319" cy="274319"/>
            </a:xfrm>
            <a:prstGeom prst="rect">
              <a:avLst/>
            </a:prstGeom>
            <a:solidFill>
              <a:srgbClr val="FFFFFF">
                <a:alpha val="100000"/>
              </a:srgbClr>
            </a:solidFill>
          </p:spPr>
          <p:txBody>
            <a:bodyPr/>
            <a:lstStyle/>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2771793"/>
              <a:ext cx="274319" cy="274319"/>
            </a:xfrm>
            <a:prstGeom prst="rect">
              <a:avLst/>
            </a:prstGeom>
            <a:solidFill>
              <a:srgbClr val="FFFFFF">
                <a:alpha val="100000"/>
              </a:srgbClr>
            </a:solidFill>
          </p:spPr>
          <p:txBody>
            <a:bodyPr/>
            <a:lstStyle/>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046113"/>
              <a:ext cx="274319" cy="274319"/>
            </a:xfrm>
            <a:prstGeom prst="rect">
              <a:avLst/>
            </a:prstGeom>
            <a:solidFill>
              <a:srgbClr val="FFFFFF">
                <a:alpha val="100000"/>
              </a:srgbClr>
            </a:solidFill>
          </p:spPr>
          <p:txBody>
            <a:bodyPr/>
            <a:lstStyle/>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068913" y="6510025"/>
              <a:ext cx="4191941" cy="2788960"/>
            </a:xfrm>
            <a:prstGeom prst="rect">
              <a:avLst/>
            </a:prstGeom>
            <a:solidFill>
              <a:srgbClr val="FFFFFF">
                <a:alpha val="100000"/>
              </a:srgbClr>
            </a:solidFill>
          </p:spPr>
          <p:txBody>
            <a:bodyPr/>
            <a:lstStyle/>
            <a:p/>
          </p:txBody>
        </p:sp>
        <p:sp>
          <p:nvSpPr>
            <p:cNvPr id="422" name="pl6"/>
            <p:cNvSpPr/>
            <p:nvPr/>
          </p:nvSpPr>
          <p:spPr>
            <a:xfrm>
              <a:off x="7068913" y="887037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3" name="pl7"/>
            <p:cNvSpPr/>
            <p:nvPr/>
          </p:nvSpPr>
          <p:spPr>
            <a:xfrm>
              <a:off x="7068913" y="826670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4" name="pl8"/>
            <p:cNvSpPr/>
            <p:nvPr/>
          </p:nvSpPr>
          <p:spPr>
            <a:xfrm>
              <a:off x="7068913" y="766303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5" name="pl9"/>
            <p:cNvSpPr/>
            <p:nvPr/>
          </p:nvSpPr>
          <p:spPr>
            <a:xfrm>
              <a:off x="7068913" y="705936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6"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7" name="pl11"/>
            <p:cNvSpPr/>
            <p:nvPr/>
          </p:nvSpPr>
          <p:spPr>
            <a:xfrm>
              <a:off x="7068913" y="856854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8" name="pl12"/>
            <p:cNvSpPr/>
            <p:nvPr/>
          </p:nvSpPr>
          <p:spPr>
            <a:xfrm>
              <a:off x="7068913" y="796487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9" name="pl13"/>
            <p:cNvSpPr/>
            <p:nvPr/>
          </p:nvSpPr>
          <p:spPr>
            <a:xfrm>
              <a:off x="7068913" y="736120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0" name="pl14"/>
            <p:cNvSpPr/>
            <p:nvPr/>
          </p:nvSpPr>
          <p:spPr>
            <a:xfrm>
              <a:off x="7068913" y="675753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1" name="rc15"/>
            <p:cNvSpPr/>
            <p:nvPr/>
          </p:nvSpPr>
          <p:spPr>
            <a:xfrm>
              <a:off x="7214466" y="7844138"/>
              <a:ext cx="407549" cy="4829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16"/>
            <p:cNvSpPr/>
            <p:nvPr/>
          </p:nvSpPr>
          <p:spPr>
            <a:xfrm>
              <a:off x="7796680" y="7844138"/>
              <a:ext cx="407549" cy="13280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rc17"/>
            <p:cNvSpPr/>
            <p:nvPr/>
          </p:nvSpPr>
          <p:spPr>
            <a:xfrm>
              <a:off x="8378894" y="8689277"/>
              <a:ext cx="407549" cy="24146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4" name="rc18"/>
            <p:cNvSpPr/>
            <p:nvPr/>
          </p:nvSpPr>
          <p:spPr>
            <a:xfrm>
              <a:off x="7214466" y="7361201"/>
              <a:ext cx="407549" cy="482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19"/>
            <p:cNvSpPr/>
            <p:nvPr/>
          </p:nvSpPr>
          <p:spPr>
            <a:xfrm>
              <a:off x="7796680" y="7240467"/>
              <a:ext cx="407549" cy="6036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20"/>
            <p:cNvSpPr/>
            <p:nvPr/>
          </p:nvSpPr>
          <p:spPr>
            <a:xfrm>
              <a:off x="8378894" y="8206341"/>
              <a:ext cx="407549" cy="482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21"/>
            <p:cNvSpPr/>
            <p:nvPr/>
          </p:nvSpPr>
          <p:spPr>
            <a:xfrm>
              <a:off x="7214466" y="7240467"/>
              <a:ext cx="407549" cy="1207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22"/>
            <p:cNvSpPr/>
            <p:nvPr/>
          </p:nvSpPr>
          <p:spPr>
            <a:xfrm>
              <a:off x="7796680" y="6636796"/>
              <a:ext cx="407549" cy="6036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9" name="rc23"/>
            <p:cNvSpPr/>
            <p:nvPr/>
          </p:nvSpPr>
          <p:spPr>
            <a:xfrm>
              <a:off x="8378894" y="8085606"/>
              <a:ext cx="407549" cy="1207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4"/>
            <p:cNvSpPr/>
            <p:nvPr/>
          </p:nvSpPr>
          <p:spPr>
            <a:xfrm>
              <a:off x="8961109" y="9051480"/>
              <a:ext cx="407549" cy="1207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25"/>
            <p:cNvSpPr/>
            <p:nvPr/>
          </p:nvSpPr>
          <p:spPr>
            <a:xfrm>
              <a:off x="7214466" y="8327075"/>
              <a:ext cx="407549"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26"/>
            <p:cNvSpPr/>
            <p:nvPr/>
          </p:nvSpPr>
          <p:spPr>
            <a:xfrm>
              <a:off x="8378894" y="8930746"/>
              <a:ext cx="407549" cy="2414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pl27"/>
            <p:cNvSpPr/>
            <p:nvPr/>
          </p:nvSpPr>
          <p:spPr>
            <a:xfrm>
              <a:off x="7418241" y="6867288"/>
              <a:ext cx="1746642" cy="2274494"/>
            </a:xfrm>
            <a:custGeom>
              <a:avLst/>
              <a:pathLst>
                <a:path w="1746642" h="2274494">
                  <a:moveTo>
                    <a:pt x="0" y="0"/>
                  </a:moveTo>
                  <a:lnTo>
                    <a:pt x="582214" y="1522256"/>
                  </a:lnTo>
                  <a:lnTo>
                    <a:pt x="1164428" y="2032068"/>
                  </a:lnTo>
                  <a:lnTo>
                    <a:pt x="1746642" y="2274494"/>
                  </a:lnTo>
                </a:path>
              </a:pathLst>
            </a:custGeom>
            <a:ln w="40651" cap="flat">
              <a:solidFill>
                <a:srgbClr val="000000">
                  <a:alpha val="100000"/>
                </a:srgbClr>
              </a:solidFill>
              <a:prstDash val="solid"/>
              <a:round/>
            </a:ln>
          </p:spPr>
          <p:txBody>
            <a:bodyPr/>
            <a:lstStyle/>
            <a:p/>
          </p:txBody>
        </p:sp>
        <p:sp>
          <p:nvSpPr>
            <p:cNvPr id="444" name="rc28"/>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45" name="tx29"/>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6" name="tx30"/>
            <p:cNvSpPr/>
            <p:nvPr/>
          </p:nvSpPr>
          <p:spPr>
            <a:xfrm>
              <a:off x="6843756" y="8568171"/>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47" name="tx31"/>
            <p:cNvSpPr/>
            <p:nvPr/>
          </p:nvSpPr>
          <p:spPr>
            <a:xfrm>
              <a:off x="6801340" y="79625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8" name="tx32"/>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9" name="tx33"/>
            <p:cNvSpPr/>
            <p:nvPr/>
          </p:nvSpPr>
          <p:spPr>
            <a:xfrm>
              <a:off x="6801340" y="67552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0"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5"/>
            <p:cNvSpPr/>
            <p:nvPr/>
          </p:nvSpPr>
          <p:spPr>
            <a:xfrm>
              <a:off x="7034118" y="8568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6"/>
            <p:cNvSpPr/>
            <p:nvPr/>
          </p:nvSpPr>
          <p:spPr>
            <a:xfrm>
              <a:off x="7034118" y="79648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37"/>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38"/>
            <p:cNvSpPr/>
            <p:nvPr/>
          </p:nvSpPr>
          <p:spPr>
            <a:xfrm>
              <a:off x="7034118" y="67575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11260854" y="84883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11260854" y="78045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11260854" y="71206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0" name="tx44"/>
            <p:cNvSpPr/>
            <p:nvPr/>
          </p:nvSpPr>
          <p:spPr>
            <a:xfrm>
              <a:off x="11358911" y="848605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1" name="tx45"/>
            <p:cNvSpPr/>
            <p:nvPr/>
          </p:nvSpPr>
          <p:spPr>
            <a:xfrm>
              <a:off x="11358911" y="78022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62" name="tx46"/>
            <p:cNvSpPr/>
            <p:nvPr/>
          </p:nvSpPr>
          <p:spPr>
            <a:xfrm>
              <a:off x="11358911" y="711834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63" name="pl47"/>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8"/>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9"/>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5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1"/>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2"/>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3"/>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54"/>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55"/>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56"/>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5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58"/>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9"/>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60"/>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6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6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65"/>
            <p:cNvSpPr/>
            <p:nvPr/>
          </p:nvSpPr>
          <p:spPr>
            <a:xfrm>
              <a:off x="6522375" y="10217410"/>
              <a:ext cx="1051268" cy="182880"/>
            </a:xfrm>
            <a:prstGeom prst="rect">
              <a:avLst/>
            </a:prstGeom>
            <a:solidFill>
              <a:srgbClr val="FFFFFF">
                <a:alpha val="100000"/>
              </a:srgbClr>
            </a:solidFill>
          </p:spPr>
          <p:txBody>
            <a:bodyPr/>
            <a:lstStyle/>
            <a:p/>
          </p:txBody>
        </p:sp>
        <p:sp>
          <p:nvSpPr>
            <p:cNvPr id="482" name="rc66"/>
            <p:cNvSpPr/>
            <p:nvPr/>
          </p:nvSpPr>
          <p:spPr>
            <a:xfrm>
              <a:off x="6522375" y="10217410"/>
              <a:ext cx="182879" cy="182880"/>
            </a:xfrm>
            <a:prstGeom prst="rect">
              <a:avLst/>
            </a:prstGeom>
            <a:solidFill>
              <a:srgbClr val="FFFFFF">
                <a:alpha val="100000"/>
              </a:srgbClr>
            </a:solidFill>
          </p:spPr>
          <p:txBody>
            <a:bodyPr/>
            <a:lstStyle/>
            <a:p/>
          </p:txBody>
        </p:sp>
        <p:sp>
          <p:nvSpPr>
            <p:cNvPr id="483" name="pl67"/>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68"/>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9"/>
            <p:cNvSpPr/>
            <p:nvPr/>
          </p:nvSpPr>
          <p:spPr>
            <a:xfrm>
              <a:off x="7753643" y="10217410"/>
              <a:ext cx="4053749" cy="182880"/>
            </a:xfrm>
            <a:prstGeom prst="rect">
              <a:avLst/>
            </a:prstGeom>
            <a:solidFill>
              <a:srgbClr val="FFFFFF">
                <a:alpha val="100000"/>
              </a:srgbClr>
            </a:solidFill>
          </p:spPr>
          <p:txBody>
            <a:bodyPr/>
            <a:lstStyle/>
            <a:p/>
          </p:txBody>
        </p:sp>
        <p:sp>
          <p:nvSpPr>
            <p:cNvPr id="486" name="rc70"/>
            <p:cNvSpPr/>
            <p:nvPr/>
          </p:nvSpPr>
          <p:spPr>
            <a:xfrm>
              <a:off x="7753643" y="10217410"/>
              <a:ext cx="182880" cy="182880"/>
            </a:xfrm>
            <a:prstGeom prst="rect">
              <a:avLst/>
            </a:prstGeom>
            <a:solidFill>
              <a:srgbClr val="FFFFFF">
                <a:alpha val="100000"/>
              </a:srgbClr>
            </a:solidFill>
          </p:spPr>
          <p:txBody>
            <a:bodyPr/>
            <a:lstStyle/>
            <a:p/>
          </p:txBody>
        </p:sp>
        <p:sp>
          <p:nvSpPr>
            <p:cNvPr id="487" name="rc71"/>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72"/>
            <p:cNvSpPr/>
            <p:nvPr/>
          </p:nvSpPr>
          <p:spPr>
            <a:xfrm>
              <a:off x="8844883" y="10217410"/>
              <a:ext cx="182879" cy="182880"/>
            </a:xfrm>
            <a:prstGeom prst="rect">
              <a:avLst/>
            </a:prstGeom>
            <a:solidFill>
              <a:srgbClr val="FFFFFF">
                <a:alpha val="100000"/>
              </a:srgbClr>
            </a:solidFill>
          </p:spPr>
          <p:txBody>
            <a:bodyPr/>
            <a:lstStyle/>
            <a:p/>
          </p:txBody>
        </p:sp>
        <p:sp>
          <p:nvSpPr>
            <p:cNvPr id="489" name="rc7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74"/>
            <p:cNvSpPr/>
            <p:nvPr/>
          </p:nvSpPr>
          <p:spPr>
            <a:xfrm>
              <a:off x="9770924" y="10217410"/>
              <a:ext cx="182879" cy="182880"/>
            </a:xfrm>
            <a:prstGeom prst="rect">
              <a:avLst/>
            </a:prstGeom>
            <a:solidFill>
              <a:srgbClr val="FFFFFF">
                <a:alpha val="100000"/>
              </a:srgbClr>
            </a:solidFill>
          </p:spPr>
          <p:txBody>
            <a:bodyPr/>
            <a:lstStyle/>
            <a:p/>
          </p:txBody>
        </p:sp>
        <p:sp>
          <p:nvSpPr>
            <p:cNvPr id="491" name="rc75"/>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2" name="rc76"/>
            <p:cNvSpPr/>
            <p:nvPr/>
          </p:nvSpPr>
          <p:spPr>
            <a:xfrm>
              <a:off x="10773165" y="10217410"/>
              <a:ext cx="182879" cy="182880"/>
            </a:xfrm>
            <a:prstGeom prst="rect">
              <a:avLst/>
            </a:prstGeom>
            <a:solidFill>
              <a:srgbClr val="FFFFFF">
                <a:alpha val="100000"/>
              </a:srgbClr>
            </a:solidFill>
          </p:spPr>
          <p:txBody>
            <a:bodyPr/>
            <a:lstStyle/>
            <a:p/>
          </p:txBody>
        </p:sp>
        <p:sp>
          <p:nvSpPr>
            <p:cNvPr id="493" name="rc7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tx78"/>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5" name="tx79"/>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6" name="tx80"/>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7" name="tx81"/>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8" name="tx8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9" name=""/>
          <p:cNvGrpSpPr/>
          <p:nvPr/>
        </p:nvGrpSpPr>
        <p:grpSpPr>
          <a:xfrm>
            <a:off x="12527280" y="6217920"/>
            <a:ext cx="5486400" cy="4297680"/>
            <a:chOff x="12527280" y="6217920"/>
            <a:chExt cx="5486400" cy="4297680"/>
          </a:xfrm>
        </p:grpSpPr>
        <p:sp>
          <p:nvSpPr>
            <p:cNvPr id="50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7"/>
            <p:cNvSpPr/>
            <p:nvPr/>
          </p:nvSpPr>
          <p:spPr>
            <a:xfrm>
              <a:off x="13325144" y="6996567"/>
              <a:ext cx="4510689" cy="947477"/>
            </a:xfrm>
            <a:custGeom>
              <a:avLst/>
              <a:pathLst>
                <a:path w="4510689" h="947477">
                  <a:moveTo>
                    <a:pt x="0" y="921869"/>
                  </a:moveTo>
                  <a:lnTo>
                    <a:pt x="180427" y="947477"/>
                  </a:lnTo>
                  <a:lnTo>
                    <a:pt x="360855" y="614579"/>
                  </a:lnTo>
                  <a:lnTo>
                    <a:pt x="541282" y="512149"/>
                  </a:lnTo>
                  <a:lnTo>
                    <a:pt x="721710" y="665794"/>
                  </a:lnTo>
                  <a:lnTo>
                    <a:pt x="902137" y="537757"/>
                  </a:lnTo>
                  <a:lnTo>
                    <a:pt x="1082565" y="486542"/>
                  </a:lnTo>
                  <a:lnTo>
                    <a:pt x="1262993" y="307289"/>
                  </a:lnTo>
                  <a:lnTo>
                    <a:pt x="1443420" y="332897"/>
                  </a:lnTo>
                  <a:lnTo>
                    <a:pt x="1623848" y="51214"/>
                  </a:lnTo>
                  <a:lnTo>
                    <a:pt x="1804275" y="25607"/>
                  </a:lnTo>
                  <a:lnTo>
                    <a:pt x="1984703" y="51214"/>
                  </a:lnTo>
                  <a:lnTo>
                    <a:pt x="2165131" y="76822"/>
                  </a:lnTo>
                  <a:lnTo>
                    <a:pt x="2345558" y="153644"/>
                  </a:lnTo>
                  <a:lnTo>
                    <a:pt x="2525986" y="384112"/>
                  </a:lnTo>
                  <a:lnTo>
                    <a:pt x="2706413" y="307289"/>
                  </a:lnTo>
                  <a:lnTo>
                    <a:pt x="2886841" y="281682"/>
                  </a:lnTo>
                  <a:lnTo>
                    <a:pt x="3067268" y="128037"/>
                  </a:lnTo>
                  <a:lnTo>
                    <a:pt x="3247696" y="0"/>
                  </a:lnTo>
                  <a:lnTo>
                    <a:pt x="3428124" y="76822"/>
                  </a:lnTo>
                  <a:lnTo>
                    <a:pt x="3608551" y="614579"/>
                  </a:lnTo>
                  <a:lnTo>
                    <a:pt x="3788979" y="921869"/>
                  </a:lnTo>
                  <a:lnTo>
                    <a:pt x="3969406" y="921869"/>
                  </a:lnTo>
                  <a:lnTo>
                    <a:pt x="4149834" y="256074"/>
                  </a:lnTo>
                  <a:lnTo>
                    <a:pt x="4330262" y="281682"/>
                  </a:lnTo>
                  <a:lnTo>
                    <a:pt x="4510689" y="281682"/>
                  </a:lnTo>
                </a:path>
              </a:pathLst>
            </a:custGeom>
            <a:ln w="32521" cap="flat">
              <a:solidFill>
                <a:srgbClr val="5EB0E8">
                  <a:alpha val="100000"/>
                </a:srgbClr>
              </a:solidFill>
              <a:prstDash val="solid"/>
              <a:round/>
            </a:ln>
          </p:spPr>
          <p:txBody>
            <a:bodyPr/>
            <a:lstStyle/>
            <a:p/>
          </p:txBody>
        </p:sp>
        <p:sp>
          <p:nvSpPr>
            <p:cNvPr id="515" name="pl18"/>
            <p:cNvSpPr/>
            <p:nvPr/>
          </p:nvSpPr>
          <p:spPr>
            <a:xfrm>
              <a:off x="15490275" y="7098997"/>
              <a:ext cx="2345558" cy="870654"/>
            </a:xfrm>
            <a:custGeom>
              <a:avLst/>
              <a:pathLst>
                <a:path w="2345558" h="870654">
                  <a:moveTo>
                    <a:pt x="0" y="0"/>
                  </a:moveTo>
                  <a:lnTo>
                    <a:pt x="180427" y="0"/>
                  </a:lnTo>
                  <a:lnTo>
                    <a:pt x="360855" y="0"/>
                  </a:lnTo>
                  <a:lnTo>
                    <a:pt x="541282" y="0"/>
                  </a:lnTo>
                  <a:lnTo>
                    <a:pt x="721710" y="25607"/>
                  </a:lnTo>
                  <a:lnTo>
                    <a:pt x="902137" y="25607"/>
                  </a:lnTo>
                  <a:lnTo>
                    <a:pt x="1082565" y="25607"/>
                  </a:lnTo>
                  <a:lnTo>
                    <a:pt x="1262993" y="25607"/>
                  </a:lnTo>
                  <a:lnTo>
                    <a:pt x="1443420" y="563364"/>
                  </a:lnTo>
                  <a:lnTo>
                    <a:pt x="1623848" y="870654"/>
                  </a:lnTo>
                  <a:lnTo>
                    <a:pt x="1804275" y="870654"/>
                  </a:lnTo>
                  <a:lnTo>
                    <a:pt x="1984703" y="460934"/>
                  </a:lnTo>
                  <a:lnTo>
                    <a:pt x="2165131" y="793832"/>
                  </a:lnTo>
                  <a:lnTo>
                    <a:pt x="2345558" y="614579"/>
                  </a:lnTo>
                </a:path>
              </a:pathLst>
            </a:custGeom>
            <a:ln w="32521" cap="flat">
              <a:solidFill>
                <a:srgbClr val="00A173">
                  <a:alpha val="100000"/>
                </a:srgbClr>
              </a:solidFill>
              <a:prstDash val="solid"/>
              <a:round/>
            </a:ln>
          </p:spPr>
          <p:txBody>
            <a:bodyPr/>
            <a:lstStyle/>
            <a:p/>
          </p:txBody>
        </p:sp>
        <p:sp>
          <p:nvSpPr>
            <p:cNvPr id="51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1" name="rc84"/>
            <p:cNvSpPr/>
            <p:nvPr/>
          </p:nvSpPr>
          <p:spPr>
            <a:xfrm>
              <a:off x="14005791" y="9941072"/>
              <a:ext cx="3149396" cy="504938"/>
            </a:xfrm>
            <a:prstGeom prst="rect">
              <a:avLst/>
            </a:prstGeom>
            <a:solidFill>
              <a:srgbClr val="FFFFFF">
                <a:alpha val="100000"/>
              </a:srgbClr>
            </a:solidFill>
          </p:spPr>
          <p:txBody>
            <a:bodyPr/>
            <a:lstStyle/>
            <a:p/>
          </p:txBody>
        </p:sp>
        <p:sp>
          <p:nvSpPr>
            <p:cNvPr id="58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7" name=""/>
          <p:cNvGrpSpPr/>
          <p:nvPr/>
        </p:nvGrpSpPr>
        <p:grpSpPr>
          <a:xfrm>
            <a:off x="594360" y="6217920"/>
            <a:ext cx="5562295" cy="3045120"/>
            <a:chOff x="594360" y="6217920"/>
            <a:chExt cx="5562295" cy="3045120"/>
          </a:xfrm>
        </p:grpSpPr>
        <p:sp>
          <p:nvSpPr>
            <p:cNvPr id="588"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9" name="rc4"/>
            <p:cNvSpPr/>
            <p:nvPr/>
          </p:nvSpPr>
          <p:spPr>
            <a:xfrm>
              <a:off x="1663766" y="6522243"/>
              <a:ext cx="4423299" cy="152277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0" name="rc5"/>
            <p:cNvSpPr/>
            <p:nvPr/>
          </p:nvSpPr>
          <p:spPr>
            <a:xfrm>
              <a:off x="1700023" y="6558500"/>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1" name="rc6"/>
            <p:cNvSpPr/>
            <p:nvPr/>
          </p:nvSpPr>
          <p:spPr>
            <a:xfrm>
              <a:off x="2062588"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7"/>
            <p:cNvSpPr/>
            <p:nvPr/>
          </p:nvSpPr>
          <p:spPr>
            <a:xfrm>
              <a:off x="2425154"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8"/>
            <p:cNvSpPr/>
            <p:nvPr/>
          </p:nvSpPr>
          <p:spPr>
            <a:xfrm>
              <a:off x="2787719"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9"/>
            <p:cNvSpPr/>
            <p:nvPr/>
          </p:nvSpPr>
          <p:spPr>
            <a:xfrm>
              <a:off x="3150285"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0"/>
            <p:cNvSpPr/>
            <p:nvPr/>
          </p:nvSpPr>
          <p:spPr>
            <a:xfrm>
              <a:off x="3512850"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1"/>
            <p:cNvSpPr/>
            <p:nvPr/>
          </p:nvSpPr>
          <p:spPr>
            <a:xfrm>
              <a:off x="3875416" y="6558500"/>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597" name="rc12"/>
            <p:cNvSpPr/>
            <p:nvPr/>
          </p:nvSpPr>
          <p:spPr>
            <a:xfrm>
              <a:off x="4237981" y="6558500"/>
              <a:ext cx="362565" cy="362565"/>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598" name="rc13"/>
            <p:cNvSpPr/>
            <p:nvPr/>
          </p:nvSpPr>
          <p:spPr>
            <a:xfrm>
              <a:off x="4600547" y="6558500"/>
              <a:ext cx="362565" cy="3625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9" name="rc14"/>
            <p:cNvSpPr/>
            <p:nvPr/>
          </p:nvSpPr>
          <p:spPr>
            <a:xfrm>
              <a:off x="4963113" y="6558500"/>
              <a:ext cx="362565" cy="362565"/>
            </a:xfrm>
            <a:prstGeom prst="rect">
              <a:avLst/>
            </a:prstGeom>
            <a:solidFill>
              <a:srgbClr val="B70F17">
                <a:alpha val="100000"/>
              </a:srgbClr>
            </a:solidFill>
            <a:ln w="5420" cap="flat">
              <a:solidFill>
                <a:srgbClr val="FFFFFF">
                  <a:alpha val="100000"/>
                </a:srgbClr>
              </a:solidFill>
              <a:prstDash val="solid"/>
              <a:miter/>
            </a:ln>
          </p:spPr>
          <p:txBody>
            <a:bodyPr/>
            <a:lstStyle/>
            <a:p/>
          </p:txBody>
        </p:sp>
        <p:sp>
          <p:nvSpPr>
            <p:cNvPr id="600" name="rc15"/>
            <p:cNvSpPr/>
            <p:nvPr/>
          </p:nvSpPr>
          <p:spPr>
            <a:xfrm>
              <a:off x="5325678" y="6558500"/>
              <a:ext cx="362565" cy="3625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1" name="rc16"/>
            <p:cNvSpPr/>
            <p:nvPr/>
          </p:nvSpPr>
          <p:spPr>
            <a:xfrm>
              <a:off x="5688244" y="6558500"/>
              <a:ext cx="362565" cy="3625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02" name="rc17"/>
            <p:cNvSpPr/>
            <p:nvPr/>
          </p:nvSpPr>
          <p:spPr>
            <a:xfrm>
              <a:off x="1700023"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3" name="rc18"/>
            <p:cNvSpPr/>
            <p:nvPr/>
          </p:nvSpPr>
          <p:spPr>
            <a:xfrm>
              <a:off x="2062588"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19"/>
            <p:cNvSpPr/>
            <p:nvPr/>
          </p:nvSpPr>
          <p:spPr>
            <a:xfrm>
              <a:off x="2425154"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0"/>
            <p:cNvSpPr/>
            <p:nvPr/>
          </p:nvSpPr>
          <p:spPr>
            <a:xfrm>
              <a:off x="2787719"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1"/>
            <p:cNvSpPr/>
            <p:nvPr/>
          </p:nvSpPr>
          <p:spPr>
            <a:xfrm>
              <a:off x="3150285"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2"/>
            <p:cNvSpPr/>
            <p:nvPr/>
          </p:nvSpPr>
          <p:spPr>
            <a:xfrm>
              <a:off x="3512850"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3"/>
            <p:cNvSpPr/>
            <p:nvPr/>
          </p:nvSpPr>
          <p:spPr>
            <a:xfrm>
              <a:off x="3875416"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4"/>
            <p:cNvSpPr/>
            <p:nvPr/>
          </p:nvSpPr>
          <p:spPr>
            <a:xfrm>
              <a:off x="4237981"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5"/>
            <p:cNvSpPr/>
            <p:nvPr/>
          </p:nvSpPr>
          <p:spPr>
            <a:xfrm>
              <a:off x="4600547"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26"/>
            <p:cNvSpPr/>
            <p:nvPr/>
          </p:nvSpPr>
          <p:spPr>
            <a:xfrm>
              <a:off x="4963113"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7"/>
            <p:cNvSpPr/>
            <p:nvPr/>
          </p:nvSpPr>
          <p:spPr>
            <a:xfrm>
              <a:off x="5325678"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8"/>
            <p:cNvSpPr/>
            <p:nvPr/>
          </p:nvSpPr>
          <p:spPr>
            <a:xfrm>
              <a:off x="5688244"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9"/>
            <p:cNvSpPr/>
            <p:nvPr/>
          </p:nvSpPr>
          <p:spPr>
            <a:xfrm>
              <a:off x="170002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0"/>
            <p:cNvSpPr/>
            <p:nvPr/>
          </p:nvSpPr>
          <p:spPr>
            <a:xfrm>
              <a:off x="2062588" y="7283631"/>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16" name="rc31"/>
            <p:cNvSpPr/>
            <p:nvPr/>
          </p:nvSpPr>
          <p:spPr>
            <a:xfrm>
              <a:off x="2425154"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32"/>
            <p:cNvSpPr/>
            <p:nvPr/>
          </p:nvSpPr>
          <p:spPr>
            <a:xfrm>
              <a:off x="2787719"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33"/>
            <p:cNvSpPr/>
            <p:nvPr/>
          </p:nvSpPr>
          <p:spPr>
            <a:xfrm>
              <a:off x="3150285"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4"/>
            <p:cNvSpPr/>
            <p:nvPr/>
          </p:nvSpPr>
          <p:spPr>
            <a:xfrm>
              <a:off x="3512850"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5"/>
            <p:cNvSpPr/>
            <p:nvPr/>
          </p:nvSpPr>
          <p:spPr>
            <a:xfrm>
              <a:off x="3875416"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6"/>
            <p:cNvSpPr/>
            <p:nvPr/>
          </p:nvSpPr>
          <p:spPr>
            <a:xfrm>
              <a:off x="4237981"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7"/>
            <p:cNvSpPr/>
            <p:nvPr/>
          </p:nvSpPr>
          <p:spPr>
            <a:xfrm>
              <a:off x="4600547"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8"/>
            <p:cNvSpPr/>
            <p:nvPr/>
          </p:nvSpPr>
          <p:spPr>
            <a:xfrm>
              <a:off x="496311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9"/>
            <p:cNvSpPr/>
            <p:nvPr/>
          </p:nvSpPr>
          <p:spPr>
            <a:xfrm>
              <a:off x="5325678"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0"/>
            <p:cNvSpPr/>
            <p:nvPr/>
          </p:nvSpPr>
          <p:spPr>
            <a:xfrm>
              <a:off x="5688244"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1"/>
            <p:cNvSpPr/>
            <p:nvPr/>
          </p:nvSpPr>
          <p:spPr>
            <a:xfrm>
              <a:off x="1700023"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42"/>
            <p:cNvSpPr/>
            <p:nvPr/>
          </p:nvSpPr>
          <p:spPr>
            <a:xfrm>
              <a:off x="2062588"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43"/>
            <p:cNvSpPr/>
            <p:nvPr/>
          </p:nvSpPr>
          <p:spPr>
            <a:xfrm>
              <a:off x="242515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44"/>
            <p:cNvSpPr/>
            <p:nvPr/>
          </p:nvSpPr>
          <p:spPr>
            <a:xfrm>
              <a:off x="2787719"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45"/>
            <p:cNvSpPr/>
            <p:nvPr/>
          </p:nvSpPr>
          <p:spPr>
            <a:xfrm>
              <a:off x="3150285"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46"/>
            <p:cNvSpPr/>
            <p:nvPr/>
          </p:nvSpPr>
          <p:spPr>
            <a:xfrm>
              <a:off x="3512850"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7"/>
            <p:cNvSpPr/>
            <p:nvPr/>
          </p:nvSpPr>
          <p:spPr>
            <a:xfrm>
              <a:off x="3875416"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8"/>
            <p:cNvSpPr/>
            <p:nvPr/>
          </p:nvSpPr>
          <p:spPr>
            <a:xfrm>
              <a:off x="4237981"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9"/>
            <p:cNvSpPr/>
            <p:nvPr/>
          </p:nvSpPr>
          <p:spPr>
            <a:xfrm>
              <a:off x="4600547" y="7646196"/>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50"/>
            <p:cNvSpPr/>
            <p:nvPr/>
          </p:nvSpPr>
          <p:spPr>
            <a:xfrm>
              <a:off x="4963113"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1"/>
            <p:cNvSpPr/>
            <p:nvPr/>
          </p:nvSpPr>
          <p:spPr>
            <a:xfrm>
              <a:off x="5325678"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2"/>
            <p:cNvSpPr/>
            <p:nvPr/>
          </p:nvSpPr>
          <p:spPr>
            <a:xfrm>
              <a:off x="568824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tx53"/>
            <p:cNvSpPr/>
            <p:nvPr/>
          </p:nvSpPr>
          <p:spPr>
            <a:xfrm>
              <a:off x="663949" y="7769213"/>
              <a:ext cx="83849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ALI-SABIEH</a:t>
              </a:r>
            </a:p>
          </p:txBody>
        </p:sp>
        <p:sp>
          <p:nvSpPr>
            <p:cNvPr id="639" name="tx54"/>
            <p:cNvSpPr/>
            <p:nvPr/>
          </p:nvSpPr>
          <p:spPr>
            <a:xfrm>
              <a:off x="952005" y="7406573"/>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OBOCK</a:t>
              </a:r>
            </a:p>
          </p:txBody>
        </p:sp>
        <p:sp>
          <p:nvSpPr>
            <p:cNvPr id="640" name="tx55"/>
            <p:cNvSpPr/>
            <p:nvPr/>
          </p:nvSpPr>
          <p:spPr>
            <a:xfrm>
              <a:off x="1095997" y="7047802"/>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ARTA</a:t>
              </a:r>
            </a:p>
          </p:txBody>
        </p:sp>
        <p:sp>
          <p:nvSpPr>
            <p:cNvPr id="641" name="tx56"/>
            <p:cNvSpPr/>
            <p:nvPr/>
          </p:nvSpPr>
          <p:spPr>
            <a:xfrm>
              <a:off x="808163" y="6681442"/>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DJIBOUTI</a:t>
              </a:r>
            </a:p>
          </p:txBody>
        </p:sp>
        <p:sp>
          <p:nvSpPr>
            <p:cNvPr id="642" name="tx57"/>
            <p:cNvSpPr/>
            <p:nvPr/>
          </p:nvSpPr>
          <p:spPr>
            <a:xfrm rot="-2700000">
              <a:off x="1441670"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43" name="tx58"/>
            <p:cNvSpPr/>
            <p:nvPr/>
          </p:nvSpPr>
          <p:spPr>
            <a:xfrm rot="-2700000">
              <a:off x="1804236"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44" name="tx59"/>
            <p:cNvSpPr/>
            <p:nvPr/>
          </p:nvSpPr>
          <p:spPr>
            <a:xfrm rot="-2700000">
              <a:off x="2166801"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45" name="tx60"/>
            <p:cNvSpPr/>
            <p:nvPr/>
          </p:nvSpPr>
          <p:spPr>
            <a:xfrm rot="-2700000">
              <a:off x="2529367"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46" name="tx61"/>
            <p:cNvSpPr/>
            <p:nvPr/>
          </p:nvSpPr>
          <p:spPr>
            <a:xfrm rot="-2700000">
              <a:off x="2891932"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47" name="tx62"/>
            <p:cNvSpPr/>
            <p:nvPr/>
          </p:nvSpPr>
          <p:spPr>
            <a:xfrm rot="-2700000">
              <a:off x="3254498"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8" name="tx63"/>
            <p:cNvSpPr/>
            <p:nvPr/>
          </p:nvSpPr>
          <p:spPr>
            <a:xfrm rot="-2700000">
              <a:off x="3617037" y="836076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49" name="tx64"/>
            <p:cNvSpPr/>
            <p:nvPr/>
          </p:nvSpPr>
          <p:spPr>
            <a:xfrm rot="-2700000">
              <a:off x="3979629"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50" name="tx65"/>
            <p:cNvSpPr/>
            <p:nvPr/>
          </p:nvSpPr>
          <p:spPr>
            <a:xfrm rot="-2700000">
              <a:off x="4342195"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51" name="tx66"/>
            <p:cNvSpPr/>
            <p:nvPr/>
          </p:nvSpPr>
          <p:spPr>
            <a:xfrm rot="-2700000">
              <a:off x="4704760"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52" name="tx67"/>
            <p:cNvSpPr/>
            <p:nvPr/>
          </p:nvSpPr>
          <p:spPr>
            <a:xfrm rot="-2700000">
              <a:off x="5067326"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53" name="tx68"/>
            <p:cNvSpPr/>
            <p:nvPr/>
          </p:nvSpPr>
          <p:spPr>
            <a:xfrm rot="-2700000">
              <a:off x="5429891"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54" name="pic69"/>
            <p:cNvPicPr/>
            <p:nvPr/>
          </p:nvPicPr>
          <p:blipFill>
            <a:blip r:embed="rId2" cstate="print"/>
            <a:stretch>
              <a:fillRect/>
            </a:stretch>
          </p:blipFill>
          <p:spPr>
            <a:xfrm>
              <a:off x="2795416" y="8856333"/>
              <a:ext cx="2160000" cy="144000"/>
            </a:xfrm>
            <a:prstGeom prst="rect">
              <a:avLst/>
            </a:prstGeom>
          </p:spPr>
        </p:pic>
        <p:sp>
          <p:nvSpPr>
            <p:cNvPr id="655" name="pl70"/>
            <p:cNvSpPr/>
            <p:nvPr/>
          </p:nvSpPr>
          <p:spPr>
            <a:xfrm>
              <a:off x="301429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6" name="pl71"/>
            <p:cNvSpPr/>
            <p:nvPr/>
          </p:nvSpPr>
          <p:spPr>
            <a:xfrm>
              <a:off x="344485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7" name="pl72"/>
            <p:cNvSpPr/>
            <p:nvPr/>
          </p:nvSpPr>
          <p:spPr>
            <a:xfrm>
              <a:off x="387541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8" name="pl73"/>
            <p:cNvSpPr/>
            <p:nvPr/>
          </p:nvSpPr>
          <p:spPr>
            <a:xfrm>
              <a:off x="430597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9" name="pl74"/>
            <p:cNvSpPr/>
            <p:nvPr/>
          </p:nvSpPr>
          <p:spPr>
            <a:xfrm>
              <a:off x="473653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0" name="pl75"/>
            <p:cNvSpPr/>
            <p:nvPr/>
          </p:nvSpPr>
          <p:spPr>
            <a:xfrm>
              <a:off x="301429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1" name="pl76"/>
            <p:cNvSpPr/>
            <p:nvPr/>
          </p:nvSpPr>
          <p:spPr>
            <a:xfrm>
              <a:off x="344485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2" name="pl77"/>
            <p:cNvSpPr/>
            <p:nvPr/>
          </p:nvSpPr>
          <p:spPr>
            <a:xfrm>
              <a:off x="387541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3" name="pl78"/>
            <p:cNvSpPr/>
            <p:nvPr/>
          </p:nvSpPr>
          <p:spPr>
            <a:xfrm>
              <a:off x="430597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4" name="pl79"/>
            <p:cNvSpPr/>
            <p:nvPr/>
          </p:nvSpPr>
          <p:spPr>
            <a:xfrm>
              <a:off x="473653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5" name="tx80"/>
            <p:cNvSpPr/>
            <p:nvPr/>
          </p:nvSpPr>
          <p:spPr>
            <a:xfrm>
              <a:off x="2978980" y="906955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66" name="tx81"/>
            <p:cNvSpPr/>
            <p:nvPr/>
          </p:nvSpPr>
          <p:spPr>
            <a:xfrm>
              <a:off x="3409540" y="906992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67" name="tx82"/>
            <p:cNvSpPr/>
            <p:nvPr/>
          </p:nvSpPr>
          <p:spPr>
            <a:xfrm>
              <a:off x="3840100" y="906800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68" name="tx83"/>
            <p:cNvSpPr/>
            <p:nvPr/>
          </p:nvSpPr>
          <p:spPr>
            <a:xfrm>
              <a:off x="4270660" y="906800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669" name="tx84"/>
            <p:cNvSpPr/>
            <p:nvPr/>
          </p:nvSpPr>
          <p:spPr>
            <a:xfrm>
              <a:off x="4665905" y="906800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670" name="tx85"/>
            <p:cNvSpPr/>
            <p:nvPr/>
          </p:nvSpPr>
          <p:spPr>
            <a:xfrm>
              <a:off x="1187650" y="625664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7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7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7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Dominica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8" name="rc17"/>
            <p:cNvSpPr/>
            <p:nvPr/>
          </p:nvSpPr>
          <p:spPr>
            <a:xfrm>
              <a:off x="519218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519218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519218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519218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69985" y="2153563"/>
              <a:ext cx="4033740" cy="3131794"/>
            </a:xfrm>
            <a:prstGeom prst="rect">
              <a:avLst/>
            </a:prstGeom>
            <a:solidFill>
              <a:srgbClr val="FFFFFF">
                <a:alpha val="100000"/>
              </a:srgbClr>
            </a:solidFill>
          </p:spPr>
          <p:txBody>
            <a:bodyPr/>
            <a:lstStyle/>
            <a:p/>
          </p:txBody>
        </p:sp>
        <p:sp>
          <p:nvSpPr>
            <p:cNvPr id="28" name="pl27"/>
            <p:cNvSpPr/>
            <p:nvPr/>
          </p:nvSpPr>
          <p:spPr>
            <a:xfrm>
              <a:off x="586998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9" name="pl28"/>
            <p:cNvSpPr/>
            <p:nvPr/>
          </p:nvSpPr>
          <p:spPr>
            <a:xfrm>
              <a:off x="586998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0" name="pl29"/>
            <p:cNvSpPr/>
            <p:nvPr/>
          </p:nvSpPr>
          <p:spPr>
            <a:xfrm>
              <a:off x="586998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1" name="pl30"/>
            <p:cNvSpPr/>
            <p:nvPr/>
          </p:nvSpPr>
          <p:spPr>
            <a:xfrm>
              <a:off x="586998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586998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4" name="pl33"/>
            <p:cNvSpPr/>
            <p:nvPr/>
          </p:nvSpPr>
          <p:spPr>
            <a:xfrm>
              <a:off x="586998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586998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pl36"/>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8" name="pl37"/>
            <p:cNvSpPr/>
            <p:nvPr/>
          </p:nvSpPr>
          <p:spPr>
            <a:xfrm>
              <a:off x="586998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9" name="rc38"/>
            <p:cNvSpPr/>
            <p:nvPr/>
          </p:nvSpPr>
          <p:spPr>
            <a:xfrm>
              <a:off x="658084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8084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8084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80849"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911484"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911484"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911484"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911484"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713059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725548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731296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741703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9903726" y="2153563"/>
              <a:ext cx="4033740" cy="3131794"/>
            </a:xfrm>
            <a:prstGeom prst="rect">
              <a:avLst/>
            </a:prstGeom>
            <a:solidFill>
              <a:srgbClr val="FFFFFF">
                <a:alpha val="100000"/>
              </a:srgbClr>
            </a:solidFill>
          </p:spPr>
          <p:txBody>
            <a:bodyPr/>
            <a:lstStyle/>
            <a:p/>
          </p:txBody>
        </p:sp>
        <p:sp>
          <p:nvSpPr>
            <p:cNvPr id="53" name="pl52"/>
            <p:cNvSpPr/>
            <p:nvPr/>
          </p:nvSpPr>
          <p:spPr>
            <a:xfrm>
              <a:off x="990372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4" name="pl53"/>
            <p:cNvSpPr/>
            <p:nvPr/>
          </p:nvSpPr>
          <p:spPr>
            <a:xfrm>
              <a:off x="990372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5" name="pl54"/>
            <p:cNvSpPr/>
            <p:nvPr/>
          </p:nvSpPr>
          <p:spPr>
            <a:xfrm>
              <a:off x="990372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6" name="pl55"/>
            <p:cNvSpPr/>
            <p:nvPr/>
          </p:nvSpPr>
          <p:spPr>
            <a:xfrm>
              <a:off x="990372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7" name="pl56"/>
            <p:cNvSpPr/>
            <p:nvPr/>
          </p:nvSpPr>
          <p:spPr>
            <a:xfrm>
              <a:off x="990372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8" name="pl57"/>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9" name="pl58"/>
            <p:cNvSpPr/>
            <p:nvPr/>
          </p:nvSpPr>
          <p:spPr>
            <a:xfrm>
              <a:off x="990372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0" name="pl59"/>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1" name="pl60"/>
            <p:cNvSpPr/>
            <p:nvPr/>
          </p:nvSpPr>
          <p:spPr>
            <a:xfrm>
              <a:off x="990372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2" name="pl61"/>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3" name="pl62"/>
            <p:cNvSpPr/>
            <p:nvPr/>
          </p:nvSpPr>
          <p:spPr>
            <a:xfrm>
              <a:off x="990372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4" name="rc63"/>
            <p:cNvSpPr/>
            <p:nvPr/>
          </p:nvSpPr>
          <p:spPr>
            <a:xfrm>
              <a:off x="1127585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1127585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1127585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1127585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11606493"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11606493"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11606493"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11606493"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1325966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1325966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1325966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13259666"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pg75"/>
            <p:cNvSpPr/>
            <p:nvPr/>
          </p:nvSpPr>
          <p:spPr>
            <a:xfrm>
              <a:off x="1116433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7" name="tx76"/>
            <p:cNvSpPr/>
            <p:nvPr/>
          </p:nvSpPr>
          <p:spPr>
            <a:xfrm>
              <a:off x="1128922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8" name="pg77"/>
            <p:cNvSpPr/>
            <p:nvPr/>
          </p:nvSpPr>
          <p:spPr>
            <a:xfrm>
              <a:off x="1134670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9" name="tx78"/>
            <p:cNvSpPr/>
            <p:nvPr/>
          </p:nvSpPr>
          <p:spPr>
            <a:xfrm>
              <a:off x="1145077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0" name="rc79"/>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81" name="rc80"/>
            <p:cNvSpPr/>
            <p:nvPr/>
          </p:nvSpPr>
          <p:spPr>
            <a:xfrm>
              <a:off x="13937466" y="2153563"/>
              <a:ext cx="4033740" cy="3131794"/>
            </a:xfrm>
            <a:prstGeom prst="rect">
              <a:avLst/>
            </a:prstGeom>
            <a:solidFill>
              <a:srgbClr val="FFFFFF">
                <a:alpha val="100000"/>
              </a:srgbClr>
            </a:solidFill>
          </p:spPr>
          <p:txBody>
            <a:bodyPr/>
            <a:lstStyle/>
            <a:p/>
          </p:txBody>
        </p:sp>
        <p:sp>
          <p:nvSpPr>
            <p:cNvPr id="82" name="pl81"/>
            <p:cNvSpPr/>
            <p:nvPr/>
          </p:nvSpPr>
          <p:spPr>
            <a:xfrm>
              <a:off x="1393746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3" name="pl82"/>
            <p:cNvSpPr/>
            <p:nvPr/>
          </p:nvSpPr>
          <p:spPr>
            <a:xfrm>
              <a:off x="1393746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4" name="pl83"/>
            <p:cNvSpPr/>
            <p:nvPr/>
          </p:nvSpPr>
          <p:spPr>
            <a:xfrm>
              <a:off x="1393746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5" name="pl84"/>
            <p:cNvSpPr/>
            <p:nvPr/>
          </p:nvSpPr>
          <p:spPr>
            <a:xfrm>
              <a:off x="1393746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6" name="pl85"/>
            <p:cNvSpPr/>
            <p:nvPr/>
          </p:nvSpPr>
          <p:spPr>
            <a:xfrm>
              <a:off x="1393746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7" name="pl86"/>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88" name="pl87"/>
            <p:cNvSpPr/>
            <p:nvPr/>
          </p:nvSpPr>
          <p:spPr>
            <a:xfrm>
              <a:off x="1393746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89" name="pl88"/>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0" name="pl89"/>
            <p:cNvSpPr/>
            <p:nvPr/>
          </p:nvSpPr>
          <p:spPr>
            <a:xfrm>
              <a:off x="1393746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1" name="pl90"/>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2" name="pl91"/>
            <p:cNvSpPr/>
            <p:nvPr/>
          </p:nvSpPr>
          <p:spPr>
            <a:xfrm>
              <a:off x="1393746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3" name="rc92"/>
            <p:cNvSpPr/>
            <p:nvPr/>
          </p:nvSpPr>
          <p:spPr>
            <a:xfrm>
              <a:off x="1497896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497896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497896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497896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1519808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1532296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1585026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rc99"/>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101" name="tx100"/>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02" name="tx101"/>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3" name="tx102"/>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4" name="tx103"/>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5" name="pl104"/>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tx116"/>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8" name="tx117"/>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9" name="tx118"/>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0" name="tx119"/>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1" name="tx120"/>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2" name="tx121"/>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3" name="tx122"/>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4" name="tx123"/>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5" name="tx124"/>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6" name="tx125"/>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7" name="tx126"/>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8" name="tx127"/>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9" name="pl128"/>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tx140"/>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2" name="tx141"/>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3" name="tx142"/>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4" name="tx143"/>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5" name="tx144"/>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6" name="tx145"/>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7" name="tx146"/>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8" name="tx147"/>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9" name="tx148"/>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0" name="tx149"/>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1" name="tx150"/>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2" name="tx151"/>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3" name="pl152"/>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tx164"/>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1" name="tx200"/>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02" name="tx201"/>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03" name="tx202"/>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04" name="tx203"/>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05" name="tx204"/>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06" name="tx205"/>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207" name="pl206"/>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8" name="pl207"/>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9" name="pl208"/>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0" name="pl209"/>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1" name="pl210"/>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2" name="pl211"/>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3" name="tx2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4" name="rc213"/>
            <p:cNvSpPr/>
            <p:nvPr/>
          </p:nvSpPr>
          <p:spPr>
            <a:xfrm>
              <a:off x="18110385" y="2153563"/>
              <a:ext cx="1753945" cy="1236458"/>
            </a:xfrm>
            <a:prstGeom prst="rect">
              <a:avLst/>
            </a:prstGeom>
            <a:solidFill>
              <a:srgbClr val="FFFFFF">
                <a:alpha val="100000"/>
              </a:srgbClr>
            </a:solidFill>
          </p:spPr>
          <p:txBody>
            <a:bodyPr/>
            <a:lstStyle/>
            <a:p/>
          </p:txBody>
        </p:sp>
        <p:sp>
          <p:nvSpPr>
            <p:cNvPr id="215" name="rc214"/>
            <p:cNvSpPr/>
            <p:nvPr/>
          </p:nvSpPr>
          <p:spPr>
            <a:xfrm>
              <a:off x="18179974" y="2223153"/>
              <a:ext cx="274319" cy="274319"/>
            </a:xfrm>
            <a:prstGeom prst="rect">
              <a:avLst/>
            </a:prstGeom>
            <a:solidFill>
              <a:srgbClr val="FFFFFF">
                <a:alpha val="100000"/>
              </a:srgbClr>
            </a:solidFill>
          </p:spPr>
          <p:txBody>
            <a:bodyPr/>
            <a:lstStyle/>
            <a:p/>
          </p:txBody>
        </p:sp>
        <p:sp>
          <p:nvSpPr>
            <p:cNvPr id="216" name="rc21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8179974" y="2497473"/>
              <a:ext cx="274319" cy="274319"/>
            </a:xfrm>
            <a:prstGeom prst="rect">
              <a:avLst/>
            </a:prstGeom>
            <a:solidFill>
              <a:srgbClr val="FFFFFF">
                <a:alpha val="100000"/>
              </a:srgbClr>
            </a:solidFill>
          </p:spPr>
          <p:txBody>
            <a:bodyPr/>
            <a:lstStyle/>
            <a:p/>
          </p:txBody>
        </p:sp>
        <p:sp>
          <p:nvSpPr>
            <p:cNvPr id="218" name="rc21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8179974" y="2771793"/>
              <a:ext cx="274319" cy="274319"/>
            </a:xfrm>
            <a:prstGeom prst="rect">
              <a:avLst/>
            </a:prstGeom>
            <a:solidFill>
              <a:srgbClr val="FFFFFF">
                <a:alpha val="100000"/>
              </a:srgbClr>
            </a:solidFill>
          </p:spPr>
          <p:txBody>
            <a:bodyPr/>
            <a:lstStyle/>
            <a:p/>
          </p:txBody>
        </p:sp>
        <p:sp>
          <p:nvSpPr>
            <p:cNvPr id="220" name="rc21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8179974" y="3046113"/>
              <a:ext cx="274319" cy="274319"/>
            </a:xfrm>
            <a:prstGeom prst="rect">
              <a:avLst/>
            </a:prstGeom>
            <a:solidFill>
              <a:srgbClr val="FFFFFF">
                <a:alpha val="100000"/>
              </a:srgbClr>
            </a:solidFill>
          </p:spPr>
          <p:txBody>
            <a:bodyPr/>
            <a:lstStyle/>
            <a:p/>
          </p:txBody>
        </p:sp>
        <p:sp>
          <p:nvSpPr>
            <p:cNvPr id="222" name="rc22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tx22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24" name="tx22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25" name="tx22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6" name="tx22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28" name=""/>
          <p:cNvGrpSpPr/>
          <p:nvPr/>
        </p:nvGrpSpPr>
        <p:grpSpPr>
          <a:xfrm>
            <a:off x="12527280" y="6217920"/>
            <a:ext cx="5486400" cy="4297680"/>
            <a:chOff x="12527280" y="6217920"/>
            <a:chExt cx="5486400" cy="4297680"/>
          </a:xfrm>
        </p:grpSpPr>
        <p:sp>
          <p:nvSpPr>
            <p:cNvPr id="2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3" name="pl17"/>
            <p:cNvSpPr/>
            <p:nvPr/>
          </p:nvSpPr>
          <p:spPr>
            <a:xfrm>
              <a:off x="13325144" y="6663670"/>
              <a:ext cx="4510689" cy="563364"/>
            </a:xfrm>
            <a:custGeom>
              <a:avLst/>
              <a:pathLst>
                <a:path w="4510689" h="563364">
                  <a:moveTo>
                    <a:pt x="0" y="0"/>
                  </a:moveTo>
                  <a:lnTo>
                    <a:pt x="180427" y="0"/>
                  </a:lnTo>
                  <a:lnTo>
                    <a:pt x="360855" y="0"/>
                  </a:lnTo>
                  <a:lnTo>
                    <a:pt x="541282" y="0"/>
                  </a:lnTo>
                  <a:lnTo>
                    <a:pt x="721710" y="0"/>
                  </a:lnTo>
                  <a:lnTo>
                    <a:pt x="902137" y="25607"/>
                  </a:lnTo>
                  <a:lnTo>
                    <a:pt x="1082565" y="51214"/>
                  </a:lnTo>
                  <a:lnTo>
                    <a:pt x="1262993" y="76822"/>
                  </a:lnTo>
                  <a:lnTo>
                    <a:pt x="1443420" y="0"/>
                  </a:lnTo>
                  <a:lnTo>
                    <a:pt x="1623848" y="0"/>
                  </a:lnTo>
                  <a:lnTo>
                    <a:pt x="1804275" y="0"/>
                  </a:lnTo>
                  <a:lnTo>
                    <a:pt x="1984703" y="0"/>
                  </a:lnTo>
                  <a:lnTo>
                    <a:pt x="2165131" y="0"/>
                  </a:lnTo>
                  <a:lnTo>
                    <a:pt x="2345558" y="153644"/>
                  </a:lnTo>
                  <a:lnTo>
                    <a:pt x="2525986" y="128037"/>
                  </a:lnTo>
                  <a:lnTo>
                    <a:pt x="2706413" y="76822"/>
                  </a:lnTo>
                  <a:lnTo>
                    <a:pt x="2886841" y="76822"/>
                  </a:lnTo>
                  <a:lnTo>
                    <a:pt x="3067268" y="563364"/>
                  </a:lnTo>
                  <a:lnTo>
                    <a:pt x="3247696" y="384112"/>
                  </a:lnTo>
                  <a:lnTo>
                    <a:pt x="3428124" y="179252"/>
                  </a:lnTo>
                  <a:lnTo>
                    <a:pt x="3608551" y="179252"/>
                  </a:lnTo>
                  <a:lnTo>
                    <a:pt x="3788979" y="281682"/>
                  </a:lnTo>
                  <a:lnTo>
                    <a:pt x="3969406" y="307289"/>
                  </a:lnTo>
                  <a:lnTo>
                    <a:pt x="4149834" y="384112"/>
                  </a:lnTo>
                  <a:lnTo>
                    <a:pt x="4330262" y="486542"/>
                  </a:lnTo>
                  <a:lnTo>
                    <a:pt x="4510689" y="486542"/>
                  </a:lnTo>
                </a:path>
              </a:pathLst>
            </a:custGeom>
            <a:ln w="32521" cap="flat">
              <a:solidFill>
                <a:srgbClr val="5EB0E8">
                  <a:alpha val="100000"/>
                </a:srgbClr>
              </a:solidFill>
              <a:prstDash val="solid"/>
              <a:round/>
            </a:ln>
          </p:spPr>
          <p:txBody>
            <a:bodyPr/>
            <a:lstStyle/>
            <a:p/>
          </p:txBody>
        </p:sp>
        <p:sp>
          <p:nvSpPr>
            <p:cNvPr id="244" name="pl18"/>
            <p:cNvSpPr/>
            <p:nvPr/>
          </p:nvSpPr>
          <p:spPr>
            <a:xfrm>
              <a:off x="13505572" y="6663670"/>
              <a:ext cx="4330262" cy="947477"/>
            </a:xfrm>
            <a:custGeom>
              <a:avLst/>
              <a:pathLst>
                <a:path w="4330262" h="947477">
                  <a:moveTo>
                    <a:pt x="0" y="947477"/>
                  </a:moveTo>
                  <a:lnTo>
                    <a:pt x="180427" y="0"/>
                  </a:lnTo>
                  <a:lnTo>
                    <a:pt x="360855" y="0"/>
                  </a:lnTo>
                  <a:lnTo>
                    <a:pt x="541282" y="0"/>
                  </a:lnTo>
                  <a:lnTo>
                    <a:pt x="721710" y="0"/>
                  </a:lnTo>
                  <a:lnTo>
                    <a:pt x="902137" y="0"/>
                  </a:lnTo>
                  <a:lnTo>
                    <a:pt x="1082565" y="102429"/>
                  </a:lnTo>
                  <a:lnTo>
                    <a:pt x="1262993" y="102429"/>
                  </a:lnTo>
                  <a:lnTo>
                    <a:pt x="1443420" y="102429"/>
                  </a:lnTo>
                  <a:lnTo>
                    <a:pt x="1623848" y="102429"/>
                  </a:lnTo>
                  <a:lnTo>
                    <a:pt x="1804275" y="128037"/>
                  </a:lnTo>
                  <a:lnTo>
                    <a:pt x="1984703" y="128037"/>
                  </a:lnTo>
                  <a:lnTo>
                    <a:pt x="2165131" y="204859"/>
                  </a:lnTo>
                  <a:lnTo>
                    <a:pt x="2345558" y="256074"/>
                  </a:lnTo>
                  <a:lnTo>
                    <a:pt x="2525986" y="128037"/>
                  </a:lnTo>
                  <a:lnTo>
                    <a:pt x="2706413" y="179252"/>
                  </a:lnTo>
                  <a:lnTo>
                    <a:pt x="2886841" y="460934"/>
                  </a:lnTo>
                  <a:lnTo>
                    <a:pt x="3067268" y="460934"/>
                  </a:lnTo>
                  <a:lnTo>
                    <a:pt x="3247696" y="179252"/>
                  </a:lnTo>
                  <a:lnTo>
                    <a:pt x="3428124" y="230467"/>
                  </a:lnTo>
                  <a:lnTo>
                    <a:pt x="3608551" y="307289"/>
                  </a:lnTo>
                  <a:lnTo>
                    <a:pt x="3788979" y="307289"/>
                  </a:lnTo>
                  <a:lnTo>
                    <a:pt x="3969406" y="460934"/>
                  </a:lnTo>
                  <a:lnTo>
                    <a:pt x="4149834" y="614579"/>
                  </a:lnTo>
                  <a:lnTo>
                    <a:pt x="4330262" y="640187"/>
                  </a:lnTo>
                </a:path>
              </a:pathLst>
            </a:custGeom>
            <a:ln w="32521" cap="flat">
              <a:solidFill>
                <a:srgbClr val="00A173">
                  <a:alpha val="100000"/>
                </a:srgbClr>
              </a:solidFill>
              <a:prstDash val="solid"/>
              <a:round/>
            </a:ln>
          </p:spPr>
          <p:txBody>
            <a:bodyPr/>
            <a:lstStyle/>
            <a:p/>
          </p:txBody>
        </p:sp>
        <p:sp>
          <p:nvSpPr>
            <p:cNvPr id="2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0" name="rc84"/>
            <p:cNvSpPr/>
            <p:nvPr/>
          </p:nvSpPr>
          <p:spPr>
            <a:xfrm>
              <a:off x="14005791" y="9941072"/>
              <a:ext cx="3149396" cy="504938"/>
            </a:xfrm>
            <a:prstGeom prst="rect">
              <a:avLst/>
            </a:prstGeom>
            <a:solidFill>
              <a:srgbClr val="FFFFFF">
                <a:alpha val="100000"/>
              </a:srgbClr>
            </a:solidFill>
          </p:spPr>
          <p:txBody>
            <a:bodyPr/>
            <a:lstStyle/>
            <a:p/>
          </p:txBody>
        </p:sp>
        <p:sp>
          <p:nvSpPr>
            <p:cNvPr id="3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1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1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1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1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Dominican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532523"/>
              <a:ext cx="238993" cy="752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012427" y="2153563"/>
              <a:ext cx="3239694" cy="3131794"/>
            </a:xfrm>
            <a:prstGeom prst="rect">
              <a:avLst/>
            </a:prstGeom>
            <a:solidFill>
              <a:srgbClr val="FFFFFF">
                <a:alpha val="100000"/>
              </a:srgbClr>
            </a:solidFill>
          </p:spPr>
          <p:txBody>
            <a:bodyPr/>
            <a:lstStyle/>
            <a:p/>
          </p:txBody>
        </p:sp>
        <p:sp>
          <p:nvSpPr>
            <p:cNvPr id="68" name="pl67"/>
            <p:cNvSpPr/>
            <p:nvPr/>
          </p:nvSpPr>
          <p:spPr>
            <a:xfrm>
              <a:off x="5012427"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pl72"/>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4231389"/>
              <a:ext cx="238993" cy="105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131010"/>
              <a:ext cx="238993" cy="1154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3428364"/>
              <a:ext cx="238993" cy="185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3327986"/>
              <a:ext cx="238993" cy="195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3629120"/>
              <a:ext cx="238993" cy="1656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252122" y="2153563"/>
              <a:ext cx="3239694" cy="3131794"/>
            </a:xfrm>
            <a:prstGeom prst="rect">
              <a:avLst/>
            </a:prstGeom>
            <a:solidFill>
              <a:srgbClr val="FFFFFF">
                <a:alpha val="100000"/>
              </a:srgbClr>
            </a:solidFill>
          </p:spPr>
          <p:txBody>
            <a:bodyPr/>
            <a:lstStyle/>
            <a:p/>
          </p:txBody>
        </p:sp>
        <p:sp>
          <p:nvSpPr>
            <p:cNvPr id="129" name="pl128"/>
            <p:cNvSpPr/>
            <p:nvPr/>
          </p:nvSpPr>
          <p:spPr>
            <a:xfrm>
              <a:off x="825212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825212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291955"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3829876"/>
              <a:ext cx="238993" cy="1455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491817" y="2153563"/>
              <a:ext cx="3239694" cy="3131794"/>
            </a:xfrm>
            <a:prstGeom prst="rect">
              <a:avLst/>
            </a:prstGeom>
            <a:solidFill>
              <a:srgbClr val="FFFFFF">
                <a:alpha val="100000"/>
              </a:srgbClr>
            </a:solidFill>
          </p:spPr>
          <p:txBody>
            <a:bodyPr/>
            <a:lstStyle/>
            <a:p/>
          </p:txBody>
        </p:sp>
        <p:sp>
          <p:nvSpPr>
            <p:cNvPr id="190" name="pl189"/>
            <p:cNvSpPr/>
            <p:nvPr/>
          </p:nvSpPr>
          <p:spPr>
            <a:xfrm>
              <a:off x="11491817"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1" name="pl190"/>
            <p:cNvSpPr/>
            <p:nvPr/>
          </p:nvSpPr>
          <p:spPr>
            <a:xfrm>
              <a:off x="11491817"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2" name="pl191"/>
            <p:cNvSpPr/>
            <p:nvPr/>
          </p:nvSpPr>
          <p:spPr>
            <a:xfrm>
              <a:off x="11491817"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3" name="pl192"/>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4" name="pl193"/>
            <p:cNvSpPr/>
            <p:nvPr/>
          </p:nvSpPr>
          <p:spPr>
            <a:xfrm>
              <a:off x="11491817"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5" name="pl194"/>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6" name="pl195"/>
            <p:cNvSpPr/>
            <p:nvPr/>
          </p:nvSpPr>
          <p:spPr>
            <a:xfrm>
              <a:off x="1149181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31649" y="4582712"/>
              <a:ext cx="238993"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971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0627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28296" y="4381956"/>
              <a:ext cx="238993" cy="903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593845"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593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24942"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390491"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56040"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21588"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187137" y="4432145"/>
              <a:ext cx="238993" cy="853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5268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7" name="pg24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9" name="rc24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31512" y="2153563"/>
              <a:ext cx="3239694" cy="3131794"/>
            </a:xfrm>
            <a:prstGeom prst="rect">
              <a:avLst/>
            </a:prstGeom>
            <a:solidFill>
              <a:srgbClr val="FFFFFF">
                <a:alpha val="100000"/>
              </a:srgbClr>
            </a:solidFill>
          </p:spPr>
          <p:txBody>
            <a:bodyPr/>
            <a:lstStyle/>
            <a:p/>
          </p:txBody>
        </p:sp>
        <p:sp>
          <p:nvSpPr>
            <p:cNvPr id="251" name="pl250"/>
            <p:cNvSpPr/>
            <p:nvPr/>
          </p:nvSpPr>
          <p:spPr>
            <a:xfrm>
              <a:off x="1473151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2" name="pl251"/>
            <p:cNvSpPr/>
            <p:nvPr/>
          </p:nvSpPr>
          <p:spPr>
            <a:xfrm>
              <a:off x="1473151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3" name="pl252"/>
            <p:cNvSpPr/>
            <p:nvPr/>
          </p:nvSpPr>
          <p:spPr>
            <a:xfrm>
              <a:off x="1473151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4" name="pl253"/>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5" name="pl254"/>
            <p:cNvSpPr/>
            <p:nvPr/>
          </p:nvSpPr>
          <p:spPr>
            <a:xfrm>
              <a:off x="1473151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6" name="pl255"/>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7" name="pl256"/>
            <p:cNvSpPr/>
            <p:nvPr/>
          </p:nvSpPr>
          <p:spPr>
            <a:xfrm>
              <a:off x="1473151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8" name="rc25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71344" y="4733279"/>
              <a:ext cx="238993" cy="552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36893" y="4432145"/>
              <a:ext cx="238993" cy="853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02442"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67991"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33539"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099088" y="3930254"/>
              <a:ext cx="238993" cy="13551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64637"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30186"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2" name="pg291"/>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19629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1" name="tx420"/>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2" name="tx421"/>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3" name="pl42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1"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12527280" y="6217920"/>
            <a:ext cx="5486400" cy="4297680"/>
            <a:chOff x="12527280" y="6217920"/>
            <a:chExt cx="5486400" cy="4297680"/>
          </a:xfrm>
        </p:grpSpPr>
        <p:sp>
          <p:nvSpPr>
            <p:cNvPr id="4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7"/>
            <p:cNvSpPr/>
            <p:nvPr/>
          </p:nvSpPr>
          <p:spPr>
            <a:xfrm>
              <a:off x="13325144" y="6740492"/>
              <a:ext cx="4510689" cy="435327"/>
            </a:xfrm>
            <a:custGeom>
              <a:avLst/>
              <a:pathLst>
                <a:path w="4510689" h="435327">
                  <a:moveTo>
                    <a:pt x="0" y="281682"/>
                  </a:moveTo>
                  <a:lnTo>
                    <a:pt x="180427" y="204859"/>
                  </a:lnTo>
                  <a:lnTo>
                    <a:pt x="360855" y="256074"/>
                  </a:lnTo>
                  <a:lnTo>
                    <a:pt x="541282" y="332897"/>
                  </a:lnTo>
                  <a:lnTo>
                    <a:pt x="721710" y="384112"/>
                  </a:lnTo>
                  <a:lnTo>
                    <a:pt x="902137" y="435327"/>
                  </a:lnTo>
                  <a:lnTo>
                    <a:pt x="1082565" y="384112"/>
                  </a:lnTo>
                  <a:lnTo>
                    <a:pt x="1262993" y="358504"/>
                  </a:lnTo>
                  <a:lnTo>
                    <a:pt x="1443420" y="332897"/>
                  </a:lnTo>
                  <a:lnTo>
                    <a:pt x="1623848" y="307289"/>
                  </a:lnTo>
                  <a:lnTo>
                    <a:pt x="1804275" y="281682"/>
                  </a:lnTo>
                  <a:lnTo>
                    <a:pt x="1984703" y="230467"/>
                  </a:lnTo>
                  <a:lnTo>
                    <a:pt x="2165131" y="204859"/>
                  </a:lnTo>
                  <a:lnTo>
                    <a:pt x="2345558" y="332897"/>
                  </a:lnTo>
                  <a:lnTo>
                    <a:pt x="2525986" y="204859"/>
                  </a:lnTo>
                  <a:lnTo>
                    <a:pt x="2706413" y="153644"/>
                  </a:lnTo>
                  <a:lnTo>
                    <a:pt x="2886841" y="281682"/>
                  </a:lnTo>
                  <a:lnTo>
                    <a:pt x="3067268" y="256074"/>
                  </a:lnTo>
                  <a:lnTo>
                    <a:pt x="3247696" y="128037"/>
                  </a:lnTo>
                  <a:lnTo>
                    <a:pt x="3428124" y="0"/>
                  </a:lnTo>
                  <a:lnTo>
                    <a:pt x="3608551" y="358504"/>
                  </a:lnTo>
                  <a:lnTo>
                    <a:pt x="3788979" y="204859"/>
                  </a:lnTo>
                  <a:lnTo>
                    <a:pt x="3969406" y="12803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58" name="pl18"/>
            <p:cNvSpPr/>
            <p:nvPr/>
          </p:nvSpPr>
          <p:spPr>
            <a:xfrm>
              <a:off x="16572841" y="7201427"/>
              <a:ext cx="1262993" cy="1203552"/>
            </a:xfrm>
            <a:custGeom>
              <a:avLst/>
              <a:pathLst>
                <a:path w="1262993" h="1203552">
                  <a:moveTo>
                    <a:pt x="0" y="1203552"/>
                  </a:moveTo>
                  <a:lnTo>
                    <a:pt x="180427" y="460934"/>
                  </a:lnTo>
                  <a:lnTo>
                    <a:pt x="360855" y="588972"/>
                  </a:lnTo>
                  <a:lnTo>
                    <a:pt x="541282" y="460934"/>
                  </a:lnTo>
                  <a:lnTo>
                    <a:pt x="721710" y="332897"/>
                  </a:lnTo>
                  <a:lnTo>
                    <a:pt x="902137" y="204859"/>
                  </a:lnTo>
                  <a:lnTo>
                    <a:pt x="1082565" y="0"/>
                  </a:lnTo>
                  <a:lnTo>
                    <a:pt x="1262993" y="0"/>
                  </a:lnTo>
                </a:path>
              </a:pathLst>
            </a:custGeom>
            <a:ln w="32521" cap="flat">
              <a:solidFill>
                <a:srgbClr val="00A173">
                  <a:alpha val="100000"/>
                </a:srgbClr>
              </a:solidFill>
              <a:prstDash val="solid"/>
              <a:round/>
            </a:ln>
          </p:spPr>
          <p:txBody>
            <a:bodyPr/>
            <a:lstStyle/>
            <a:p/>
          </p:txBody>
        </p:sp>
        <p:sp>
          <p:nvSpPr>
            <p:cNvPr id="45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4" name="rc84"/>
            <p:cNvSpPr/>
            <p:nvPr/>
          </p:nvSpPr>
          <p:spPr>
            <a:xfrm>
              <a:off x="14005791" y="9941072"/>
              <a:ext cx="3149396" cy="504938"/>
            </a:xfrm>
            <a:prstGeom prst="rect">
              <a:avLst/>
            </a:prstGeom>
            <a:solidFill>
              <a:srgbClr val="FFFFFF">
                <a:alpha val="100000"/>
              </a:srgbClr>
            </a:solidFill>
          </p:spPr>
          <p:txBody>
            <a:bodyPr/>
            <a:lstStyle/>
            <a:p/>
          </p:txBody>
        </p:sp>
        <p:sp>
          <p:nvSpPr>
            <p:cNvPr id="52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3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Ecuador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rc12"/>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49268"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78599" y="4664463"/>
              <a:ext cx="296397" cy="620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4565120"/>
              <a:ext cx="296397" cy="720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4316762"/>
              <a:ext cx="296397" cy="96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25253"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54583" y="4440941"/>
              <a:ext cx="296397" cy="844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583914"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913245" y="3497180"/>
              <a:ext cx="296397" cy="1788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242575"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71906" y="4267090"/>
              <a:ext cx="296397" cy="1018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315252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327741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33489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43896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917703" y="2153563"/>
              <a:ext cx="4017834" cy="3131794"/>
            </a:xfrm>
            <a:prstGeom prst="rect">
              <a:avLst/>
            </a:prstGeom>
            <a:solidFill>
              <a:srgbClr val="FFFFFF">
                <a:alpha val="100000"/>
              </a:srgbClr>
            </a:solidFill>
          </p:spPr>
          <p:txBody>
            <a:bodyPr/>
            <a:lstStyle/>
            <a:p/>
          </p:txBody>
        </p:sp>
        <p:sp>
          <p:nvSpPr>
            <p:cNvPr id="67" name="pl66"/>
            <p:cNvSpPr/>
            <p:nvPr/>
          </p:nvSpPr>
          <p:spPr>
            <a:xfrm>
              <a:off x="5917703"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8" name="pl67"/>
            <p:cNvSpPr/>
            <p:nvPr/>
          </p:nvSpPr>
          <p:spPr>
            <a:xfrm>
              <a:off x="5917703"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9" name="pl68"/>
            <p:cNvSpPr/>
            <p:nvPr/>
          </p:nvSpPr>
          <p:spPr>
            <a:xfrm>
              <a:off x="5917703"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0" name="pl69"/>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pl70"/>
            <p:cNvSpPr/>
            <p:nvPr/>
          </p:nvSpPr>
          <p:spPr>
            <a:xfrm>
              <a:off x="5917703"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2" name="pl71"/>
            <p:cNvSpPr/>
            <p:nvPr/>
          </p:nvSpPr>
          <p:spPr>
            <a:xfrm>
              <a:off x="5917703"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3" name="rc72"/>
            <p:cNvSpPr/>
            <p:nvPr/>
          </p:nvSpPr>
          <p:spPr>
            <a:xfrm>
              <a:off x="5967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967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967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967103" y="4093239"/>
              <a:ext cx="296397" cy="1192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29643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29643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29643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296434"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62576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62576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62576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625764" y="2876285"/>
              <a:ext cx="29639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5509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5509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5509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55095" y="3472344"/>
              <a:ext cx="296397" cy="1813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8442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8442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8442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84426"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1375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1375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1375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13756"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43087"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43087"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43087"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43087"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27241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27241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27241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272418" y="4391269"/>
              <a:ext cx="296397" cy="894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60174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601749" y="4167747"/>
              <a:ext cx="296397" cy="1117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893107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8931079"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926041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9260410" y="4291926"/>
              <a:ext cx="296397" cy="993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958974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9589741" y="4714134"/>
              <a:ext cx="296397" cy="571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717036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729524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73527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745679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9935538" y="2153563"/>
              <a:ext cx="4017834" cy="3131794"/>
            </a:xfrm>
            <a:prstGeom prst="rect">
              <a:avLst/>
            </a:prstGeom>
            <a:solidFill>
              <a:srgbClr val="FFFFFF">
                <a:alpha val="100000"/>
              </a:srgbClr>
            </a:solidFill>
          </p:spPr>
          <p:txBody>
            <a:bodyPr/>
            <a:lstStyle/>
            <a:p/>
          </p:txBody>
        </p:sp>
        <p:sp>
          <p:nvSpPr>
            <p:cNvPr id="127" name="pl126"/>
            <p:cNvSpPr/>
            <p:nvPr/>
          </p:nvSpPr>
          <p:spPr>
            <a:xfrm>
              <a:off x="9935538"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8" name="pl127"/>
            <p:cNvSpPr/>
            <p:nvPr/>
          </p:nvSpPr>
          <p:spPr>
            <a:xfrm>
              <a:off x="9935538"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9" name="pl128"/>
            <p:cNvSpPr/>
            <p:nvPr/>
          </p:nvSpPr>
          <p:spPr>
            <a:xfrm>
              <a:off x="9935538"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0" name="pl129"/>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1" name="pl130"/>
            <p:cNvSpPr/>
            <p:nvPr/>
          </p:nvSpPr>
          <p:spPr>
            <a:xfrm>
              <a:off x="9935538"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2" name="pl131"/>
            <p:cNvSpPr/>
            <p:nvPr/>
          </p:nvSpPr>
          <p:spPr>
            <a:xfrm>
              <a:off x="9935538"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3" name="rc132"/>
            <p:cNvSpPr/>
            <p:nvPr/>
          </p:nvSpPr>
          <p:spPr>
            <a:xfrm>
              <a:off x="998493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98493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98493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984938"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314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314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314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314268" y="4192583"/>
              <a:ext cx="296397" cy="1092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643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43599" y="4093239"/>
              <a:ext cx="296397" cy="1192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972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972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972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72930" y="4118075"/>
              <a:ext cx="296397" cy="1167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30226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30226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30226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302260" y="3596523"/>
              <a:ext cx="296397" cy="1688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1631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631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631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31591" y="4018732"/>
              <a:ext cx="296397" cy="1266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960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960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960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60922" y="4366433"/>
              <a:ext cx="296397" cy="918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29025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29025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29025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290252" y="3869717"/>
              <a:ext cx="296397" cy="1415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619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619583" y="3770374"/>
              <a:ext cx="296397" cy="1514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948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948914" y="4440941"/>
              <a:ext cx="296397" cy="844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278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278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278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278245"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3607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3607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3607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3607575" y="4589955"/>
              <a:ext cx="296397" cy="695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118819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131308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1137056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1147463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3953372" y="2153563"/>
              <a:ext cx="4017834" cy="3131794"/>
            </a:xfrm>
            <a:prstGeom prst="rect">
              <a:avLst/>
            </a:prstGeom>
            <a:solidFill>
              <a:srgbClr val="FFFFFF">
                <a:alpha val="100000"/>
              </a:srgbClr>
            </a:solidFill>
          </p:spPr>
          <p:txBody>
            <a:bodyPr/>
            <a:lstStyle/>
            <a:p/>
          </p:txBody>
        </p:sp>
        <p:sp>
          <p:nvSpPr>
            <p:cNvPr id="187" name="pl186"/>
            <p:cNvSpPr/>
            <p:nvPr/>
          </p:nvSpPr>
          <p:spPr>
            <a:xfrm>
              <a:off x="13953372"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88" name="pl187"/>
            <p:cNvSpPr/>
            <p:nvPr/>
          </p:nvSpPr>
          <p:spPr>
            <a:xfrm>
              <a:off x="13953372"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89" name="pl188"/>
            <p:cNvSpPr/>
            <p:nvPr/>
          </p:nvSpPr>
          <p:spPr>
            <a:xfrm>
              <a:off x="13953372"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0" name="pl189"/>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1" name="pl190"/>
            <p:cNvSpPr/>
            <p:nvPr/>
          </p:nvSpPr>
          <p:spPr>
            <a:xfrm>
              <a:off x="13953372"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2" name="pl191"/>
            <p:cNvSpPr/>
            <p:nvPr/>
          </p:nvSpPr>
          <p:spPr>
            <a:xfrm>
              <a:off x="13953372"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3" name="rc192"/>
            <p:cNvSpPr/>
            <p:nvPr/>
          </p:nvSpPr>
          <p:spPr>
            <a:xfrm>
              <a:off x="1400277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00277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00277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002772"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332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332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332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332103" y="3671031"/>
              <a:ext cx="296397" cy="1614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466143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66143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66143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661433"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pg204"/>
            <p:cNvSpPr/>
            <p:nvPr/>
          </p:nvSpPr>
          <p:spPr>
            <a:xfrm>
              <a:off x="1520603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6" name="tx205"/>
            <p:cNvSpPr/>
            <p:nvPr/>
          </p:nvSpPr>
          <p:spPr>
            <a:xfrm>
              <a:off x="1533091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7" name="pg206"/>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8" name="rc207"/>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209" name="tx208"/>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10" name="tx209"/>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11" name="tx210"/>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12" name="tx211"/>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13" name="pl212"/>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tx224"/>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6" name="tx225"/>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7" name="tx226"/>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8" name="tx227"/>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9" name="tx228"/>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0" name="tx229"/>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1" name="tx230"/>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2" name="tx231"/>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3" name="tx232"/>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4" name="tx233"/>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5" name="tx234"/>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6" name="tx235"/>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7" name="pl236"/>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tx30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10" name="tx309"/>
            <p:cNvSpPr/>
            <p:nvPr/>
          </p:nvSpPr>
          <p:spPr>
            <a:xfrm>
              <a:off x="1294238" y="395828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11" name="tx310"/>
            <p:cNvSpPr/>
            <p:nvPr/>
          </p:nvSpPr>
          <p:spPr>
            <a:xfrm>
              <a:off x="1230614" y="27164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12" name="pl31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3" name="pl312"/>
            <p:cNvSpPr/>
            <p:nvPr/>
          </p:nvSpPr>
          <p:spPr>
            <a:xfrm>
              <a:off x="1865074" y="4043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4" name="pl313"/>
            <p:cNvSpPr/>
            <p:nvPr/>
          </p:nvSpPr>
          <p:spPr>
            <a:xfrm>
              <a:off x="1865074" y="2801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6" name="rc315"/>
            <p:cNvSpPr/>
            <p:nvPr/>
          </p:nvSpPr>
          <p:spPr>
            <a:xfrm>
              <a:off x="18110385" y="2153563"/>
              <a:ext cx="1753945" cy="1236458"/>
            </a:xfrm>
            <a:prstGeom prst="rect">
              <a:avLst/>
            </a:prstGeom>
            <a:solidFill>
              <a:srgbClr val="FFFFFF">
                <a:alpha val="100000"/>
              </a:srgbClr>
            </a:solidFill>
          </p:spPr>
          <p:txBody>
            <a:bodyPr/>
            <a:lstStyle/>
            <a:p/>
          </p:txBody>
        </p:sp>
        <p:sp>
          <p:nvSpPr>
            <p:cNvPr id="317" name="rc316"/>
            <p:cNvSpPr/>
            <p:nvPr/>
          </p:nvSpPr>
          <p:spPr>
            <a:xfrm>
              <a:off x="18179974" y="2223153"/>
              <a:ext cx="274319" cy="274319"/>
            </a:xfrm>
            <a:prstGeom prst="rect">
              <a:avLst/>
            </a:prstGeom>
            <a:solidFill>
              <a:srgbClr val="FFFFFF">
                <a:alpha val="100000"/>
              </a:srgbClr>
            </a:solidFill>
          </p:spPr>
          <p:txBody>
            <a:bodyPr/>
            <a:lstStyle/>
            <a:p/>
          </p:txBody>
        </p:sp>
        <p:sp>
          <p:nvSpPr>
            <p:cNvPr id="318" name="rc3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9" name="rc318"/>
            <p:cNvSpPr/>
            <p:nvPr/>
          </p:nvSpPr>
          <p:spPr>
            <a:xfrm>
              <a:off x="18179974" y="2497473"/>
              <a:ext cx="274319" cy="274319"/>
            </a:xfrm>
            <a:prstGeom prst="rect">
              <a:avLst/>
            </a:prstGeom>
            <a:solidFill>
              <a:srgbClr val="FFFFFF">
                <a:alpha val="100000"/>
              </a:srgbClr>
            </a:solidFill>
          </p:spPr>
          <p:txBody>
            <a:bodyPr/>
            <a:lstStyle/>
            <a:p/>
          </p:txBody>
        </p:sp>
        <p:sp>
          <p:nvSpPr>
            <p:cNvPr id="320" name="rc3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1" name="rc320"/>
            <p:cNvSpPr/>
            <p:nvPr/>
          </p:nvSpPr>
          <p:spPr>
            <a:xfrm>
              <a:off x="18179974" y="2771793"/>
              <a:ext cx="274319" cy="274319"/>
            </a:xfrm>
            <a:prstGeom prst="rect">
              <a:avLst/>
            </a:prstGeom>
            <a:solidFill>
              <a:srgbClr val="FFFFFF">
                <a:alpha val="100000"/>
              </a:srgbClr>
            </a:solidFill>
          </p:spPr>
          <p:txBody>
            <a:bodyPr/>
            <a:lstStyle/>
            <a:p/>
          </p:txBody>
        </p:sp>
        <p:sp>
          <p:nvSpPr>
            <p:cNvPr id="322" name="rc3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3046113"/>
              <a:ext cx="274319" cy="274319"/>
            </a:xfrm>
            <a:prstGeom prst="rect">
              <a:avLst/>
            </a:prstGeom>
            <a:solidFill>
              <a:srgbClr val="FFFFFF">
                <a:alpha val="100000"/>
              </a:srgbClr>
            </a:solidFill>
          </p:spPr>
          <p:txBody>
            <a:bodyPr/>
            <a:lstStyle/>
            <a:p/>
          </p:txBody>
        </p:sp>
        <p:sp>
          <p:nvSpPr>
            <p:cNvPr id="324" name="rc3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5" name="tx3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26" name="tx3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27" name="tx3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28" name="tx3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0" name=""/>
          <p:cNvGrpSpPr/>
          <p:nvPr/>
        </p:nvGrpSpPr>
        <p:grpSpPr>
          <a:xfrm>
            <a:off x="12527280" y="6217920"/>
            <a:ext cx="5486400" cy="4297680"/>
            <a:chOff x="12527280" y="6217920"/>
            <a:chExt cx="5486400" cy="4297680"/>
          </a:xfrm>
        </p:grpSpPr>
        <p:sp>
          <p:nvSpPr>
            <p:cNvPr id="3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7"/>
            <p:cNvSpPr/>
            <p:nvPr/>
          </p:nvSpPr>
          <p:spPr>
            <a:xfrm>
              <a:off x="13325144" y="6663670"/>
              <a:ext cx="4510689" cy="870654"/>
            </a:xfrm>
            <a:custGeom>
              <a:avLst/>
              <a:pathLst>
                <a:path w="4510689" h="870654">
                  <a:moveTo>
                    <a:pt x="0" y="0"/>
                  </a:moveTo>
                  <a:lnTo>
                    <a:pt x="180427" y="0"/>
                  </a:lnTo>
                  <a:lnTo>
                    <a:pt x="360855" y="0"/>
                  </a:lnTo>
                  <a:lnTo>
                    <a:pt x="541282" y="0"/>
                  </a:lnTo>
                  <a:lnTo>
                    <a:pt x="721710" y="0"/>
                  </a:lnTo>
                  <a:lnTo>
                    <a:pt x="902137" y="153644"/>
                  </a:lnTo>
                  <a:lnTo>
                    <a:pt x="1082565" y="51214"/>
                  </a:lnTo>
                  <a:lnTo>
                    <a:pt x="1262993" y="25607"/>
                  </a:lnTo>
                  <a:lnTo>
                    <a:pt x="1443420" y="25607"/>
                  </a:lnTo>
                  <a:lnTo>
                    <a:pt x="1623848" y="51214"/>
                  </a:lnTo>
                  <a:lnTo>
                    <a:pt x="1804275" y="102429"/>
                  </a:lnTo>
                  <a:lnTo>
                    <a:pt x="1984703" y="128037"/>
                  </a:lnTo>
                  <a:lnTo>
                    <a:pt x="2165131" y="76822"/>
                  </a:lnTo>
                  <a:lnTo>
                    <a:pt x="2345558" y="51214"/>
                  </a:lnTo>
                  <a:lnTo>
                    <a:pt x="2525986" y="358504"/>
                  </a:lnTo>
                  <a:lnTo>
                    <a:pt x="2706413" y="384112"/>
                  </a:lnTo>
                  <a:lnTo>
                    <a:pt x="2886841" y="332897"/>
                  </a:lnTo>
                  <a:lnTo>
                    <a:pt x="3067268" y="460934"/>
                  </a:lnTo>
                  <a:lnTo>
                    <a:pt x="3247696" y="409719"/>
                  </a:lnTo>
                  <a:lnTo>
                    <a:pt x="3428124" y="409719"/>
                  </a:lnTo>
                  <a:lnTo>
                    <a:pt x="3608551" y="460934"/>
                  </a:lnTo>
                  <a:lnTo>
                    <a:pt x="3788979" y="870654"/>
                  </a:lnTo>
                  <a:lnTo>
                    <a:pt x="3969406" y="640187"/>
                  </a:lnTo>
                  <a:lnTo>
                    <a:pt x="4149834" y="460934"/>
                  </a:lnTo>
                  <a:lnTo>
                    <a:pt x="4330262" y="307289"/>
                  </a:lnTo>
                  <a:lnTo>
                    <a:pt x="4510689" y="537757"/>
                  </a:lnTo>
                </a:path>
              </a:pathLst>
            </a:custGeom>
            <a:ln w="32521" cap="flat">
              <a:solidFill>
                <a:srgbClr val="5EB0E8">
                  <a:alpha val="100000"/>
                </a:srgbClr>
              </a:solidFill>
              <a:prstDash val="solid"/>
              <a:round/>
            </a:ln>
          </p:spPr>
          <p:txBody>
            <a:bodyPr/>
            <a:lstStyle/>
            <a:p/>
          </p:txBody>
        </p:sp>
        <p:sp>
          <p:nvSpPr>
            <p:cNvPr id="346" name="pl18"/>
            <p:cNvSpPr/>
            <p:nvPr/>
          </p:nvSpPr>
          <p:spPr>
            <a:xfrm>
              <a:off x="14948993" y="6663670"/>
              <a:ext cx="2886841" cy="1049907"/>
            </a:xfrm>
            <a:custGeom>
              <a:avLst/>
              <a:pathLst>
                <a:path w="2886841" h="1049907">
                  <a:moveTo>
                    <a:pt x="0" y="0"/>
                  </a:moveTo>
                  <a:lnTo>
                    <a:pt x="180427" y="204859"/>
                  </a:lnTo>
                  <a:lnTo>
                    <a:pt x="360855" y="179252"/>
                  </a:lnTo>
                  <a:lnTo>
                    <a:pt x="541282" y="460934"/>
                  </a:lnTo>
                  <a:lnTo>
                    <a:pt x="721710" y="742617"/>
                  </a:lnTo>
                  <a:lnTo>
                    <a:pt x="902137" y="1024299"/>
                  </a:lnTo>
                  <a:lnTo>
                    <a:pt x="1082565" y="588972"/>
                  </a:lnTo>
                  <a:lnTo>
                    <a:pt x="1262993" y="896262"/>
                  </a:lnTo>
                  <a:lnTo>
                    <a:pt x="1443420" y="665794"/>
                  </a:lnTo>
                  <a:lnTo>
                    <a:pt x="1623848" y="640187"/>
                  </a:lnTo>
                  <a:lnTo>
                    <a:pt x="1804275" y="588972"/>
                  </a:lnTo>
                  <a:lnTo>
                    <a:pt x="1984703" y="742617"/>
                  </a:lnTo>
                  <a:lnTo>
                    <a:pt x="2165131" y="1049907"/>
                  </a:lnTo>
                  <a:lnTo>
                    <a:pt x="2345558" y="998692"/>
                  </a:lnTo>
                  <a:lnTo>
                    <a:pt x="2525986" y="819439"/>
                  </a:lnTo>
                  <a:lnTo>
                    <a:pt x="2706413" y="640187"/>
                  </a:lnTo>
                  <a:lnTo>
                    <a:pt x="2886841" y="512149"/>
                  </a:lnTo>
                </a:path>
              </a:pathLst>
            </a:custGeom>
            <a:ln w="32521" cap="flat">
              <a:solidFill>
                <a:srgbClr val="00A173">
                  <a:alpha val="100000"/>
                </a:srgbClr>
              </a:solidFill>
              <a:prstDash val="solid"/>
              <a:round/>
            </a:ln>
          </p:spPr>
          <p:txBody>
            <a:bodyPr/>
            <a:lstStyle/>
            <a:p/>
          </p:txBody>
        </p:sp>
        <p:sp>
          <p:nvSpPr>
            <p:cNvPr id="3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2" name="rc84"/>
            <p:cNvSpPr/>
            <p:nvPr/>
          </p:nvSpPr>
          <p:spPr>
            <a:xfrm>
              <a:off x="14005791" y="9941072"/>
              <a:ext cx="3149396" cy="504938"/>
            </a:xfrm>
            <a:prstGeom prst="rect">
              <a:avLst/>
            </a:prstGeom>
            <a:solidFill>
              <a:srgbClr val="FFFFFF">
                <a:alpha val="100000"/>
              </a:srgbClr>
            </a:solidFill>
          </p:spPr>
          <p:txBody>
            <a:bodyPr/>
            <a:lstStyle/>
            <a:p/>
          </p:txBody>
        </p:sp>
        <p:sp>
          <p:nvSpPr>
            <p:cNvPr id="4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Egypt</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743076"/>
              <a:ext cx="237118" cy="537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128811"/>
              <a:ext cx="237118" cy="115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3970446"/>
              <a:ext cx="237118" cy="131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291975"/>
              <a:ext cx="237118" cy="974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3456958"/>
              <a:ext cx="237118" cy="1804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085620"/>
              <a:ext cx="237118" cy="1194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407150"/>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3725699"/>
              <a:ext cx="237118" cy="1554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3946451"/>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085620"/>
              <a:ext cx="237118" cy="119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3908059"/>
              <a:ext cx="237118" cy="137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383155"/>
              <a:ext cx="237118" cy="897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3936853"/>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898461"/>
              <a:ext cx="237118" cy="137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3044248"/>
              <a:ext cx="237118" cy="2178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3888864"/>
              <a:ext cx="237118" cy="1266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021416"/>
              <a:ext cx="237118" cy="263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963828"/>
              <a:ext cx="237118" cy="575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638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2876285"/>
              <a:ext cx="237118" cy="2087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3927255"/>
              <a:ext cx="237118" cy="122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50987"/>
              <a:ext cx="237118" cy="134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50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50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66425"/>
              <a:ext cx="237118" cy="108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08575"/>
              <a:ext cx="237118" cy="767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085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152806"/>
              <a:ext cx="237118" cy="1055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172002"/>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94178"/>
              <a:ext cx="237118" cy="91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94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94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162404"/>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291975"/>
              <a:ext cx="237118" cy="983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22193"/>
              <a:ext cx="237118" cy="16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1739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173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172002"/>
              <a:ext cx="237118" cy="945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256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272779"/>
              <a:ext cx="237118" cy="930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70183"/>
              <a:ext cx="237118" cy="115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701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701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898461"/>
              <a:ext cx="237118" cy="1271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864869"/>
              <a:ext cx="237118" cy="1358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12080"/>
              <a:ext cx="237118" cy="1439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29589"/>
              <a:ext cx="237118" cy="1041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39055"/>
              <a:ext cx="237118" cy="436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18172"/>
              <a:ext cx="237118" cy="67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18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296774"/>
              <a:ext cx="237118" cy="9213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047229"/>
              <a:ext cx="237118" cy="1238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272779"/>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229589"/>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3663313"/>
              <a:ext cx="237118" cy="1607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3538540"/>
              <a:ext cx="237118" cy="1732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186" name="pg185"/>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3826477"/>
              <a:ext cx="237118" cy="1425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213373"/>
              <a:ext cx="237118" cy="71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133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133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3912858"/>
              <a:ext cx="237118" cy="1300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46966"/>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46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3711302"/>
              <a:ext cx="237118" cy="153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08575"/>
              <a:ext cx="237118" cy="143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3399371"/>
              <a:ext cx="237118" cy="1809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46966"/>
              <a:ext cx="237118" cy="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37368"/>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3605726"/>
              <a:ext cx="237118" cy="16316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51765"/>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56564"/>
              <a:ext cx="237118" cy="28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5176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27770"/>
              <a:ext cx="237118" cy="575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18172"/>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527124"/>
              <a:ext cx="237118" cy="691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37368"/>
              <a:ext cx="237118" cy="23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354362"/>
              <a:ext cx="237118" cy="883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234388"/>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080821"/>
              <a:ext cx="237118" cy="1190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56564"/>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565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243986"/>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107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0" name="tx25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1" name="tx26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2" name="tx26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3" name="tx26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4" name="tx26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5" name="pl26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tx27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tx38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6" name="tx385"/>
            <p:cNvSpPr/>
            <p:nvPr/>
          </p:nvSpPr>
          <p:spPr>
            <a:xfrm>
              <a:off x="1230614" y="42402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87" name="tx386"/>
            <p:cNvSpPr/>
            <p:nvPr/>
          </p:nvSpPr>
          <p:spPr>
            <a:xfrm>
              <a:off x="1230614" y="328050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88" name="tx387"/>
            <p:cNvSpPr/>
            <p:nvPr/>
          </p:nvSpPr>
          <p:spPr>
            <a:xfrm>
              <a:off x="1230614" y="23207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389" name="pl38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0" name="pl389"/>
            <p:cNvSpPr/>
            <p:nvPr/>
          </p:nvSpPr>
          <p:spPr>
            <a:xfrm>
              <a:off x="1865074" y="4325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1" name="pl390"/>
            <p:cNvSpPr/>
            <p:nvPr/>
          </p:nvSpPr>
          <p:spPr>
            <a:xfrm>
              <a:off x="1865074" y="336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391"/>
            <p:cNvSpPr/>
            <p:nvPr/>
          </p:nvSpPr>
          <p:spPr>
            <a:xfrm>
              <a:off x="1865074" y="240598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4" name="rc393"/>
            <p:cNvSpPr/>
            <p:nvPr/>
          </p:nvSpPr>
          <p:spPr>
            <a:xfrm>
              <a:off x="18110385" y="2153563"/>
              <a:ext cx="1240079" cy="413498"/>
            </a:xfrm>
            <a:prstGeom prst="rect">
              <a:avLst/>
            </a:prstGeom>
            <a:solidFill>
              <a:srgbClr val="FFFFFF">
                <a:alpha val="100000"/>
              </a:srgbClr>
            </a:solidFill>
          </p:spPr>
          <p:txBody>
            <a:bodyPr/>
            <a:lstStyle/>
            <a:p/>
          </p:txBody>
        </p:sp>
        <p:sp>
          <p:nvSpPr>
            <p:cNvPr id="395" name="rc394"/>
            <p:cNvSpPr/>
            <p:nvPr/>
          </p:nvSpPr>
          <p:spPr>
            <a:xfrm>
              <a:off x="18179974" y="2223153"/>
              <a:ext cx="274319" cy="274319"/>
            </a:xfrm>
            <a:prstGeom prst="rect">
              <a:avLst/>
            </a:prstGeom>
            <a:solidFill>
              <a:srgbClr val="FFFFFF">
                <a:alpha val="100000"/>
              </a:srgbClr>
            </a:solidFill>
          </p:spPr>
          <p:txBody>
            <a:bodyPr/>
            <a:lstStyle/>
            <a:p/>
          </p:txBody>
        </p:sp>
        <p:sp>
          <p:nvSpPr>
            <p:cNvPr id="396" name="pg39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97" name="tx39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98" name="rc397"/>
            <p:cNvSpPr/>
            <p:nvPr/>
          </p:nvSpPr>
          <p:spPr>
            <a:xfrm>
              <a:off x="18110385" y="2706240"/>
              <a:ext cx="1753945" cy="1236458"/>
            </a:xfrm>
            <a:prstGeom prst="rect">
              <a:avLst/>
            </a:prstGeom>
            <a:solidFill>
              <a:srgbClr val="FFFFFF">
                <a:alpha val="100000"/>
              </a:srgbClr>
            </a:solidFill>
          </p:spPr>
          <p:txBody>
            <a:bodyPr/>
            <a:lstStyle/>
            <a:p/>
          </p:txBody>
        </p:sp>
        <p:sp>
          <p:nvSpPr>
            <p:cNvPr id="399" name="rc398"/>
            <p:cNvSpPr/>
            <p:nvPr/>
          </p:nvSpPr>
          <p:spPr>
            <a:xfrm>
              <a:off x="18179974" y="2775829"/>
              <a:ext cx="274319" cy="274319"/>
            </a:xfrm>
            <a:prstGeom prst="rect">
              <a:avLst/>
            </a:prstGeom>
            <a:solidFill>
              <a:srgbClr val="FFFFFF">
                <a:alpha val="100000"/>
              </a:srgbClr>
            </a:solidFill>
          </p:spPr>
          <p:txBody>
            <a:bodyPr/>
            <a:lstStyle/>
            <a:p/>
          </p:txBody>
        </p:sp>
        <p:sp>
          <p:nvSpPr>
            <p:cNvPr id="400" name="rc39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1" name="rc400"/>
            <p:cNvSpPr/>
            <p:nvPr/>
          </p:nvSpPr>
          <p:spPr>
            <a:xfrm>
              <a:off x="18179974" y="3050149"/>
              <a:ext cx="274319" cy="274319"/>
            </a:xfrm>
            <a:prstGeom prst="rect">
              <a:avLst/>
            </a:prstGeom>
            <a:solidFill>
              <a:srgbClr val="FFFFFF">
                <a:alpha val="100000"/>
              </a:srgbClr>
            </a:solidFill>
          </p:spPr>
          <p:txBody>
            <a:bodyPr/>
            <a:lstStyle/>
            <a:p/>
          </p:txBody>
        </p:sp>
        <p:sp>
          <p:nvSpPr>
            <p:cNvPr id="402" name="rc40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3" name="rc402"/>
            <p:cNvSpPr/>
            <p:nvPr/>
          </p:nvSpPr>
          <p:spPr>
            <a:xfrm>
              <a:off x="18179974" y="3324469"/>
              <a:ext cx="274319" cy="274320"/>
            </a:xfrm>
            <a:prstGeom prst="rect">
              <a:avLst/>
            </a:prstGeom>
            <a:solidFill>
              <a:srgbClr val="FFFFFF">
                <a:alpha val="100000"/>
              </a:srgbClr>
            </a:solidFill>
          </p:spPr>
          <p:txBody>
            <a:bodyPr/>
            <a:lstStyle/>
            <a:p/>
          </p:txBody>
        </p:sp>
        <p:sp>
          <p:nvSpPr>
            <p:cNvPr id="404" name="rc40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5" name="rc404"/>
            <p:cNvSpPr/>
            <p:nvPr/>
          </p:nvSpPr>
          <p:spPr>
            <a:xfrm>
              <a:off x="18179974" y="3598789"/>
              <a:ext cx="274319" cy="274320"/>
            </a:xfrm>
            <a:prstGeom prst="rect">
              <a:avLst/>
            </a:prstGeom>
            <a:solidFill>
              <a:srgbClr val="FFFFFF">
                <a:alpha val="100000"/>
              </a:srgbClr>
            </a:solidFill>
          </p:spPr>
          <p:txBody>
            <a:bodyPr/>
            <a:lstStyle/>
            <a:p/>
          </p:txBody>
        </p:sp>
        <p:sp>
          <p:nvSpPr>
            <p:cNvPr id="406" name="rc40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7" name="tx40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08" name="tx40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9" name="tx40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0" name="tx40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1" name=""/>
          <p:cNvGrpSpPr/>
          <p:nvPr/>
        </p:nvGrpSpPr>
        <p:grpSpPr>
          <a:xfrm>
            <a:off x="6400800" y="6217920"/>
            <a:ext cx="5486400" cy="4251960"/>
            <a:chOff x="6400800" y="6217920"/>
            <a:chExt cx="5486400" cy="4251960"/>
          </a:xfrm>
        </p:grpSpPr>
        <p:sp>
          <p:nvSpPr>
            <p:cNvPr id="41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4" name="rc5"/>
            <p:cNvSpPr/>
            <p:nvPr/>
          </p:nvSpPr>
          <p:spPr>
            <a:xfrm>
              <a:off x="6984155" y="6510025"/>
              <a:ext cx="4319114" cy="2788960"/>
            </a:xfrm>
            <a:prstGeom prst="rect">
              <a:avLst/>
            </a:prstGeom>
            <a:solidFill>
              <a:srgbClr val="FFFFFF">
                <a:alpha val="100000"/>
              </a:srgbClr>
            </a:solidFill>
          </p:spPr>
          <p:txBody>
            <a:bodyPr/>
            <a:lstStyle/>
            <a:p/>
          </p:txBody>
        </p:sp>
        <p:sp>
          <p:nvSpPr>
            <p:cNvPr id="415"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6"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7"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8"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9"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0"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1"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2"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3"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4" name="rc15"/>
            <p:cNvSpPr/>
            <p:nvPr/>
          </p:nvSpPr>
          <p:spPr>
            <a:xfrm>
              <a:off x="7134124" y="7587578"/>
              <a:ext cx="419913" cy="15846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5" name="rc16"/>
            <p:cNvSpPr/>
            <p:nvPr/>
          </p:nvSpPr>
          <p:spPr>
            <a:xfrm>
              <a:off x="10733387"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6" name="rc17"/>
            <p:cNvSpPr/>
            <p:nvPr/>
          </p:nvSpPr>
          <p:spPr>
            <a:xfrm>
              <a:off x="7734002" y="8221432"/>
              <a:ext cx="419913"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18"/>
            <p:cNvSpPr/>
            <p:nvPr/>
          </p:nvSpPr>
          <p:spPr>
            <a:xfrm>
              <a:off x="8333879" y="7587578"/>
              <a:ext cx="419913" cy="1584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8" name="rc19"/>
            <p:cNvSpPr/>
            <p:nvPr/>
          </p:nvSpPr>
          <p:spPr>
            <a:xfrm>
              <a:off x="8933756" y="8855287"/>
              <a:ext cx="419913"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9" name="rc20"/>
            <p:cNvSpPr/>
            <p:nvPr/>
          </p:nvSpPr>
          <p:spPr>
            <a:xfrm>
              <a:off x="7734002" y="7904505"/>
              <a:ext cx="419913"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0" name="rc21"/>
            <p:cNvSpPr/>
            <p:nvPr/>
          </p:nvSpPr>
          <p:spPr>
            <a:xfrm>
              <a:off x="8333879" y="6636796"/>
              <a:ext cx="419913" cy="9507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1" name="rc22"/>
            <p:cNvSpPr/>
            <p:nvPr/>
          </p:nvSpPr>
          <p:spPr>
            <a:xfrm>
              <a:off x="8933756" y="7904505"/>
              <a:ext cx="419913" cy="9507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2" name="rc23"/>
            <p:cNvSpPr/>
            <p:nvPr/>
          </p:nvSpPr>
          <p:spPr>
            <a:xfrm>
              <a:off x="9533633" y="8855287"/>
              <a:ext cx="419913"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3" name="pl24"/>
            <p:cNvSpPr/>
            <p:nvPr/>
          </p:nvSpPr>
          <p:spPr>
            <a:xfrm>
              <a:off x="7344081" y="6867288"/>
              <a:ext cx="2399508" cy="2304926"/>
            </a:xfrm>
            <a:custGeom>
              <a:avLst/>
              <a:pathLst>
                <a:path w="2399508" h="2304926">
                  <a:moveTo>
                    <a:pt x="0" y="0"/>
                  </a:moveTo>
                  <a:lnTo>
                    <a:pt x="599877" y="1865892"/>
                  </a:lnTo>
                  <a:lnTo>
                    <a:pt x="1199754" y="1646375"/>
                  </a:lnTo>
                  <a:lnTo>
                    <a:pt x="1799631" y="1975650"/>
                  </a:lnTo>
                  <a:lnTo>
                    <a:pt x="2399508" y="2304926"/>
                  </a:lnTo>
                </a:path>
              </a:pathLst>
            </a:custGeom>
            <a:ln w="40651" cap="flat">
              <a:solidFill>
                <a:srgbClr val="000000">
                  <a:alpha val="100000"/>
                </a:srgbClr>
              </a:solidFill>
              <a:prstDash val="solid"/>
              <a:round/>
            </a:ln>
          </p:spPr>
          <p:txBody>
            <a:bodyPr/>
            <a:lstStyle/>
            <a:p/>
          </p:txBody>
        </p:sp>
        <p:sp>
          <p:nvSpPr>
            <p:cNvPr id="434" name="rc25"/>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435" name="tx26"/>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6" name="tx27"/>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37" name="tx28"/>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38" name="tx29"/>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39" name="tx30"/>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40"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32"/>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33"/>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34"/>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35"/>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36"/>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37"/>
            <p:cNvSpPr/>
            <p:nvPr/>
          </p:nvSpPr>
          <p:spPr>
            <a:xfrm>
              <a:off x="11303270" y="86234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38"/>
            <p:cNvSpPr/>
            <p:nvPr/>
          </p:nvSpPr>
          <p:spPr>
            <a:xfrm>
              <a:off x="11303270" y="807463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39"/>
            <p:cNvSpPr/>
            <p:nvPr/>
          </p:nvSpPr>
          <p:spPr>
            <a:xfrm>
              <a:off x="11303270" y="75258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40"/>
            <p:cNvSpPr/>
            <p:nvPr/>
          </p:nvSpPr>
          <p:spPr>
            <a:xfrm>
              <a:off x="11303270" y="69770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tx41"/>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1" name="tx42"/>
            <p:cNvSpPr/>
            <p:nvPr/>
          </p:nvSpPr>
          <p:spPr>
            <a:xfrm>
              <a:off x="11401327" y="862111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52" name="tx43"/>
            <p:cNvSpPr/>
            <p:nvPr/>
          </p:nvSpPr>
          <p:spPr>
            <a:xfrm>
              <a:off x="11401327" y="807232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3" name="tx44"/>
            <p:cNvSpPr/>
            <p:nvPr/>
          </p:nvSpPr>
          <p:spPr>
            <a:xfrm>
              <a:off x="11401327" y="752353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4" name="tx45"/>
            <p:cNvSpPr/>
            <p:nvPr/>
          </p:nvSpPr>
          <p:spPr>
            <a:xfrm>
              <a:off x="11401327" y="697474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5" name="pl46"/>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7"/>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8"/>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9"/>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50"/>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51"/>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52"/>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tx53"/>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3" name="tx54"/>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4" name="tx55"/>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5" name="tx56"/>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6" name="tx57"/>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7" name="tx58"/>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8" name="tx59"/>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60"/>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0" name="tx61"/>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1"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2"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3" name="rc64"/>
            <p:cNvSpPr/>
            <p:nvPr/>
          </p:nvSpPr>
          <p:spPr>
            <a:xfrm>
              <a:off x="6501204" y="10217410"/>
              <a:ext cx="1051268" cy="182880"/>
            </a:xfrm>
            <a:prstGeom prst="rect">
              <a:avLst/>
            </a:prstGeom>
            <a:solidFill>
              <a:srgbClr val="FFFFFF">
                <a:alpha val="100000"/>
              </a:srgbClr>
            </a:solidFill>
          </p:spPr>
          <p:txBody>
            <a:bodyPr/>
            <a:lstStyle/>
            <a:p/>
          </p:txBody>
        </p:sp>
        <p:sp>
          <p:nvSpPr>
            <p:cNvPr id="474" name="rc65"/>
            <p:cNvSpPr/>
            <p:nvPr/>
          </p:nvSpPr>
          <p:spPr>
            <a:xfrm>
              <a:off x="6501204" y="10217410"/>
              <a:ext cx="182880" cy="182880"/>
            </a:xfrm>
            <a:prstGeom prst="rect">
              <a:avLst/>
            </a:prstGeom>
            <a:solidFill>
              <a:srgbClr val="FFFFFF">
                <a:alpha val="100000"/>
              </a:srgbClr>
            </a:solidFill>
          </p:spPr>
          <p:txBody>
            <a:bodyPr/>
            <a:lstStyle/>
            <a:p/>
          </p:txBody>
        </p:sp>
        <p:sp>
          <p:nvSpPr>
            <p:cNvPr id="475" name="pl66"/>
            <p:cNvSpPr/>
            <p:nvPr/>
          </p:nvSpPr>
          <p:spPr>
            <a:xfrm>
              <a:off x="651949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6" name="tx67"/>
            <p:cNvSpPr/>
            <p:nvPr/>
          </p:nvSpPr>
          <p:spPr>
            <a:xfrm>
              <a:off x="679208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7" name="rc68"/>
            <p:cNvSpPr/>
            <p:nvPr/>
          </p:nvSpPr>
          <p:spPr>
            <a:xfrm>
              <a:off x="7732472" y="10217410"/>
              <a:ext cx="4053749" cy="182880"/>
            </a:xfrm>
            <a:prstGeom prst="rect">
              <a:avLst/>
            </a:prstGeom>
            <a:solidFill>
              <a:srgbClr val="FFFFFF">
                <a:alpha val="100000"/>
              </a:srgbClr>
            </a:solidFill>
          </p:spPr>
          <p:txBody>
            <a:bodyPr/>
            <a:lstStyle/>
            <a:p/>
          </p:txBody>
        </p:sp>
        <p:sp>
          <p:nvSpPr>
            <p:cNvPr id="478" name="rc69"/>
            <p:cNvSpPr/>
            <p:nvPr/>
          </p:nvSpPr>
          <p:spPr>
            <a:xfrm>
              <a:off x="7732472" y="10217410"/>
              <a:ext cx="182879" cy="182880"/>
            </a:xfrm>
            <a:prstGeom prst="rect">
              <a:avLst/>
            </a:prstGeom>
            <a:solidFill>
              <a:srgbClr val="FFFFFF">
                <a:alpha val="100000"/>
              </a:srgbClr>
            </a:solidFill>
          </p:spPr>
          <p:txBody>
            <a:bodyPr/>
            <a:lstStyle/>
            <a:p/>
          </p:txBody>
        </p:sp>
        <p:sp>
          <p:nvSpPr>
            <p:cNvPr id="479" name="rc70"/>
            <p:cNvSpPr/>
            <p:nvPr/>
          </p:nvSpPr>
          <p:spPr>
            <a:xfrm>
              <a:off x="774147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71"/>
            <p:cNvSpPr/>
            <p:nvPr/>
          </p:nvSpPr>
          <p:spPr>
            <a:xfrm>
              <a:off x="8823712" y="10217410"/>
              <a:ext cx="182879" cy="182880"/>
            </a:xfrm>
            <a:prstGeom prst="rect">
              <a:avLst/>
            </a:prstGeom>
            <a:solidFill>
              <a:srgbClr val="FFFFFF">
                <a:alpha val="100000"/>
              </a:srgbClr>
            </a:solidFill>
          </p:spPr>
          <p:txBody>
            <a:bodyPr/>
            <a:lstStyle/>
            <a:p/>
          </p:txBody>
        </p:sp>
        <p:sp>
          <p:nvSpPr>
            <p:cNvPr id="481" name="rc72"/>
            <p:cNvSpPr/>
            <p:nvPr/>
          </p:nvSpPr>
          <p:spPr>
            <a:xfrm>
              <a:off x="883271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73"/>
            <p:cNvSpPr/>
            <p:nvPr/>
          </p:nvSpPr>
          <p:spPr>
            <a:xfrm>
              <a:off x="9749753" y="10217410"/>
              <a:ext cx="182879" cy="182880"/>
            </a:xfrm>
            <a:prstGeom prst="rect">
              <a:avLst/>
            </a:prstGeom>
            <a:solidFill>
              <a:srgbClr val="FFFFFF">
                <a:alpha val="100000"/>
              </a:srgbClr>
            </a:solidFill>
          </p:spPr>
          <p:txBody>
            <a:bodyPr/>
            <a:lstStyle/>
            <a:p/>
          </p:txBody>
        </p:sp>
        <p:sp>
          <p:nvSpPr>
            <p:cNvPr id="483" name="rc74"/>
            <p:cNvSpPr/>
            <p:nvPr/>
          </p:nvSpPr>
          <p:spPr>
            <a:xfrm>
              <a:off x="975875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75"/>
            <p:cNvSpPr/>
            <p:nvPr/>
          </p:nvSpPr>
          <p:spPr>
            <a:xfrm>
              <a:off x="10751994" y="10217410"/>
              <a:ext cx="182879" cy="182880"/>
            </a:xfrm>
            <a:prstGeom prst="rect">
              <a:avLst/>
            </a:prstGeom>
            <a:solidFill>
              <a:srgbClr val="FFFFFF">
                <a:alpha val="100000"/>
              </a:srgbClr>
            </a:solidFill>
          </p:spPr>
          <p:txBody>
            <a:bodyPr/>
            <a:lstStyle/>
            <a:p/>
          </p:txBody>
        </p:sp>
        <p:sp>
          <p:nvSpPr>
            <p:cNvPr id="485" name="rc76"/>
            <p:cNvSpPr/>
            <p:nvPr/>
          </p:nvSpPr>
          <p:spPr>
            <a:xfrm>
              <a:off x="107609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tx77"/>
            <p:cNvSpPr/>
            <p:nvPr/>
          </p:nvSpPr>
          <p:spPr>
            <a:xfrm>
              <a:off x="802335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7" name="tx78"/>
            <p:cNvSpPr/>
            <p:nvPr/>
          </p:nvSpPr>
          <p:spPr>
            <a:xfrm>
              <a:off x="911459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8" name="tx79"/>
            <p:cNvSpPr/>
            <p:nvPr/>
          </p:nvSpPr>
          <p:spPr>
            <a:xfrm>
              <a:off x="1004063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9" name="tx80"/>
            <p:cNvSpPr/>
            <p:nvPr/>
          </p:nvSpPr>
          <p:spPr>
            <a:xfrm>
              <a:off x="110428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0" name="tx81"/>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1" name=""/>
          <p:cNvGrpSpPr/>
          <p:nvPr/>
        </p:nvGrpSpPr>
        <p:grpSpPr>
          <a:xfrm>
            <a:off x="12527280" y="6217920"/>
            <a:ext cx="5486400" cy="4297680"/>
            <a:chOff x="12527280" y="6217920"/>
            <a:chExt cx="5486400" cy="4297680"/>
          </a:xfrm>
        </p:grpSpPr>
        <p:sp>
          <p:nvSpPr>
            <p:cNvPr id="49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7"/>
            <p:cNvSpPr/>
            <p:nvPr/>
          </p:nvSpPr>
          <p:spPr>
            <a:xfrm>
              <a:off x="13325144" y="6689277"/>
              <a:ext cx="4510689" cy="153644"/>
            </a:xfrm>
            <a:custGeom>
              <a:avLst/>
              <a:pathLst>
                <a:path w="4510689" h="153644">
                  <a:moveTo>
                    <a:pt x="0" y="0"/>
                  </a:moveTo>
                  <a:lnTo>
                    <a:pt x="180427" y="25607"/>
                  </a:lnTo>
                  <a:lnTo>
                    <a:pt x="360855" y="25607"/>
                  </a:lnTo>
                  <a:lnTo>
                    <a:pt x="541282" y="0"/>
                  </a:lnTo>
                  <a:lnTo>
                    <a:pt x="721710" y="25607"/>
                  </a:lnTo>
                  <a:lnTo>
                    <a:pt x="902137" y="0"/>
                  </a:lnTo>
                  <a:lnTo>
                    <a:pt x="1082565" y="0"/>
                  </a:lnTo>
                  <a:lnTo>
                    <a:pt x="1262993" y="25607"/>
                  </a:lnTo>
                  <a:lnTo>
                    <a:pt x="1443420" y="153644"/>
                  </a:lnTo>
                  <a:lnTo>
                    <a:pt x="1623848" y="76822"/>
                  </a:lnTo>
                  <a:lnTo>
                    <a:pt x="1804275" y="51214"/>
                  </a:lnTo>
                  <a:lnTo>
                    <a:pt x="1984703" y="51214"/>
                  </a:lnTo>
                  <a:lnTo>
                    <a:pt x="2165131" y="128037"/>
                  </a:lnTo>
                  <a:lnTo>
                    <a:pt x="2345558" y="51214"/>
                  </a:lnTo>
                  <a:lnTo>
                    <a:pt x="2525986" y="128037"/>
                  </a:lnTo>
                  <a:lnTo>
                    <a:pt x="2706413" y="153644"/>
                  </a:lnTo>
                  <a:lnTo>
                    <a:pt x="2886841" y="76822"/>
                  </a:lnTo>
                  <a:lnTo>
                    <a:pt x="3067268" y="102429"/>
                  </a:lnTo>
                  <a:lnTo>
                    <a:pt x="3247696" y="102429"/>
                  </a:lnTo>
                  <a:lnTo>
                    <a:pt x="3428124" y="76822"/>
                  </a:lnTo>
                  <a:lnTo>
                    <a:pt x="3608551" y="102429"/>
                  </a:lnTo>
                  <a:lnTo>
                    <a:pt x="3788979" y="51214"/>
                  </a:lnTo>
                  <a:lnTo>
                    <a:pt x="3969406" y="51214"/>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07" name="pl18"/>
            <p:cNvSpPr/>
            <p:nvPr/>
          </p:nvSpPr>
          <p:spPr>
            <a:xfrm>
              <a:off x="13325144" y="6663670"/>
              <a:ext cx="4510689" cy="179252"/>
            </a:xfrm>
            <a:custGeom>
              <a:avLst/>
              <a:pathLst>
                <a:path w="4510689" h="179252">
                  <a:moveTo>
                    <a:pt x="0" y="51214"/>
                  </a:moveTo>
                  <a:lnTo>
                    <a:pt x="180427" y="0"/>
                  </a:lnTo>
                  <a:lnTo>
                    <a:pt x="360855" y="76822"/>
                  </a:lnTo>
                  <a:lnTo>
                    <a:pt x="541282" y="51214"/>
                  </a:lnTo>
                  <a:lnTo>
                    <a:pt x="721710" y="76822"/>
                  </a:lnTo>
                  <a:lnTo>
                    <a:pt x="902137" y="51214"/>
                  </a:lnTo>
                  <a:lnTo>
                    <a:pt x="1082565" y="51214"/>
                  </a:lnTo>
                  <a:lnTo>
                    <a:pt x="1262993" y="51214"/>
                  </a:lnTo>
                  <a:lnTo>
                    <a:pt x="1443420" y="76822"/>
                  </a:lnTo>
                  <a:lnTo>
                    <a:pt x="1623848" y="76822"/>
                  </a:lnTo>
                  <a:lnTo>
                    <a:pt x="1804275" y="51214"/>
                  </a:lnTo>
                  <a:lnTo>
                    <a:pt x="1984703" y="51214"/>
                  </a:lnTo>
                  <a:lnTo>
                    <a:pt x="2165131" y="179252"/>
                  </a:lnTo>
                  <a:lnTo>
                    <a:pt x="2345558" y="76822"/>
                  </a:lnTo>
                  <a:lnTo>
                    <a:pt x="2525986" y="153644"/>
                  </a:lnTo>
                  <a:lnTo>
                    <a:pt x="2706413" y="179252"/>
                  </a:lnTo>
                  <a:lnTo>
                    <a:pt x="2886841" y="76822"/>
                  </a:lnTo>
                  <a:lnTo>
                    <a:pt x="3067268" y="128037"/>
                  </a:lnTo>
                  <a:lnTo>
                    <a:pt x="3247696" y="128037"/>
                  </a:lnTo>
                  <a:lnTo>
                    <a:pt x="3428124" y="128037"/>
                  </a:lnTo>
                  <a:lnTo>
                    <a:pt x="3608551" y="128037"/>
                  </a:lnTo>
                  <a:lnTo>
                    <a:pt x="3788979" y="76822"/>
                  </a:lnTo>
                  <a:lnTo>
                    <a:pt x="3969406" y="76822"/>
                  </a:lnTo>
                  <a:lnTo>
                    <a:pt x="4149834" y="102429"/>
                  </a:lnTo>
                  <a:lnTo>
                    <a:pt x="4330262" y="76822"/>
                  </a:lnTo>
                  <a:lnTo>
                    <a:pt x="4510689" y="76822"/>
                  </a:lnTo>
                </a:path>
              </a:pathLst>
            </a:custGeom>
            <a:ln w="32521" cap="flat">
              <a:solidFill>
                <a:srgbClr val="00A173">
                  <a:alpha val="100000"/>
                </a:srgbClr>
              </a:solidFill>
              <a:prstDash val="solid"/>
              <a:round/>
            </a:ln>
          </p:spPr>
          <p:txBody>
            <a:bodyPr/>
            <a:lstStyle/>
            <a:p/>
          </p:txBody>
        </p:sp>
        <p:sp>
          <p:nvSpPr>
            <p:cNvPr id="50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3" name="rc84"/>
            <p:cNvSpPr/>
            <p:nvPr/>
          </p:nvSpPr>
          <p:spPr>
            <a:xfrm>
              <a:off x="14005791" y="9941072"/>
              <a:ext cx="3149396" cy="504938"/>
            </a:xfrm>
            <a:prstGeom prst="rect">
              <a:avLst/>
            </a:prstGeom>
            <a:solidFill>
              <a:srgbClr val="FFFFFF">
                <a:alpha val="100000"/>
              </a:srgbClr>
            </a:solidFill>
          </p:spPr>
          <p:txBody>
            <a:bodyPr/>
            <a:lstStyle/>
            <a:p/>
          </p:txBody>
        </p:sp>
        <p:sp>
          <p:nvSpPr>
            <p:cNvPr id="57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9" name=""/>
          <p:cNvGrpSpPr/>
          <p:nvPr/>
        </p:nvGrpSpPr>
        <p:grpSpPr>
          <a:xfrm>
            <a:off x="594360" y="6217920"/>
            <a:ext cx="5562295" cy="4108319"/>
            <a:chOff x="594360" y="6217920"/>
            <a:chExt cx="5562295" cy="4108319"/>
          </a:xfrm>
        </p:grpSpPr>
        <p:sp>
          <p:nvSpPr>
            <p:cNvPr id="58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1" name="rc4"/>
            <p:cNvSpPr/>
            <p:nvPr/>
          </p:nvSpPr>
          <p:spPr>
            <a:xfrm>
              <a:off x="213598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2" name="rc5"/>
            <p:cNvSpPr/>
            <p:nvPr/>
          </p:nvSpPr>
          <p:spPr>
            <a:xfrm>
              <a:off x="2164222"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83" name="rc6"/>
            <p:cNvSpPr/>
            <p:nvPr/>
          </p:nvSpPr>
          <p:spPr>
            <a:xfrm>
              <a:off x="24465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7"/>
            <p:cNvSpPr/>
            <p:nvPr/>
          </p:nvSpPr>
          <p:spPr>
            <a:xfrm>
              <a:off x="272895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5" name="rc8"/>
            <p:cNvSpPr/>
            <p:nvPr/>
          </p:nvSpPr>
          <p:spPr>
            <a:xfrm>
              <a:off x="3011317"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86" name="rc9"/>
            <p:cNvSpPr/>
            <p:nvPr/>
          </p:nvSpPr>
          <p:spPr>
            <a:xfrm>
              <a:off x="32936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0"/>
            <p:cNvSpPr/>
            <p:nvPr/>
          </p:nvSpPr>
          <p:spPr>
            <a:xfrm>
              <a:off x="35760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1"/>
            <p:cNvSpPr/>
            <p:nvPr/>
          </p:nvSpPr>
          <p:spPr>
            <a:xfrm>
              <a:off x="385841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2"/>
            <p:cNvSpPr/>
            <p:nvPr/>
          </p:nvSpPr>
          <p:spPr>
            <a:xfrm>
              <a:off x="414077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3"/>
            <p:cNvSpPr/>
            <p:nvPr/>
          </p:nvSpPr>
          <p:spPr>
            <a:xfrm>
              <a:off x="442314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4"/>
            <p:cNvSpPr/>
            <p:nvPr/>
          </p:nvSpPr>
          <p:spPr>
            <a:xfrm>
              <a:off x="470550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5"/>
            <p:cNvSpPr/>
            <p:nvPr/>
          </p:nvSpPr>
          <p:spPr>
            <a:xfrm>
              <a:off x="498787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6"/>
            <p:cNvSpPr/>
            <p:nvPr/>
          </p:nvSpPr>
          <p:spPr>
            <a:xfrm>
              <a:off x="527023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7"/>
            <p:cNvSpPr/>
            <p:nvPr/>
          </p:nvSpPr>
          <p:spPr>
            <a:xfrm>
              <a:off x="2164222"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5" name="rc18"/>
            <p:cNvSpPr/>
            <p:nvPr/>
          </p:nvSpPr>
          <p:spPr>
            <a:xfrm>
              <a:off x="24465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9"/>
            <p:cNvSpPr/>
            <p:nvPr/>
          </p:nvSpPr>
          <p:spPr>
            <a:xfrm>
              <a:off x="27289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0"/>
            <p:cNvSpPr/>
            <p:nvPr/>
          </p:nvSpPr>
          <p:spPr>
            <a:xfrm>
              <a:off x="30113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1"/>
            <p:cNvSpPr/>
            <p:nvPr/>
          </p:nvSpPr>
          <p:spPr>
            <a:xfrm>
              <a:off x="329368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2"/>
            <p:cNvSpPr/>
            <p:nvPr/>
          </p:nvSpPr>
          <p:spPr>
            <a:xfrm>
              <a:off x="35760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3"/>
            <p:cNvSpPr/>
            <p:nvPr/>
          </p:nvSpPr>
          <p:spPr>
            <a:xfrm>
              <a:off x="385841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4"/>
            <p:cNvSpPr/>
            <p:nvPr/>
          </p:nvSpPr>
          <p:spPr>
            <a:xfrm>
              <a:off x="41407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5"/>
            <p:cNvSpPr/>
            <p:nvPr/>
          </p:nvSpPr>
          <p:spPr>
            <a:xfrm>
              <a:off x="44231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6"/>
            <p:cNvSpPr/>
            <p:nvPr/>
          </p:nvSpPr>
          <p:spPr>
            <a:xfrm>
              <a:off x="470550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7"/>
            <p:cNvSpPr/>
            <p:nvPr/>
          </p:nvSpPr>
          <p:spPr>
            <a:xfrm>
              <a:off x="498787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8"/>
            <p:cNvSpPr/>
            <p:nvPr/>
          </p:nvSpPr>
          <p:spPr>
            <a:xfrm>
              <a:off x="52702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9"/>
            <p:cNvSpPr/>
            <p:nvPr/>
          </p:nvSpPr>
          <p:spPr>
            <a:xfrm>
              <a:off x="216422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30"/>
            <p:cNvSpPr/>
            <p:nvPr/>
          </p:nvSpPr>
          <p:spPr>
            <a:xfrm>
              <a:off x="244658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8" name="rc31"/>
            <p:cNvSpPr/>
            <p:nvPr/>
          </p:nvSpPr>
          <p:spPr>
            <a:xfrm>
              <a:off x="272895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9" name="rc32"/>
            <p:cNvSpPr/>
            <p:nvPr/>
          </p:nvSpPr>
          <p:spPr>
            <a:xfrm>
              <a:off x="30113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33"/>
            <p:cNvSpPr/>
            <p:nvPr/>
          </p:nvSpPr>
          <p:spPr>
            <a:xfrm>
              <a:off x="32936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34"/>
            <p:cNvSpPr/>
            <p:nvPr/>
          </p:nvSpPr>
          <p:spPr>
            <a:xfrm>
              <a:off x="35760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5"/>
            <p:cNvSpPr/>
            <p:nvPr/>
          </p:nvSpPr>
          <p:spPr>
            <a:xfrm>
              <a:off x="38584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6"/>
            <p:cNvSpPr/>
            <p:nvPr/>
          </p:nvSpPr>
          <p:spPr>
            <a:xfrm>
              <a:off x="414077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7"/>
            <p:cNvSpPr/>
            <p:nvPr/>
          </p:nvSpPr>
          <p:spPr>
            <a:xfrm>
              <a:off x="44231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8"/>
            <p:cNvSpPr/>
            <p:nvPr/>
          </p:nvSpPr>
          <p:spPr>
            <a:xfrm>
              <a:off x="470550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9"/>
            <p:cNvSpPr/>
            <p:nvPr/>
          </p:nvSpPr>
          <p:spPr>
            <a:xfrm>
              <a:off x="498787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0"/>
            <p:cNvSpPr/>
            <p:nvPr/>
          </p:nvSpPr>
          <p:spPr>
            <a:xfrm>
              <a:off x="52702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1"/>
            <p:cNvSpPr/>
            <p:nvPr/>
          </p:nvSpPr>
          <p:spPr>
            <a:xfrm>
              <a:off x="21642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42"/>
            <p:cNvSpPr/>
            <p:nvPr/>
          </p:nvSpPr>
          <p:spPr>
            <a:xfrm>
              <a:off x="244658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43"/>
            <p:cNvSpPr/>
            <p:nvPr/>
          </p:nvSpPr>
          <p:spPr>
            <a:xfrm>
              <a:off x="272895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44"/>
            <p:cNvSpPr/>
            <p:nvPr/>
          </p:nvSpPr>
          <p:spPr>
            <a:xfrm>
              <a:off x="30113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5"/>
            <p:cNvSpPr/>
            <p:nvPr/>
          </p:nvSpPr>
          <p:spPr>
            <a:xfrm>
              <a:off x="329368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6"/>
            <p:cNvSpPr/>
            <p:nvPr/>
          </p:nvSpPr>
          <p:spPr>
            <a:xfrm>
              <a:off x="35760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7"/>
            <p:cNvSpPr/>
            <p:nvPr/>
          </p:nvSpPr>
          <p:spPr>
            <a:xfrm>
              <a:off x="385841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8"/>
            <p:cNvSpPr/>
            <p:nvPr/>
          </p:nvSpPr>
          <p:spPr>
            <a:xfrm>
              <a:off x="41407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9"/>
            <p:cNvSpPr/>
            <p:nvPr/>
          </p:nvSpPr>
          <p:spPr>
            <a:xfrm>
              <a:off x="44231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50"/>
            <p:cNvSpPr/>
            <p:nvPr/>
          </p:nvSpPr>
          <p:spPr>
            <a:xfrm>
              <a:off x="470550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51"/>
            <p:cNvSpPr/>
            <p:nvPr/>
          </p:nvSpPr>
          <p:spPr>
            <a:xfrm>
              <a:off x="498787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52"/>
            <p:cNvSpPr/>
            <p:nvPr/>
          </p:nvSpPr>
          <p:spPr>
            <a:xfrm>
              <a:off x="52702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53"/>
            <p:cNvSpPr/>
            <p:nvPr/>
          </p:nvSpPr>
          <p:spPr>
            <a:xfrm>
              <a:off x="216422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54"/>
            <p:cNvSpPr/>
            <p:nvPr/>
          </p:nvSpPr>
          <p:spPr>
            <a:xfrm>
              <a:off x="24465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55"/>
            <p:cNvSpPr/>
            <p:nvPr/>
          </p:nvSpPr>
          <p:spPr>
            <a:xfrm>
              <a:off x="27289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56"/>
            <p:cNvSpPr/>
            <p:nvPr/>
          </p:nvSpPr>
          <p:spPr>
            <a:xfrm>
              <a:off x="30113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57"/>
            <p:cNvSpPr/>
            <p:nvPr/>
          </p:nvSpPr>
          <p:spPr>
            <a:xfrm>
              <a:off x="329368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8"/>
            <p:cNvSpPr/>
            <p:nvPr/>
          </p:nvSpPr>
          <p:spPr>
            <a:xfrm>
              <a:off x="35760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9"/>
            <p:cNvSpPr/>
            <p:nvPr/>
          </p:nvSpPr>
          <p:spPr>
            <a:xfrm>
              <a:off x="38584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60"/>
            <p:cNvSpPr/>
            <p:nvPr/>
          </p:nvSpPr>
          <p:spPr>
            <a:xfrm>
              <a:off x="41407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1"/>
            <p:cNvSpPr/>
            <p:nvPr/>
          </p:nvSpPr>
          <p:spPr>
            <a:xfrm>
              <a:off x="44231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62"/>
            <p:cNvSpPr/>
            <p:nvPr/>
          </p:nvSpPr>
          <p:spPr>
            <a:xfrm>
              <a:off x="470550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3"/>
            <p:cNvSpPr/>
            <p:nvPr/>
          </p:nvSpPr>
          <p:spPr>
            <a:xfrm>
              <a:off x="498787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64"/>
            <p:cNvSpPr/>
            <p:nvPr/>
          </p:nvSpPr>
          <p:spPr>
            <a:xfrm>
              <a:off x="52702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65"/>
            <p:cNvSpPr/>
            <p:nvPr/>
          </p:nvSpPr>
          <p:spPr>
            <a:xfrm>
              <a:off x="21642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66"/>
            <p:cNvSpPr/>
            <p:nvPr/>
          </p:nvSpPr>
          <p:spPr>
            <a:xfrm>
              <a:off x="24465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67"/>
            <p:cNvSpPr/>
            <p:nvPr/>
          </p:nvSpPr>
          <p:spPr>
            <a:xfrm>
              <a:off x="27289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8"/>
            <p:cNvSpPr/>
            <p:nvPr/>
          </p:nvSpPr>
          <p:spPr>
            <a:xfrm>
              <a:off x="30113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9"/>
            <p:cNvSpPr/>
            <p:nvPr/>
          </p:nvSpPr>
          <p:spPr>
            <a:xfrm>
              <a:off x="32936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70"/>
            <p:cNvSpPr/>
            <p:nvPr/>
          </p:nvSpPr>
          <p:spPr>
            <a:xfrm>
              <a:off x="35760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71"/>
            <p:cNvSpPr/>
            <p:nvPr/>
          </p:nvSpPr>
          <p:spPr>
            <a:xfrm>
              <a:off x="38584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72"/>
            <p:cNvSpPr/>
            <p:nvPr/>
          </p:nvSpPr>
          <p:spPr>
            <a:xfrm>
              <a:off x="41407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73"/>
            <p:cNvSpPr/>
            <p:nvPr/>
          </p:nvSpPr>
          <p:spPr>
            <a:xfrm>
              <a:off x="44231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4"/>
            <p:cNvSpPr/>
            <p:nvPr/>
          </p:nvSpPr>
          <p:spPr>
            <a:xfrm>
              <a:off x="470550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5"/>
            <p:cNvSpPr/>
            <p:nvPr/>
          </p:nvSpPr>
          <p:spPr>
            <a:xfrm>
              <a:off x="498787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76"/>
            <p:cNvSpPr/>
            <p:nvPr/>
          </p:nvSpPr>
          <p:spPr>
            <a:xfrm>
              <a:off x="52702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7"/>
            <p:cNvSpPr/>
            <p:nvPr/>
          </p:nvSpPr>
          <p:spPr>
            <a:xfrm>
              <a:off x="21642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78"/>
            <p:cNvSpPr/>
            <p:nvPr/>
          </p:nvSpPr>
          <p:spPr>
            <a:xfrm>
              <a:off x="244658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79"/>
            <p:cNvSpPr/>
            <p:nvPr/>
          </p:nvSpPr>
          <p:spPr>
            <a:xfrm>
              <a:off x="27289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80"/>
            <p:cNvSpPr/>
            <p:nvPr/>
          </p:nvSpPr>
          <p:spPr>
            <a:xfrm>
              <a:off x="30113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81"/>
            <p:cNvSpPr/>
            <p:nvPr/>
          </p:nvSpPr>
          <p:spPr>
            <a:xfrm>
              <a:off x="32936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82"/>
            <p:cNvSpPr/>
            <p:nvPr/>
          </p:nvSpPr>
          <p:spPr>
            <a:xfrm>
              <a:off x="35760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83"/>
            <p:cNvSpPr/>
            <p:nvPr/>
          </p:nvSpPr>
          <p:spPr>
            <a:xfrm>
              <a:off x="38584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4"/>
            <p:cNvSpPr/>
            <p:nvPr/>
          </p:nvSpPr>
          <p:spPr>
            <a:xfrm>
              <a:off x="41407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5"/>
            <p:cNvSpPr/>
            <p:nvPr/>
          </p:nvSpPr>
          <p:spPr>
            <a:xfrm>
              <a:off x="44231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6"/>
            <p:cNvSpPr/>
            <p:nvPr/>
          </p:nvSpPr>
          <p:spPr>
            <a:xfrm>
              <a:off x="470550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7"/>
            <p:cNvSpPr/>
            <p:nvPr/>
          </p:nvSpPr>
          <p:spPr>
            <a:xfrm>
              <a:off x="498787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8"/>
            <p:cNvSpPr/>
            <p:nvPr/>
          </p:nvSpPr>
          <p:spPr>
            <a:xfrm>
              <a:off x="52702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89"/>
            <p:cNvSpPr/>
            <p:nvPr/>
          </p:nvSpPr>
          <p:spPr>
            <a:xfrm>
              <a:off x="216422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90"/>
            <p:cNvSpPr/>
            <p:nvPr/>
          </p:nvSpPr>
          <p:spPr>
            <a:xfrm>
              <a:off x="24465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91"/>
            <p:cNvSpPr/>
            <p:nvPr/>
          </p:nvSpPr>
          <p:spPr>
            <a:xfrm>
              <a:off x="27289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92"/>
            <p:cNvSpPr/>
            <p:nvPr/>
          </p:nvSpPr>
          <p:spPr>
            <a:xfrm>
              <a:off x="301131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93"/>
            <p:cNvSpPr/>
            <p:nvPr/>
          </p:nvSpPr>
          <p:spPr>
            <a:xfrm>
              <a:off x="32936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94"/>
            <p:cNvSpPr/>
            <p:nvPr/>
          </p:nvSpPr>
          <p:spPr>
            <a:xfrm>
              <a:off x="35760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5"/>
            <p:cNvSpPr/>
            <p:nvPr/>
          </p:nvSpPr>
          <p:spPr>
            <a:xfrm>
              <a:off x="38584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6"/>
            <p:cNvSpPr/>
            <p:nvPr/>
          </p:nvSpPr>
          <p:spPr>
            <a:xfrm>
              <a:off x="41407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7"/>
            <p:cNvSpPr/>
            <p:nvPr/>
          </p:nvSpPr>
          <p:spPr>
            <a:xfrm>
              <a:off x="44231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8"/>
            <p:cNvSpPr/>
            <p:nvPr/>
          </p:nvSpPr>
          <p:spPr>
            <a:xfrm>
              <a:off x="470550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99"/>
            <p:cNvSpPr/>
            <p:nvPr/>
          </p:nvSpPr>
          <p:spPr>
            <a:xfrm>
              <a:off x="498787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100"/>
            <p:cNvSpPr/>
            <p:nvPr/>
          </p:nvSpPr>
          <p:spPr>
            <a:xfrm>
              <a:off x="52702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101"/>
            <p:cNvSpPr/>
            <p:nvPr/>
          </p:nvSpPr>
          <p:spPr>
            <a:xfrm>
              <a:off x="216422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102"/>
            <p:cNvSpPr/>
            <p:nvPr/>
          </p:nvSpPr>
          <p:spPr>
            <a:xfrm>
              <a:off x="244658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103"/>
            <p:cNvSpPr/>
            <p:nvPr/>
          </p:nvSpPr>
          <p:spPr>
            <a:xfrm>
              <a:off x="27289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104"/>
            <p:cNvSpPr/>
            <p:nvPr/>
          </p:nvSpPr>
          <p:spPr>
            <a:xfrm>
              <a:off x="301131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105"/>
            <p:cNvSpPr/>
            <p:nvPr/>
          </p:nvSpPr>
          <p:spPr>
            <a:xfrm>
              <a:off x="329368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6"/>
            <p:cNvSpPr/>
            <p:nvPr/>
          </p:nvSpPr>
          <p:spPr>
            <a:xfrm>
              <a:off x="35760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107"/>
            <p:cNvSpPr/>
            <p:nvPr/>
          </p:nvSpPr>
          <p:spPr>
            <a:xfrm>
              <a:off x="385841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108"/>
            <p:cNvSpPr/>
            <p:nvPr/>
          </p:nvSpPr>
          <p:spPr>
            <a:xfrm>
              <a:off x="41407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109"/>
            <p:cNvSpPr/>
            <p:nvPr/>
          </p:nvSpPr>
          <p:spPr>
            <a:xfrm>
              <a:off x="44231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110"/>
            <p:cNvSpPr/>
            <p:nvPr/>
          </p:nvSpPr>
          <p:spPr>
            <a:xfrm>
              <a:off x="470550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111"/>
            <p:cNvSpPr/>
            <p:nvPr/>
          </p:nvSpPr>
          <p:spPr>
            <a:xfrm>
              <a:off x="498787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112"/>
            <p:cNvSpPr/>
            <p:nvPr/>
          </p:nvSpPr>
          <p:spPr>
            <a:xfrm>
              <a:off x="52702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tx113"/>
            <p:cNvSpPr/>
            <p:nvPr/>
          </p:nvSpPr>
          <p:spPr>
            <a:xfrm>
              <a:off x="151731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91" name="tx114"/>
            <p:cNvSpPr/>
            <p:nvPr/>
          </p:nvSpPr>
          <p:spPr>
            <a:xfrm>
              <a:off x="1305608" y="8604059"/>
              <a:ext cx="669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RED SEA</a:t>
              </a:r>
            </a:p>
          </p:txBody>
        </p:sp>
        <p:sp>
          <p:nvSpPr>
            <p:cNvPr id="692" name="tx115"/>
            <p:cNvSpPr/>
            <p:nvPr/>
          </p:nvSpPr>
          <p:spPr>
            <a:xfrm>
              <a:off x="1170324" y="8321620"/>
              <a:ext cx="8043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MENOUFIA</a:t>
              </a:r>
            </a:p>
          </p:txBody>
        </p:sp>
        <p:sp>
          <p:nvSpPr>
            <p:cNvPr id="693" name="tx116"/>
            <p:cNvSpPr/>
            <p:nvPr/>
          </p:nvSpPr>
          <p:spPr>
            <a:xfrm>
              <a:off x="1492016" y="8039255"/>
              <a:ext cx="482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CAIRO</a:t>
              </a:r>
            </a:p>
          </p:txBody>
        </p:sp>
        <p:sp>
          <p:nvSpPr>
            <p:cNvPr id="694" name="tx117"/>
            <p:cNvSpPr/>
            <p:nvPr/>
          </p:nvSpPr>
          <p:spPr>
            <a:xfrm>
              <a:off x="1288716" y="7756964"/>
              <a:ext cx="6859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GHARBIA</a:t>
              </a:r>
            </a:p>
          </p:txBody>
        </p:sp>
        <p:sp>
          <p:nvSpPr>
            <p:cNvPr id="695" name="tx118"/>
            <p:cNvSpPr/>
            <p:nvPr/>
          </p:nvSpPr>
          <p:spPr>
            <a:xfrm>
              <a:off x="1619040" y="7474599"/>
              <a:ext cx="3556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GIZA</a:t>
              </a:r>
            </a:p>
          </p:txBody>
        </p:sp>
        <p:sp>
          <p:nvSpPr>
            <p:cNvPr id="696" name="tx119"/>
            <p:cNvSpPr/>
            <p:nvPr/>
          </p:nvSpPr>
          <p:spPr>
            <a:xfrm>
              <a:off x="1170175" y="7192234"/>
              <a:ext cx="8044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BENI SUEF</a:t>
              </a:r>
            </a:p>
          </p:txBody>
        </p:sp>
        <p:sp>
          <p:nvSpPr>
            <p:cNvPr id="697" name="tx120"/>
            <p:cNvSpPr/>
            <p:nvPr/>
          </p:nvSpPr>
          <p:spPr>
            <a:xfrm>
              <a:off x="1449600" y="6909794"/>
              <a:ext cx="525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LUXOR</a:t>
              </a:r>
            </a:p>
          </p:txBody>
        </p:sp>
        <p:sp>
          <p:nvSpPr>
            <p:cNvPr id="698" name="tx121"/>
            <p:cNvSpPr/>
            <p:nvPr/>
          </p:nvSpPr>
          <p:spPr>
            <a:xfrm>
              <a:off x="1415816" y="6627504"/>
              <a:ext cx="5588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ASWAN</a:t>
              </a:r>
            </a:p>
          </p:txBody>
        </p:sp>
        <p:sp>
          <p:nvSpPr>
            <p:cNvPr id="699" name="tx122"/>
            <p:cNvSpPr/>
            <p:nvPr/>
          </p:nvSpPr>
          <p:spPr>
            <a:xfrm rot="-2700000">
              <a:off x="18657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0" name="tx123"/>
            <p:cNvSpPr/>
            <p:nvPr/>
          </p:nvSpPr>
          <p:spPr>
            <a:xfrm rot="-2700000">
              <a:off x="21481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1" name="tx124"/>
            <p:cNvSpPr/>
            <p:nvPr/>
          </p:nvSpPr>
          <p:spPr>
            <a:xfrm rot="-2700000">
              <a:off x="24304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2" name="tx125"/>
            <p:cNvSpPr/>
            <p:nvPr/>
          </p:nvSpPr>
          <p:spPr>
            <a:xfrm rot="-2700000">
              <a:off x="27128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3" name="tx126"/>
            <p:cNvSpPr/>
            <p:nvPr/>
          </p:nvSpPr>
          <p:spPr>
            <a:xfrm rot="-2700000">
              <a:off x="299523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4" name="tx127"/>
            <p:cNvSpPr/>
            <p:nvPr/>
          </p:nvSpPr>
          <p:spPr>
            <a:xfrm rot="-2700000">
              <a:off x="327759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05" name="tx128"/>
            <p:cNvSpPr/>
            <p:nvPr/>
          </p:nvSpPr>
          <p:spPr>
            <a:xfrm rot="-2700000">
              <a:off x="355993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6" name="tx129"/>
            <p:cNvSpPr/>
            <p:nvPr/>
          </p:nvSpPr>
          <p:spPr>
            <a:xfrm rot="-2700000">
              <a:off x="38423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7" name="tx130"/>
            <p:cNvSpPr/>
            <p:nvPr/>
          </p:nvSpPr>
          <p:spPr>
            <a:xfrm rot="-2700000">
              <a:off x="41246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8" name="tx131"/>
            <p:cNvSpPr/>
            <p:nvPr/>
          </p:nvSpPr>
          <p:spPr>
            <a:xfrm rot="-2700000">
              <a:off x="44070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9" name="tx132"/>
            <p:cNvSpPr/>
            <p:nvPr/>
          </p:nvSpPr>
          <p:spPr>
            <a:xfrm rot="-2700000">
              <a:off x="46894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0" name="tx133"/>
            <p:cNvSpPr/>
            <p:nvPr/>
          </p:nvSpPr>
          <p:spPr>
            <a:xfrm rot="-2700000">
              <a:off x="49717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11" name="pic134"/>
            <p:cNvPicPr/>
            <p:nvPr/>
          </p:nvPicPr>
          <p:blipFill>
            <a:blip r:embed="rId2" cstate="print"/>
            <a:stretch>
              <a:fillRect/>
            </a:stretch>
          </p:blipFill>
          <p:spPr>
            <a:xfrm>
              <a:off x="2778412" y="9925424"/>
              <a:ext cx="2160000" cy="144000"/>
            </a:xfrm>
            <a:prstGeom prst="rect">
              <a:avLst/>
            </a:prstGeom>
          </p:spPr>
        </p:pic>
        <p:sp>
          <p:nvSpPr>
            <p:cNvPr id="712" name="pl135"/>
            <p:cNvSpPr/>
            <p:nvPr/>
          </p:nvSpPr>
          <p:spPr>
            <a:xfrm>
              <a:off x="27820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3" name="pl136"/>
            <p:cNvSpPr/>
            <p:nvPr/>
          </p:nvSpPr>
          <p:spPr>
            <a:xfrm>
              <a:off x="33202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4" name="pl137"/>
            <p:cNvSpPr/>
            <p:nvPr/>
          </p:nvSpPr>
          <p:spPr>
            <a:xfrm>
              <a:off x="38584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5" name="pl138"/>
            <p:cNvSpPr/>
            <p:nvPr/>
          </p:nvSpPr>
          <p:spPr>
            <a:xfrm>
              <a:off x="43966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6" name="pl139"/>
            <p:cNvSpPr/>
            <p:nvPr/>
          </p:nvSpPr>
          <p:spPr>
            <a:xfrm>
              <a:off x="49348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140"/>
            <p:cNvSpPr/>
            <p:nvPr/>
          </p:nvSpPr>
          <p:spPr>
            <a:xfrm>
              <a:off x="27820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8" name="pl141"/>
            <p:cNvSpPr/>
            <p:nvPr/>
          </p:nvSpPr>
          <p:spPr>
            <a:xfrm>
              <a:off x="33202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pl142"/>
            <p:cNvSpPr/>
            <p:nvPr/>
          </p:nvSpPr>
          <p:spPr>
            <a:xfrm>
              <a:off x="38584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0" name="pl143"/>
            <p:cNvSpPr/>
            <p:nvPr/>
          </p:nvSpPr>
          <p:spPr>
            <a:xfrm>
              <a:off x="43966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1" name="pl144"/>
            <p:cNvSpPr/>
            <p:nvPr/>
          </p:nvSpPr>
          <p:spPr>
            <a:xfrm>
              <a:off x="49348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tx145"/>
            <p:cNvSpPr/>
            <p:nvPr/>
          </p:nvSpPr>
          <p:spPr>
            <a:xfrm>
              <a:off x="2746697"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3" name="tx146"/>
            <p:cNvSpPr/>
            <p:nvPr/>
          </p:nvSpPr>
          <p:spPr>
            <a:xfrm>
              <a:off x="3284897"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4" name="tx147"/>
            <p:cNvSpPr/>
            <p:nvPr/>
          </p:nvSpPr>
          <p:spPr>
            <a:xfrm>
              <a:off x="3823097" y="1013702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5" name="tx148"/>
            <p:cNvSpPr/>
            <p:nvPr/>
          </p:nvSpPr>
          <p:spPr>
            <a:xfrm>
              <a:off x="4361297"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6" name="tx149"/>
            <p:cNvSpPr/>
            <p:nvPr/>
          </p:nvSpPr>
          <p:spPr>
            <a:xfrm>
              <a:off x="4899497"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El Salvador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69580"/>
              <a:ext cx="237118" cy="115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89426"/>
              <a:ext cx="237118" cy="1959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946930"/>
              <a:ext cx="237118" cy="338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035990"/>
              <a:ext cx="237118" cy="24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782169"/>
              <a:ext cx="237118" cy="5031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42477"/>
              <a:ext cx="237118" cy="342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62708"/>
              <a:ext cx="237118" cy="222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98332"/>
              <a:ext cx="237118" cy="1870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20597"/>
              <a:ext cx="237118" cy="164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96298"/>
              <a:ext cx="237118" cy="89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31922"/>
              <a:ext cx="237118" cy="53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09657"/>
              <a:ext cx="237118" cy="75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107238"/>
              <a:ext cx="237118" cy="178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67161"/>
              <a:ext cx="237118" cy="218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16144"/>
              <a:ext cx="237118" cy="169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56221"/>
              <a:ext cx="237118" cy="129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71614"/>
              <a:ext cx="237118" cy="213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044896"/>
              <a:ext cx="237118" cy="240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084973"/>
              <a:ext cx="237118" cy="200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22631"/>
              <a:ext cx="237118" cy="262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40443"/>
              <a:ext cx="237118" cy="244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035990"/>
              <a:ext cx="237118" cy="24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22631"/>
              <a:ext cx="237118" cy="262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47315"/>
              <a:ext cx="237118" cy="1380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004819"/>
              <a:ext cx="237118" cy="280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51383"/>
              <a:ext cx="237118" cy="333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982554"/>
              <a:ext cx="237118" cy="302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66776"/>
              <a:ext cx="237118" cy="418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256715"/>
              <a:ext cx="237118" cy="10286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390305"/>
              <a:ext cx="237118" cy="895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3931646"/>
              <a:ext cx="237118" cy="135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483818"/>
              <a:ext cx="237118" cy="801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889041"/>
              <a:ext cx="237118" cy="396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009272"/>
              <a:ext cx="237118" cy="276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133956"/>
              <a:ext cx="237118" cy="151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78486"/>
              <a:ext cx="237118" cy="106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542672" y="2153563"/>
              <a:ext cx="3214267" cy="3131794"/>
            </a:xfrm>
            <a:prstGeom prst="rect">
              <a:avLst/>
            </a:prstGeom>
            <a:solidFill>
              <a:srgbClr val="FFFFFF">
                <a:alpha val="100000"/>
              </a:srgbClr>
            </a:solidFill>
          </p:spPr>
          <p:txBody>
            <a:bodyPr/>
            <a:lstStyle/>
            <a:p/>
          </p:txBody>
        </p:sp>
        <p:sp>
          <p:nvSpPr>
            <p:cNvPr id="193" name="pl192"/>
            <p:cNvSpPr/>
            <p:nvPr/>
          </p:nvSpPr>
          <p:spPr>
            <a:xfrm>
              <a:off x="11542672"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076067"/>
              <a:ext cx="237118" cy="209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973648"/>
              <a:ext cx="237118" cy="311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95528"/>
              <a:ext cx="237118" cy="489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004819"/>
              <a:ext cx="237118" cy="280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804434"/>
              <a:ext cx="237118" cy="480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657485"/>
              <a:ext cx="237118" cy="627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532801"/>
              <a:ext cx="237118" cy="75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679750"/>
              <a:ext cx="237118" cy="605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750998"/>
              <a:ext cx="237118" cy="534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013725"/>
              <a:ext cx="237118" cy="271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031537"/>
              <a:ext cx="237118" cy="253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120597"/>
              <a:ext cx="237118" cy="164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rc26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221091"/>
              <a:ext cx="237118" cy="1064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354681"/>
              <a:ext cx="237118" cy="9306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5254187"/>
              <a:ext cx="237118" cy="3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2541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541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216638"/>
              <a:ext cx="237118" cy="1037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58640"/>
              <a:ext cx="237118" cy="26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58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58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2969798"/>
              <a:ext cx="237118" cy="2288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31922"/>
              <a:ext cx="237118" cy="53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31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1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3018781"/>
              <a:ext cx="237118" cy="2213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196298"/>
              <a:ext cx="237118" cy="89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1962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196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3000969"/>
              <a:ext cx="237118" cy="2195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31922"/>
              <a:ext cx="237118" cy="53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1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1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2876285"/>
              <a:ext cx="237118" cy="235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80905"/>
              <a:ext cx="237118" cy="4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80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809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2947533"/>
              <a:ext cx="237118" cy="2333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3513064"/>
              <a:ext cx="237118" cy="1772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 case(s)</a:t>
              </a:r>
            </a:p>
          </p:txBody>
        </p:sp>
        <p:sp>
          <p:nvSpPr>
            <p:cNvPr id="301" name="pg30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30614" y="430947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34188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1" name="tx430"/>
            <p:cNvSpPr/>
            <p:nvPr/>
          </p:nvSpPr>
          <p:spPr>
            <a:xfrm>
              <a:off x="1230614" y="25282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3947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504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6135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068913" y="6510025"/>
              <a:ext cx="4276698" cy="2788960"/>
            </a:xfrm>
            <a:prstGeom prst="rect">
              <a:avLst/>
            </a:prstGeom>
            <a:solidFill>
              <a:srgbClr val="FFFFFF">
                <a:alpha val="100000"/>
              </a:srgbClr>
            </a:solidFill>
          </p:spPr>
          <p:txBody>
            <a:bodyPr/>
            <a:lstStyle/>
            <a:p/>
          </p:txBody>
        </p:sp>
        <p:sp>
          <p:nvSpPr>
            <p:cNvPr id="454" name="pl6"/>
            <p:cNvSpPr/>
            <p:nvPr/>
          </p:nvSpPr>
          <p:spPr>
            <a:xfrm>
              <a:off x="7068913" y="887037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5" name="pl7"/>
            <p:cNvSpPr/>
            <p:nvPr/>
          </p:nvSpPr>
          <p:spPr>
            <a:xfrm>
              <a:off x="7068913" y="826670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6" name="pl8"/>
            <p:cNvSpPr/>
            <p:nvPr/>
          </p:nvSpPr>
          <p:spPr>
            <a:xfrm>
              <a:off x="7068913" y="766303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7" name="pl9"/>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8"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9" name="pl11"/>
            <p:cNvSpPr/>
            <p:nvPr/>
          </p:nvSpPr>
          <p:spPr>
            <a:xfrm>
              <a:off x="7068913" y="856854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0" name="pl12"/>
            <p:cNvSpPr/>
            <p:nvPr/>
          </p:nvSpPr>
          <p:spPr>
            <a:xfrm>
              <a:off x="7068913" y="796487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1" name="pl13"/>
            <p:cNvSpPr/>
            <p:nvPr/>
          </p:nvSpPr>
          <p:spPr>
            <a:xfrm>
              <a:off x="7068913" y="736120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2" name="pl14"/>
            <p:cNvSpPr/>
            <p:nvPr/>
          </p:nvSpPr>
          <p:spPr>
            <a:xfrm>
              <a:off x="7068913" y="675753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3" name="rc15"/>
            <p:cNvSpPr/>
            <p:nvPr/>
          </p:nvSpPr>
          <p:spPr>
            <a:xfrm>
              <a:off x="7217409" y="8447809"/>
              <a:ext cx="415790" cy="120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6"/>
            <p:cNvSpPr/>
            <p:nvPr/>
          </p:nvSpPr>
          <p:spPr>
            <a:xfrm>
              <a:off x="7811395" y="8930746"/>
              <a:ext cx="415790" cy="120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7"/>
            <p:cNvSpPr/>
            <p:nvPr/>
          </p:nvSpPr>
          <p:spPr>
            <a:xfrm>
              <a:off x="9593353" y="7119733"/>
              <a:ext cx="415790"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8"/>
            <p:cNvSpPr/>
            <p:nvPr/>
          </p:nvSpPr>
          <p:spPr>
            <a:xfrm>
              <a:off x="7217409" y="8568543"/>
              <a:ext cx="415790" cy="6036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19"/>
            <p:cNvSpPr/>
            <p:nvPr/>
          </p:nvSpPr>
          <p:spPr>
            <a:xfrm>
              <a:off x="7811395" y="9051480"/>
              <a:ext cx="415790" cy="1207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0"/>
            <p:cNvSpPr/>
            <p:nvPr/>
          </p:nvSpPr>
          <p:spPr>
            <a:xfrm>
              <a:off x="8405381" y="8930746"/>
              <a:ext cx="415790" cy="2414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1"/>
            <p:cNvSpPr/>
            <p:nvPr/>
          </p:nvSpPr>
          <p:spPr>
            <a:xfrm>
              <a:off x="8999367" y="8568543"/>
              <a:ext cx="415790" cy="6036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2"/>
            <p:cNvSpPr/>
            <p:nvPr/>
          </p:nvSpPr>
          <p:spPr>
            <a:xfrm>
              <a:off x="9593353" y="7481935"/>
              <a:ext cx="415790" cy="16902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3"/>
            <p:cNvSpPr/>
            <p:nvPr/>
          </p:nvSpPr>
          <p:spPr>
            <a:xfrm>
              <a:off x="10187339"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4"/>
            <p:cNvSpPr/>
            <p:nvPr/>
          </p:nvSpPr>
          <p:spPr>
            <a:xfrm>
              <a:off x="10781325" y="8568543"/>
              <a:ext cx="415790" cy="6036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pl25"/>
            <p:cNvSpPr/>
            <p:nvPr/>
          </p:nvSpPr>
          <p:spPr>
            <a:xfrm>
              <a:off x="7425304" y="6867288"/>
              <a:ext cx="3563915" cy="2215559"/>
            </a:xfrm>
            <a:custGeom>
              <a:avLst/>
              <a:pathLst>
                <a:path w="3563915" h="2215559">
                  <a:moveTo>
                    <a:pt x="0" y="0"/>
                  </a:moveTo>
                  <a:lnTo>
                    <a:pt x="593985" y="2115021"/>
                  </a:lnTo>
                  <a:lnTo>
                    <a:pt x="1187971" y="2159704"/>
                  </a:lnTo>
                  <a:lnTo>
                    <a:pt x="1781957" y="1969799"/>
                  </a:lnTo>
                  <a:lnTo>
                    <a:pt x="2375943" y="1746381"/>
                  </a:lnTo>
                  <a:lnTo>
                    <a:pt x="2969929" y="1820854"/>
                  </a:lnTo>
                  <a:lnTo>
                    <a:pt x="3563915" y="2215559"/>
                  </a:lnTo>
                </a:path>
              </a:pathLst>
            </a:custGeom>
            <a:ln w="40651" cap="flat">
              <a:solidFill>
                <a:srgbClr val="000000">
                  <a:alpha val="100000"/>
                </a:srgbClr>
              </a:solidFill>
              <a:prstDash val="solid"/>
              <a:round/>
            </a:ln>
          </p:spPr>
          <p:txBody>
            <a:bodyPr/>
            <a:lstStyle/>
            <a:p/>
          </p:txBody>
        </p:sp>
        <p:sp>
          <p:nvSpPr>
            <p:cNvPr id="474"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75"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28"/>
            <p:cNvSpPr/>
            <p:nvPr/>
          </p:nvSpPr>
          <p:spPr>
            <a:xfrm>
              <a:off x="6843756" y="8568171"/>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77" name="tx29"/>
            <p:cNvSpPr/>
            <p:nvPr/>
          </p:nvSpPr>
          <p:spPr>
            <a:xfrm>
              <a:off x="6801340" y="79625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8" name="tx30"/>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9" name="tx31"/>
            <p:cNvSpPr/>
            <p:nvPr/>
          </p:nvSpPr>
          <p:spPr>
            <a:xfrm>
              <a:off x="6801340" y="67552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0" name="pl32"/>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33"/>
            <p:cNvSpPr/>
            <p:nvPr/>
          </p:nvSpPr>
          <p:spPr>
            <a:xfrm>
              <a:off x="7034118" y="8568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4"/>
            <p:cNvSpPr/>
            <p:nvPr/>
          </p:nvSpPr>
          <p:spPr>
            <a:xfrm>
              <a:off x="7034118" y="79648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5"/>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6"/>
            <p:cNvSpPr/>
            <p:nvPr/>
          </p:nvSpPr>
          <p:spPr>
            <a:xfrm>
              <a:off x="7034118" y="67575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38"/>
            <p:cNvSpPr/>
            <p:nvPr/>
          </p:nvSpPr>
          <p:spPr>
            <a:xfrm>
              <a:off x="11345612" y="84274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39"/>
            <p:cNvSpPr/>
            <p:nvPr/>
          </p:nvSpPr>
          <p:spPr>
            <a:xfrm>
              <a:off x="11345612" y="76827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0"/>
            <p:cNvSpPr/>
            <p:nvPr/>
          </p:nvSpPr>
          <p:spPr>
            <a:xfrm>
              <a:off x="11345612" y="69380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4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42"/>
            <p:cNvSpPr/>
            <p:nvPr/>
          </p:nvSpPr>
          <p:spPr>
            <a:xfrm>
              <a:off x="11443669" y="842518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43"/>
            <p:cNvSpPr/>
            <p:nvPr/>
          </p:nvSpPr>
          <p:spPr>
            <a:xfrm>
              <a:off x="11443669" y="76804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44"/>
            <p:cNvSpPr/>
            <p:nvPr/>
          </p:nvSpPr>
          <p:spPr>
            <a:xfrm>
              <a:off x="11443669" y="69357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3" name="pl45"/>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9"/>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0"/>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1"/>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52"/>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53"/>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54"/>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5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56"/>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57"/>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58"/>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5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8" name="tx6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63"/>
            <p:cNvSpPr/>
            <p:nvPr/>
          </p:nvSpPr>
          <p:spPr>
            <a:xfrm>
              <a:off x="7611494" y="10217410"/>
              <a:ext cx="1051268" cy="182880"/>
            </a:xfrm>
            <a:prstGeom prst="rect">
              <a:avLst/>
            </a:prstGeom>
            <a:solidFill>
              <a:srgbClr val="FFFFFF">
                <a:alpha val="100000"/>
              </a:srgbClr>
            </a:solidFill>
          </p:spPr>
          <p:txBody>
            <a:bodyPr/>
            <a:lstStyle/>
            <a:p/>
          </p:txBody>
        </p:sp>
        <p:sp>
          <p:nvSpPr>
            <p:cNvPr id="512" name="rc64"/>
            <p:cNvSpPr/>
            <p:nvPr/>
          </p:nvSpPr>
          <p:spPr>
            <a:xfrm>
              <a:off x="7611494" y="10217410"/>
              <a:ext cx="182879" cy="182880"/>
            </a:xfrm>
            <a:prstGeom prst="rect">
              <a:avLst/>
            </a:prstGeom>
            <a:solidFill>
              <a:srgbClr val="FFFFFF">
                <a:alpha val="100000"/>
              </a:srgbClr>
            </a:solidFill>
          </p:spPr>
          <p:txBody>
            <a:bodyPr/>
            <a:lstStyle/>
            <a:p/>
          </p:txBody>
        </p:sp>
        <p:sp>
          <p:nvSpPr>
            <p:cNvPr id="513" name="pl65"/>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4" name="tx66"/>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67"/>
            <p:cNvSpPr/>
            <p:nvPr/>
          </p:nvSpPr>
          <p:spPr>
            <a:xfrm>
              <a:off x="8842762" y="10217410"/>
              <a:ext cx="1960268" cy="182880"/>
            </a:xfrm>
            <a:prstGeom prst="rect">
              <a:avLst/>
            </a:prstGeom>
            <a:solidFill>
              <a:srgbClr val="FFFFFF">
                <a:alpha val="100000"/>
              </a:srgbClr>
            </a:solidFill>
          </p:spPr>
          <p:txBody>
            <a:bodyPr/>
            <a:lstStyle/>
            <a:p/>
          </p:txBody>
        </p:sp>
        <p:sp>
          <p:nvSpPr>
            <p:cNvPr id="516" name="rc68"/>
            <p:cNvSpPr/>
            <p:nvPr/>
          </p:nvSpPr>
          <p:spPr>
            <a:xfrm>
              <a:off x="8842762" y="10217410"/>
              <a:ext cx="182879" cy="182880"/>
            </a:xfrm>
            <a:prstGeom prst="rect">
              <a:avLst/>
            </a:prstGeom>
            <a:solidFill>
              <a:srgbClr val="FFFFFF">
                <a:alpha val="100000"/>
              </a:srgbClr>
            </a:solidFill>
          </p:spPr>
          <p:txBody>
            <a:bodyPr/>
            <a:lstStyle/>
            <a:p/>
          </p:txBody>
        </p:sp>
        <p:sp>
          <p:nvSpPr>
            <p:cNvPr id="517" name="rc69"/>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8" name="rc70"/>
            <p:cNvSpPr/>
            <p:nvPr/>
          </p:nvSpPr>
          <p:spPr>
            <a:xfrm>
              <a:off x="9768803" y="10217410"/>
              <a:ext cx="182880" cy="182880"/>
            </a:xfrm>
            <a:prstGeom prst="rect">
              <a:avLst/>
            </a:prstGeom>
            <a:solidFill>
              <a:srgbClr val="FFFFFF">
                <a:alpha val="100000"/>
              </a:srgbClr>
            </a:solidFill>
          </p:spPr>
          <p:txBody>
            <a:bodyPr/>
            <a:lstStyle/>
            <a:p/>
          </p:txBody>
        </p:sp>
        <p:sp>
          <p:nvSpPr>
            <p:cNvPr id="519" name="rc71"/>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0" name="tx72"/>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1" name="tx73"/>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7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3" name=""/>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7"/>
            <p:cNvSpPr/>
            <p:nvPr/>
          </p:nvSpPr>
          <p:spPr>
            <a:xfrm>
              <a:off x="13325144" y="6663670"/>
              <a:ext cx="4510689" cy="486542"/>
            </a:xfrm>
            <a:custGeom>
              <a:avLst/>
              <a:pathLst>
                <a:path w="4510689" h="486542">
                  <a:moveTo>
                    <a:pt x="0" y="51214"/>
                  </a:moveTo>
                  <a:lnTo>
                    <a:pt x="180427" y="102429"/>
                  </a:lnTo>
                  <a:lnTo>
                    <a:pt x="360855" y="153644"/>
                  </a:lnTo>
                  <a:lnTo>
                    <a:pt x="541282" y="230467"/>
                  </a:lnTo>
                  <a:lnTo>
                    <a:pt x="721710" y="153644"/>
                  </a:lnTo>
                  <a:lnTo>
                    <a:pt x="902137" y="0"/>
                  </a:lnTo>
                  <a:lnTo>
                    <a:pt x="1082565" y="25607"/>
                  </a:lnTo>
                  <a:lnTo>
                    <a:pt x="1262993" y="0"/>
                  </a:lnTo>
                  <a:lnTo>
                    <a:pt x="1443420" y="102429"/>
                  </a:lnTo>
                  <a:lnTo>
                    <a:pt x="1623848" y="204859"/>
                  </a:lnTo>
                  <a:lnTo>
                    <a:pt x="1804275" y="179252"/>
                  </a:lnTo>
                  <a:lnTo>
                    <a:pt x="1984703" y="256074"/>
                  </a:lnTo>
                  <a:lnTo>
                    <a:pt x="2165131" y="153644"/>
                  </a:lnTo>
                  <a:lnTo>
                    <a:pt x="2345558" y="128037"/>
                  </a:lnTo>
                  <a:lnTo>
                    <a:pt x="2525986" y="76822"/>
                  </a:lnTo>
                  <a:lnTo>
                    <a:pt x="2706413" y="51214"/>
                  </a:lnTo>
                  <a:lnTo>
                    <a:pt x="2886841" y="25607"/>
                  </a:lnTo>
                  <a:lnTo>
                    <a:pt x="3067268" y="256074"/>
                  </a:lnTo>
                  <a:lnTo>
                    <a:pt x="3247696" y="307289"/>
                  </a:lnTo>
                  <a:lnTo>
                    <a:pt x="3428124" y="76822"/>
                  </a:lnTo>
                  <a:lnTo>
                    <a:pt x="3608551" y="384112"/>
                  </a:lnTo>
                  <a:lnTo>
                    <a:pt x="3788979" y="51214"/>
                  </a:lnTo>
                  <a:lnTo>
                    <a:pt x="3969406" y="486542"/>
                  </a:lnTo>
                  <a:lnTo>
                    <a:pt x="4149834" y="0"/>
                  </a:lnTo>
                  <a:lnTo>
                    <a:pt x="4330262" y="76822"/>
                  </a:lnTo>
                  <a:lnTo>
                    <a:pt x="4510689" y="25607"/>
                  </a:lnTo>
                </a:path>
              </a:pathLst>
            </a:custGeom>
            <a:ln w="32521" cap="flat">
              <a:solidFill>
                <a:srgbClr val="5EB0E8">
                  <a:alpha val="100000"/>
                </a:srgbClr>
              </a:solidFill>
              <a:prstDash val="solid"/>
              <a:round/>
            </a:ln>
          </p:spPr>
          <p:txBody>
            <a:bodyPr/>
            <a:lstStyle/>
            <a:p/>
          </p:txBody>
        </p:sp>
        <p:sp>
          <p:nvSpPr>
            <p:cNvPr id="539" name="pl18"/>
            <p:cNvSpPr/>
            <p:nvPr/>
          </p:nvSpPr>
          <p:spPr>
            <a:xfrm>
              <a:off x="13866427" y="6766100"/>
              <a:ext cx="3969406" cy="742617"/>
            </a:xfrm>
            <a:custGeom>
              <a:avLst/>
              <a:pathLst>
                <a:path w="3969406" h="742617">
                  <a:moveTo>
                    <a:pt x="0" y="460934"/>
                  </a:moveTo>
                  <a:lnTo>
                    <a:pt x="180427" y="384112"/>
                  </a:lnTo>
                  <a:lnTo>
                    <a:pt x="360855" y="256074"/>
                  </a:lnTo>
                  <a:lnTo>
                    <a:pt x="541282" y="153644"/>
                  </a:lnTo>
                  <a:lnTo>
                    <a:pt x="721710" y="230467"/>
                  </a:lnTo>
                  <a:lnTo>
                    <a:pt x="902137" y="409719"/>
                  </a:lnTo>
                  <a:lnTo>
                    <a:pt x="1082565" y="332897"/>
                  </a:lnTo>
                  <a:lnTo>
                    <a:pt x="1262993" y="435327"/>
                  </a:lnTo>
                  <a:lnTo>
                    <a:pt x="1443420" y="358504"/>
                  </a:lnTo>
                  <a:lnTo>
                    <a:pt x="1623848" y="0"/>
                  </a:lnTo>
                  <a:lnTo>
                    <a:pt x="1804275" y="256074"/>
                  </a:lnTo>
                  <a:lnTo>
                    <a:pt x="1984703" y="256074"/>
                  </a:lnTo>
                  <a:lnTo>
                    <a:pt x="2165131" y="179252"/>
                  </a:lnTo>
                  <a:lnTo>
                    <a:pt x="2345558" y="204859"/>
                  </a:lnTo>
                  <a:lnTo>
                    <a:pt x="2525986" y="230467"/>
                  </a:lnTo>
                  <a:lnTo>
                    <a:pt x="2706413" y="256074"/>
                  </a:lnTo>
                  <a:lnTo>
                    <a:pt x="2886841" y="486542"/>
                  </a:lnTo>
                  <a:lnTo>
                    <a:pt x="3067268" y="742617"/>
                  </a:lnTo>
                  <a:lnTo>
                    <a:pt x="3247696" y="384112"/>
                  </a:lnTo>
                  <a:lnTo>
                    <a:pt x="3428124" y="588972"/>
                  </a:lnTo>
                  <a:lnTo>
                    <a:pt x="3608551" y="614579"/>
                  </a:lnTo>
                  <a:lnTo>
                    <a:pt x="3788979" y="614579"/>
                  </a:lnTo>
                  <a:lnTo>
                    <a:pt x="3969406" y="614579"/>
                  </a:lnTo>
                </a:path>
              </a:pathLst>
            </a:custGeom>
            <a:ln w="32521" cap="flat">
              <a:solidFill>
                <a:srgbClr val="00A173">
                  <a:alpha val="100000"/>
                </a:srgbClr>
              </a:solidFill>
              <a:prstDash val="solid"/>
              <a:round/>
            </a:ln>
          </p:spPr>
          <p:txBody>
            <a:bodyPr/>
            <a:lstStyle/>
            <a:p/>
          </p:txBody>
        </p:sp>
        <p:sp>
          <p:nvSpPr>
            <p:cNvPr id="5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p:txBody>
        </p:sp>
        <p:sp>
          <p:nvSpPr>
            <p:cNvPr id="6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1" name=""/>
          <p:cNvGrpSpPr/>
          <p:nvPr/>
        </p:nvGrpSpPr>
        <p:grpSpPr>
          <a:xfrm>
            <a:off x="594360" y="6217920"/>
            <a:ext cx="5562295" cy="3683039"/>
            <a:chOff x="594360" y="6217920"/>
            <a:chExt cx="5562295" cy="3683039"/>
          </a:xfrm>
        </p:grpSpPr>
        <p:sp>
          <p:nvSpPr>
            <p:cNvPr id="612"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3" name="rc4"/>
            <p:cNvSpPr/>
            <p:nvPr/>
          </p:nvSpPr>
          <p:spPr>
            <a:xfrm>
              <a:off x="2208452"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4" name="rc5"/>
            <p:cNvSpPr/>
            <p:nvPr/>
          </p:nvSpPr>
          <p:spPr>
            <a:xfrm>
              <a:off x="2238625"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6"/>
            <p:cNvSpPr/>
            <p:nvPr/>
          </p:nvSpPr>
          <p:spPr>
            <a:xfrm>
              <a:off x="25403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7"/>
            <p:cNvSpPr/>
            <p:nvPr/>
          </p:nvSpPr>
          <p:spPr>
            <a:xfrm>
              <a:off x="28420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8"/>
            <p:cNvSpPr/>
            <p:nvPr/>
          </p:nvSpPr>
          <p:spPr>
            <a:xfrm>
              <a:off x="31438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9"/>
            <p:cNvSpPr/>
            <p:nvPr/>
          </p:nvSpPr>
          <p:spPr>
            <a:xfrm>
              <a:off x="34455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0"/>
            <p:cNvSpPr/>
            <p:nvPr/>
          </p:nvSpPr>
          <p:spPr>
            <a:xfrm>
              <a:off x="37472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1"/>
            <p:cNvSpPr/>
            <p:nvPr/>
          </p:nvSpPr>
          <p:spPr>
            <a:xfrm>
              <a:off x="4049024" y="6546524"/>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21" name="rc12"/>
            <p:cNvSpPr/>
            <p:nvPr/>
          </p:nvSpPr>
          <p:spPr>
            <a:xfrm>
              <a:off x="4350757" y="6546524"/>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22" name="rc13"/>
            <p:cNvSpPr/>
            <p:nvPr/>
          </p:nvSpPr>
          <p:spPr>
            <a:xfrm>
              <a:off x="46524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4"/>
            <p:cNvSpPr/>
            <p:nvPr/>
          </p:nvSpPr>
          <p:spPr>
            <a:xfrm>
              <a:off x="4954224"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4" name="rc15"/>
            <p:cNvSpPr/>
            <p:nvPr/>
          </p:nvSpPr>
          <p:spPr>
            <a:xfrm>
              <a:off x="5255957" y="6546524"/>
              <a:ext cx="301733" cy="30173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25" name="rc16"/>
            <p:cNvSpPr/>
            <p:nvPr/>
          </p:nvSpPr>
          <p:spPr>
            <a:xfrm>
              <a:off x="555769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17"/>
            <p:cNvSpPr/>
            <p:nvPr/>
          </p:nvSpPr>
          <p:spPr>
            <a:xfrm>
              <a:off x="223862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8"/>
            <p:cNvSpPr/>
            <p:nvPr/>
          </p:nvSpPr>
          <p:spPr>
            <a:xfrm>
              <a:off x="25403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9"/>
            <p:cNvSpPr/>
            <p:nvPr/>
          </p:nvSpPr>
          <p:spPr>
            <a:xfrm>
              <a:off x="28420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0"/>
            <p:cNvSpPr/>
            <p:nvPr/>
          </p:nvSpPr>
          <p:spPr>
            <a:xfrm>
              <a:off x="31438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1"/>
            <p:cNvSpPr/>
            <p:nvPr/>
          </p:nvSpPr>
          <p:spPr>
            <a:xfrm>
              <a:off x="34455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2"/>
            <p:cNvSpPr/>
            <p:nvPr/>
          </p:nvSpPr>
          <p:spPr>
            <a:xfrm>
              <a:off x="37472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3"/>
            <p:cNvSpPr/>
            <p:nvPr/>
          </p:nvSpPr>
          <p:spPr>
            <a:xfrm>
              <a:off x="40490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4"/>
            <p:cNvSpPr/>
            <p:nvPr/>
          </p:nvSpPr>
          <p:spPr>
            <a:xfrm>
              <a:off x="43507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5"/>
            <p:cNvSpPr/>
            <p:nvPr/>
          </p:nvSpPr>
          <p:spPr>
            <a:xfrm>
              <a:off x="4652490" y="6848257"/>
              <a:ext cx="301733" cy="301733"/>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35" name="rc26"/>
            <p:cNvSpPr/>
            <p:nvPr/>
          </p:nvSpPr>
          <p:spPr>
            <a:xfrm>
              <a:off x="4954224" y="6848257"/>
              <a:ext cx="301733" cy="301733"/>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36" name="rc27"/>
            <p:cNvSpPr/>
            <p:nvPr/>
          </p:nvSpPr>
          <p:spPr>
            <a:xfrm>
              <a:off x="52559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8"/>
            <p:cNvSpPr/>
            <p:nvPr/>
          </p:nvSpPr>
          <p:spPr>
            <a:xfrm>
              <a:off x="55576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9"/>
            <p:cNvSpPr/>
            <p:nvPr/>
          </p:nvSpPr>
          <p:spPr>
            <a:xfrm>
              <a:off x="223862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0"/>
            <p:cNvSpPr/>
            <p:nvPr/>
          </p:nvSpPr>
          <p:spPr>
            <a:xfrm>
              <a:off x="25403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1"/>
            <p:cNvSpPr/>
            <p:nvPr/>
          </p:nvSpPr>
          <p:spPr>
            <a:xfrm>
              <a:off x="28420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2"/>
            <p:cNvSpPr/>
            <p:nvPr/>
          </p:nvSpPr>
          <p:spPr>
            <a:xfrm>
              <a:off x="31438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3"/>
            <p:cNvSpPr/>
            <p:nvPr/>
          </p:nvSpPr>
          <p:spPr>
            <a:xfrm>
              <a:off x="34455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4"/>
            <p:cNvSpPr/>
            <p:nvPr/>
          </p:nvSpPr>
          <p:spPr>
            <a:xfrm>
              <a:off x="37472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5"/>
            <p:cNvSpPr/>
            <p:nvPr/>
          </p:nvSpPr>
          <p:spPr>
            <a:xfrm>
              <a:off x="40490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6"/>
            <p:cNvSpPr/>
            <p:nvPr/>
          </p:nvSpPr>
          <p:spPr>
            <a:xfrm>
              <a:off x="43507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7"/>
            <p:cNvSpPr/>
            <p:nvPr/>
          </p:nvSpPr>
          <p:spPr>
            <a:xfrm>
              <a:off x="465249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38"/>
            <p:cNvSpPr/>
            <p:nvPr/>
          </p:nvSpPr>
          <p:spPr>
            <a:xfrm>
              <a:off x="49542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9"/>
            <p:cNvSpPr/>
            <p:nvPr/>
          </p:nvSpPr>
          <p:spPr>
            <a:xfrm>
              <a:off x="5255957" y="7149991"/>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9" name="rc40"/>
            <p:cNvSpPr/>
            <p:nvPr/>
          </p:nvSpPr>
          <p:spPr>
            <a:xfrm>
              <a:off x="55576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1"/>
            <p:cNvSpPr/>
            <p:nvPr/>
          </p:nvSpPr>
          <p:spPr>
            <a:xfrm>
              <a:off x="223862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2"/>
            <p:cNvSpPr/>
            <p:nvPr/>
          </p:nvSpPr>
          <p:spPr>
            <a:xfrm>
              <a:off x="25403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3"/>
            <p:cNvSpPr/>
            <p:nvPr/>
          </p:nvSpPr>
          <p:spPr>
            <a:xfrm>
              <a:off x="28420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4"/>
            <p:cNvSpPr/>
            <p:nvPr/>
          </p:nvSpPr>
          <p:spPr>
            <a:xfrm>
              <a:off x="31438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5"/>
            <p:cNvSpPr/>
            <p:nvPr/>
          </p:nvSpPr>
          <p:spPr>
            <a:xfrm>
              <a:off x="34455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6"/>
            <p:cNvSpPr/>
            <p:nvPr/>
          </p:nvSpPr>
          <p:spPr>
            <a:xfrm>
              <a:off x="37472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7"/>
            <p:cNvSpPr/>
            <p:nvPr/>
          </p:nvSpPr>
          <p:spPr>
            <a:xfrm>
              <a:off x="4049024"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48"/>
            <p:cNvSpPr/>
            <p:nvPr/>
          </p:nvSpPr>
          <p:spPr>
            <a:xfrm>
              <a:off x="43507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9"/>
            <p:cNvSpPr/>
            <p:nvPr/>
          </p:nvSpPr>
          <p:spPr>
            <a:xfrm>
              <a:off x="465249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50"/>
            <p:cNvSpPr/>
            <p:nvPr/>
          </p:nvSpPr>
          <p:spPr>
            <a:xfrm>
              <a:off x="49542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51"/>
            <p:cNvSpPr/>
            <p:nvPr/>
          </p:nvSpPr>
          <p:spPr>
            <a:xfrm>
              <a:off x="5255957"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52"/>
            <p:cNvSpPr/>
            <p:nvPr/>
          </p:nvSpPr>
          <p:spPr>
            <a:xfrm>
              <a:off x="55576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3"/>
            <p:cNvSpPr/>
            <p:nvPr/>
          </p:nvSpPr>
          <p:spPr>
            <a:xfrm>
              <a:off x="223862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4"/>
            <p:cNvSpPr/>
            <p:nvPr/>
          </p:nvSpPr>
          <p:spPr>
            <a:xfrm>
              <a:off x="25403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5"/>
            <p:cNvSpPr/>
            <p:nvPr/>
          </p:nvSpPr>
          <p:spPr>
            <a:xfrm>
              <a:off x="28420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6"/>
            <p:cNvSpPr/>
            <p:nvPr/>
          </p:nvSpPr>
          <p:spPr>
            <a:xfrm>
              <a:off x="31438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7"/>
            <p:cNvSpPr/>
            <p:nvPr/>
          </p:nvSpPr>
          <p:spPr>
            <a:xfrm>
              <a:off x="34455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8"/>
            <p:cNvSpPr/>
            <p:nvPr/>
          </p:nvSpPr>
          <p:spPr>
            <a:xfrm>
              <a:off x="37472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9"/>
            <p:cNvSpPr/>
            <p:nvPr/>
          </p:nvSpPr>
          <p:spPr>
            <a:xfrm>
              <a:off x="4049024"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60"/>
            <p:cNvSpPr/>
            <p:nvPr/>
          </p:nvSpPr>
          <p:spPr>
            <a:xfrm>
              <a:off x="43507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1"/>
            <p:cNvSpPr/>
            <p:nvPr/>
          </p:nvSpPr>
          <p:spPr>
            <a:xfrm>
              <a:off x="4652490" y="7753457"/>
              <a:ext cx="301733" cy="301733"/>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1" name="rc62"/>
            <p:cNvSpPr/>
            <p:nvPr/>
          </p:nvSpPr>
          <p:spPr>
            <a:xfrm>
              <a:off x="49542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3"/>
            <p:cNvSpPr/>
            <p:nvPr/>
          </p:nvSpPr>
          <p:spPr>
            <a:xfrm>
              <a:off x="52559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4"/>
            <p:cNvSpPr/>
            <p:nvPr/>
          </p:nvSpPr>
          <p:spPr>
            <a:xfrm>
              <a:off x="55576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5"/>
            <p:cNvSpPr/>
            <p:nvPr/>
          </p:nvSpPr>
          <p:spPr>
            <a:xfrm>
              <a:off x="223862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6"/>
            <p:cNvSpPr/>
            <p:nvPr/>
          </p:nvSpPr>
          <p:spPr>
            <a:xfrm>
              <a:off x="25403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7"/>
            <p:cNvSpPr/>
            <p:nvPr/>
          </p:nvSpPr>
          <p:spPr>
            <a:xfrm>
              <a:off x="28420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8"/>
            <p:cNvSpPr/>
            <p:nvPr/>
          </p:nvSpPr>
          <p:spPr>
            <a:xfrm>
              <a:off x="31438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9"/>
            <p:cNvSpPr/>
            <p:nvPr/>
          </p:nvSpPr>
          <p:spPr>
            <a:xfrm>
              <a:off x="34455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0"/>
            <p:cNvSpPr/>
            <p:nvPr/>
          </p:nvSpPr>
          <p:spPr>
            <a:xfrm>
              <a:off x="37472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1"/>
            <p:cNvSpPr/>
            <p:nvPr/>
          </p:nvSpPr>
          <p:spPr>
            <a:xfrm>
              <a:off x="40490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2"/>
            <p:cNvSpPr/>
            <p:nvPr/>
          </p:nvSpPr>
          <p:spPr>
            <a:xfrm>
              <a:off x="43507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3"/>
            <p:cNvSpPr/>
            <p:nvPr/>
          </p:nvSpPr>
          <p:spPr>
            <a:xfrm>
              <a:off x="4652490"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74"/>
            <p:cNvSpPr/>
            <p:nvPr/>
          </p:nvSpPr>
          <p:spPr>
            <a:xfrm>
              <a:off x="49542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5"/>
            <p:cNvSpPr/>
            <p:nvPr/>
          </p:nvSpPr>
          <p:spPr>
            <a:xfrm>
              <a:off x="52559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6"/>
            <p:cNvSpPr/>
            <p:nvPr/>
          </p:nvSpPr>
          <p:spPr>
            <a:xfrm>
              <a:off x="55576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7"/>
            <p:cNvSpPr/>
            <p:nvPr/>
          </p:nvSpPr>
          <p:spPr>
            <a:xfrm>
              <a:off x="223862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8"/>
            <p:cNvSpPr/>
            <p:nvPr/>
          </p:nvSpPr>
          <p:spPr>
            <a:xfrm>
              <a:off x="25403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9"/>
            <p:cNvSpPr/>
            <p:nvPr/>
          </p:nvSpPr>
          <p:spPr>
            <a:xfrm>
              <a:off x="28420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0"/>
            <p:cNvSpPr/>
            <p:nvPr/>
          </p:nvSpPr>
          <p:spPr>
            <a:xfrm>
              <a:off x="31438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81"/>
            <p:cNvSpPr/>
            <p:nvPr/>
          </p:nvSpPr>
          <p:spPr>
            <a:xfrm>
              <a:off x="34455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2"/>
            <p:cNvSpPr/>
            <p:nvPr/>
          </p:nvSpPr>
          <p:spPr>
            <a:xfrm>
              <a:off x="37472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3"/>
            <p:cNvSpPr/>
            <p:nvPr/>
          </p:nvSpPr>
          <p:spPr>
            <a:xfrm>
              <a:off x="40490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84"/>
            <p:cNvSpPr/>
            <p:nvPr/>
          </p:nvSpPr>
          <p:spPr>
            <a:xfrm>
              <a:off x="4350757"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85"/>
            <p:cNvSpPr/>
            <p:nvPr/>
          </p:nvSpPr>
          <p:spPr>
            <a:xfrm>
              <a:off x="46524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6"/>
            <p:cNvSpPr/>
            <p:nvPr/>
          </p:nvSpPr>
          <p:spPr>
            <a:xfrm>
              <a:off x="49542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7"/>
            <p:cNvSpPr/>
            <p:nvPr/>
          </p:nvSpPr>
          <p:spPr>
            <a:xfrm>
              <a:off x="52559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8"/>
            <p:cNvSpPr/>
            <p:nvPr/>
          </p:nvSpPr>
          <p:spPr>
            <a:xfrm>
              <a:off x="55576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tx89"/>
            <p:cNvSpPr/>
            <p:nvPr/>
          </p:nvSpPr>
          <p:spPr>
            <a:xfrm>
              <a:off x="1250827" y="84210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99" name="tx90"/>
            <p:cNvSpPr/>
            <p:nvPr/>
          </p:nvSpPr>
          <p:spPr>
            <a:xfrm>
              <a:off x="1030933" y="8147791"/>
              <a:ext cx="1016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VICENTE</a:t>
              </a:r>
            </a:p>
          </p:txBody>
        </p:sp>
        <p:sp>
          <p:nvSpPr>
            <p:cNvPr id="700" name="tx91"/>
            <p:cNvSpPr/>
            <p:nvPr/>
          </p:nvSpPr>
          <p:spPr>
            <a:xfrm>
              <a:off x="1073126" y="7849778"/>
              <a:ext cx="97400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LIBERTAD</a:t>
              </a:r>
            </a:p>
          </p:txBody>
        </p:sp>
        <p:sp>
          <p:nvSpPr>
            <p:cNvPr id="701" name="tx92"/>
            <p:cNvSpPr/>
            <p:nvPr/>
          </p:nvSpPr>
          <p:spPr>
            <a:xfrm>
              <a:off x="1183333" y="7544324"/>
              <a:ext cx="8637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SANTA ANA</a:t>
              </a:r>
            </a:p>
          </p:txBody>
        </p:sp>
        <p:sp>
          <p:nvSpPr>
            <p:cNvPr id="702" name="tx93"/>
            <p:cNvSpPr/>
            <p:nvPr/>
          </p:nvSpPr>
          <p:spPr>
            <a:xfrm>
              <a:off x="988591" y="7242591"/>
              <a:ext cx="10585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AHUACHAPAN</a:t>
              </a:r>
            </a:p>
          </p:txBody>
        </p:sp>
        <p:sp>
          <p:nvSpPr>
            <p:cNvPr id="703" name="tx94"/>
            <p:cNvSpPr/>
            <p:nvPr/>
          </p:nvSpPr>
          <p:spPr>
            <a:xfrm>
              <a:off x="1107133" y="6940858"/>
              <a:ext cx="9399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MIGUEL</a:t>
              </a:r>
            </a:p>
          </p:txBody>
        </p:sp>
        <p:sp>
          <p:nvSpPr>
            <p:cNvPr id="704" name="tx95"/>
            <p:cNvSpPr/>
            <p:nvPr/>
          </p:nvSpPr>
          <p:spPr>
            <a:xfrm>
              <a:off x="861418" y="6639050"/>
              <a:ext cx="118571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SALVADOR</a:t>
              </a:r>
            </a:p>
          </p:txBody>
        </p:sp>
        <p:sp>
          <p:nvSpPr>
            <p:cNvPr id="705" name="tx96"/>
            <p:cNvSpPr/>
            <p:nvPr/>
          </p:nvSpPr>
          <p:spPr>
            <a:xfrm rot="-2700000">
              <a:off x="1949856"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6" name="tx97"/>
            <p:cNvSpPr/>
            <p:nvPr/>
          </p:nvSpPr>
          <p:spPr>
            <a:xfrm rot="-2700000">
              <a:off x="22515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7" name="tx98"/>
            <p:cNvSpPr/>
            <p:nvPr/>
          </p:nvSpPr>
          <p:spPr>
            <a:xfrm rot="-2700000">
              <a:off x="2553323"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8" name="tx99"/>
            <p:cNvSpPr/>
            <p:nvPr/>
          </p:nvSpPr>
          <p:spPr>
            <a:xfrm rot="-2700000">
              <a:off x="2855056"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9" name="tx100"/>
            <p:cNvSpPr/>
            <p:nvPr/>
          </p:nvSpPr>
          <p:spPr>
            <a:xfrm rot="-2700000">
              <a:off x="31567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0" name="tx101"/>
            <p:cNvSpPr/>
            <p:nvPr/>
          </p:nvSpPr>
          <p:spPr>
            <a:xfrm rot="-2700000">
              <a:off x="34585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1" name="tx102"/>
            <p:cNvSpPr/>
            <p:nvPr/>
          </p:nvSpPr>
          <p:spPr>
            <a:xfrm rot="-2700000">
              <a:off x="3760229"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2" name="tx103"/>
            <p:cNvSpPr/>
            <p:nvPr/>
          </p:nvSpPr>
          <p:spPr>
            <a:xfrm rot="-2700000">
              <a:off x="40619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3" name="tx104"/>
            <p:cNvSpPr/>
            <p:nvPr/>
          </p:nvSpPr>
          <p:spPr>
            <a:xfrm rot="-2700000">
              <a:off x="43637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4" name="tx105"/>
            <p:cNvSpPr/>
            <p:nvPr/>
          </p:nvSpPr>
          <p:spPr>
            <a:xfrm rot="-2700000">
              <a:off x="46654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5" name="tx106"/>
            <p:cNvSpPr/>
            <p:nvPr/>
          </p:nvSpPr>
          <p:spPr>
            <a:xfrm rot="-2700000">
              <a:off x="496718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6" name="tx107"/>
            <p:cNvSpPr/>
            <p:nvPr/>
          </p:nvSpPr>
          <p:spPr>
            <a:xfrm rot="-2700000">
              <a:off x="526892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17" name="pic108"/>
            <p:cNvPicPr/>
            <p:nvPr/>
          </p:nvPicPr>
          <p:blipFill>
            <a:blip r:embed="rId2" cstate="print"/>
            <a:stretch>
              <a:fillRect/>
            </a:stretch>
          </p:blipFill>
          <p:spPr>
            <a:xfrm>
              <a:off x="2969024" y="9500145"/>
              <a:ext cx="2160000" cy="144000"/>
            </a:xfrm>
            <a:prstGeom prst="rect">
              <a:avLst/>
            </a:prstGeom>
          </p:spPr>
        </p:pic>
        <p:sp>
          <p:nvSpPr>
            <p:cNvPr id="718" name="pl109"/>
            <p:cNvSpPr/>
            <p:nvPr/>
          </p:nvSpPr>
          <p:spPr>
            <a:xfrm>
              <a:off x="35467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10"/>
            <p:cNvSpPr/>
            <p:nvPr/>
          </p:nvSpPr>
          <p:spPr>
            <a:xfrm>
              <a:off x="42643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11"/>
            <p:cNvSpPr/>
            <p:nvPr/>
          </p:nvSpPr>
          <p:spPr>
            <a:xfrm>
              <a:off x="49819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112"/>
            <p:cNvSpPr/>
            <p:nvPr/>
          </p:nvSpPr>
          <p:spPr>
            <a:xfrm>
              <a:off x="35467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13"/>
            <p:cNvSpPr/>
            <p:nvPr/>
          </p:nvSpPr>
          <p:spPr>
            <a:xfrm>
              <a:off x="42643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14"/>
            <p:cNvSpPr/>
            <p:nvPr/>
          </p:nvSpPr>
          <p:spPr>
            <a:xfrm>
              <a:off x="49819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tx115"/>
            <p:cNvSpPr/>
            <p:nvPr/>
          </p:nvSpPr>
          <p:spPr>
            <a:xfrm>
              <a:off x="3511388" y="971342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5" name="tx116"/>
            <p:cNvSpPr/>
            <p:nvPr/>
          </p:nvSpPr>
          <p:spPr>
            <a:xfrm>
              <a:off x="4193673"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26" name="tx117"/>
            <p:cNvSpPr/>
            <p:nvPr/>
          </p:nvSpPr>
          <p:spPr>
            <a:xfrm>
              <a:off x="4911273"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27" name="tx11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Equatorial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 name="pl12"/>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pl17"/>
            <p:cNvSpPr/>
            <p:nvPr/>
          </p:nvSpPr>
          <p:spPr>
            <a:xfrm>
              <a:off x="1899869"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05813"/>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171722"/>
              <a:ext cx="237118" cy="102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51267"/>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1" name="pg60"/>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114136" y="2153563"/>
              <a:ext cx="3214267" cy="3131794"/>
            </a:xfrm>
            <a:prstGeom prst="rect">
              <a:avLst/>
            </a:prstGeom>
            <a:solidFill>
              <a:srgbClr val="FFFFFF">
                <a:alpha val="100000"/>
              </a:srgbClr>
            </a:solidFill>
          </p:spPr>
          <p:txBody>
            <a:bodyPr/>
            <a:lstStyle/>
            <a:p/>
          </p:txBody>
        </p:sp>
        <p:sp>
          <p:nvSpPr>
            <p:cNvPr id="65" name="pl64"/>
            <p:cNvSpPr/>
            <p:nvPr/>
          </p:nvSpPr>
          <p:spPr>
            <a:xfrm>
              <a:off x="5114136"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28540"/>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05813"/>
              <a:ext cx="237118" cy="79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058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103541"/>
              <a:ext cx="237118" cy="102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2399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171722"/>
              <a:ext cx="237118" cy="1136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148995"/>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12626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955815"/>
              <a:ext cx="237118" cy="17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80814"/>
              <a:ext cx="237118" cy="204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080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03536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830816"/>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103541"/>
              <a:ext cx="237118" cy="181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092177"/>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069450"/>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739907"/>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421728"/>
              <a:ext cx="237118" cy="704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41036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171730"/>
              <a:ext cx="237118" cy="238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376274"/>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353547"/>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228548"/>
              <a:ext cx="237118" cy="1249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8308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512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512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83086"/>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2177"/>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58087"/>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148995"/>
              <a:ext cx="237118" cy="13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03541"/>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267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rc142"/>
            <p:cNvSpPr/>
            <p:nvPr/>
          </p:nvSpPr>
          <p:spPr>
            <a:xfrm>
              <a:off x="8367924" y="5069450"/>
              <a:ext cx="237118" cy="215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933088"/>
              <a:ext cx="237118" cy="13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808089"/>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455819"/>
              <a:ext cx="237118" cy="352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444455"/>
              <a:ext cx="237118" cy="7954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842187"/>
              <a:ext cx="237118" cy="60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762642"/>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603545"/>
              <a:ext cx="237118" cy="6818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87649"/>
              <a:ext cx="237118" cy="17158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2876285"/>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830816"/>
              <a:ext cx="237118" cy="420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239911"/>
              <a:ext cx="237118" cy="590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42399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03541"/>
              <a:ext cx="237118" cy="181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76270"/>
              <a:ext cx="237118" cy="227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486490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6263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3990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183086"/>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181" name="pg18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463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542672" y="2153563"/>
              <a:ext cx="3214267" cy="3131794"/>
            </a:xfrm>
            <a:prstGeom prst="rect">
              <a:avLst/>
            </a:prstGeom>
            <a:solidFill>
              <a:srgbClr val="FFFFFF">
                <a:alpha val="100000"/>
              </a:srgbClr>
            </a:solidFill>
          </p:spPr>
          <p:txBody>
            <a:bodyPr/>
            <a:lstStyle/>
            <a:p/>
          </p:txBody>
        </p:sp>
        <p:sp>
          <p:nvSpPr>
            <p:cNvPr id="185" name="pl184"/>
            <p:cNvSpPr/>
            <p:nvPr/>
          </p:nvSpPr>
          <p:spPr>
            <a:xfrm>
              <a:off x="11542672"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023996"/>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001269"/>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796725"/>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4967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494445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614908"/>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03541"/>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955815"/>
              <a:ext cx="237118" cy="147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28540"/>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1717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73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26" name="pg225"/>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7" name="tx226"/>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77 case(s)</a:t>
              </a:r>
            </a:p>
          </p:txBody>
        </p:sp>
        <p:sp>
          <p:nvSpPr>
            <p:cNvPr id="228" name="pg227"/>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9" name="tx228"/>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1" name="rc230"/>
            <p:cNvSpPr/>
            <p:nvPr/>
          </p:nvSpPr>
          <p:spPr>
            <a:xfrm>
              <a:off x="14756939" y="2153563"/>
              <a:ext cx="3214267" cy="3131794"/>
            </a:xfrm>
            <a:prstGeom prst="rect">
              <a:avLst/>
            </a:prstGeom>
            <a:solidFill>
              <a:srgbClr val="FFFFFF">
                <a:alpha val="100000"/>
              </a:srgbClr>
            </a:solidFill>
          </p:spPr>
          <p:txBody>
            <a:bodyPr/>
            <a:lstStyle/>
            <a:p/>
          </p:txBody>
        </p:sp>
        <p:sp>
          <p:nvSpPr>
            <p:cNvPr id="232" name="pl231"/>
            <p:cNvSpPr/>
            <p:nvPr/>
          </p:nvSpPr>
          <p:spPr>
            <a:xfrm>
              <a:off x="14756939"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5059924" y="5228540"/>
              <a:ext cx="237118" cy="568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285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285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21717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586853" y="5251267"/>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850317"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6113782"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6377246"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640711"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640711"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pg267"/>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9" name="tx268"/>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70" name="pg26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1" name="rc27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2" name="tx27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3" name="tx27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4" name="tx27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5" name="tx27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6" name="tx27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7" name="pl27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tx28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tx39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8" name="tx397"/>
            <p:cNvSpPr/>
            <p:nvPr/>
          </p:nvSpPr>
          <p:spPr>
            <a:xfrm>
              <a:off x="1294238" y="463190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99" name="tx398"/>
            <p:cNvSpPr/>
            <p:nvPr/>
          </p:nvSpPr>
          <p:spPr>
            <a:xfrm>
              <a:off x="1230614" y="40637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0" name="tx399"/>
            <p:cNvSpPr/>
            <p:nvPr/>
          </p:nvSpPr>
          <p:spPr>
            <a:xfrm>
              <a:off x="1230614" y="34955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1" name="tx400"/>
            <p:cNvSpPr/>
            <p:nvPr/>
          </p:nvSpPr>
          <p:spPr>
            <a:xfrm>
              <a:off x="1230614" y="29273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2" name="tx401"/>
            <p:cNvSpPr/>
            <p:nvPr/>
          </p:nvSpPr>
          <p:spPr>
            <a:xfrm>
              <a:off x="1230614" y="23591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03" name="pl40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865074" y="47171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865074" y="4149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35808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3012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2444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240079" cy="413498"/>
            </a:xfrm>
            <a:prstGeom prst="rect">
              <a:avLst/>
            </a:prstGeom>
            <a:solidFill>
              <a:srgbClr val="FFFFFF">
                <a:alpha val="100000"/>
              </a:srgbClr>
            </a:solidFill>
          </p:spPr>
          <p:txBody>
            <a:bodyPr/>
            <a:lstStyle/>
            <a:p/>
          </p:txBody>
        </p:sp>
        <p:sp>
          <p:nvSpPr>
            <p:cNvPr id="411" name="rc410"/>
            <p:cNvSpPr/>
            <p:nvPr/>
          </p:nvSpPr>
          <p:spPr>
            <a:xfrm>
              <a:off x="18179974" y="2223153"/>
              <a:ext cx="274319" cy="274319"/>
            </a:xfrm>
            <a:prstGeom prst="rect">
              <a:avLst/>
            </a:prstGeom>
            <a:solidFill>
              <a:srgbClr val="FFFFFF">
                <a:alpha val="100000"/>
              </a:srgbClr>
            </a:solidFill>
          </p:spPr>
          <p:txBody>
            <a:bodyPr/>
            <a:lstStyle/>
            <a:p/>
          </p:txBody>
        </p:sp>
        <p:sp>
          <p:nvSpPr>
            <p:cNvPr id="412" name="pg41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3" name="tx41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4" name="rc413"/>
            <p:cNvSpPr/>
            <p:nvPr/>
          </p:nvSpPr>
          <p:spPr>
            <a:xfrm>
              <a:off x="18110385" y="2706240"/>
              <a:ext cx="1753945" cy="1236458"/>
            </a:xfrm>
            <a:prstGeom prst="rect">
              <a:avLst/>
            </a:prstGeom>
            <a:solidFill>
              <a:srgbClr val="FFFFFF">
                <a:alpha val="100000"/>
              </a:srgbClr>
            </a:solidFill>
          </p:spPr>
          <p:txBody>
            <a:bodyPr/>
            <a:lstStyle/>
            <a:p/>
          </p:txBody>
        </p:sp>
        <p:sp>
          <p:nvSpPr>
            <p:cNvPr id="415" name="rc414"/>
            <p:cNvSpPr/>
            <p:nvPr/>
          </p:nvSpPr>
          <p:spPr>
            <a:xfrm>
              <a:off x="18179974" y="2775829"/>
              <a:ext cx="274319" cy="274319"/>
            </a:xfrm>
            <a:prstGeom prst="rect">
              <a:avLst/>
            </a:prstGeom>
            <a:solidFill>
              <a:srgbClr val="FFFFFF">
                <a:alpha val="100000"/>
              </a:srgbClr>
            </a:solidFill>
          </p:spPr>
          <p:txBody>
            <a:bodyPr/>
            <a:lstStyle/>
            <a:p/>
          </p:txBody>
        </p:sp>
        <p:sp>
          <p:nvSpPr>
            <p:cNvPr id="416" name="rc41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3050149"/>
              <a:ext cx="274319" cy="274319"/>
            </a:xfrm>
            <a:prstGeom prst="rect">
              <a:avLst/>
            </a:prstGeom>
            <a:solidFill>
              <a:srgbClr val="FFFFFF">
                <a:alpha val="100000"/>
              </a:srgbClr>
            </a:solidFill>
          </p:spPr>
          <p:txBody>
            <a:bodyPr/>
            <a:lstStyle/>
            <a:p/>
          </p:txBody>
        </p:sp>
        <p:sp>
          <p:nvSpPr>
            <p:cNvPr id="418" name="rc41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324469"/>
              <a:ext cx="274319" cy="274320"/>
            </a:xfrm>
            <a:prstGeom prst="rect">
              <a:avLst/>
            </a:prstGeom>
            <a:solidFill>
              <a:srgbClr val="FFFFFF">
                <a:alpha val="100000"/>
              </a:srgbClr>
            </a:solidFill>
          </p:spPr>
          <p:txBody>
            <a:bodyPr/>
            <a:lstStyle/>
            <a:p/>
          </p:txBody>
        </p:sp>
        <p:sp>
          <p:nvSpPr>
            <p:cNvPr id="420" name="rc41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598789"/>
              <a:ext cx="274319" cy="274320"/>
            </a:xfrm>
            <a:prstGeom prst="rect">
              <a:avLst/>
            </a:prstGeom>
            <a:solidFill>
              <a:srgbClr val="FFFFFF">
                <a:alpha val="100000"/>
              </a:srgbClr>
            </a:solidFill>
          </p:spPr>
          <p:txBody>
            <a:bodyPr/>
            <a:lstStyle/>
            <a:p/>
          </p:txBody>
        </p:sp>
        <p:sp>
          <p:nvSpPr>
            <p:cNvPr id="422" name="rc42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3" name="tx42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4" name="tx42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5" name="tx42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6" name="tx42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6400800" y="6217920"/>
            <a:ext cx="5486400" cy="4251960"/>
            <a:chOff x="6400800" y="6217920"/>
            <a:chExt cx="5486400" cy="4251960"/>
          </a:xfrm>
        </p:grpSpPr>
        <p:sp>
          <p:nvSpPr>
            <p:cNvPr id="42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6984155" y="6510025"/>
              <a:ext cx="4361456" cy="2788960"/>
            </a:xfrm>
            <a:prstGeom prst="rect">
              <a:avLst/>
            </a:prstGeom>
            <a:solidFill>
              <a:srgbClr val="FFFFFF">
                <a:alpha val="100000"/>
              </a:srgbClr>
            </a:solidFill>
          </p:spPr>
          <p:txBody>
            <a:bodyPr/>
            <a:lstStyle/>
            <a:p/>
          </p:txBody>
        </p:sp>
        <p:sp>
          <p:nvSpPr>
            <p:cNvPr id="431"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2"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3"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34"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5"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6"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7"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38" name="rc13"/>
            <p:cNvSpPr/>
            <p:nvPr/>
          </p:nvSpPr>
          <p:spPr>
            <a:xfrm>
              <a:off x="7135595"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4"/>
            <p:cNvSpPr/>
            <p:nvPr/>
          </p:nvSpPr>
          <p:spPr>
            <a:xfrm>
              <a:off x="7741353"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rc15"/>
            <p:cNvSpPr/>
            <p:nvPr/>
          </p:nvSpPr>
          <p:spPr>
            <a:xfrm>
              <a:off x="8347110" y="6636796"/>
              <a:ext cx="42403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rc16"/>
            <p:cNvSpPr/>
            <p:nvPr/>
          </p:nvSpPr>
          <p:spPr>
            <a:xfrm>
              <a:off x="8952868"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17"/>
            <p:cNvSpPr/>
            <p:nvPr/>
          </p:nvSpPr>
          <p:spPr>
            <a:xfrm>
              <a:off x="10164384"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pl18"/>
            <p:cNvSpPr/>
            <p:nvPr/>
          </p:nvSpPr>
          <p:spPr>
            <a:xfrm>
              <a:off x="7347610" y="6867288"/>
              <a:ext cx="1817273" cy="1722362"/>
            </a:xfrm>
            <a:custGeom>
              <a:avLst/>
              <a:pathLst>
                <a:path w="1817273" h="1722362">
                  <a:moveTo>
                    <a:pt x="0" y="0"/>
                  </a:moveTo>
                  <a:lnTo>
                    <a:pt x="605757" y="1684369"/>
                  </a:lnTo>
                  <a:lnTo>
                    <a:pt x="1211515" y="721872"/>
                  </a:lnTo>
                  <a:lnTo>
                    <a:pt x="1817273" y="1722362"/>
                  </a:lnTo>
                </a:path>
              </a:pathLst>
            </a:custGeom>
            <a:ln w="40651" cap="flat">
              <a:solidFill>
                <a:srgbClr val="000000">
                  <a:alpha val="100000"/>
                </a:srgbClr>
              </a:solidFill>
              <a:prstDash val="solid"/>
              <a:round/>
            </a:ln>
          </p:spPr>
          <p:txBody>
            <a:bodyPr/>
            <a:lstStyle/>
            <a:p/>
          </p:txBody>
        </p:sp>
        <p:sp>
          <p:nvSpPr>
            <p:cNvPr id="444" name="rc19"/>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45" name="tx20"/>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6" name="tx21"/>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47" name="tx22"/>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48" name="tx23"/>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49" name="pl24"/>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5"/>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29"/>
            <p:cNvSpPr/>
            <p:nvPr/>
          </p:nvSpPr>
          <p:spPr>
            <a:xfrm>
              <a:off x="11345612" y="85389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pl30"/>
            <p:cNvSpPr/>
            <p:nvPr/>
          </p:nvSpPr>
          <p:spPr>
            <a:xfrm>
              <a:off x="11345612" y="79057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31"/>
            <p:cNvSpPr/>
            <p:nvPr/>
          </p:nvSpPr>
          <p:spPr>
            <a:xfrm>
              <a:off x="11345612" y="72725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1345612" y="66393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tx3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9" name="tx34"/>
            <p:cNvSpPr/>
            <p:nvPr/>
          </p:nvSpPr>
          <p:spPr>
            <a:xfrm>
              <a:off x="11443669" y="8538621"/>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60" name="tx35"/>
            <p:cNvSpPr/>
            <p:nvPr/>
          </p:nvSpPr>
          <p:spPr>
            <a:xfrm>
              <a:off x="11443669" y="79034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1" name="tx36"/>
            <p:cNvSpPr/>
            <p:nvPr/>
          </p:nvSpPr>
          <p:spPr>
            <a:xfrm>
              <a:off x="11443669" y="72702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62" name="tx37"/>
            <p:cNvSpPr/>
            <p:nvPr/>
          </p:nvSpPr>
          <p:spPr>
            <a:xfrm>
              <a:off x="11443669" y="663702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3" name="pl38"/>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45"/>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46"/>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47"/>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4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49"/>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0"/>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51"/>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5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5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56"/>
            <p:cNvSpPr/>
            <p:nvPr/>
          </p:nvSpPr>
          <p:spPr>
            <a:xfrm>
              <a:off x="7569115" y="10217410"/>
              <a:ext cx="1051268" cy="182880"/>
            </a:xfrm>
            <a:prstGeom prst="rect">
              <a:avLst/>
            </a:prstGeom>
            <a:solidFill>
              <a:srgbClr val="FFFFFF">
                <a:alpha val="100000"/>
              </a:srgbClr>
            </a:solidFill>
          </p:spPr>
          <p:txBody>
            <a:bodyPr/>
            <a:lstStyle/>
            <a:p/>
          </p:txBody>
        </p:sp>
        <p:sp>
          <p:nvSpPr>
            <p:cNvPr id="482" name="rc57"/>
            <p:cNvSpPr/>
            <p:nvPr/>
          </p:nvSpPr>
          <p:spPr>
            <a:xfrm>
              <a:off x="7569115" y="10217410"/>
              <a:ext cx="182879" cy="182880"/>
            </a:xfrm>
            <a:prstGeom prst="rect">
              <a:avLst/>
            </a:prstGeom>
            <a:solidFill>
              <a:srgbClr val="FFFFFF">
                <a:alpha val="100000"/>
              </a:srgbClr>
            </a:solidFill>
          </p:spPr>
          <p:txBody>
            <a:bodyPr/>
            <a:lstStyle/>
            <a:p/>
          </p:txBody>
        </p:sp>
        <p:sp>
          <p:nvSpPr>
            <p:cNvPr id="483" name="pl58"/>
            <p:cNvSpPr/>
            <p:nvPr/>
          </p:nvSpPr>
          <p:spPr>
            <a:xfrm>
              <a:off x="75874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59"/>
            <p:cNvSpPr/>
            <p:nvPr/>
          </p:nvSpPr>
          <p:spPr>
            <a:xfrm>
              <a:off x="78599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0"/>
            <p:cNvSpPr/>
            <p:nvPr/>
          </p:nvSpPr>
          <p:spPr>
            <a:xfrm>
              <a:off x="8800383" y="10217410"/>
              <a:ext cx="1960268" cy="182880"/>
            </a:xfrm>
            <a:prstGeom prst="rect">
              <a:avLst/>
            </a:prstGeom>
            <a:solidFill>
              <a:srgbClr val="FFFFFF">
                <a:alpha val="100000"/>
              </a:srgbClr>
            </a:solidFill>
          </p:spPr>
          <p:txBody>
            <a:bodyPr/>
            <a:lstStyle/>
            <a:p/>
          </p:txBody>
        </p:sp>
        <p:sp>
          <p:nvSpPr>
            <p:cNvPr id="486" name="rc61"/>
            <p:cNvSpPr/>
            <p:nvPr/>
          </p:nvSpPr>
          <p:spPr>
            <a:xfrm>
              <a:off x="8800383" y="10217410"/>
              <a:ext cx="182879" cy="182880"/>
            </a:xfrm>
            <a:prstGeom prst="rect">
              <a:avLst/>
            </a:prstGeom>
            <a:solidFill>
              <a:srgbClr val="FFFFFF">
                <a:alpha val="100000"/>
              </a:srgbClr>
            </a:solidFill>
          </p:spPr>
          <p:txBody>
            <a:bodyPr/>
            <a:lstStyle/>
            <a:p/>
          </p:txBody>
        </p:sp>
        <p:sp>
          <p:nvSpPr>
            <p:cNvPr id="487" name="rc62"/>
            <p:cNvSpPr/>
            <p:nvPr/>
          </p:nvSpPr>
          <p:spPr>
            <a:xfrm>
              <a:off x="88093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63"/>
            <p:cNvSpPr/>
            <p:nvPr/>
          </p:nvSpPr>
          <p:spPr>
            <a:xfrm>
              <a:off x="9726424" y="10217410"/>
              <a:ext cx="182880" cy="182880"/>
            </a:xfrm>
            <a:prstGeom prst="rect">
              <a:avLst/>
            </a:prstGeom>
            <a:solidFill>
              <a:srgbClr val="FFFFFF">
                <a:alpha val="100000"/>
              </a:srgbClr>
            </a:solidFill>
          </p:spPr>
          <p:txBody>
            <a:bodyPr/>
            <a:lstStyle/>
            <a:p/>
          </p:txBody>
        </p:sp>
        <p:sp>
          <p:nvSpPr>
            <p:cNvPr id="489" name="rc64"/>
            <p:cNvSpPr/>
            <p:nvPr/>
          </p:nvSpPr>
          <p:spPr>
            <a:xfrm>
              <a:off x="97354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tx65"/>
            <p:cNvSpPr/>
            <p:nvPr/>
          </p:nvSpPr>
          <p:spPr>
            <a:xfrm>
              <a:off x="90912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1" name="tx66"/>
            <p:cNvSpPr/>
            <p:nvPr/>
          </p:nvSpPr>
          <p:spPr>
            <a:xfrm>
              <a:off x="1001730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2" name="tx6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3" name=""/>
          <p:cNvGrpSpPr/>
          <p:nvPr/>
        </p:nvGrpSpPr>
        <p:grpSpPr>
          <a:xfrm>
            <a:off x="12527280" y="6217920"/>
            <a:ext cx="5486400" cy="4297680"/>
            <a:chOff x="12527280" y="6217920"/>
            <a:chExt cx="5486400" cy="4297680"/>
          </a:xfrm>
        </p:grpSpPr>
        <p:sp>
          <p:nvSpPr>
            <p:cNvPr id="49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7"/>
            <p:cNvSpPr/>
            <p:nvPr/>
          </p:nvSpPr>
          <p:spPr>
            <a:xfrm>
              <a:off x="13325144" y="7611147"/>
              <a:ext cx="4510689" cy="460934"/>
            </a:xfrm>
            <a:custGeom>
              <a:avLst/>
              <a:pathLst>
                <a:path w="4510689" h="460934">
                  <a:moveTo>
                    <a:pt x="0" y="307289"/>
                  </a:moveTo>
                  <a:lnTo>
                    <a:pt x="180427" y="307289"/>
                  </a:lnTo>
                  <a:lnTo>
                    <a:pt x="360855" y="332897"/>
                  </a:lnTo>
                  <a:lnTo>
                    <a:pt x="541282" y="358504"/>
                  </a:lnTo>
                  <a:lnTo>
                    <a:pt x="721710" y="358504"/>
                  </a:lnTo>
                  <a:lnTo>
                    <a:pt x="902137" y="384112"/>
                  </a:lnTo>
                  <a:lnTo>
                    <a:pt x="1082565" y="384112"/>
                  </a:lnTo>
                  <a:lnTo>
                    <a:pt x="1262993" y="409719"/>
                  </a:lnTo>
                  <a:lnTo>
                    <a:pt x="1443420" y="435327"/>
                  </a:lnTo>
                  <a:lnTo>
                    <a:pt x="1623848" y="435327"/>
                  </a:lnTo>
                  <a:lnTo>
                    <a:pt x="1804275" y="460934"/>
                  </a:lnTo>
                  <a:lnTo>
                    <a:pt x="1984703" y="409719"/>
                  </a:lnTo>
                  <a:lnTo>
                    <a:pt x="2165131" y="332897"/>
                  </a:lnTo>
                  <a:lnTo>
                    <a:pt x="2345558" y="281682"/>
                  </a:lnTo>
                  <a:lnTo>
                    <a:pt x="2525986" y="230467"/>
                  </a:lnTo>
                  <a:lnTo>
                    <a:pt x="2706413" y="307289"/>
                  </a:lnTo>
                  <a:lnTo>
                    <a:pt x="2886841" y="230467"/>
                  </a:lnTo>
                  <a:lnTo>
                    <a:pt x="3067268" y="204859"/>
                  </a:lnTo>
                  <a:lnTo>
                    <a:pt x="3247696" y="179252"/>
                  </a:lnTo>
                  <a:lnTo>
                    <a:pt x="3428124" y="128037"/>
                  </a:lnTo>
                  <a:lnTo>
                    <a:pt x="3608551" y="102429"/>
                  </a:lnTo>
                  <a:lnTo>
                    <a:pt x="3788979" y="76822"/>
                  </a:lnTo>
                  <a:lnTo>
                    <a:pt x="3969406" y="51214"/>
                  </a:lnTo>
                  <a:lnTo>
                    <a:pt x="4149834" y="25607"/>
                  </a:lnTo>
                  <a:lnTo>
                    <a:pt x="4330262" y="230467"/>
                  </a:lnTo>
                  <a:lnTo>
                    <a:pt x="4510689" y="0"/>
                  </a:lnTo>
                </a:path>
              </a:pathLst>
            </a:custGeom>
            <a:ln w="32521" cap="flat">
              <a:solidFill>
                <a:srgbClr val="5EB0E8">
                  <a:alpha val="100000"/>
                </a:srgbClr>
              </a:solidFill>
              <a:prstDash val="solid"/>
              <a:round/>
            </a:ln>
          </p:spPr>
          <p:txBody>
            <a:bodyPr/>
            <a:lstStyle/>
            <a:p/>
          </p:txBody>
        </p:sp>
        <p:sp>
          <p:nvSpPr>
            <p:cNvPr id="509" name="pl18"/>
            <p:cNvSpPr/>
            <p:nvPr/>
          </p:nvSpPr>
          <p:spPr>
            <a:xfrm>
              <a:off x="17114124" y="7841614"/>
              <a:ext cx="721710" cy="1024299"/>
            </a:xfrm>
            <a:custGeom>
              <a:avLst/>
              <a:pathLst>
                <a:path w="721710" h="1024299">
                  <a:moveTo>
                    <a:pt x="0" y="921869"/>
                  </a:moveTo>
                  <a:lnTo>
                    <a:pt x="180427" y="1024299"/>
                  </a:lnTo>
                  <a:lnTo>
                    <a:pt x="360855" y="640187"/>
                  </a:lnTo>
                  <a:lnTo>
                    <a:pt x="541282" y="563364"/>
                  </a:lnTo>
                  <a:lnTo>
                    <a:pt x="721710" y="0"/>
                  </a:lnTo>
                </a:path>
              </a:pathLst>
            </a:custGeom>
            <a:ln w="32521" cap="flat">
              <a:solidFill>
                <a:srgbClr val="00A173">
                  <a:alpha val="100000"/>
                </a:srgbClr>
              </a:solidFill>
              <a:prstDash val="solid"/>
              <a:round/>
            </a:ln>
          </p:spPr>
          <p:txBody>
            <a:bodyPr/>
            <a:lstStyle/>
            <a:p/>
          </p:txBody>
        </p:sp>
        <p:sp>
          <p:nvSpPr>
            <p:cNvPr id="51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5" name="rc84"/>
            <p:cNvSpPr/>
            <p:nvPr/>
          </p:nvSpPr>
          <p:spPr>
            <a:xfrm>
              <a:off x="14005791" y="9941072"/>
              <a:ext cx="3149396" cy="504938"/>
            </a:xfrm>
            <a:prstGeom prst="rect">
              <a:avLst/>
            </a:prstGeom>
            <a:solidFill>
              <a:srgbClr val="FFFFFF">
                <a:alpha val="100000"/>
              </a:srgbClr>
            </a:solidFill>
          </p:spPr>
          <p:txBody>
            <a:bodyPr/>
            <a:lstStyle/>
            <a:p/>
          </p:txBody>
        </p:sp>
        <p:sp>
          <p:nvSpPr>
            <p:cNvPr id="57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1" name=""/>
          <p:cNvGrpSpPr/>
          <p:nvPr/>
        </p:nvGrpSpPr>
        <p:grpSpPr>
          <a:xfrm>
            <a:off x="594360" y="6217920"/>
            <a:ext cx="5562295" cy="2832480"/>
            <a:chOff x="594360" y="6217920"/>
            <a:chExt cx="5562295" cy="2832480"/>
          </a:xfrm>
        </p:grpSpPr>
        <p:sp>
          <p:nvSpPr>
            <p:cNvPr id="582"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3" name="rc4"/>
            <p:cNvSpPr/>
            <p:nvPr/>
          </p:nvSpPr>
          <p:spPr>
            <a:xfrm>
              <a:off x="1883734" y="6626054"/>
              <a:ext cx="4203331" cy="110251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4" name="rc5"/>
            <p:cNvSpPr/>
            <p:nvPr/>
          </p:nvSpPr>
          <p:spPr>
            <a:xfrm>
              <a:off x="1918188"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6"/>
            <p:cNvSpPr/>
            <p:nvPr/>
          </p:nvSpPr>
          <p:spPr>
            <a:xfrm>
              <a:off x="2262723"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7"/>
            <p:cNvSpPr/>
            <p:nvPr/>
          </p:nvSpPr>
          <p:spPr>
            <a:xfrm>
              <a:off x="2607258"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8"/>
            <p:cNvSpPr/>
            <p:nvPr/>
          </p:nvSpPr>
          <p:spPr>
            <a:xfrm>
              <a:off x="2951794"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9"/>
            <p:cNvSpPr/>
            <p:nvPr/>
          </p:nvSpPr>
          <p:spPr>
            <a:xfrm>
              <a:off x="3296329"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0"/>
            <p:cNvSpPr/>
            <p:nvPr/>
          </p:nvSpPr>
          <p:spPr>
            <a:xfrm>
              <a:off x="3640865" y="6660508"/>
              <a:ext cx="344535" cy="34453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0" name="rc11"/>
            <p:cNvSpPr/>
            <p:nvPr/>
          </p:nvSpPr>
          <p:spPr>
            <a:xfrm>
              <a:off x="3985400"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2"/>
            <p:cNvSpPr/>
            <p:nvPr/>
          </p:nvSpPr>
          <p:spPr>
            <a:xfrm>
              <a:off x="4329935"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3"/>
            <p:cNvSpPr/>
            <p:nvPr/>
          </p:nvSpPr>
          <p:spPr>
            <a:xfrm>
              <a:off x="4674471"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4"/>
            <p:cNvSpPr/>
            <p:nvPr/>
          </p:nvSpPr>
          <p:spPr>
            <a:xfrm>
              <a:off x="5019006"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5"/>
            <p:cNvSpPr/>
            <p:nvPr/>
          </p:nvSpPr>
          <p:spPr>
            <a:xfrm>
              <a:off x="5363541" y="666050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6"/>
            <p:cNvSpPr/>
            <p:nvPr/>
          </p:nvSpPr>
          <p:spPr>
            <a:xfrm>
              <a:off x="5708077" y="6660508"/>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6" name="rc17"/>
            <p:cNvSpPr/>
            <p:nvPr/>
          </p:nvSpPr>
          <p:spPr>
            <a:xfrm>
              <a:off x="1918188"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8"/>
            <p:cNvSpPr/>
            <p:nvPr/>
          </p:nvSpPr>
          <p:spPr>
            <a:xfrm>
              <a:off x="2262723"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9"/>
            <p:cNvSpPr/>
            <p:nvPr/>
          </p:nvSpPr>
          <p:spPr>
            <a:xfrm>
              <a:off x="2607258"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0"/>
            <p:cNvSpPr/>
            <p:nvPr/>
          </p:nvSpPr>
          <p:spPr>
            <a:xfrm>
              <a:off x="2951794"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1"/>
            <p:cNvSpPr/>
            <p:nvPr/>
          </p:nvSpPr>
          <p:spPr>
            <a:xfrm>
              <a:off x="3296329"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2"/>
            <p:cNvSpPr/>
            <p:nvPr/>
          </p:nvSpPr>
          <p:spPr>
            <a:xfrm>
              <a:off x="3640865" y="7005043"/>
              <a:ext cx="344535" cy="34453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2" name="rc23"/>
            <p:cNvSpPr/>
            <p:nvPr/>
          </p:nvSpPr>
          <p:spPr>
            <a:xfrm>
              <a:off x="3985400"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4"/>
            <p:cNvSpPr/>
            <p:nvPr/>
          </p:nvSpPr>
          <p:spPr>
            <a:xfrm>
              <a:off x="4329935"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5"/>
            <p:cNvSpPr/>
            <p:nvPr/>
          </p:nvSpPr>
          <p:spPr>
            <a:xfrm>
              <a:off x="4674471"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6"/>
            <p:cNvSpPr/>
            <p:nvPr/>
          </p:nvSpPr>
          <p:spPr>
            <a:xfrm>
              <a:off x="5019006"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7"/>
            <p:cNvSpPr/>
            <p:nvPr/>
          </p:nvSpPr>
          <p:spPr>
            <a:xfrm>
              <a:off x="5363541"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8"/>
            <p:cNvSpPr/>
            <p:nvPr/>
          </p:nvSpPr>
          <p:spPr>
            <a:xfrm>
              <a:off x="5708077" y="7005043"/>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9"/>
            <p:cNvSpPr/>
            <p:nvPr/>
          </p:nvSpPr>
          <p:spPr>
            <a:xfrm>
              <a:off x="1918188"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30"/>
            <p:cNvSpPr/>
            <p:nvPr/>
          </p:nvSpPr>
          <p:spPr>
            <a:xfrm>
              <a:off x="2262723"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31"/>
            <p:cNvSpPr/>
            <p:nvPr/>
          </p:nvSpPr>
          <p:spPr>
            <a:xfrm>
              <a:off x="2607258" y="7349578"/>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32"/>
            <p:cNvSpPr/>
            <p:nvPr/>
          </p:nvSpPr>
          <p:spPr>
            <a:xfrm>
              <a:off x="2951794"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3"/>
            <p:cNvSpPr/>
            <p:nvPr/>
          </p:nvSpPr>
          <p:spPr>
            <a:xfrm>
              <a:off x="3296329"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4"/>
            <p:cNvSpPr/>
            <p:nvPr/>
          </p:nvSpPr>
          <p:spPr>
            <a:xfrm>
              <a:off x="3640865"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5"/>
            <p:cNvSpPr/>
            <p:nvPr/>
          </p:nvSpPr>
          <p:spPr>
            <a:xfrm>
              <a:off x="3985400"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6"/>
            <p:cNvSpPr/>
            <p:nvPr/>
          </p:nvSpPr>
          <p:spPr>
            <a:xfrm>
              <a:off x="4329935"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7"/>
            <p:cNvSpPr/>
            <p:nvPr/>
          </p:nvSpPr>
          <p:spPr>
            <a:xfrm>
              <a:off x="4674471"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38"/>
            <p:cNvSpPr/>
            <p:nvPr/>
          </p:nvSpPr>
          <p:spPr>
            <a:xfrm>
              <a:off x="5019006"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39"/>
            <p:cNvSpPr/>
            <p:nvPr/>
          </p:nvSpPr>
          <p:spPr>
            <a:xfrm>
              <a:off x="5363541"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40"/>
            <p:cNvSpPr/>
            <p:nvPr/>
          </p:nvSpPr>
          <p:spPr>
            <a:xfrm>
              <a:off x="5708077" y="7349578"/>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tx41"/>
            <p:cNvSpPr/>
            <p:nvPr/>
          </p:nvSpPr>
          <p:spPr>
            <a:xfrm>
              <a:off x="663949" y="7463505"/>
              <a:ext cx="10584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BIOKO NORTE</a:t>
              </a:r>
            </a:p>
          </p:txBody>
        </p:sp>
        <p:sp>
          <p:nvSpPr>
            <p:cNvPr id="621" name="tx42"/>
            <p:cNvSpPr/>
            <p:nvPr/>
          </p:nvSpPr>
          <p:spPr>
            <a:xfrm>
              <a:off x="994273" y="7122765"/>
              <a:ext cx="7281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KIE-NTEM</a:t>
              </a:r>
            </a:p>
          </p:txBody>
        </p:sp>
        <p:sp>
          <p:nvSpPr>
            <p:cNvPr id="622" name="tx43"/>
            <p:cNvSpPr/>
            <p:nvPr/>
          </p:nvSpPr>
          <p:spPr>
            <a:xfrm>
              <a:off x="1087216" y="6774435"/>
              <a:ext cx="6351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LITORAL</a:t>
              </a:r>
            </a:p>
          </p:txBody>
        </p:sp>
        <p:sp>
          <p:nvSpPr>
            <p:cNvPr id="623" name="tx44"/>
            <p:cNvSpPr/>
            <p:nvPr/>
          </p:nvSpPr>
          <p:spPr>
            <a:xfrm rot="-2700000">
              <a:off x="1650820"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24" name="tx45"/>
            <p:cNvSpPr/>
            <p:nvPr/>
          </p:nvSpPr>
          <p:spPr>
            <a:xfrm rot="-2700000">
              <a:off x="1995356"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25" name="tx46"/>
            <p:cNvSpPr/>
            <p:nvPr/>
          </p:nvSpPr>
          <p:spPr>
            <a:xfrm rot="-2700000">
              <a:off x="2339891"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26" name="tx47"/>
            <p:cNvSpPr/>
            <p:nvPr/>
          </p:nvSpPr>
          <p:spPr>
            <a:xfrm rot="-2700000">
              <a:off x="2684426"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27" name="tx48"/>
            <p:cNvSpPr/>
            <p:nvPr/>
          </p:nvSpPr>
          <p:spPr>
            <a:xfrm rot="-2700000">
              <a:off x="3028962"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28" name="tx49"/>
            <p:cNvSpPr/>
            <p:nvPr/>
          </p:nvSpPr>
          <p:spPr>
            <a:xfrm rot="-2700000">
              <a:off x="3373497"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29" name="tx50"/>
            <p:cNvSpPr/>
            <p:nvPr/>
          </p:nvSpPr>
          <p:spPr>
            <a:xfrm rot="-2700000">
              <a:off x="3718006" y="8044315"/>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0" name="tx51"/>
            <p:cNvSpPr/>
            <p:nvPr/>
          </p:nvSpPr>
          <p:spPr>
            <a:xfrm rot="-2700000">
              <a:off x="4062568"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31" name="tx52"/>
            <p:cNvSpPr/>
            <p:nvPr/>
          </p:nvSpPr>
          <p:spPr>
            <a:xfrm rot="-2700000">
              <a:off x="4407103"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32" name="tx53"/>
            <p:cNvSpPr/>
            <p:nvPr/>
          </p:nvSpPr>
          <p:spPr>
            <a:xfrm rot="-2700000">
              <a:off x="4751639"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33" name="tx54"/>
            <p:cNvSpPr/>
            <p:nvPr/>
          </p:nvSpPr>
          <p:spPr>
            <a:xfrm rot="-2700000">
              <a:off x="5096174"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34" name="tx55"/>
            <p:cNvSpPr/>
            <p:nvPr/>
          </p:nvSpPr>
          <p:spPr>
            <a:xfrm rot="-2700000">
              <a:off x="5440709" y="804437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35" name="pic56"/>
            <p:cNvPicPr/>
            <p:nvPr/>
          </p:nvPicPr>
          <p:blipFill>
            <a:blip r:embed="rId2" cstate="print"/>
            <a:stretch>
              <a:fillRect/>
            </a:stretch>
          </p:blipFill>
          <p:spPr>
            <a:xfrm>
              <a:off x="2905400" y="8539882"/>
              <a:ext cx="2160000" cy="144000"/>
            </a:xfrm>
            <a:prstGeom prst="rect">
              <a:avLst/>
            </a:prstGeom>
          </p:spPr>
        </p:pic>
        <p:sp>
          <p:nvSpPr>
            <p:cNvPr id="636" name="pl57"/>
            <p:cNvSpPr/>
            <p:nvPr/>
          </p:nvSpPr>
          <p:spPr>
            <a:xfrm>
              <a:off x="2909000" y="86399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37" name="pl58"/>
            <p:cNvSpPr/>
            <p:nvPr/>
          </p:nvSpPr>
          <p:spPr>
            <a:xfrm>
              <a:off x="3985400" y="86399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38" name="pl59"/>
            <p:cNvSpPr/>
            <p:nvPr/>
          </p:nvSpPr>
          <p:spPr>
            <a:xfrm>
              <a:off x="3985400" y="86399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39" name="pl60"/>
            <p:cNvSpPr/>
            <p:nvPr/>
          </p:nvSpPr>
          <p:spPr>
            <a:xfrm>
              <a:off x="3985400" y="86399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0" name="pl61"/>
            <p:cNvSpPr/>
            <p:nvPr/>
          </p:nvSpPr>
          <p:spPr>
            <a:xfrm>
              <a:off x="5061800" y="86399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1" name="pl62"/>
            <p:cNvSpPr/>
            <p:nvPr/>
          </p:nvSpPr>
          <p:spPr>
            <a:xfrm>
              <a:off x="2909000" y="85398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2" name="pl63"/>
            <p:cNvSpPr/>
            <p:nvPr/>
          </p:nvSpPr>
          <p:spPr>
            <a:xfrm>
              <a:off x="3985400" y="85398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3" name="pl64"/>
            <p:cNvSpPr/>
            <p:nvPr/>
          </p:nvSpPr>
          <p:spPr>
            <a:xfrm>
              <a:off x="3985400" y="85398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4" name="pl65"/>
            <p:cNvSpPr/>
            <p:nvPr/>
          </p:nvSpPr>
          <p:spPr>
            <a:xfrm>
              <a:off x="3985400" y="85398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5" name="pl66"/>
            <p:cNvSpPr/>
            <p:nvPr/>
          </p:nvSpPr>
          <p:spPr>
            <a:xfrm>
              <a:off x="5061800" y="85398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6" name="tx67"/>
            <p:cNvSpPr/>
            <p:nvPr/>
          </p:nvSpPr>
          <p:spPr>
            <a:xfrm>
              <a:off x="2873684" y="87530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47" name="tx68"/>
            <p:cNvSpPr/>
            <p:nvPr/>
          </p:nvSpPr>
          <p:spPr>
            <a:xfrm>
              <a:off x="3950084" y="87530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48" name="tx69"/>
            <p:cNvSpPr/>
            <p:nvPr/>
          </p:nvSpPr>
          <p:spPr>
            <a:xfrm>
              <a:off x="3950084" y="87530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49" name="tx70"/>
            <p:cNvSpPr/>
            <p:nvPr/>
          </p:nvSpPr>
          <p:spPr>
            <a:xfrm>
              <a:off x="3950084" y="87530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50" name="tx71"/>
            <p:cNvSpPr/>
            <p:nvPr/>
          </p:nvSpPr>
          <p:spPr>
            <a:xfrm>
              <a:off x="5026484" y="8751487"/>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51" name="tx72"/>
            <p:cNvSpPr/>
            <p:nvPr/>
          </p:nvSpPr>
          <p:spPr>
            <a:xfrm>
              <a:off x="1187650" y="6360451"/>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Eritrea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2916436"/>
              <a:ext cx="238993" cy="2368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3237646"/>
              <a:ext cx="238993" cy="2047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2996739"/>
              <a:ext cx="238993" cy="2288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161124"/>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040670"/>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4402031"/>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5" name="pg64"/>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052260"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052260"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4120973"/>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4843694"/>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4763392"/>
              <a:ext cx="238993" cy="521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76339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476339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3599007"/>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99" name="pg98"/>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54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8" name="pl107"/>
            <p:cNvSpPr/>
            <p:nvPr/>
          </p:nvSpPr>
          <p:spPr>
            <a:xfrm>
              <a:off x="825212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rc110"/>
            <p:cNvSpPr/>
            <p:nvPr/>
          </p:nvSpPr>
          <p:spPr>
            <a:xfrm>
              <a:off x="8291955"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291955"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291955"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4683090"/>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55750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205055"/>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4522485"/>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823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08860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164904"/>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4040670"/>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pg134"/>
            <p:cNvSpPr/>
            <p:nvPr/>
          </p:nvSpPr>
          <p:spPr>
            <a:xfrm>
              <a:off x="91472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36" name="pg135"/>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7" name="tx136"/>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138" name="pg137"/>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9" name="tx138"/>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40" name="rc139"/>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41" name="rc140"/>
            <p:cNvSpPr/>
            <p:nvPr/>
          </p:nvSpPr>
          <p:spPr>
            <a:xfrm>
              <a:off x="11491817" y="2153563"/>
              <a:ext cx="3239694" cy="3131794"/>
            </a:xfrm>
            <a:prstGeom prst="rect">
              <a:avLst/>
            </a:prstGeom>
            <a:solidFill>
              <a:srgbClr val="FFFFFF">
                <a:alpha val="100000"/>
              </a:srgbClr>
            </a:solidFill>
          </p:spPr>
          <p:txBody>
            <a:bodyPr/>
            <a:lstStyle/>
            <a:p/>
          </p:txBody>
        </p:sp>
        <p:sp>
          <p:nvSpPr>
            <p:cNvPr id="142" name="pl141"/>
            <p:cNvSpPr/>
            <p:nvPr/>
          </p:nvSpPr>
          <p:spPr>
            <a:xfrm>
              <a:off x="1149181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3" name="pl142"/>
            <p:cNvSpPr/>
            <p:nvPr/>
          </p:nvSpPr>
          <p:spPr>
            <a:xfrm>
              <a:off x="1149181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4" name="pl143"/>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5" name="pl144"/>
            <p:cNvSpPr/>
            <p:nvPr/>
          </p:nvSpPr>
          <p:spPr>
            <a:xfrm>
              <a:off x="1149181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6" name="pl145"/>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7" name="pl146"/>
            <p:cNvSpPr/>
            <p:nvPr/>
          </p:nvSpPr>
          <p:spPr>
            <a:xfrm>
              <a:off x="1149181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8" name="pl147"/>
            <p:cNvSpPr/>
            <p:nvPr/>
          </p:nvSpPr>
          <p:spPr>
            <a:xfrm>
              <a:off x="1149181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9" name="pl148"/>
            <p:cNvSpPr/>
            <p:nvPr/>
          </p:nvSpPr>
          <p:spPr>
            <a:xfrm>
              <a:off x="1149181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0" name="rc149"/>
            <p:cNvSpPr/>
            <p:nvPr/>
          </p:nvSpPr>
          <p:spPr>
            <a:xfrm>
              <a:off x="11531649"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1531649"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1531649"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1531649" y="4522485"/>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179719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179719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1797198"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1797198" y="4482334"/>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2062747"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2062747"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2062747" y="5084602"/>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2062747" y="4321729"/>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2328296"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2593845"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2593845"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2593845" y="4964148"/>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2593845" y="3036890"/>
              <a:ext cx="238993" cy="192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2859393"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2859393"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2859393"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2859393" y="4000519"/>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3124942"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339049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339049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3390491"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3390491" y="4562636"/>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3656040"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3656040"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3656040"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3656040" y="4281578"/>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3921588"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3921588"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3921588" y="5004299"/>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3921588" y="3759612"/>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4187137" y="4602787"/>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445268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445268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445268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4452686" y="4883846"/>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pg197"/>
            <p:cNvSpPr/>
            <p:nvPr/>
          </p:nvSpPr>
          <p:spPr>
            <a:xfrm>
              <a:off x="123869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9" name="pg198"/>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201" name="pg200"/>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203" name="rc20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4731512" y="2153563"/>
              <a:ext cx="3239694" cy="3131794"/>
            </a:xfrm>
            <a:prstGeom prst="rect">
              <a:avLst/>
            </a:prstGeom>
            <a:solidFill>
              <a:srgbClr val="FFFFFF">
                <a:alpha val="100000"/>
              </a:srgbClr>
            </a:solidFill>
          </p:spPr>
          <p:txBody>
            <a:bodyPr/>
            <a:lstStyle/>
            <a:p/>
          </p:txBody>
        </p:sp>
        <p:sp>
          <p:nvSpPr>
            <p:cNvPr id="205" name="pl204"/>
            <p:cNvSpPr/>
            <p:nvPr/>
          </p:nvSpPr>
          <p:spPr>
            <a:xfrm>
              <a:off x="1473151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6" name="pl205"/>
            <p:cNvSpPr/>
            <p:nvPr/>
          </p:nvSpPr>
          <p:spPr>
            <a:xfrm>
              <a:off x="1473151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7" name="pl206"/>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8" name="pl207"/>
            <p:cNvSpPr/>
            <p:nvPr/>
          </p:nvSpPr>
          <p:spPr>
            <a:xfrm>
              <a:off x="1473151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9" name="pl20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0" name="pl209"/>
            <p:cNvSpPr/>
            <p:nvPr/>
          </p:nvSpPr>
          <p:spPr>
            <a:xfrm>
              <a:off x="1473151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1" name="pl210"/>
            <p:cNvSpPr/>
            <p:nvPr/>
          </p:nvSpPr>
          <p:spPr>
            <a:xfrm>
              <a:off x="1473151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2" name="pl211"/>
            <p:cNvSpPr/>
            <p:nvPr/>
          </p:nvSpPr>
          <p:spPr>
            <a:xfrm>
              <a:off x="1473151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3" name="rc21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771344"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36893" y="4522485"/>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302442" y="4964148"/>
              <a:ext cx="238993" cy="3212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302442" y="49641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302442" y="492399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02442" y="3438402"/>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567991" y="5205055"/>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567991" y="3719461"/>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31" name="pg230"/>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rc231"/>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33" name="tx232"/>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4" name="tx233"/>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5" name="tx23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6" name="tx235"/>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7" name="tx236"/>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8" name="pl237"/>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tx35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9" name="tx358"/>
            <p:cNvSpPr/>
            <p:nvPr/>
          </p:nvSpPr>
          <p:spPr>
            <a:xfrm>
              <a:off x="1230614" y="439705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60" name="tx359"/>
            <p:cNvSpPr/>
            <p:nvPr/>
          </p:nvSpPr>
          <p:spPr>
            <a:xfrm>
              <a:off x="1230614" y="359403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61" name="tx360"/>
            <p:cNvSpPr/>
            <p:nvPr/>
          </p:nvSpPr>
          <p:spPr>
            <a:xfrm>
              <a:off x="1230614" y="279100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62" name="pl36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737938"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737938"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pl364"/>
            <p:cNvSpPr/>
            <p:nvPr/>
          </p:nvSpPr>
          <p:spPr>
            <a:xfrm>
              <a:off x="1737938"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7" name="rc366"/>
            <p:cNvSpPr/>
            <p:nvPr/>
          </p:nvSpPr>
          <p:spPr>
            <a:xfrm>
              <a:off x="18110385" y="2153563"/>
              <a:ext cx="1240079" cy="413498"/>
            </a:xfrm>
            <a:prstGeom prst="rect">
              <a:avLst/>
            </a:prstGeom>
            <a:solidFill>
              <a:srgbClr val="FFFFFF">
                <a:alpha val="100000"/>
              </a:srgbClr>
            </a:solidFill>
          </p:spPr>
          <p:txBody>
            <a:bodyPr/>
            <a:lstStyle/>
            <a:p/>
          </p:txBody>
        </p:sp>
        <p:sp>
          <p:nvSpPr>
            <p:cNvPr id="368" name="rc367"/>
            <p:cNvSpPr/>
            <p:nvPr/>
          </p:nvSpPr>
          <p:spPr>
            <a:xfrm>
              <a:off x="18179974" y="2223153"/>
              <a:ext cx="274319" cy="274319"/>
            </a:xfrm>
            <a:prstGeom prst="rect">
              <a:avLst/>
            </a:prstGeom>
            <a:solidFill>
              <a:srgbClr val="FFFFFF">
                <a:alpha val="100000"/>
              </a:srgbClr>
            </a:solidFill>
          </p:spPr>
          <p:txBody>
            <a:bodyPr/>
            <a:lstStyle/>
            <a:p/>
          </p:txBody>
        </p:sp>
        <p:sp>
          <p:nvSpPr>
            <p:cNvPr id="369" name="pg36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70" name="tx36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1" name="rc370"/>
            <p:cNvSpPr/>
            <p:nvPr/>
          </p:nvSpPr>
          <p:spPr>
            <a:xfrm>
              <a:off x="18110385" y="2706240"/>
              <a:ext cx="1753945" cy="1236458"/>
            </a:xfrm>
            <a:prstGeom prst="rect">
              <a:avLst/>
            </a:prstGeom>
            <a:solidFill>
              <a:srgbClr val="FFFFFF">
                <a:alpha val="100000"/>
              </a:srgbClr>
            </a:solidFill>
          </p:spPr>
          <p:txBody>
            <a:bodyPr/>
            <a:lstStyle/>
            <a:p/>
          </p:txBody>
        </p:sp>
        <p:sp>
          <p:nvSpPr>
            <p:cNvPr id="372" name="rc371"/>
            <p:cNvSpPr/>
            <p:nvPr/>
          </p:nvSpPr>
          <p:spPr>
            <a:xfrm>
              <a:off x="18179974" y="2775829"/>
              <a:ext cx="274319" cy="274319"/>
            </a:xfrm>
            <a:prstGeom prst="rect">
              <a:avLst/>
            </a:prstGeom>
            <a:solidFill>
              <a:srgbClr val="FFFFFF">
                <a:alpha val="100000"/>
              </a:srgbClr>
            </a:solidFill>
          </p:spPr>
          <p:txBody>
            <a:bodyPr/>
            <a:lstStyle/>
            <a:p/>
          </p:txBody>
        </p:sp>
        <p:sp>
          <p:nvSpPr>
            <p:cNvPr id="373" name="rc37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4" name="rc373"/>
            <p:cNvSpPr/>
            <p:nvPr/>
          </p:nvSpPr>
          <p:spPr>
            <a:xfrm>
              <a:off x="18179974" y="3050149"/>
              <a:ext cx="274319" cy="274319"/>
            </a:xfrm>
            <a:prstGeom prst="rect">
              <a:avLst/>
            </a:prstGeom>
            <a:solidFill>
              <a:srgbClr val="FFFFFF">
                <a:alpha val="100000"/>
              </a:srgbClr>
            </a:solidFill>
          </p:spPr>
          <p:txBody>
            <a:bodyPr/>
            <a:lstStyle/>
            <a:p/>
          </p:txBody>
        </p:sp>
        <p:sp>
          <p:nvSpPr>
            <p:cNvPr id="375" name="rc37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6" name="rc375"/>
            <p:cNvSpPr/>
            <p:nvPr/>
          </p:nvSpPr>
          <p:spPr>
            <a:xfrm>
              <a:off x="18179974" y="3324469"/>
              <a:ext cx="274319" cy="274320"/>
            </a:xfrm>
            <a:prstGeom prst="rect">
              <a:avLst/>
            </a:prstGeom>
            <a:solidFill>
              <a:srgbClr val="FFFFFF">
                <a:alpha val="100000"/>
              </a:srgbClr>
            </a:solidFill>
          </p:spPr>
          <p:txBody>
            <a:bodyPr/>
            <a:lstStyle/>
            <a:p/>
          </p:txBody>
        </p:sp>
        <p:sp>
          <p:nvSpPr>
            <p:cNvPr id="377" name="rc37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8" name="rc377"/>
            <p:cNvSpPr/>
            <p:nvPr/>
          </p:nvSpPr>
          <p:spPr>
            <a:xfrm>
              <a:off x="18179974" y="3598789"/>
              <a:ext cx="274319" cy="274320"/>
            </a:xfrm>
            <a:prstGeom prst="rect">
              <a:avLst/>
            </a:prstGeom>
            <a:solidFill>
              <a:srgbClr val="FFFFFF">
                <a:alpha val="100000"/>
              </a:srgbClr>
            </a:solidFill>
          </p:spPr>
          <p:txBody>
            <a:bodyPr/>
            <a:lstStyle/>
            <a:p/>
          </p:txBody>
        </p:sp>
        <p:sp>
          <p:nvSpPr>
            <p:cNvPr id="379" name="rc37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0" name="tx37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1" name="tx38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2" name="tx38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3" name="tx38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4" name=""/>
          <p:cNvGrpSpPr/>
          <p:nvPr/>
        </p:nvGrpSpPr>
        <p:grpSpPr>
          <a:xfrm>
            <a:off x="6400800" y="6217920"/>
            <a:ext cx="5486400" cy="4251960"/>
            <a:chOff x="6400800" y="6217920"/>
            <a:chExt cx="5486400" cy="4251960"/>
          </a:xfrm>
        </p:grpSpPr>
        <p:sp>
          <p:nvSpPr>
            <p:cNvPr id="38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7" name="rc5"/>
            <p:cNvSpPr/>
            <p:nvPr/>
          </p:nvSpPr>
          <p:spPr>
            <a:xfrm>
              <a:off x="7026497" y="6510025"/>
              <a:ext cx="4319114" cy="2788960"/>
            </a:xfrm>
            <a:prstGeom prst="rect">
              <a:avLst/>
            </a:prstGeom>
            <a:solidFill>
              <a:srgbClr val="FFFFFF">
                <a:alpha val="100000"/>
              </a:srgbClr>
            </a:solidFill>
          </p:spPr>
          <p:txBody>
            <a:bodyPr/>
            <a:lstStyle/>
            <a:p/>
          </p:txBody>
        </p:sp>
        <p:sp>
          <p:nvSpPr>
            <p:cNvPr id="388" name="pl6"/>
            <p:cNvSpPr/>
            <p:nvPr/>
          </p:nvSpPr>
          <p:spPr>
            <a:xfrm>
              <a:off x="7026497" y="881001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89" name="pl7"/>
            <p:cNvSpPr/>
            <p:nvPr/>
          </p:nvSpPr>
          <p:spPr>
            <a:xfrm>
              <a:off x="7026497" y="808560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0" name="pl8"/>
            <p:cNvSpPr/>
            <p:nvPr/>
          </p:nvSpPr>
          <p:spPr>
            <a:xfrm>
              <a:off x="7026497" y="7361201"/>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1" name="pl9"/>
            <p:cNvSpPr/>
            <p:nvPr/>
          </p:nvSpPr>
          <p:spPr>
            <a:xfrm>
              <a:off x="7026497" y="663679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2" name="pl10"/>
            <p:cNvSpPr/>
            <p:nvPr/>
          </p:nvSpPr>
          <p:spPr>
            <a:xfrm>
              <a:off x="7026497"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3" name="pl11"/>
            <p:cNvSpPr/>
            <p:nvPr/>
          </p:nvSpPr>
          <p:spPr>
            <a:xfrm>
              <a:off x="7026497" y="844780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4" name="pl12"/>
            <p:cNvSpPr/>
            <p:nvPr/>
          </p:nvSpPr>
          <p:spPr>
            <a:xfrm>
              <a:off x="7026497" y="772340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5" name="pl13"/>
            <p:cNvSpPr/>
            <p:nvPr/>
          </p:nvSpPr>
          <p:spPr>
            <a:xfrm>
              <a:off x="7026497" y="6998998"/>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6" name="rc14"/>
            <p:cNvSpPr/>
            <p:nvPr/>
          </p:nvSpPr>
          <p:spPr>
            <a:xfrm>
              <a:off x="7176466" y="8447809"/>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7" name="rc15"/>
            <p:cNvSpPr/>
            <p:nvPr/>
          </p:nvSpPr>
          <p:spPr>
            <a:xfrm>
              <a:off x="7776343" y="8085606"/>
              <a:ext cx="419913" cy="1086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8" name="rc16"/>
            <p:cNvSpPr/>
            <p:nvPr/>
          </p:nvSpPr>
          <p:spPr>
            <a:xfrm>
              <a:off x="7176466"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rc17"/>
            <p:cNvSpPr/>
            <p:nvPr/>
          </p:nvSpPr>
          <p:spPr>
            <a:xfrm>
              <a:off x="8976097"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0" name="rc18"/>
            <p:cNvSpPr/>
            <p:nvPr/>
          </p:nvSpPr>
          <p:spPr>
            <a:xfrm>
              <a:off x="10175851" y="6998998"/>
              <a:ext cx="419913" cy="2173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1" name="rc19"/>
            <p:cNvSpPr/>
            <p:nvPr/>
          </p:nvSpPr>
          <p:spPr>
            <a:xfrm>
              <a:off x="10775728"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2" name="rc20"/>
            <p:cNvSpPr/>
            <p:nvPr/>
          </p:nvSpPr>
          <p:spPr>
            <a:xfrm>
              <a:off x="7776343" y="7361201"/>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3" name="rc21"/>
            <p:cNvSpPr/>
            <p:nvPr/>
          </p:nvSpPr>
          <p:spPr>
            <a:xfrm>
              <a:off x="8376220" y="8085606"/>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4" name="rc22"/>
            <p:cNvSpPr/>
            <p:nvPr/>
          </p:nvSpPr>
          <p:spPr>
            <a:xfrm>
              <a:off x="8376220"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5" name="rc23"/>
            <p:cNvSpPr/>
            <p:nvPr/>
          </p:nvSpPr>
          <p:spPr>
            <a:xfrm>
              <a:off x="8976097"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6" name="rc24"/>
            <p:cNvSpPr/>
            <p:nvPr/>
          </p:nvSpPr>
          <p:spPr>
            <a:xfrm>
              <a:off x="10175851" y="6636796"/>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7" name="rc25"/>
            <p:cNvSpPr/>
            <p:nvPr/>
          </p:nvSpPr>
          <p:spPr>
            <a:xfrm>
              <a:off x="10775728"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8" name="pl26"/>
            <p:cNvSpPr/>
            <p:nvPr/>
          </p:nvSpPr>
          <p:spPr>
            <a:xfrm>
              <a:off x="7386423" y="6867288"/>
              <a:ext cx="1799631" cy="1786317"/>
            </a:xfrm>
            <a:custGeom>
              <a:avLst/>
              <a:pathLst>
                <a:path w="1799631" h="1786317">
                  <a:moveTo>
                    <a:pt x="0" y="0"/>
                  </a:moveTo>
                  <a:lnTo>
                    <a:pt x="599877" y="772150"/>
                  </a:lnTo>
                  <a:lnTo>
                    <a:pt x="1199754" y="1521251"/>
                  </a:lnTo>
                  <a:lnTo>
                    <a:pt x="1799631" y="1786317"/>
                  </a:lnTo>
                </a:path>
              </a:pathLst>
            </a:custGeom>
            <a:ln w="40651" cap="flat">
              <a:solidFill>
                <a:srgbClr val="000000">
                  <a:alpha val="100000"/>
                </a:srgbClr>
              </a:solidFill>
              <a:prstDash val="solid"/>
              <a:round/>
            </a:ln>
          </p:spPr>
          <p:txBody>
            <a:bodyPr/>
            <a:lstStyle/>
            <a:p/>
          </p:txBody>
        </p:sp>
        <p:sp>
          <p:nvSpPr>
            <p:cNvPr id="409" name="pl27"/>
            <p:cNvSpPr/>
            <p:nvPr/>
          </p:nvSpPr>
          <p:spPr>
            <a:xfrm>
              <a:off x="10385808" y="8042801"/>
              <a:ext cx="599877" cy="818248"/>
            </a:xfrm>
            <a:custGeom>
              <a:avLst/>
              <a:pathLst>
                <a:path w="599877" h="818248">
                  <a:moveTo>
                    <a:pt x="0" y="0"/>
                  </a:moveTo>
                  <a:lnTo>
                    <a:pt x="599877" y="818248"/>
                  </a:lnTo>
                </a:path>
              </a:pathLst>
            </a:custGeom>
            <a:ln w="40651" cap="flat">
              <a:solidFill>
                <a:srgbClr val="000000">
                  <a:alpha val="100000"/>
                </a:srgbClr>
              </a:solidFill>
              <a:prstDash val="solid"/>
              <a:round/>
            </a:ln>
          </p:spPr>
          <p:txBody>
            <a:bodyPr/>
            <a:lstStyle/>
            <a:p/>
          </p:txBody>
        </p:sp>
        <p:sp>
          <p:nvSpPr>
            <p:cNvPr id="410" name="rc28"/>
            <p:cNvSpPr/>
            <p:nvPr/>
          </p:nvSpPr>
          <p:spPr>
            <a:xfrm>
              <a:off x="7026497" y="6510025"/>
              <a:ext cx="4319114" cy="2788960"/>
            </a:xfrm>
            <a:prstGeom prst="rect">
              <a:avLst/>
            </a:prstGeom>
            <a:ln w="13550" cap="rnd">
              <a:solidFill>
                <a:srgbClr val="333333">
                  <a:alpha val="100000"/>
                </a:srgbClr>
              </a:solidFill>
              <a:prstDash val="solid"/>
              <a:round/>
            </a:ln>
          </p:spPr>
          <p:txBody>
            <a:bodyPr/>
            <a:lstStyle/>
            <a:p/>
          </p:txBody>
        </p:sp>
        <p:sp>
          <p:nvSpPr>
            <p:cNvPr id="411" name="tx29"/>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12" name="tx30"/>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13" name="tx31"/>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14" name="tx32"/>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15" name="pl33"/>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34"/>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35"/>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36"/>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3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0" name="pl38"/>
            <p:cNvSpPr/>
            <p:nvPr/>
          </p:nvSpPr>
          <p:spPr>
            <a:xfrm>
              <a:off x="11345612"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1" name="pl39"/>
            <p:cNvSpPr/>
            <p:nvPr/>
          </p:nvSpPr>
          <p:spPr>
            <a:xfrm>
              <a:off x="11345612"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2" name="pl40"/>
            <p:cNvSpPr/>
            <p:nvPr/>
          </p:nvSpPr>
          <p:spPr>
            <a:xfrm>
              <a:off x="11345612"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3" name="pl41"/>
            <p:cNvSpPr/>
            <p:nvPr/>
          </p:nvSpPr>
          <p:spPr>
            <a:xfrm>
              <a:off x="11345612"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4"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5" name="tx43"/>
            <p:cNvSpPr/>
            <p:nvPr/>
          </p:nvSpPr>
          <p:spPr>
            <a:xfrm>
              <a:off x="11443669" y="8595611"/>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26" name="tx44"/>
            <p:cNvSpPr/>
            <p:nvPr/>
          </p:nvSpPr>
          <p:spPr>
            <a:xfrm>
              <a:off x="11443669" y="80174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27" name="tx45"/>
            <p:cNvSpPr/>
            <p:nvPr/>
          </p:nvSpPr>
          <p:spPr>
            <a:xfrm>
              <a:off x="11443669" y="744121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28" name="tx46"/>
            <p:cNvSpPr/>
            <p:nvPr/>
          </p:nvSpPr>
          <p:spPr>
            <a:xfrm>
              <a:off x="11443669" y="68649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29" name="pl47"/>
            <p:cNvSpPr/>
            <p:nvPr/>
          </p:nvSpPr>
          <p:spPr>
            <a:xfrm>
              <a:off x="73864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8"/>
            <p:cNvSpPr/>
            <p:nvPr/>
          </p:nvSpPr>
          <p:spPr>
            <a:xfrm>
              <a:off x="798630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9"/>
            <p:cNvSpPr/>
            <p:nvPr/>
          </p:nvSpPr>
          <p:spPr>
            <a:xfrm>
              <a:off x="85861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0"/>
            <p:cNvSpPr/>
            <p:nvPr/>
          </p:nvSpPr>
          <p:spPr>
            <a:xfrm>
              <a:off x="91860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1"/>
            <p:cNvSpPr/>
            <p:nvPr/>
          </p:nvSpPr>
          <p:spPr>
            <a:xfrm>
              <a:off x="97859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2"/>
            <p:cNvSpPr/>
            <p:nvPr/>
          </p:nvSpPr>
          <p:spPr>
            <a:xfrm>
              <a:off x="103858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53"/>
            <p:cNvSpPr/>
            <p:nvPr/>
          </p:nvSpPr>
          <p:spPr>
            <a:xfrm>
              <a:off x="1098568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tx54"/>
            <p:cNvSpPr/>
            <p:nvPr/>
          </p:nvSpPr>
          <p:spPr>
            <a:xfrm rot="-2700000">
              <a:off x="727652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7" name="tx55"/>
            <p:cNvSpPr/>
            <p:nvPr/>
          </p:nvSpPr>
          <p:spPr>
            <a:xfrm rot="-2700000">
              <a:off x="783670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8" name="tx56"/>
            <p:cNvSpPr/>
            <p:nvPr/>
          </p:nvSpPr>
          <p:spPr>
            <a:xfrm rot="-2700000">
              <a:off x="843592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9" name="tx57"/>
            <p:cNvSpPr/>
            <p:nvPr/>
          </p:nvSpPr>
          <p:spPr>
            <a:xfrm rot="-2700000">
              <a:off x="88911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40" name="tx58"/>
            <p:cNvSpPr/>
            <p:nvPr/>
          </p:nvSpPr>
          <p:spPr>
            <a:xfrm rot="-2700000">
              <a:off x="949098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1" name="tx59"/>
            <p:cNvSpPr/>
            <p:nvPr/>
          </p:nvSpPr>
          <p:spPr>
            <a:xfrm rot="-2700000">
              <a:off x="1009083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2" name="tx60"/>
            <p:cNvSpPr/>
            <p:nvPr/>
          </p:nvSpPr>
          <p:spPr>
            <a:xfrm rot="-2700000">
              <a:off x="1080278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61"/>
            <p:cNvSpPr/>
            <p:nvPr/>
          </p:nvSpPr>
          <p:spPr>
            <a:xfrm>
              <a:off x="918605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4" name="tx62"/>
            <p:cNvSpPr/>
            <p:nvPr/>
          </p:nvSpPr>
          <p:spPr>
            <a:xfrm>
              <a:off x="836880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5"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6"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7" name="rc65"/>
            <p:cNvSpPr/>
            <p:nvPr/>
          </p:nvSpPr>
          <p:spPr>
            <a:xfrm>
              <a:off x="6543545" y="10217410"/>
              <a:ext cx="1051268" cy="182880"/>
            </a:xfrm>
            <a:prstGeom prst="rect">
              <a:avLst/>
            </a:prstGeom>
            <a:solidFill>
              <a:srgbClr val="FFFFFF">
                <a:alpha val="100000"/>
              </a:srgbClr>
            </a:solidFill>
          </p:spPr>
          <p:txBody>
            <a:bodyPr/>
            <a:lstStyle/>
            <a:p/>
          </p:txBody>
        </p:sp>
        <p:sp>
          <p:nvSpPr>
            <p:cNvPr id="448" name="rc66"/>
            <p:cNvSpPr/>
            <p:nvPr/>
          </p:nvSpPr>
          <p:spPr>
            <a:xfrm>
              <a:off x="6543545" y="10217410"/>
              <a:ext cx="182879" cy="182880"/>
            </a:xfrm>
            <a:prstGeom prst="rect">
              <a:avLst/>
            </a:prstGeom>
            <a:solidFill>
              <a:srgbClr val="FFFFFF">
                <a:alpha val="100000"/>
              </a:srgbClr>
            </a:solidFill>
          </p:spPr>
          <p:txBody>
            <a:bodyPr/>
            <a:lstStyle/>
            <a:p/>
          </p:txBody>
        </p:sp>
        <p:sp>
          <p:nvSpPr>
            <p:cNvPr id="449" name="pl67"/>
            <p:cNvSpPr/>
            <p:nvPr/>
          </p:nvSpPr>
          <p:spPr>
            <a:xfrm>
              <a:off x="656183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50" name="tx68"/>
            <p:cNvSpPr/>
            <p:nvPr/>
          </p:nvSpPr>
          <p:spPr>
            <a:xfrm>
              <a:off x="683442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1" name="rc69"/>
            <p:cNvSpPr/>
            <p:nvPr/>
          </p:nvSpPr>
          <p:spPr>
            <a:xfrm>
              <a:off x="7774813" y="10217410"/>
              <a:ext cx="4053749" cy="182880"/>
            </a:xfrm>
            <a:prstGeom prst="rect">
              <a:avLst/>
            </a:prstGeom>
            <a:solidFill>
              <a:srgbClr val="FFFFFF">
                <a:alpha val="100000"/>
              </a:srgbClr>
            </a:solidFill>
          </p:spPr>
          <p:txBody>
            <a:bodyPr/>
            <a:lstStyle/>
            <a:p/>
          </p:txBody>
        </p:sp>
        <p:sp>
          <p:nvSpPr>
            <p:cNvPr id="452" name="rc70"/>
            <p:cNvSpPr/>
            <p:nvPr/>
          </p:nvSpPr>
          <p:spPr>
            <a:xfrm>
              <a:off x="7774813" y="10217410"/>
              <a:ext cx="182880" cy="182880"/>
            </a:xfrm>
            <a:prstGeom prst="rect">
              <a:avLst/>
            </a:prstGeom>
            <a:solidFill>
              <a:srgbClr val="FFFFFF">
                <a:alpha val="100000"/>
              </a:srgbClr>
            </a:solidFill>
          </p:spPr>
          <p:txBody>
            <a:bodyPr/>
            <a:lstStyle/>
            <a:p/>
          </p:txBody>
        </p:sp>
        <p:sp>
          <p:nvSpPr>
            <p:cNvPr id="453" name="rc71"/>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72"/>
            <p:cNvSpPr/>
            <p:nvPr/>
          </p:nvSpPr>
          <p:spPr>
            <a:xfrm>
              <a:off x="8866054" y="10217410"/>
              <a:ext cx="182879" cy="182880"/>
            </a:xfrm>
            <a:prstGeom prst="rect">
              <a:avLst/>
            </a:prstGeom>
            <a:solidFill>
              <a:srgbClr val="FFFFFF">
                <a:alpha val="100000"/>
              </a:srgbClr>
            </a:solidFill>
          </p:spPr>
          <p:txBody>
            <a:bodyPr/>
            <a:lstStyle/>
            <a:p/>
          </p:txBody>
        </p:sp>
        <p:sp>
          <p:nvSpPr>
            <p:cNvPr id="455" name="rc73"/>
            <p:cNvSpPr/>
            <p:nvPr/>
          </p:nvSpPr>
          <p:spPr>
            <a:xfrm>
              <a:off x="887505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74"/>
            <p:cNvSpPr/>
            <p:nvPr/>
          </p:nvSpPr>
          <p:spPr>
            <a:xfrm>
              <a:off x="9792095" y="10217410"/>
              <a:ext cx="182879" cy="182880"/>
            </a:xfrm>
            <a:prstGeom prst="rect">
              <a:avLst/>
            </a:prstGeom>
            <a:solidFill>
              <a:srgbClr val="FFFFFF">
                <a:alpha val="100000"/>
              </a:srgbClr>
            </a:solidFill>
          </p:spPr>
          <p:txBody>
            <a:bodyPr/>
            <a:lstStyle/>
            <a:p/>
          </p:txBody>
        </p:sp>
        <p:sp>
          <p:nvSpPr>
            <p:cNvPr id="457" name="rc75"/>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76"/>
            <p:cNvSpPr/>
            <p:nvPr/>
          </p:nvSpPr>
          <p:spPr>
            <a:xfrm>
              <a:off x="10794336" y="10217410"/>
              <a:ext cx="182879" cy="182880"/>
            </a:xfrm>
            <a:prstGeom prst="rect">
              <a:avLst/>
            </a:prstGeom>
            <a:solidFill>
              <a:srgbClr val="FFFFFF">
                <a:alpha val="100000"/>
              </a:srgbClr>
            </a:solidFill>
          </p:spPr>
          <p:txBody>
            <a:bodyPr/>
            <a:lstStyle/>
            <a:p/>
          </p:txBody>
        </p:sp>
        <p:sp>
          <p:nvSpPr>
            <p:cNvPr id="459" name="rc77"/>
            <p:cNvSpPr/>
            <p:nvPr/>
          </p:nvSpPr>
          <p:spPr>
            <a:xfrm>
              <a:off x="1080333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tx78"/>
            <p:cNvSpPr/>
            <p:nvPr/>
          </p:nvSpPr>
          <p:spPr>
            <a:xfrm>
              <a:off x="806569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61" name="tx79"/>
            <p:cNvSpPr/>
            <p:nvPr/>
          </p:nvSpPr>
          <p:spPr>
            <a:xfrm>
              <a:off x="915693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62" name="tx80"/>
            <p:cNvSpPr/>
            <p:nvPr/>
          </p:nvSpPr>
          <p:spPr>
            <a:xfrm>
              <a:off x="1008297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63" name="tx81"/>
            <p:cNvSpPr/>
            <p:nvPr/>
          </p:nvSpPr>
          <p:spPr>
            <a:xfrm>
              <a:off x="1108521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4" name="tx82"/>
            <p:cNvSpPr/>
            <p:nvPr/>
          </p:nvSpPr>
          <p:spPr>
            <a:xfrm>
              <a:off x="655775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5" name=""/>
          <p:cNvGrpSpPr/>
          <p:nvPr/>
        </p:nvGrpSpPr>
        <p:grpSpPr>
          <a:xfrm>
            <a:off x="12527280" y="6217920"/>
            <a:ext cx="5486400" cy="4297680"/>
            <a:chOff x="12527280" y="6217920"/>
            <a:chExt cx="5486400" cy="4297680"/>
          </a:xfrm>
        </p:grpSpPr>
        <p:sp>
          <p:nvSpPr>
            <p:cNvPr id="46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0" name="pl17"/>
            <p:cNvSpPr/>
            <p:nvPr/>
          </p:nvSpPr>
          <p:spPr>
            <a:xfrm>
              <a:off x="13325144" y="6689277"/>
              <a:ext cx="4510689" cy="563364"/>
            </a:xfrm>
            <a:custGeom>
              <a:avLst/>
              <a:pathLst>
                <a:path w="4510689" h="563364">
                  <a:moveTo>
                    <a:pt x="0" y="563364"/>
                  </a:moveTo>
                  <a:lnTo>
                    <a:pt x="180427" y="358504"/>
                  </a:lnTo>
                  <a:lnTo>
                    <a:pt x="360855" y="384112"/>
                  </a:lnTo>
                  <a:lnTo>
                    <a:pt x="541282" y="153644"/>
                  </a:lnTo>
                  <a:lnTo>
                    <a:pt x="721710" y="51214"/>
                  </a:lnTo>
                  <a:lnTo>
                    <a:pt x="902137" y="76822"/>
                  </a:lnTo>
                  <a:lnTo>
                    <a:pt x="1082565" y="102429"/>
                  </a:lnTo>
                  <a:lnTo>
                    <a:pt x="1262993" y="153644"/>
                  </a:lnTo>
                  <a:lnTo>
                    <a:pt x="1443420" y="179252"/>
                  </a:lnTo>
                  <a:lnTo>
                    <a:pt x="1623848" y="128037"/>
                  </a:lnTo>
                  <a:lnTo>
                    <a:pt x="1804275" y="76822"/>
                  </a:lnTo>
                  <a:lnTo>
                    <a:pt x="1984703" y="51214"/>
                  </a:lnTo>
                  <a:lnTo>
                    <a:pt x="2165131" y="0"/>
                  </a:lnTo>
                  <a:lnTo>
                    <a:pt x="2345558" y="102429"/>
                  </a:lnTo>
                  <a:lnTo>
                    <a:pt x="2525986" y="204859"/>
                  </a:lnTo>
                  <a:lnTo>
                    <a:pt x="2706413" y="25607"/>
                  </a:lnTo>
                  <a:lnTo>
                    <a:pt x="2886841" y="76822"/>
                  </a:lnTo>
                  <a:lnTo>
                    <a:pt x="3067268" y="128037"/>
                  </a:lnTo>
                  <a:lnTo>
                    <a:pt x="3247696" y="128037"/>
                  </a:lnTo>
                  <a:lnTo>
                    <a:pt x="3428124" y="128037"/>
                  </a:lnTo>
                  <a:lnTo>
                    <a:pt x="3608551" y="128037"/>
                  </a:lnTo>
                  <a:lnTo>
                    <a:pt x="3788979" y="12803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81" name="pl18"/>
            <p:cNvSpPr/>
            <p:nvPr/>
          </p:nvSpPr>
          <p:spPr>
            <a:xfrm>
              <a:off x="16031558" y="6919745"/>
              <a:ext cx="1804275" cy="102429"/>
            </a:xfrm>
            <a:custGeom>
              <a:avLst/>
              <a:pathLst>
                <a:path w="1804275" h="102429">
                  <a:moveTo>
                    <a:pt x="0" y="25607"/>
                  </a:moveTo>
                  <a:lnTo>
                    <a:pt x="180427" y="25607"/>
                  </a:lnTo>
                  <a:lnTo>
                    <a:pt x="360855" y="25607"/>
                  </a:lnTo>
                  <a:lnTo>
                    <a:pt x="541282" y="102429"/>
                  </a:lnTo>
                  <a:lnTo>
                    <a:pt x="721710" y="102429"/>
                  </a:lnTo>
                  <a:lnTo>
                    <a:pt x="902137" y="102429"/>
                  </a:lnTo>
                  <a:lnTo>
                    <a:pt x="1082565" y="102429"/>
                  </a:lnTo>
                  <a:lnTo>
                    <a:pt x="1262993" y="102429"/>
                  </a:lnTo>
                  <a:lnTo>
                    <a:pt x="1443420" y="102429"/>
                  </a:lnTo>
                  <a:lnTo>
                    <a:pt x="1623848" y="102429"/>
                  </a:lnTo>
                  <a:lnTo>
                    <a:pt x="1804275" y="0"/>
                  </a:lnTo>
                </a:path>
              </a:pathLst>
            </a:custGeom>
            <a:ln w="32521" cap="flat">
              <a:solidFill>
                <a:srgbClr val="00A173">
                  <a:alpha val="100000"/>
                </a:srgbClr>
              </a:solidFill>
              <a:prstDash val="solid"/>
              <a:round/>
            </a:ln>
          </p:spPr>
          <p:txBody>
            <a:bodyPr/>
            <a:lstStyle/>
            <a:p/>
          </p:txBody>
        </p:sp>
        <p:sp>
          <p:nvSpPr>
            <p:cNvPr id="48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2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7" name="rc84"/>
            <p:cNvSpPr/>
            <p:nvPr/>
          </p:nvSpPr>
          <p:spPr>
            <a:xfrm>
              <a:off x="14005791" y="9941072"/>
              <a:ext cx="3149396" cy="504938"/>
            </a:xfrm>
            <a:prstGeom prst="rect">
              <a:avLst/>
            </a:prstGeom>
            <a:solidFill>
              <a:srgbClr val="FFFFFF">
                <a:alpha val="100000"/>
              </a:srgbClr>
            </a:solidFill>
          </p:spPr>
          <p:txBody>
            <a:bodyPr/>
            <a:lstStyle/>
            <a:p/>
          </p:txBody>
        </p:sp>
        <p:sp>
          <p:nvSpPr>
            <p:cNvPr id="54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3" name=""/>
          <p:cNvGrpSpPr/>
          <p:nvPr/>
        </p:nvGrpSpPr>
        <p:grpSpPr>
          <a:xfrm>
            <a:off x="594360" y="6217920"/>
            <a:ext cx="5562295" cy="3045120"/>
            <a:chOff x="594360" y="6217920"/>
            <a:chExt cx="5562295" cy="3045120"/>
          </a:xfrm>
        </p:grpSpPr>
        <p:sp>
          <p:nvSpPr>
            <p:cNvPr id="554"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5" name="rc4"/>
            <p:cNvSpPr/>
            <p:nvPr/>
          </p:nvSpPr>
          <p:spPr>
            <a:xfrm>
              <a:off x="2391833" y="6647566"/>
              <a:ext cx="3695232" cy="127212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6" name="rc5"/>
            <p:cNvSpPr/>
            <p:nvPr/>
          </p:nvSpPr>
          <p:spPr>
            <a:xfrm>
              <a:off x="2422122"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57" name="rc6"/>
            <p:cNvSpPr/>
            <p:nvPr/>
          </p:nvSpPr>
          <p:spPr>
            <a:xfrm>
              <a:off x="2725010" y="6677855"/>
              <a:ext cx="302887" cy="30288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58" name="rc7"/>
            <p:cNvSpPr/>
            <p:nvPr/>
          </p:nvSpPr>
          <p:spPr>
            <a:xfrm>
              <a:off x="3027898"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rc8"/>
            <p:cNvSpPr/>
            <p:nvPr/>
          </p:nvSpPr>
          <p:spPr>
            <a:xfrm>
              <a:off x="3330786"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9"/>
            <p:cNvSpPr/>
            <p:nvPr/>
          </p:nvSpPr>
          <p:spPr>
            <a:xfrm>
              <a:off x="3633674"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10"/>
            <p:cNvSpPr/>
            <p:nvPr/>
          </p:nvSpPr>
          <p:spPr>
            <a:xfrm>
              <a:off x="3936562"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2" name="rc11"/>
            <p:cNvSpPr/>
            <p:nvPr/>
          </p:nvSpPr>
          <p:spPr>
            <a:xfrm>
              <a:off x="4239450" y="6677855"/>
              <a:ext cx="302887" cy="30288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63" name="rc12"/>
            <p:cNvSpPr/>
            <p:nvPr/>
          </p:nvSpPr>
          <p:spPr>
            <a:xfrm>
              <a:off x="4542337"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64" name="rc13"/>
            <p:cNvSpPr/>
            <p:nvPr/>
          </p:nvSpPr>
          <p:spPr>
            <a:xfrm>
              <a:off x="4845225"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14"/>
            <p:cNvSpPr/>
            <p:nvPr/>
          </p:nvSpPr>
          <p:spPr>
            <a:xfrm>
              <a:off x="5148113"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6" name="rc15"/>
            <p:cNvSpPr/>
            <p:nvPr/>
          </p:nvSpPr>
          <p:spPr>
            <a:xfrm>
              <a:off x="5451001"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7" name="rc16"/>
            <p:cNvSpPr/>
            <p:nvPr/>
          </p:nvSpPr>
          <p:spPr>
            <a:xfrm>
              <a:off x="5753889"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8" name="rc17"/>
            <p:cNvSpPr/>
            <p:nvPr/>
          </p:nvSpPr>
          <p:spPr>
            <a:xfrm>
              <a:off x="2422122"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9" name="rc18"/>
            <p:cNvSpPr/>
            <p:nvPr/>
          </p:nvSpPr>
          <p:spPr>
            <a:xfrm>
              <a:off x="2725010" y="6980743"/>
              <a:ext cx="302887" cy="302887"/>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70" name="rc19"/>
            <p:cNvSpPr/>
            <p:nvPr/>
          </p:nvSpPr>
          <p:spPr>
            <a:xfrm>
              <a:off x="3027898"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1" name="rc20"/>
            <p:cNvSpPr/>
            <p:nvPr/>
          </p:nvSpPr>
          <p:spPr>
            <a:xfrm>
              <a:off x="3330786"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21"/>
            <p:cNvSpPr/>
            <p:nvPr/>
          </p:nvSpPr>
          <p:spPr>
            <a:xfrm>
              <a:off x="3633674"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22"/>
            <p:cNvSpPr/>
            <p:nvPr/>
          </p:nvSpPr>
          <p:spPr>
            <a:xfrm>
              <a:off x="3936562"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23"/>
            <p:cNvSpPr/>
            <p:nvPr/>
          </p:nvSpPr>
          <p:spPr>
            <a:xfrm>
              <a:off x="4239450"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5" name="rc24"/>
            <p:cNvSpPr/>
            <p:nvPr/>
          </p:nvSpPr>
          <p:spPr>
            <a:xfrm>
              <a:off x="4542337"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25"/>
            <p:cNvSpPr/>
            <p:nvPr/>
          </p:nvSpPr>
          <p:spPr>
            <a:xfrm>
              <a:off x="4845225"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26"/>
            <p:cNvSpPr/>
            <p:nvPr/>
          </p:nvSpPr>
          <p:spPr>
            <a:xfrm>
              <a:off x="5148113"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27"/>
            <p:cNvSpPr/>
            <p:nvPr/>
          </p:nvSpPr>
          <p:spPr>
            <a:xfrm>
              <a:off x="5451001"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28"/>
            <p:cNvSpPr/>
            <p:nvPr/>
          </p:nvSpPr>
          <p:spPr>
            <a:xfrm>
              <a:off x="5753889"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29"/>
            <p:cNvSpPr/>
            <p:nvPr/>
          </p:nvSpPr>
          <p:spPr>
            <a:xfrm>
              <a:off x="242212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30"/>
            <p:cNvSpPr/>
            <p:nvPr/>
          </p:nvSpPr>
          <p:spPr>
            <a:xfrm>
              <a:off x="2725010"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31"/>
            <p:cNvSpPr/>
            <p:nvPr/>
          </p:nvSpPr>
          <p:spPr>
            <a:xfrm>
              <a:off x="3027898"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32"/>
            <p:cNvSpPr/>
            <p:nvPr/>
          </p:nvSpPr>
          <p:spPr>
            <a:xfrm>
              <a:off x="3330786" y="7283631"/>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4" name="rc33"/>
            <p:cNvSpPr/>
            <p:nvPr/>
          </p:nvSpPr>
          <p:spPr>
            <a:xfrm>
              <a:off x="3633674"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34"/>
            <p:cNvSpPr/>
            <p:nvPr/>
          </p:nvSpPr>
          <p:spPr>
            <a:xfrm>
              <a:off x="393656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35"/>
            <p:cNvSpPr/>
            <p:nvPr/>
          </p:nvSpPr>
          <p:spPr>
            <a:xfrm>
              <a:off x="4239450" y="7283631"/>
              <a:ext cx="302887" cy="30288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7" name="rc36"/>
            <p:cNvSpPr/>
            <p:nvPr/>
          </p:nvSpPr>
          <p:spPr>
            <a:xfrm>
              <a:off x="4542337" y="7283631"/>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8" name="rc37"/>
            <p:cNvSpPr/>
            <p:nvPr/>
          </p:nvSpPr>
          <p:spPr>
            <a:xfrm>
              <a:off x="4845225"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38"/>
            <p:cNvSpPr/>
            <p:nvPr/>
          </p:nvSpPr>
          <p:spPr>
            <a:xfrm>
              <a:off x="5148113"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39"/>
            <p:cNvSpPr/>
            <p:nvPr/>
          </p:nvSpPr>
          <p:spPr>
            <a:xfrm>
              <a:off x="5451001"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40"/>
            <p:cNvSpPr/>
            <p:nvPr/>
          </p:nvSpPr>
          <p:spPr>
            <a:xfrm>
              <a:off x="5753889"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41"/>
            <p:cNvSpPr/>
            <p:nvPr/>
          </p:nvSpPr>
          <p:spPr>
            <a:xfrm>
              <a:off x="2422122" y="7586518"/>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3" name="rc42"/>
            <p:cNvSpPr/>
            <p:nvPr/>
          </p:nvSpPr>
          <p:spPr>
            <a:xfrm>
              <a:off x="2725010"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43"/>
            <p:cNvSpPr/>
            <p:nvPr/>
          </p:nvSpPr>
          <p:spPr>
            <a:xfrm>
              <a:off x="3027898"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44"/>
            <p:cNvSpPr/>
            <p:nvPr/>
          </p:nvSpPr>
          <p:spPr>
            <a:xfrm>
              <a:off x="3330786"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45"/>
            <p:cNvSpPr/>
            <p:nvPr/>
          </p:nvSpPr>
          <p:spPr>
            <a:xfrm>
              <a:off x="3633674"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46"/>
            <p:cNvSpPr/>
            <p:nvPr/>
          </p:nvSpPr>
          <p:spPr>
            <a:xfrm>
              <a:off x="3936562"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47"/>
            <p:cNvSpPr/>
            <p:nvPr/>
          </p:nvSpPr>
          <p:spPr>
            <a:xfrm>
              <a:off x="4239450"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48"/>
            <p:cNvSpPr/>
            <p:nvPr/>
          </p:nvSpPr>
          <p:spPr>
            <a:xfrm>
              <a:off x="4542337"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49"/>
            <p:cNvSpPr/>
            <p:nvPr/>
          </p:nvSpPr>
          <p:spPr>
            <a:xfrm>
              <a:off x="4845225"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50"/>
            <p:cNvSpPr/>
            <p:nvPr/>
          </p:nvSpPr>
          <p:spPr>
            <a:xfrm>
              <a:off x="5148113"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51"/>
            <p:cNvSpPr/>
            <p:nvPr/>
          </p:nvSpPr>
          <p:spPr>
            <a:xfrm>
              <a:off x="5451001"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52"/>
            <p:cNvSpPr/>
            <p:nvPr/>
          </p:nvSpPr>
          <p:spPr>
            <a:xfrm>
              <a:off x="5753889"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tx53"/>
            <p:cNvSpPr/>
            <p:nvPr/>
          </p:nvSpPr>
          <p:spPr>
            <a:xfrm>
              <a:off x="663949" y="7679622"/>
              <a:ext cx="15665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 RED SEA</a:t>
              </a:r>
            </a:p>
          </p:txBody>
        </p:sp>
        <p:sp>
          <p:nvSpPr>
            <p:cNvPr id="605" name="tx54"/>
            <p:cNvSpPr/>
            <p:nvPr/>
          </p:nvSpPr>
          <p:spPr>
            <a:xfrm>
              <a:off x="1265140" y="7376808"/>
              <a:ext cx="96537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ERICENTRAL</a:t>
              </a:r>
            </a:p>
          </p:txBody>
        </p:sp>
        <p:sp>
          <p:nvSpPr>
            <p:cNvPr id="606" name="tx55"/>
            <p:cNvSpPr/>
            <p:nvPr/>
          </p:nvSpPr>
          <p:spPr>
            <a:xfrm>
              <a:off x="1281957" y="7073920"/>
              <a:ext cx="9485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GASHBARKA</a:t>
              </a:r>
            </a:p>
          </p:txBody>
        </p:sp>
        <p:sp>
          <p:nvSpPr>
            <p:cNvPr id="607" name="tx56"/>
            <p:cNvSpPr/>
            <p:nvPr/>
          </p:nvSpPr>
          <p:spPr>
            <a:xfrm>
              <a:off x="1612207" y="6771033"/>
              <a:ext cx="6183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ANSEBA</a:t>
              </a:r>
            </a:p>
          </p:txBody>
        </p:sp>
        <p:sp>
          <p:nvSpPr>
            <p:cNvPr id="608" name="tx57"/>
            <p:cNvSpPr/>
            <p:nvPr/>
          </p:nvSpPr>
          <p:spPr>
            <a:xfrm rot="-2700000">
              <a:off x="2133931"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9" name="tx58"/>
            <p:cNvSpPr/>
            <p:nvPr/>
          </p:nvSpPr>
          <p:spPr>
            <a:xfrm rot="-2700000">
              <a:off x="2436819"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10" name="tx59"/>
            <p:cNvSpPr/>
            <p:nvPr/>
          </p:nvSpPr>
          <p:spPr>
            <a:xfrm rot="-2700000">
              <a:off x="2739707"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11" name="tx60"/>
            <p:cNvSpPr/>
            <p:nvPr/>
          </p:nvSpPr>
          <p:spPr>
            <a:xfrm rot="-2700000">
              <a:off x="3042595"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12" name="tx61"/>
            <p:cNvSpPr/>
            <p:nvPr/>
          </p:nvSpPr>
          <p:spPr>
            <a:xfrm rot="-2700000">
              <a:off x="3345483"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13" name="tx62"/>
            <p:cNvSpPr/>
            <p:nvPr/>
          </p:nvSpPr>
          <p:spPr>
            <a:xfrm rot="-2700000">
              <a:off x="3648370"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14" name="tx63"/>
            <p:cNvSpPr/>
            <p:nvPr/>
          </p:nvSpPr>
          <p:spPr>
            <a:xfrm rot="-2700000">
              <a:off x="3951232" y="8235443"/>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5" name="tx64"/>
            <p:cNvSpPr/>
            <p:nvPr/>
          </p:nvSpPr>
          <p:spPr>
            <a:xfrm rot="-2700000">
              <a:off x="4254146"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6" name="tx65"/>
            <p:cNvSpPr/>
            <p:nvPr/>
          </p:nvSpPr>
          <p:spPr>
            <a:xfrm rot="-2700000">
              <a:off x="4557034"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7" name="tx66"/>
            <p:cNvSpPr/>
            <p:nvPr/>
          </p:nvSpPr>
          <p:spPr>
            <a:xfrm rot="-2700000">
              <a:off x="4859922"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8" name="tx67"/>
            <p:cNvSpPr/>
            <p:nvPr/>
          </p:nvSpPr>
          <p:spPr>
            <a:xfrm rot="-2700000">
              <a:off x="5162810"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19" name="tx68"/>
            <p:cNvSpPr/>
            <p:nvPr/>
          </p:nvSpPr>
          <p:spPr>
            <a:xfrm rot="-2700000">
              <a:off x="5465698"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20" name="pic69"/>
            <p:cNvPicPr/>
            <p:nvPr/>
          </p:nvPicPr>
          <p:blipFill>
            <a:blip r:embed="rId2" cstate="print"/>
            <a:stretch>
              <a:fillRect/>
            </a:stretch>
          </p:blipFill>
          <p:spPr>
            <a:xfrm>
              <a:off x="3159450" y="8731010"/>
              <a:ext cx="2160000" cy="144000"/>
            </a:xfrm>
            <a:prstGeom prst="rect">
              <a:avLst/>
            </a:prstGeom>
          </p:spPr>
        </p:pic>
        <p:sp>
          <p:nvSpPr>
            <p:cNvPr id="621" name="pl70"/>
            <p:cNvSpPr/>
            <p:nvPr/>
          </p:nvSpPr>
          <p:spPr>
            <a:xfrm>
              <a:off x="31630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2" name="pl71"/>
            <p:cNvSpPr/>
            <p:nvPr/>
          </p:nvSpPr>
          <p:spPr>
            <a:xfrm>
              <a:off x="37012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3" name="pl72"/>
            <p:cNvSpPr/>
            <p:nvPr/>
          </p:nvSpPr>
          <p:spPr>
            <a:xfrm>
              <a:off x="42394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4" name="pl73"/>
            <p:cNvSpPr/>
            <p:nvPr/>
          </p:nvSpPr>
          <p:spPr>
            <a:xfrm>
              <a:off x="47776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5" name="pl74"/>
            <p:cNvSpPr/>
            <p:nvPr/>
          </p:nvSpPr>
          <p:spPr>
            <a:xfrm>
              <a:off x="53158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6" name="pl75"/>
            <p:cNvSpPr/>
            <p:nvPr/>
          </p:nvSpPr>
          <p:spPr>
            <a:xfrm>
              <a:off x="31630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7" name="pl76"/>
            <p:cNvSpPr/>
            <p:nvPr/>
          </p:nvSpPr>
          <p:spPr>
            <a:xfrm>
              <a:off x="37012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8" name="pl77"/>
            <p:cNvSpPr/>
            <p:nvPr/>
          </p:nvSpPr>
          <p:spPr>
            <a:xfrm>
              <a:off x="42394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9" name="pl78"/>
            <p:cNvSpPr/>
            <p:nvPr/>
          </p:nvSpPr>
          <p:spPr>
            <a:xfrm>
              <a:off x="47776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30" name="pl79"/>
            <p:cNvSpPr/>
            <p:nvPr/>
          </p:nvSpPr>
          <p:spPr>
            <a:xfrm>
              <a:off x="53158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31" name="tx80"/>
            <p:cNvSpPr/>
            <p:nvPr/>
          </p:nvSpPr>
          <p:spPr>
            <a:xfrm>
              <a:off x="3127734" y="8944227"/>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32" name="tx81"/>
            <p:cNvSpPr/>
            <p:nvPr/>
          </p:nvSpPr>
          <p:spPr>
            <a:xfrm>
              <a:off x="3665934" y="8944227"/>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33" name="tx82"/>
            <p:cNvSpPr/>
            <p:nvPr/>
          </p:nvSpPr>
          <p:spPr>
            <a:xfrm>
              <a:off x="4204134" y="8942614"/>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34" name="tx83"/>
            <p:cNvSpPr/>
            <p:nvPr/>
          </p:nvSpPr>
          <p:spPr>
            <a:xfrm>
              <a:off x="4742334" y="8944599"/>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35" name="tx84"/>
            <p:cNvSpPr/>
            <p:nvPr/>
          </p:nvSpPr>
          <p:spPr>
            <a:xfrm>
              <a:off x="5280534" y="8944289"/>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36" name="tx85"/>
            <p:cNvSpPr/>
            <p:nvPr/>
          </p:nvSpPr>
          <p:spPr>
            <a:xfrm>
              <a:off x="1187650" y="6381963"/>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Estonia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4566232"/>
              <a:ext cx="238993" cy="719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4314537"/>
              <a:ext cx="238993" cy="970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49401"/>
              <a:ext cx="238993"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069620"/>
              <a:ext cx="238993" cy="215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033664"/>
              <a:ext cx="238993" cy="25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012427" y="2153563"/>
              <a:ext cx="3239694" cy="3131794"/>
            </a:xfrm>
            <a:prstGeom prst="rect">
              <a:avLst/>
            </a:prstGeom>
            <a:solidFill>
              <a:srgbClr val="FFFFFF">
                <a:alpha val="100000"/>
              </a:srgbClr>
            </a:solidFill>
          </p:spPr>
          <p:txBody>
            <a:bodyPr/>
            <a:lstStyle/>
            <a:p/>
          </p:txBody>
        </p:sp>
        <p:sp>
          <p:nvSpPr>
            <p:cNvPr id="70" name="pl69"/>
            <p:cNvSpPr/>
            <p:nvPr/>
          </p:nvSpPr>
          <p:spPr>
            <a:xfrm>
              <a:off x="5012427"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rc78"/>
            <p:cNvSpPr/>
            <p:nvPr/>
          </p:nvSpPr>
          <p:spPr>
            <a:xfrm>
              <a:off x="505226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05226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3990931"/>
              <a:ext cx="238993" cy="1258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4350494"/>
              <a:ext cx="238993" cy="898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4602188"/>
              <a:ext cx="238993" cy="68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29" name="pg128"/>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252122" y="2153563"/>
              <a:ext cx="3239694" cy="3131794"/>
            </a:xfrm>
            <a:prstGeom prst="rect">
              <a:avLst/>
            </a:prstGeom>
            <a:solidFill>
              <a:srgbClr val="FFFFFF">
                <a:alpha val="100000"/>
              </a:srgbClr>
            </a:solidFill>
          </p:spPr>
          <p:txBody>
            <a:bodyPr/>
            <a:lstStyle/>
            <a:p/>
          </p:txBody>
        </p:sp>
        <p:sp>
          <p:nvSpPr>
            <p:cNvPr id="133" name="pl132"/>
            <p:cNvSpPr/>
            <p:nvPr/>
          </p:nvSpPr>
          <p:spPr>
            <a:xfrm>
              <a:off x="825212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pl138"/>
            <p:cNvSpPr/>
            <p:nvPr/>
          </p:nvSpPr>
          <p:spPr>
            <a:xfrm>
              <a:off x="825212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0" name="pl139"/>
            <p:cNvSpPr/>
            <p:nvPr/>
          </p:nvSpPr>
          <p:spPr>
            <a:xfrm>
              <a:off x="825212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291955" y="3056067"/>
              <a:ext cx="238993" cy="2229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557503"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557503"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3271805"/>
              <a:ext cx="238993" cy="197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23052"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23052"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2912242"/>
              <a:ext cx="238993" cy="2301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3415630"/>
              <a:ext cx="238993" cy="1869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3595411"/>
              <a:ext cx="238993" cy="168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4710057"/>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4530275"/>
              <a:ext cx="238993" cy="755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12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12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4674101"/>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2" name="pg191"/>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491817" y="2153563"/>
              <a:ext cx="3239694" cy="3131794"/>
            </a:xfrm>
            <a:prstGeom prst="rect">
              <a:avLst/>
            </a:prstGeom>
            <a:solidFill>
              <a:srgbClr val="FFFFFF">
                <a:alpha val="100000"/>
              </a:srgbClr>
            </a:solidFill>
          </p:spPr>
          <p:txBody>
            <a:bodyPr/>
            <a:lstStyle/>
            <a:p/>
          </p:txBody>
        </p:sp>
        <p:sp>
          <p:nvSpPr>
            <p:cNvPr id="196" name="pl195"/>
            <p:cNvSpPr/>
            <p:nvPr/>
          </p:nvSpPr>
          <p:spPr>
            <a:xfrm>
              <a:off x="11491817"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8" name="pl197"/>
            <p:cNvSpPr/>
            <p:nvPr/>
          </p:nvSpPr>
          <p:spPr>
            <a:xfrm>
              <a:off x="11491817"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9" name="pl198"/>
            <p:cNvSpPr/>
            <p:nvPr/>
          </p:nvSpPr>
          <p:spPr>
            <a:xfrm>
              <a:off x="11491817"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pl200"/>
            <p:cNvSpPr/>
            <p:nvPr/>
          </p:nvSpPr>
          <p:spPr>
            <a:xfrm>
              <a:off x="11491817"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2" name="pl201"/>
            <p:cNvSpPr/>
            <p:nvPr/>
          </p:nvSpPr>
          <p:spPr>
            <a:xfrm>
              <a:off x="11491817"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3" name="pl202"/>
            <p:cNvSpPr/>
            <p:nvPr/>
          </p:nvSpPr>
          <p:spPr>
            <a:xfrm>
              <a:off x="11491817"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4" name="pl203"/>
            <p:cNvSpPr/>
            <p:nvPr/>
          </p:nvSpPr>
          <p:spPr>
            <a:xfrm>
              <a:off x="11491817"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rc204"/>
            <p:cNvSpPr/>
            <p:nvPr/>
          </p:nvSpPr>
          <p:spPr>
            <a:xfrm>
              <a:off x="11531649"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31649"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31649"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31649" y="4602188"/>
              <a:ext cx="238993" cy="6112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797198"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797198"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797198"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797198" y="4710057"/>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062747"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28296"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28296"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28296"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28296" y="4134756"/>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593845" y="4206669"/>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59393"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24942"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390491"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56040"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21588"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18713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18713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18713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187137" y="4817926"/>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52686" y="5069620"/>
              <a:ext cx="238993" cy="215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52686" y="5069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52686" y="5069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52686" y="4206669"/>
              <a:ext cx="238993" cy="862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55" name="pg254"/>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31512" y="2153563"/>
              <a:ext cx="3239694" cy="3131794"/>
            </a:xfrm>
            <a:prstGeom prst="rect">
              <a:avLst/>
            </a:prstGeom>
            <a:solidFill>
              <a:srgbClr val="FFFFFF">
                <a:alpha val="100000"/>
              </a:srgbClr>
            </a:solidFill>
          </p:spPr>
          <p:txBody>
            <a:bodyPr/>
            <a:lstStyle/>
            <a:p/>
          </p:txBody>
        </p:sp>
        <p:sp>
          <p:nvSpPr>
            <p:cNvPr id="259" name="pl258"/>
            <p:cNvSpPr/>
            <p:nvPr/>
          </p:nvSpPr>
          <p:spPr>
            <a:xfrm>
              <a:off x="1473151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1" name="pl260"/>
            <p:cNvSpPr/>
            <p:nvPr/>
          </p:nvSpPr>
          <p:spPr>
            <a:xfrm>
              <a:off x="1473151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2" name="pl261"/>
            <p:cNvSpPr/>
            <p:nvPr/>
          </p:nvSpPr>
          <p:spPr>
            <a:xfrm>
              <a:off x="1473151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3" name="pl26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pl263"/>
            <p:cNvSpPr/>
            <p:nvPr/>
          </p:nvSpPr>
          <p:spPr>
            <a:xfrm>
              <a:off x="1473151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5" name="pl264"/>
            <p:cNvSpPr/>
            <p:nvPr/>
          </p:nvSpPr>
          <p:spPr>
            <a:xfrm>
              <a:off x="1473151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6" name="pl265"/>
            <p:cNvSpPr/>
            <p:nvPr/>
          </p:nvSpPr>
          <p:spPr>
            <a:xfrm>
              <a:off x="1473151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7" name="pl266"/>
            <p:cNvSpPr/>
            <p:nvPr/>
          </p:nvSpPr>
          <p:spPr>
            <a:xfrm>
              <a:off x="1473151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8" name="rc267"/>
            <p:cNvSpPr/>
            <p:nvPr/>
          </p:nvSpPr>
          <p:spPr>
            <a:xfrm>
              <a:off x="14771344"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71344"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71344"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71344"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36893"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02442"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67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67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67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67991" y="4746013"/>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33539" y="4746013"/>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099088"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6463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6463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6463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64637" y="4817926"/>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30186" y="5033664"/>
              <a:ext cx="238993" cy="25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302" name="pg301"/>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48095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31" name="tx430"/>
            <p:cNvSpPr/>
            <p:nvPr/>
          </p:nvSpPr>
          <p:spPr>
            <a:xfrm>
              <a:off x="1230614" y="376182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32" name="tx431"/>
            <p:cNvSpPr/>
            <p:nvPr/>
          </p:nvSpPr>
          <p:spPr>
            <a:xfrm>
              <a:off x="1230614" y="304270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33" name="tx432"/>
            <p:cNvSpPr/>
            <p:nvPr/>
          </p:nvSpPr>
          <p:spPr>
            <a:xfrm>
              <a:off x="1230614" y="232357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34" name="pl43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737938" y="45662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737938" y="38471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737938" y="31279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737938" y="24088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6984155" y="6510025"/>
              <a:ext cx="4361456" cy="2788960"/>
            </a:xfrm>
            <a:prstGeom prst="rect">
              <a:avLst/>
            </a:prstGeom>
            <a:solidFill>
              <a:srgbClr val="FFFFFF">
                <a:alpha val="100000"/>
              </a:srgbClr>
            </a:solidFill>
          </p:spPr>
          <p:txBody>
            <a:bodyPr/>
            <a:lstStyle/>
            <a:p/>
          </p:txBody>
        </p:sp>
        <p:sp>
          <p:nvSpPr>
            <p:cNvPr id="457"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8"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9"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0"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1"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2"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3"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4" name="rc13"/>
            <p:cNvSpPr/>
            <p:nvPr/>
          </p:nvSpPr>
          <p:spPr>
            <a:xfrm>
              <a:off x="8347110"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4"/>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5"/>
            <p:cNvSpPr/>
            <p:nvPr/>
          </p:nvSpPr>
          <p:spPr>
            <a:xfrm>
              <a:off x="9558626"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8347110"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17"/>
            <p:cNvSpPr/>
            <p:nvPr/>
          </p:nvSpPr>
          <p:spPr>
            <a:xfrm>
              <a:off x="8952868"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18"/>
            <p:cNvSpPr/>
            <p:nvPr/>
          </p:nvSpPr>
          <p:spPr>
            <a:xfrm>
              <a:off x="10770142" y="6636796"/>
              <a:ext cx="424030" cy="16902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19"/>
            <p:cNvSpPr/>
            <p:nvPr/>
          </p:nvSpPr>
          <p:spPr>
            <a:xfrm>
              <a:off x="10164384"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0"/>
            <p:cNvSpPr/>
            <p:nvPr/>
          </p:nvSpPr>
          <p:spPr>
            <a:xfrm>
              <a:off x="10770142"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pl21"/>
            <p:cNvSpPr/>
            <p:nvPr/>
          </p:nvSpPr>
          <p:spPr>
            <a:xfrm>
              <a:off x="8559126" y="6867288"/>
              <a:ext cx="2423031" cy="1970878"/>
            </a:xfrm>
            <a:custGeom>
              <a:avLst/>
              <a:pathLst>
                <a:path w="2423031" h="1970878">
                  <a:moveTo>
                    <a:pt x="0" y="0"/>
                  </a:moveTo>
                  <a:lnTo>
                    <a:pt x="605757" y="50107"/>
                  </a:lnTo>
                  <a:lnTo>
                    <a:pt x="1211515" y="1135760"/>
                  </a:lnTo>
                  <a:lnTo>
                    <a:pt x="1817273" y="1970878"/>
                  </a:lnTo>
                  <a:lnTo>
                    <a:pt x="2423031" y="1970878"/>
                  </a:lnTo>
                </a:path>
              </a:pathLst>
            </a:custGeom>
            <a:ln w="40651" cap="flat">
              <a:solidFill>
                <a:srgbClr val="000000">
                  <a:alpha val="100000"/>
                </a:srgbClr>
              </a:solidFill>
              <a:prstDash val="solid"/>
              <a:round/>
            </a:ln>
          </p:spPr>
          <p:txBody>
            <a:bodyPr/>
            <a:lstStyle/>
            <a:p/>
          </p:txBody>
        </p:sp>
        <p:sp>
          <p:nvSpPr>
            <p:cNvPr id="473" name="rc22"/>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74" name="tx23"/>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5" name="tx24"/>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6" name="tx25"/>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7" name="tx26"/>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8" name="pl27"/>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28"/>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9"/>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30"/>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32"/>
            <p:cNvSpPr/>
            <p:nvPr/>
          </p:nvSpPr>
          <p:spPr>
            <a:xfrm>
              <a:off x="11345612" y="83370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33"/>
            <p:cNvSpPr/>
            <p:nvPr/>
          </p:nvSpPr>
          <p:spPr>
            <a:xfrm>
              <a:off x="11345612" y="75019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34"/>
            <p:cNvSpPr/>
            <p:nvPr/>
          </p:nvSpPr>
          <p:spPr>
            <a:xfrm>
              <a:off x="11345612" y="6666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tx3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7" name="tx36"/>
            <p:cNvSpPr/>
            <p:nvPr/>
          </p:nvSpPr>
          <p:spPr>
            <a:xfrm>
              <a:off x="11443669" y="83347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8" name="tx37"/>
            <p:cNvSpPr/>
            <p:nvPr/>
          </p:nvSpPr>
          <p:spPr>
            <a:xfrm>
              <a:off x="11443669" y="74996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9" name="tx38"/>
            <p:cNvSpPr/>
            <p:nvPr/>
          </p:nvSpPr>
          <p:spPr>
            <a:xfrm>
              <a:off x="11443669" y="666447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0" name="pl39"/>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0"/>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1"/>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3"/>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4"/>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5"/>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tx46"/>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8" name="tx47"/>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9" name="tx48"/>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0"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1" name="tx50"/>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2" name="tx51"/>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3" name="tx52"/>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4"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5"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6"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7"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8" name="rc57"/>
            <p:cNvSpPr/>
            <p:nvPr/>
          </p:nvSpPr>
          <p:spPr>
            <a:xfrm>
              <a:off x="7067995" y="10217410"/>
              <a:ext cx="1051268" cy="182880"/>
            </a:xfrm>
            <a:prstGeom prst="rect">
              <a:avLst/>
            </a:prstGeom>
            <a:solidFill>
              <a:srgbClr val="FFFFFF">
                <a:alpha val="100000"/>
              </a:srgbClr>
            </a:solidFill>
          </p:spPr>
          <p:txBody>
            <a:bodyPr/>
            <a:lstStyle/>
            <a:p/>
          </p:txBody>
        </p:sp>
        <p:sp>
          <p:nvSpPr>
            <p:cNvPr id="509" name="rc58"/>
            <p:cNvSpPr/>
            <p:nvPr/>
          </p:nvSpPr>
          <p:spPr>
            <a:xfrm>
              <a:off x="7067995" y="10217410"/>
              <a:ext cx="182879" cy="182880"/>
            </a:xfrm>
            <a:prstGeom prst="rect">
              <a:avLst/>
            </a:prstGeom>
            <a:solidFill>
              <a:srgbClr val="FFFFFF">
                <a:alpha val="100000"/>
              </a:srgbClr>
            </a:solidFill>
          </p:spPr>
          <p:txBody>
            <a:bodyPr/>
            <a:lstStyle/>
            <a:p/>
          </p:txBody>
        </p:sp>
        <p:sp>
          <p:nvSpPr>
            <p:cNvPr id="510" name="pl59"/>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1" name="tx60"/>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2" name="rc61"/>
            <p:cNvSpPr/>
            <p:nvPr/>
          </p:nvSpPr>
          <p:spPr>
            <a:xfrm>
              <a:off x="8299263" y="10217410"/>
              <a:ext cx="2962509" cy="182880"/>
            </a:xfrm>
            <a:prstGeom prst="rect">
              <a:avLst/>
            </a:prstGeom>
            <a:solidFill>
              <a:srgbClr val="FFFFFF">
                <a:alpha val="100000"/>
              </a:srgbClr>
            </a:solidFill>
          </p:spPr>
          <p:txBody>
            <a:bodyPr/>
            <a:lstStyle/>
            <a:p/>
          </p:txBody>
        </p:sp>
        <p:sp>
          <p:nvSpPr>
            <p:cNvPr id="513" name="rc62"/>
            <p:cNvSpPr/>
            <p:nvPr/>
          </p:nvSpPr>
          <p:spPr>
            <a:xfrm>
              <a:off x="8299263" y="10217410"/>
              <a:ext cx="182880" cy="182880"/>
            </a:xfrm>
            <a:prstGeom prst="rect">
              <a:avLst/>
            </a:prstGeom>
            <a:solidFill>
              <a:srgbClr val="FFFFFF">
                <a:alpha val="100000"/>
              </a:srgbClr>
            </a:solidFill>
          </p:spPr>
          <p:txBody>
            <a:bodyPr/>
            <a:lstStyle/>
            <a:p/>
          </p:txBody>
        </p:sp>
        <p:sp>
          <p:nvSpPr>
            <p:cNvPr id="514" name="rc63"/>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5" name="rc64"/>
            <p:cNvSpPr/>
            <p:nvPr/>
          </p:nvSpPr>
          <p:spPr>
            <a:xfrm>
              <a:off x="9225304" y="10217410"/>
              <a:ext cx="182879" cy="182880"/>
            </a:xfrm>
            <a:prstGeom prst="rect">
              <a:avLst/>
            </a:prstGeom>
            <a:solidFill>
              <a:srgbClr val="FFFFFF">
                <a:alpha val="100000"/>
              </a:srgbClr>
            </a:solidFill>
          </p:spPr>
          <p:txBody>
            <a:bodyPr/>
            <a:lstStyle/>
            <a:p/>
          </p:txBody>
        </p:sp>
        <p:sp>
          <p:nvSpPr>
            <p:cNvPr id="516" name="rc65"/>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7" name="rc66"/>
            <p:cNvSpPr/>
            <p:nvPr/>
          </p:nvSpPr>
          <p:spPr>
            <a:xfrm>
              <a:off x="10227545" y="10217410"/>
              <a:ext cx="182879" cy="182880"/>
            </a:xfrm>
            <a:prstGeom prst="rect">
              <a:avLst/>
            </a:prstGeom>
            <a:solidFill>
              <a:srgbClr val="FFFFFF">
                <a:alpha val="100000"/>
              </a:srgbClr>
            </a:solidFill>
          </p:spPr>
          <p:txBody>
            <a:bodyPr/>
            <a:lstStyle/>
            <a:p/>
          </p:txBody>
        </p:sp>
        <p:sp>
          <p:nvSpPr>
            <p:cNvPr id="518" name="rc67"/>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9" name="tx68"/>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69"/>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70"/>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71"/>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3" name=""/>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7"/>
            <p:cNvSpPr/>
            <p:nvPr/>
          </p:nvSpPr>
          <p:spPr>
            <a:xfrm>
              <a:off x="13325144" y="6740492"/>
              <a:ext cx="4510689" cy="332897"/>
            </a:xfrm>
            <a:custGeom>
              <a:avLst/>
              <a:pathLst>
                <a:path w="4510689" h="332897">
                  <a:moveTo>
                    <a:pt x="0" y="76822"/>
                  </a:moveTo>
                  <a:lnTo>
                    <a:pt x="180427" y="25607"/>
                  </a:lnTo>
                  <a:lnTo>
                    <a:pt x="360855" y="25607"/>
                  </a:lnTo>
                  <a:lnTo>
                    <a:pt x="541282" y="25607"/>
                  </a:lnTo>
                  <a:lnTo>
                    <a:pt x="721710" y="0"/>
                  </a:lnTo>
                  <a:lnTo>
                    <a:pt x="902137" y="0"/>
                  </a:lnTo>
                  <a:lnTo>
                    <a:pt x="1082565" y="0"/>
                  </a:lnTo>
                  <a:lnTo>
                    <a:pt x="1262993" y="0"/>
                  </a:lnTo>
                  <a:lnTo>
                    <a:pt x="1443420" y="25607"/>
                  </a:lnTo>
                  <a:lnTo>
                    <a:pt x="1623848" y="25607"/>
                  </a:lnTo>
                  <a:lnTo>
                    <a:pt x="1804275" y="25607"/>
                  </a:lnTo>
                  <a:lnTo>
                    <a:pt x="1984703" y="51214"/>
                  </a:lnTo>
                  <a:lnTo>
                    <a:pt x="2165131" y="51214"/>
                  </a:lnTo>
                  <a:lnTo>
                    <a:pt x="2345558" y="51214"/>
                  </a:lnTo>
                  <a:lnTo>
                    <a:pt x="2525986" y="76822"/>
                  </a:lnTo>
                  <a:lnTo>
                    <a:pt x="2706413" y="76822"/>
                  </a:lnTo>
                  <a:lnTo>
                    <a:pt x="2886841" y="76822"/>
                  </a:lnTo>
                  <a:lnTo>
                    <a:pt x="3067268" y="76822"/>
                  </a:lnTo>
                  <a:lnTo>
                    <a:pt x="3247696" y="230467"/>
                  </a:lnTo>
                  <a:lnTo>
                    <a:pt x="3428124" y="204859"/>
                  </a:lnTo>
                  <a:lnTo>
                    <a:pt x="3608551" y="128037"/>
                  </a:lnTo>
                  <a:lnTo>
                    <a:pt x="3788979" y="179252"/>
                  </a:lnTo>
                  <a:lnTo>
                    <a:pt x="3969406" y="230467"/>
                  </a:lnTo>
                  <a:lnTo>
                    <a:pt x="4149834" y="281682"/>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39" name="pl18"/>
            <p:cNvSpPr/>
            <p:nvPr/>
          </p:nvSpPr>
          <p:spPr>
            <a:xfrm>
              <a:off x="13325144" y="6689277"/>
              <a:ext cx="4510689" cy="614579"/>
            </a:xfrm>
            <a:custGeom>
              <a:avLst/>
              <a:pathLst>
                <a:path w="4510689" h="614579">
                  <a:moveTo>
                    <a:pt x="0" y="230467"/>
                  </a:moveTo>
                  <a:lnTo>
                    <a:pt x="180427" y="358504"/>
                  </a:lnTo>
                  <a:lnTo>
                    <a:pt x="360855" y="102429"/>
                  </a:lnTo>
                  <a:lnTo>
                    <a:pt x="541282" y="51214"/>
                  </a:lnTo>
                  <a:lnTo>
                    <a:pt x="721710" y="25607"/>
                  </a:lnTo>
                  <a:lnTo>
                    <a:pt x="902137" y="0"/>
                  </a:lnTo>
                  <a:lnTo>
                    <a:pt x="1082565" y="0"/>
                  </a:lnTo>
                  <a:lnTo>
                    <a:pt x="1262993" y="51214"/>
                  </a:lnTo>
                  <a:lnTo>
                    <a:pt x="1443420" y="25607"/>
                  </a:lnTo>
                  <a:lnTo>
                    <a:pt x="1623848" y="51214"/>
                  </a:lnTo>
                  <a:lnTo>
                    <a:pt x="1804275" y="76822"/>
                  </a:lnTo>
                  <a:lnTo>
                    <a:pt x="1984703" y="76822"/>
                  </a:lnTo>
                  <a:lnTo>
                    <a:pt x="2165131" y="102429"/>
                  </a:lnTo>
                  <a:lnTo>
                    <a:pt x="2345558" y="153644"/>
                  </a:lnTo>
                  <a:lnTo>
                    <a:pt x="2525986" y="128037"/>
                  </a:lnTo>
                  <a:lnTo>
                    <a:pt x="2706413" y="153644"/>
                  </a:lnTo>
                  <a:lnTo>
                    <a:pt x="2886841" y="153644"/>
                  </a:lnTo>
                  <a:lnTo>
                    <a:pt x="3067268" y="179252"/>
                  </a:lnTo>
                  <a:lnTo>
                    <a:pt x="3247696" y="256074"/>
                  </a:lnTo>
                  <a:lnTo>
                    <a:pt x="3428124" y="204859"/>
                  </a:lnTo>
                  <a:lnTo>
                    <a:pt x="3608551" y="281682"/>
                  </a:lnTo>
                  <a:lnTo>
                    <a:pt x="3788979" y="358504"/>
                  </a:lnTo>
                  <a:lnTo>
                    <a:pt x="3969406" y="435327"/>
                  </a:lnTo>
                  <a:lnTo>
                    <a:pt x="4149834" y="537757"/>
                  </a:lnTo>
                  <a:lnTo>
                    <a:pt x="4330262" y="614579"/>
                  </a:lnTo>
                  <a:lnTo>
                    <a:pt x="4510689" y="588972"/>
                  </a:lnTo>
                </a:path>
              </a:pathLst>
            </a:custGeom>
            <a:ln w="32521" cap="flat">
              <a:solidFill>
                <a:srgbClr val="00A173">
                  <a:alpha val="100000"/>
                </a:srgbClr>
              </a:solidFill>
              <a:prstDash val="solid"/>
              <a:round/>
            </a:ln>
          </p:spPr>
          <p:txBody>
            <a:bodyPr/>
            <a:lstStyle/>
            <a:p/>
          </p:txBody>
        </p:sp>
        <p:sp>
          <p:nvSpPr>
            <p:cNvPr id="5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p:txBody>
        </p:sp>
        <p:sp>
          <p:nvSpPr>
            <p:cNvPr id="6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Eswatini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192701"/>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012427" y="2153563"/>
              <a:ext cx="3239694" cy="3131794"/>
            </a:xfrm>
            <a:prstGeom prst="rect">
              <a:avLst/>
            </a:prstGeom>
            <a:solidFill>
              <a:srgbClr val="FFFFFF">
                <a:alpha val="100000"/>
              </a:srgbClr>
            </a:solidFill>
          </p:spPr>
          <p:txBody>
            <a:bodyPr/>
            <a:lstStyle/>
            <a:p/>
          </p:txBody>
        </p:sp>
        <p:sp>
          <p:nvSpPr>
            <p:cNvPr id="68" name="pl67"/>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pl72"/>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2876285"/>
              <a:ext cx="238993" cy="2316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3710195"/>
              <a:ext cx="238993" cy="13898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3617538"/>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5" name="pg12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252122" y="2153563"/>
              <a:ext cx="3239694" cy="3131794"/>
            </a:xfrm>
            <a:prstGeom prst="rect">
              <a:avLst/>
            </a:prstGeom>
            <a:solidFill>
              <a:srgbClr val="FFFFFF">
                <a:alpha val="100000"/>
              </a:srgbClr>
            </a:solidFill>
          </p:spPr>
          <p:txBody>
            <a:bodyPr/>
            <a:lstStyle/>
            <a:p/>
          </p:txBody>
        </p:sp>
        <p:sp>
          <p:nvSpPr>
            <p:cNvPr id="129" name="pl128"/>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29195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3802852"/>
              <a:ext cx="238993" cy="1482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491817" y="2153563"/>
              <a:ext cx="3239694" cy="3131794"/>
            </a:xfrm>
            <a:prstGeom prst="rect">
              <a:avLst/>
            </a:prstGeom>
            <a:solidFill>
              <a:srgbClr val="FFFFFF">
                <a:alpha val="100000"/>
              </a:srgbClr>
            </a:solidFill>
          </p:spPr>
          <p:txBody>
            <a:bodyPr/>
            <a:lstStyle/>
            <a:p/>
          </p:txBody>
        </p:sp>
        <p:sp>
          <p:nvSpPr>
            <p:cNvPr id="190" name="pl189"/>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1" name="pl190"/>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2" name="pl191"/>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3" name="pl192"/>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4" name="pl193"/>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5" name="pl194"/>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6" name="pl195"/>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31649" y="4451448"/>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9719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062747"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28296"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593845"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5939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390491"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5604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21588"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187137"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34491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31512" y="2153563"/>
              <a:ext cx="3239694" cy="3131794"/>
            </a:xfrm>
            <a:prstGeom prst="rect">
              <a:avLst/>
            </a:prstGeom>
            <a:solidFill>
              <a:srgbClr val="FFFFFF">
                <a:alpha val="100000"/>
              </a:srgbClr>
            </a:solidFill>
          </p:spPr>
          <p:txBody>
            <a:bodyPr/>
            <a:lstStyle/>
            <a:p/>
          </p:txBody>
        </p:sp>
        <p:sp>
          <p:nvSpPr>
            <p:cNvPr id="248" name="pl247"/>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9" name="pl248"/>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0" name="pl249"/>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1" name="pl250"/>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2" name="pl251"/>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3" name="pl252"/>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4" name="pl253"/>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5" name="rc254"/>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71344"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3689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02442"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67991"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33539"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09908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64637"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3018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89573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89573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89573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89573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3" name="pg29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2735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22" name="tx421"/>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3" name="tx422"/>
            <p:cNvSpPr/>
            <p:nvPr/>
          </p:nvSpPr>
          <p:spPr>
            <a:xfrm>
              <a:off x="1230614" y="2420269"/>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24" name="pl42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pg43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2" name="tx43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p:txBody>
        </p:sp>
        <p:sp>
          <p:nvSpPr>
            <p:cNvPr id="434" name="rc433"/>
            <p:cNvSpPr/>
            <p:nvPr/>
          </p:nvSpPr>
          <p:spPr>
            <a:xfrm>
              <a:off x="18179974" y="2775829"/>
              <a:ext cx="274319" cy="274319"/>
            </a:xfrm>
            <a:prstGeom prst="rect">
              <a:avLst/>
            </a:prstGeom>
            <a:solidFill>
              <a:srgbClr val="FFFFFF">
                <a:alpha val="100000"/>
              </a:srgbClr>
            </a:solidFill>
          </p:spPr>
          <p:txBody>
            <a:bodyPr/>
            <a:lstStyle/>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50149"/>
              <a:ext cx="274319" cy="274319"/>
            </a:xfrm>
            <a:prstGeom prst="rect">
              <a:avLst/>
            </a:prstGeom>
            <a:solidFill>
              <a:srgbClr val="FFFFFF">
                <a:alpha val="100000"/>
              </a:srgbClr>
            </a:solidFill>
          </p:spPr>
          <p:txBody>
            <a:bodyPr/>
            <a:lstStyle/>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324469"/>
              <a:ext cx="274319" cy="274320"/>
            </a:xfrm>
            <a:prstGeom prst="rect">
              <a:avLst/>
            </a:prstGeom>
            <a:solidFill>
              <a:srgbClr val="FFFFFF">
                <a:alpha val="100000"/>
              </a:srgbClr>
            </a:solidFill>
          </p:spPr>
          <p:txBody>
            <a:bodyPr/>
            <a:lstStyle/>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598789"/>
              <a:ext cx="274319" cy="274320"/>
            </a:xfrm>
            <a:prstGeom prst="rect">
              <a:avLst/>
            </a:prstGeom>
            <a:solidFill>
              <a:srgbClr val="FFFFFF">
                <a:alpha val="100000"/>
              </a:srgbClr>
            </a:solidFill>
          </p:spPr>
          <p:txBody>
            <a:bodyPr/>
            <a:lstStyle/>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7" name=""/>
          <p:cNvGrpSpPr/>
          <p:nvPr/>
        </p:nvGrpSpPr>
        <p:grpSpPr>
          <a:xfrm>
            <a:off x="12527280" y="6217920"/>
            <a:ext cx="5486400" cy="4297680"/>
            <a:chOff x="12527280" y="6217920"/>
            <a:chExt cx="5486400" cy="4297680"/>
          </a:xfrm>
        </p:grpSpPr>
        <p:sp>
          <p:nvSpPr>
            <p:cNvPr id="4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7"/>
            <p:cNvSpPr/>
            <p:nvPr/>
          </p:nvSpPr>
          <p:spPr>
            <a:xfrm>
              <a:off x="13325144" y="6714885"/>
              <a:ext cx="4510689" cy="537757"/>
            </a:xfrm>
            <a:custGeom>
              <a:avLst/>
              <a:pathLst>
                <a:path w="4510689" h="537757">
                  <a:moveTo>
                    <a:pt x="0" y="128037"/>
                  </a:moveTo>
                  <a:lnTo>
                    <a:pt x="180427" y="102429"/>
                  </a:lnTo>
                  <a:lnTo>
                    <a:pt x="360855" y="102429"/>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256074"/>
                  </a:lnTo>
                  <a:lnTo>
                    <a:pt x="2165131" y="230467"/>
                  </a:lnTo>
                  <a:lnTo>
                    <a:pt x="2345558" y="0"/>
                  </a:lnTo>
                  <a:lnTo>
                    <a:pt x="2525986" y="0"/>
                  </a:lnTo>
                  <a:lnTo>
                    <a:pt x="2706413" y="204859"/>
                  </a:lnTo>
                  <a:lnTo>
                    <a:pt x="2886841" y="204859"/>
                  </a:lnTo>
                  <a:lnTo>
                    <a:pt x="3067268" y="204859"/>
                  </a:lnTo>
                  <a:lnTo>
                    <a:pt x="3247696" y="307289"/>
                  </a:lnTo>
                  <a:lnTo>
                    <a:pt x="3428124" y="409719"/>
                  </a:lnTo>
                  <a:lnTo>
                    <a:pt x="3608551" y="537757"/>
                  </a:lnTo>
                  <a:lnTo>
                    <a:pt x="3788979" y="435327"/>
                  </a:lnTo>
                  <a:lnTo>
                    <a:pt x="3969406" y="358504"/>
                  </a:lnTo>
                  <a:lnTo>
                    <a:pt x="4149834" y="307289"/>
                  </a:lnTo>
                  <a:lnTo>
                    <a:pt x="4330262" y="307289"/>
                  </a:lnTo>
                  <a:lnTo>
                    <a:pt x="4510689" y="230467"/>
                  </a:lnTo>
                </a:path>
              </a:pathLst>
            </a:custGeom>
            <a:ln w="32521" cap="flat">
              <a:solidFill>
                <a:srgbClr val="5EB0E8">
                  <a:alpha val="100000"/>
                </a:srgbClr>
              </a:solidFill>
              <a:prstDash val="solid"/>
              <a:round/>
            </a:ln>
          </p:spPr>
          <p:txBody>
            <a:bodyPr/>
            <a:lstStyle/>
            <a:p/>
          </p:txBody>
        </p:sp>
        <p:sp>
          <p:nvSpPr>
            <p:cNvPr id="463" name="pl18"/>
            <p:cNvSpPr/>
            <p:nvPr/>
          </p:nvSpPr>
          <p:spPr>
            <a:xfrm>
              <a:off x="13685999" y="6740492"/>
              <a:ext cx="4149834" cy="1126729"/>
            </a:xfrm>
            <a:custGeom>
              <a:avLst/>
              <a:pathLst>
                <a:path w="4149834" h="1126729">
                  <a:moveTo>
                    <a:pt x="0" y="0"/>
                  </a:moveTo>
                  <a:lnTo>
                    <a:pt x="180427" y="0"/>
                  </a:lnTo>
                  <a:lnTo>
                    <a:pt x="360855" y="0"/>
                  </a:lnTo>
                  <a:lnTo>
                    <a:pt x="541282" y="0"/>
                  </a:lnTo>
                  <a:lnTo>
                    <a:pt x="721710" y="0"/>
                  </a:lnTo>
                  <a:lnTo>
                    <a:pt x="902137" y="0"/>
                  </a:lnTo>
                  <a:lnTo>
                    <a:pt x="1082565" y="0"/>
                  </a:lnTo>
                  <a:lnTo>
                    <a:pt x="1262993" y="0"/>
                  </a:lnTo>
                  <a:lnTo>
                    <a:pt x="1443420" y="0"/>
                  </a:lnTo>
                  <a:lnTo>
                    <a:pt x="1623848" y="384112"/>
                  </a:lnTo>
                  <a:lnTo>
                    <a:pt x="1804275" y="1126729"/>
                  </a:lnTo>
                  <a:lnTo>
                    <a:pt x="1984703" y="179252"/>
                  </a:lnTo>
                  <a:lnTo>
                    <a:pt x="2165131" y="179252"/>
                  </a:lnTo>
                  <a:lnTo>
                    <a:pt x="2345558" y="332897"/>
                  </a:lnTo>
                  <a:lnTo>
                    <a:pt x="2525986" y="512149"/>
                  </a:lnTo>
                  <a:lnTo>
                    <a:pt x="2706413" y="665794"/>
                  </a:lnTo>
                  <a:lnTo>
                    <a:pt x="2886841" y="537757"/>
                  </a:lnTo>
                  <a:lnTo>
                    <a:pt x="3067268" y="537757"/>
                  </a:lnTo>
                  <a:lnTo>
                    <a:pt x="3247696" y="665794"/>
                  </a:lnTo>
                  <a:lnTo>
                    <a:pt x="3428124" y="691402"/>
                  </a:lnTo>
                  <a:lnTo>
                    <a:pt x="3608551" y="486542"/>
                  </a:lnTo>
                  <a:lnTo>
                    <a:pt x="3788979" y="358504"/>
                  </a:lnTo>
                  <a:lnTo>
                    <a:pt x="3969406" y="256074"/>
                  </a:lnTo>
                  <a:lnTo>
                    <a:pt x="4149834" y="230467"/>
                  </a:lnTo>
                </a:path>
              </a:pathLst>
            </a:custGeom>
            <a:ln w="32521" cap="flat">
              <a:solidFill>
                <a:srgbClr val="00A173">
                  <a:alpha val="100000"/>
                </a:srgbClr>
              </a:solidFill>
              <a:prstDash val="solid"/>
              <a:round/>
            </a:ln>
          </p:spPr>
          <p:txBody>
            <a:bodyPr/>
            <a:lstStyle/>
            <a:p/>
          </p:txBody>
        </p:sp>
        <p:sp>
          <p:nvSpPr>
            <p:cNvPr id="46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9" name="rc84"/>
            <p:cNvSpPr/>
            <p:nvPr/>
          </p:nvSpPr>
          <p:spPr>
            <a:xfrm>
              <a:off x="14005791" y="9941072"/>
              <a:ext cx="3149396" cy="504938"/>
            </a:xfrm>
            <a:prstGeom prst="rect">
              <a:avLst/>
            </a:prstGeom>
            <a:solidFill>
              <a:srgbClr val="FFFFFF">
                <a:alpha val="100000"/>
              </a:srgbClr>
            </a:solidFill>
          </p:spPr>
          <p:txBody>
            <a:bodyPr/>
            <a:lstStyle/>
            <a:p/>
          </p:txBody>
        </p:sp>
        <p:sp>
          <p:nvSpPr>
            <p:cNvPr id="53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Ethiopia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62028"/>
              <a:ext cx="234305" cy="233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871263"/>
              <a:ext cx="234305" cy="390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870939"/>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4788962"/>
              <a:ext cx="234305" cy="81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63649"/>
              <a:ext cx="234305" cy="21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056925"/>
              <a:ext cx="234305" cy="206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05595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4971384"/>
              <a:ext cx="234305" cy="84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49068"/>
              <a:ext cx="234305" cy="36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045909"/>
              <a:ext cx="234305" cy="2031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041048"/>
              <a:ext cx="234305" cy="4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4849878"/>
              <a:ext cx="234305" cy="191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2676"/>
              <a:ext cx="234305" cy="22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12980"/>
              <a:ext cx="234305" cy="149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112008"/>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4847286"/>
              <a:ext cx="234305" cy="264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1146"/>
              <a:ext cx="234305" cy="4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077662"/>
              <a:ext cx="234305" cy="203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07733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808403"/>
              <a:ext cx="234305" cy="268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6241"/>
              <a:ext cx="234305" cy="1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33069"/>
              <a:ext cx="234305" cy="133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31125"/>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950647"/>
              <a:ext cx="234305" cy="180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59760"/>
              <a:ext cx="234305" cy="25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42790"/>
              <a:ext cx="234305" cy="116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4117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017071"/>
              <a:ext cx="234305" cy="124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57816"/>
              <a:ext cx="234305" cy="27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979809"/>
              <a:ext cx="234305" cy="2780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4977541"/>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4888760"/>
              <a:ext cx="234305" cy="88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4252"/>
              <a:ext cx="234305" cy="31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057573"/>
              <a:ext cx="234305" cy="19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4982725"/>
              <a:ext cx="234305" cy="72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1012"/>
              <a:ext cx="234305" cy="343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57573"/>
              <a:ext cx="234305" cy="1934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40603"/>
              <a:ext cx="234305" cy="11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36755"/>
              <a:ext cx="234305" cy="486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931854"/>
              <a:ext cx="234305" cy="304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930882"/>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749432"/>
              <a:ext cx="234305" cy="181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978513"/>
              <a:ext cx="234305" cy="254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4977541"/>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4738092"/>
              <a:ext cx="234305" cy="239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9,253 case(s)</a:t>
              </a:r>
            </a:p>
          </p:txBody>
        </p:sp>
        <p:sp>
          <p:nvSpPr>
            <p:cNvPr id="67" name="pg66"/>
            <p:cNvSpPr/>
            <p:nvPr/>
          </p:nvSpPr>
          <p:spPr>
            <a:xfrm>
              <a:off x="2943955"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48024"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9,292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246476"/>
              <a:ext cx="234305" cy="38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934770"/>
              <a:ext cx="234305" cy="311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4934122"/>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775030"/>
              <a:ext cx="234305" cy="15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998278"/>
              <a:ext cx="234305" cy="2345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99601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18448"/>
              <a:ext cx="234305" cy="177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962636"/>
              <a:ext cx="234305" cy="255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960692"/>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697265"/>
              <a:ext cx="234305" cy="263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953239"/>
              <a:ext cx="234305" cy="2650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95161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759801"/>
              <a:ext cx="234305" cy="191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85236"/>
              <a:ext cx="234305" cy="100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815856"/>
              <a:ext cx="234305" cy="369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81423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631166"/>
              <a:ext cx="234305" cy="183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31571"/>
              <a:ext cx="234305" cy="537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968468"/>
              <a:ext cx="234305" cy="2631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967172"/>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860246"/>
              <a:ext cx="234305" cy="106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18934"/>
              <a:ext cx="234305" cy="66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4956156"/>
              <a:ext cx="234305" cy="262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4955508"/>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867051"/>
              <a:ext cx="234305" cy="88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29303"/>
              <a:ext cx="234305" cy="560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4534932"/>
              <a:ext cx="234305" cy="6943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4534284"/>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482118"/>
              <a:ext cx="234305" cy="521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21526"/>
              <a:ext cx="234305" cy="63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4402733"/>
              <a:ext cx="234305" cy="818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4400789"/>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4348298"/>
              <a:ext cx="234305" cy="52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157695"/>
              <a:ext cx="234305" cy="127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375192"/>
              <a:ext cx="234305" cy="782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4373572"/>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4271830"/>
              <a:ext cx="234305" cy="101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43883"/>
              <a:ext cx="234305" cy="41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4903017"/>
              <a:ext cx="234305" cy="3408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4903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4862838"/>
              <a:ext cx="234305" cy="401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22578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16,505 case(s)</a:t>
              </a:r>
            </a:p>
          </p:txBody>
        </p:sp>
        <p:sp>
          <p:nvSpPr>
            <p:cNvPr id="128" name="pg127"/>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24,038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442793" y="2153563"/>
              <a:ext cx="3176137" cy="3131794"/>
            </a:xfrm>
            <a:prstGeom prst="rect">
              <a:avLst/>
            </a:prstGeom>
            <a:solidFill>
              <a:srgbClr val="FFFFFF">
                <a:alpha val="100000"/>
              </a:srgbClr>
            </a:solidFill>
          </p:spPr>
          <p:txBody>
            <a:bodyPr/>
            <a:lstStyle/>
            <a:p/>
          </p:txBody>
        </p:sp>
        <p:sp>
          <p:nvSpPr>
            <p:cNvPr id="132" name="pl131"/>
            <p:cNvSpPr/>
            <p:nvPr/>
          </p:nvSpPr>
          <p:spPr>
            <a:xfrm>
              <a:off x="8442793"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01113"/>
              <a:ext cx="234305" cy="84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3356156"/>
              <a:ext cx="234305" cy="1844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3350971"/>
              <a:ext cx="234305" cy="51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3260570"/>
              <a:ext cx="234305" cy="90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168387"/>
              <a:ext cx="234305" cy="116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3442020"/>
              <a:ext cx="234305" cy="17263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3440076"/>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3348703"/>
              <a:ext cx="234305" cy="91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163851"/>
              <a:ext cx="234305" cy="121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3015937"/>
              <a:ext cx="234305" cy="2147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3013345"/>
              <a:ext cx="234305" cy="25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2876285"/>
              <a:ext cx="234305" cy="137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33515"/>
              <a:ext cx="234305" cy="51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4398845"/>
              <a:ext cx="234305" cy="834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439787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4304556"/>
              <a:ext cx="234305" cy="933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37079"/>
              <a:ext cx="234305" cy="48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4597468"/>
              <a:ext cx="234305" cy="639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459520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4507391"/>
              <a:ext cx="234305" cy="87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47448"/>
              <a:ext cx="234305" cy="37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4661299"/>
              <a:ext cx="234305" cy="5861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465967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4576407"/>
              <a:ext cx="234305" cy="83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51336"/>
              <a:ext cx="234305" cy="34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4958424"/>
              <a:ext cx="234305" cy="292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4957128"/>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4905285"/>
              <a:ext cx="234305" cy="51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127237"/>
              <a:ext cx="234305" cy="1406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27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092891"/>
              <a:ext cx="234305" cy="3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65269"/>
              <a:ext cx="234305" cy="20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040724"/>
              <a:ext cx="234305" cy="2245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40076"/>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009619"/>
              <a:ext cx="234305" cy="30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4992122"/>
              <a:ext cx="234305" cy="264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4989853"/>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916625"/>
              <a:ext cx="234305" cy="73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44531"/>
              <a:ext cx="234305" cy="408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4949351"/>
              <a:ext cx="234305" cy="29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4947407"/>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4880659"/>
              <a:ext cx="234305" cy="66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120757"/>
              <a:ext cx="234305" cy="135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119785"/>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054981"/>
              <a:ext cx="234305" cy="64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30,201 case(s)</a:t>
              </a:r>
            </a:p>
          </p:txBody>
        </p:sp>
        <p:sp>
          <p:nvSpPr>
            <p:cNvPr id="193" name="pg192"/>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31,044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618931" y="2153563"/>
              <a:ext cx="3176137" cy="3131794"/>
            </a:xfrm>
            <a:prstGeom prst="rect">
              <a:avLst/>
            </a:prstGeom>
            <a:solidFill>
              <a:srgbClr val="FFFFFF">
                <a:alpha val="100000"/>
              </a:srgbClr>
            </a:solidFill>
          </p:spPr>
          <p:txBody>
            <a:bodyPr/>
            <a:lstStyle/>
            <a:p/>
          </p:txBody>
        </p:sp>
        <p:sp>
          <p:nvSpPr>
            <p:cNvPr id="197" name="pl196"/>
            <p:cNvSpPr/>
            <p:nvPr/>
          </p:nvSpPr>
          <p:spPr>
            <a:xfrm>
              <a:off x="11618931"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rc206"/>
            <p:cNvSpPr/>
            <p:nvPr/>
          </p:nvSpPr>
          <p:spPr>
            <a:xfrm>
              <a:off x="11657982" y="5230275"/>
              <a:ext cx="234305" cy="550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4888760"/>
              <a:ext cx="234305" cy="3415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86492"/>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4781510"/>
              <a:ext cx="234305" cy="10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31247"/>
              <a:ext cx="234305" cy="541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4892000"/>
              <a:ext cx="234305" cy="3392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489038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4768549"/>
              <a:ext cx="234305" cy="121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27683"/>
              <a:ext cx="234305" cy="57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4800951"/>
              <a:ext cx="234305" cy="4267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4795119"/>
              <a:ext cx="234305" cy="58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4629546"/>
              <a:ext cx="234305" cy="165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61056"/>
              <a:ext cx="234305" cy="24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5054981"/>
              <a:ext cx="234305" cy="206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053685"/>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4859598"/>
              <a:ext cx="234305" cy="19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58464"/>
              <a:ext cx="234305" cy="26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5196577"/>
              <a:ext cx="234305" cy="618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5189772"/>
              <a:ext cx="234305" cy="68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031652"/>
              <a:ext cx="234305" cy="158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67537"/>
              <a:ext cx="234305" cy="178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5253928"/>
              <a:ext cx="234305" cy="13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5249716"/>
              <a:ext cx="234305" cy="42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169683"/>
              <a:ext cx="234305" cy="80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73369"/>
              <a:ext cx="234305" cy="11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5260732"/>
              <a:ext cx="234305" cy="12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526040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14074"/>
              <a:ext cx="234305" cy="46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78553"/>
              <a:ext cx="234305" cy="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5270129"/>
              <a:ext cx="234305" cy="84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5269157"/>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44531"/>
              <a:ext cx="234305" cy="24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79525"/>
              <a:ext cx="234305" cy="58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5278229"/>
              <a:ext cx="234305" cy="12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527758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49716"/>
              <a:ext cx="234305" cy="27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72397"/>
              <a:ext cx="234305" cy="129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5263649"/>
              <a:ext cx="234305" cy="8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5263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25414"/>
              <a:ext cx="234305" cy="38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5260732"/>
              <a:ext cx="234305" cy="13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5259436"/>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10186"/>
              <a:ext cx="234305" cy="49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2" name="pg251"/>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3" name="tx252"/>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5,381 case(s)</a:t>
              </a:r>
            </a:p>
          </p:txBody>
        </p:sp>
        <p:sp>
          <p:nvSpPr>
            <p:cNvPr id="254" name="pg253"/>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5" name="tx254"/>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5,572 case(s)</a:t>
              </a:r>
            </a:p>
          </p:txBody>
        </p:sp>
        <p:sp>
          <p:nvSpPr>
            <p:cNvPr id="256" name="rc25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7" name="rc256"/>
            <p:cNvSpPr/>
            <p:nvPr/>
          </p:nvSpPr>
          <p:spPr>
            <a:xfrm>
              <a:off x="14795069" y="2153563"/>
              <a:ext cx="3176137" cy="3131794"/>
            </a:xfrm>
            <a:prstGeom prst="rect">
              <a:avLst/>
            </a:prstGeom>
            <a:solidFill>
              <a:srgbClr val="FFFFFF">
                <a:alpha val="100000"/>
              </a:srgbClr>
            </a:solidFill>
          </p:spPr>
          <p:txBody>
            <a:bodyPr/>
            <a:lstStyle/>
            <a:p/>
          </p:txBody>
        </p:sp>
        <p:sp>
          <p:nvSpPr>
            <p:cNvPr id="258" name="pl257"/>
            <p:cNvSpPr/>
            <p:nvPr/>
          </p:nvSpPr>
          <p:spPr>
            <a:xfrm>
              <a:off x="14795069"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pl266"/>
            <p:cNvSpPr/>
            <p:nvPr/>
          </p:nvSpPr>
          <p:spPr>
            <a:xfrm>
              <a:off x="14795069"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8" name="rc267"/>
            <p:cNvSpPr/>
            <p:nvPr/>
          </p:nvSpPr>
          <p:spPr>
            <a:xfrm>
              <a:off x="14834120" y="5276609"/>
              <a:ext cx="234305" cy="8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5243235"/>
              <a:ext cx="234305" cy="33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834120" y="5242587"/>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834120" y="5161907"/>
              <a:ext cx="234305" cy="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5213750"/>
              <a:ext cx="234305" cy="541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5212454"/>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94459" y="5118489"/>
              <a:ext cx="234305" cy="93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5270129"/>
              <a:ext cx="234305" cy="15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5175192"/>
              <a:ext cx="234305" cy="949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5173248"/>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54798" y="5045909"/>
              <a:ext cx="234305" cy="127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5277257"/>
              <a:ext cx="234305" cy="8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5196577"/>
              <a:ext cx="234305" cy="806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5195929"/>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615138" y="5117841"/>
              <a:ext cx="234305" cy="78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5198521"/>
              <a:ext cx="234305" cy="754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5196901"/>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75477" y="5100668"/>
              <a:ext cx="234305" cy="96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5267213"/>
              <a:ext cx="234305" cy="18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5232867"/>
              <a:ext cx="234305" cy="343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5232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35816" y="5109740"/>
              <a:ext cx="234305" cy="123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5273693"/>
              <a:ext cx="234305" cy="11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5251660"/>
              <a:ext cx="234305" cy="220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250364"/>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96155" y="5132421"/>
              <a:ext cx="234305" cy="117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277905"/>
              <a:ext cx="234305" cy="7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5249716"/>
              <a:ext cx="234305" cy="28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24809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56494" y="5158991"/>
              <a:ext cx="234305" cy="89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16833" y="5284386"/>
              <a:ext cx="234305" cy="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16833" y="5278553"/>
              <a:ext cx="234305" cy="58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16833" y="5277905"/>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16833" y="5267213"/>
              <a:ext cx="234305" cy="10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pg303"/>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5" name="tx304"/>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1,660 case(s)</a:t>
              </a:r>
            </a:p>
          </p:txBody>
        </p:sp>
        <p:sp>
          <p:nvSpPr>
            <p:cNvPr id="306" name="pg305"/>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7" name="rc306"/>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8" name="tx307"/>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9" name="tx308"/>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0" name="tx309"/>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1" name="tx310"/>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2" name="tx311"/>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3" name="pl312"/>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tx396"/>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9" name="pl408"/>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tx420"/>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2" name="tx421"/>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3" name="tx422"/>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4" name="tx423"/>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5" name="tx424"/>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6" name="tx425"/>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7" name="tx426"/>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8" name="tx427"/>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9" name="tx428"/>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0" name="tx429"/>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1" name="tx430"/>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2" name="tx431"/>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3" name="tx432"/>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4" name="tx433"/>
            <p:cNvSpPr/>
            <p:nvPr/>
          </p:nvSpPr>
          <p:spPr>
            <a:xfrm>
              <a:off x="1230614" y="45224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5" name="tx434"/>
            <p:cNvSpPr/>
            <p:nvPr/>
          </p:nvSpPr>
          <p:spPr>
            <a:xfrm>
              <a:off x="1230614" y="38744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36" name="tx435"/>
            <p:cNvSpPr/>
            <p:nvPr/>
          </p:nvSpPr>
          <p:spPr>
            <a:xfrm>
              <a:off x="1230614" y="322639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37" name="tx436"/>
            <p:cNvSpPr/>
            <p:nvPr/>
          </p:nvSpPr>
          <p:spPr>
            <a:xfrm>
              <a:off x="1230614" y="257835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8,000</a:t>
              </a:r>
            </a:p>
          </p:txBody>
        </p:sp>
        <p:sp>
          <p:nvSpPr>
            <p:cNvPr id="438" name="pl437"/>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2055723" y="46373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055723" y="3989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2055723" y="33412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055723" y="26932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tx44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240079" cy="413498"/>
            </a:xfrm>
            <a:prstGeom prst="rect">
              <a:avLst/>
            </a:prstGeom>
            <a:solidFill>
              <a:srgbClr val="FFFFFF">
                <a:alpha val="100000"/>
              </a:srgbClr>
            </a:solidFill>
          </p:spPr>
          <p:txBody>
            <a:bodyPr/>
            <a:lstStyle/>
            <a:p/>
          </p:txBody>
        </p:sp>
        <p:sp>
          <p:nvSpPr>
            <p:cNvPr id="445" name="rc444"/>
            <p:cNvSpPr/>
            <p:nvPr/>
          </p:nvSpPr>
          <p:spPr>
            <a:xfrm>
              <a:off x="18179974" y="2223153"/>
              <a:ext cx="274319" cy="274319"/>
            </a:xfrm>
            <a:prstGeom prst="rect">
              <a:avLst/>
            </a:prstGeom>
            <a:solidFill>
              <a:srgbClr val="FFFFFF">
                <a:alpha val="100000"/>
              </a:srgbClr>
            </a:solidFill>
          </p:spPr>
          <p:txBody>
            <a:bodyPr/>
            <a:lstStyle/>
            <a:p/>
          </p:txBody>
        </p:sp>
        <p:sp>
          <p:nvSpPr>
            <p:cNvPr id="446" name="pg44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7" name="tx44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8" name="rc447"/>
            <p:cNvSpPr/>
            <p:nvPr/>
          </p:nvSpPr>
          <p:spPr>
            <a:xfrm>
              <a:off x="18110385" y="2706240"/>
              <a:ext cx="1753945" cy="1236458"/>
            </a:xfrm>
            <a:prstGeom prst="rect">
              <a:avLst/>
            </a:prstGeom>
            <a:solidFill>
              <a:srgbClr val="FFFFFF">
                <a:alpha val="100000"/>
              </a:srgbClr>
            </a:solidFill>
          </p:spPr>
          <p:txBody>
            <a:bodyPr/>
            <a:lstStyle/>
            <a:p/>
          </p:txBody>
        </p:sp>
        <p:sp>
          <p:nvSpPr>
            <p:cNvPr id="449" name="rc448"/>
            <p:cNvSpPr/>
            <p:nvPr/>
          </p:nvSpPr>
          <p:spPr>
            <a:xfrm>
              <a:off x="18179974" y="2775829"/>
              <a:ext cx="274319" cy="274319"/>
            </a:xfrm>
            <a:prstGeom prst="rect">
              <a:avLst/>
            </a:prstGeom>
            <a:solidFill>
              <a:srgbClr val="FFFFFF">
                <a:alpha val="100000"/>
              </a:srgbClr>
            </a:solidFill>
          </p:spPr>
          <p:txBody>
            <a:bodyPr/>
            <a:lstStyle/>
            <a:p/>
          </p:txBody>
        </p:sp>
        <p:sp>
          <p:nvSpPr>
            <p:cNvPr id="450" name="rc44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050149"/>
              <a:ext cx="274319" cy="274319"/>
            </a:xfrm>
            <a:prstGeom prst="rect">
              <a:avLst/>
            </a:prstGeom>
            <a:solidFill>
              <a:srgbClr val="FFFFFF">
                <a:alpha val="100000"/>
              </a:srgbClr>
            </a:solidFill>
          </p:spPr>
          <p:txBody>
            <a:bodyPr/>
            <a:lstStyle/>
            <a:p/>
          </p:txBody>
        </p:sp>
        <p:sp>
          <p:nvSpPr>
            <p:cNvPr id="452" name="rc45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324469"/>
              <a:ext cx="274319" cy="274320"/>
            </a:xfrm>
            <a:prstGeom prst="rect">
              <a:avLst/>
            </a:prstGeom>
            <a:solidFill>
              <a:srgbClr val="FFFFFF">
                <a:alpha val="100000"/>
              </a:srgbClr>
            </a:solidFill>
          </p:spPr>
          <p:txBody>
            <a:bodyPr/>
            <a:lstStyle/>
            <a:p/>
          </p:txBody>
        </p:sp>
        <p:sp>
          <p:nvSpPr>
            <p:cNvPr id="454" name="rc45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598789"/>
              <a:ext cx="274319" cy="274320"/>
            </a:xfrm>
            <a:prstGeom prst="rect">
              <a:avLst/>
            </a:prstGeom>
            <a:solidFill>
              <a:srgbClr val="FFFFFF">
                <a:alpha val="100000"/>
              </a:srgbClr>
            </a:solidFill>
          </p:spPr>
          <p:txBody>
            <a:bodyPr/>
            <a:lstStyle/>
            <a:p/>
          </p:txBody>
        </p:sp>
        <p:sp>
          <p:nvSpPr>
            <p:cNvPr id="456" name="rc45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7" name="tx45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7153670" y="6510025"/>
              <a:ext cx="4191941" cy="2788960"/>
            </a:xfrm>
            <a:prstGeom prst="rect">
              <a:avLst/>
            </a:prstGeom>
            <a:solidFill>
              <a:srgbClr val="FFFFFF">
                <a:alpha val="100000"/>
              </a:srgbClr>
            </a:solidFill>
          </p:spPr>
          <p:txBody>
            <a:bodyPr/>
            <a:lstStyle/>
            <a:p/>
          </p:txBody>
        </p:sp>
        <p:sp>
          <p:nvSpPr>
            <p:cNvPr id="465" name="pl6"/>
            <p:cNvSpPr/>
            <p:nvPr/>
          </p:nvSpPr>
          <p:spPr>
            <a:xfrm>
              <a:off x="7153670" y="879715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6" name="pl7"/>
            <p:cNvSpPr/>
            <p:nvPr/>
          </p:nvSpPr>
          <p:spPr>
            <a:xfrm>
              <a:off x="7153670" y="804702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7" name="pl8"/>
            <p:cNvSpPr/>
            <p:nvPr/>
          </p:nvSpPr>
          <p:spPr>
            <a:xfrm>
              <a:off x="7153670" y="729690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8" name="pl9"/>
            <p:cNvSpPr/>
            <p:nvPr/>
          </p:nvSpPr>
          <p:spPr>
            <a:xfrm>
              <a:off x="7153670" y="654678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9"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0" name="pl11"/>
            <p:cNvSpPr/>
            <p:nvPr/>
          </p:nvSpPr>
          <p:spPr>
            <a:xfrm>
              <a:off x="7153670" y="842209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1" name="pl12"/>
            <p:cNvSpPr/>
            <p:nvPr/>
          </p:nvSpPr>
          <p:spPr>
            <a:xfrm>
              <a:off x="7153670" y="767196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2" name="pl13"/>
            <p:cNvSpPr/>
            <p:nvPr/>
          </p:nvSpPr>
          <p:spPr>
            <a:xfrm>
              <a:off x="7153670" y="692184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3" name="rc14"/>
            <p:cNvSpPr/>
            <p:nvPr/>
          </p:nvSpPr>
          <p:spPr>
            <a:xfrm>
              <a:off x="7299224" y="8838409"/>
              <a:ext cx="407549" cy="1575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5"/>
            <p:cNvSpPr/>
            <p:nvPr/>
          </p:nvSpPr>
          <p:spPr>
            <a:xfrm>
              <a:off x="7881438" y="7912006"/>
              <a:ext cx="407549" cy="8776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6"/>
            <p:cNvSpPr/>
            <p:nvPr/>
          </p:nvSpPr>
          <p:spPr>
            <a:xfrm>
              <a:off x="8463652" y="8287068"/>
              <a:ext cx="407549" cy="4913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7"/>
            <p:cNvSpPr/>
            <p:nvPr/>
          </p:nvSpPr>
          <p:spPr>
            <a:xfrm>
              <a:off x="9045866" y="8827157"/>
              <a:ext cx="407549" cy="1800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8"/>
            <p:cNvSpPr/>
            <p:nvPr/>
          </p:nvSpPr>
          <p:spPr>
            <a:xfrm>
              <a:off x="9628080" y="8553362"/>
              <a:ext cx="407549" cy="2325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9"/>
            <p:cNvSpPr/>
            <p:nvPr/>
          </p:nvSpPr>
          <p:spPr>
            <a:xfrm>
              <a:off x="10210294" y="8947177"/>
              <a:ext cx="407549" cy="1050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0"/>
            <p:cNvSpPr/>
            <p:nvPr/>
          </p:nvSpPr>
          <p:spPr>
            <a:xfrm>
              <a:off x="10792508" y="9142209"/>
              <a:ext cx="407549" cy="75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1"/>
            <p:cNvSpPr/>
            <p:nvPr/>
          </p:nvSpPr>
          <p:spPr>
            <a:xfrm>
              <a:off x="7299224" y="8770898"/>
              <a:ext cx="407549" cy="675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2"/>
            <p:cNvSpPr/>
            <p:nvPr/>
          </p:nvSpPr>
          <p:spPr>
            <a:xfrm>
              <a:off x="7881438" y="7188137"/>
              <a:ext cx="407549" cy="723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3"/>
            <p:cNvSpPr/>
            <p:nvPr/>
          </p:nvSpPr>
          <p:spPr>
            <a:xfrm>
              <a:off x="8463652" y="7634460"/>
              <a:ext cx="407549" cy="652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4"/>
            <p:cNvSpPr/>
            <p:nvPr/>
          </p:nvSpPr>
          <p:spPr>
            <a:xfrm>
              <a:off x="9045866" y="8579616"/>
              <a:ext cx="407549" cy="247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5"/>
            <p:cNvSpPr/>
            <p:nvPr/>
          </p:nvSpPr>
          <p:spPr>
            <a:xfrm>
              <a:off x="9628080" y="8500853"/>
              <a:ext cx="407549" cy="52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6"/>
            <p:cNvSpPr/>
            <p:nvPr/>
          </p:nvSpPr>
          <p:spPr>
            <a:xfrm>
              <a:off x="10210294" y="8928424"/>
              <a:ext cx="407549" cy="187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7"/>
            <p:cNvSpPr/>
            <p:nvPr/>
          </p:nvSpPr>
          <p:spPr>
            <a:xfrm>
              <a:off x="7299224" y="8755896"/>
              <a:ext cx="407549" cy="150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8"/>
            <p:cNvSpPr/>
            <p:nvPr/>
          </p:nvSpPr>
          <p:spPr>
            <a:xfrm>
              <a:off x="7881438" y="6636796"/>
              <a:ext cx="407549" cy="5513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29"/>
            <p:cNvSpPr/>
            <p:nvPr/>
          </p:nvSpPr>
          <p:spPr>
            <a:xfrm>
              <a:off x="8463652" y="7128127"/>
              <a:ext cx="407549" cy="5063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0"/>
            <p:cNvSpPr/>
            <p:nvPr/>
          </p:nvSpPr>
          <p:spPr>
            <a:xfrm>
              <a:off x="9045866" y="8467098"/>
              <a:ext cx="407549" cy="1125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1"/>
            <p:cNvSpPr/>
            <p:nvPr/>
          </p:nvSpPr>
          <p:spPr>
            <a:xfrm>
              <a:off x="9628080" y="8455846"/>
              <a:ext cx="407549" cy="450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2"/>
            <p:cNvSpPr/>
            <p:nvPr/>
          </p:nvSpPr>
          <p:spPr>
            <a:xfrm>
              <a:off x="10210294" y="8883417"/>
              <a:ext cx="407549" cy="450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33"/>
            <p:cNvSpPr/>
            <p:nvPr/>
          </p:nvSpPr>
          <p:spPr>
            <a:xfrm>
              <a:off x="10792508" y="9123456"/>
              <a:ext cx="407549" cy="187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4"/>
            <p:cNvSpPr/>
            <p:nvPr/>
          </p:nvSpPr>
          <p:spPr>
            <a:xfrm>
              <a:off x="7299224" y="8995935"/>
              <a:ext cx="407549" cy="1762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5"/>
            <p:cNvSpPr/>
            <p:nvPr/>
          </p:nvSpPr>
          <p:spPr>
            <a:xfrm>
              <a:off x="7881438" y="8789651"/>
              <a:ext cx="407549" cy="3825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6"/>
            <p:cNvSpPr/>
            <p:nvPr/>
          </p:nvSpPr>
          <p:spPr>
            <a:xfrm>
              <a:off x="8463652" y="8778399"/>
              <a:ext cx="407549" cy="3938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7"/>
            <p:cNvSpPr/>
            <p:nvPr/>
          </p:nvSpPr>
          <p:spPr>
            <a:xfrm>
              <a:off x="9045866" y="9007187"/>
              <a:ext cx="407549" cy="165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8"/>
            <p:cNvSpPr/>
            <p:nvPr/>
          </p:nvSpPr>
          <p:spPr>
            <a:xfrm>
              <a:off x="9628080" y="8785901"/>
              <a:ext cx="407549" cy="3863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9"/>
            <p:cNvSpPr/>
            <p:nvPr/>
          </p:nvSpPr>
          <p:spPr>
            <a:xfrm>
              <a:off x="10210294" y="9052195"/>
              <a:ext cx="407549" cy="1200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40"/>
            <p:cNvSpPr/>
            <p:nvPr/>
          </p:nvSpPr>
          <p:spPr>
            <a:xfrm>
              <a:off x="10792508" y="9149711"/>
              <a:ext cx="407549" cy="225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pl41"/>
            <p:cNvSpPr/>
            <p:nvPr/>
          </p:nvSpPr>
          <p:spPr>
            <a:xfrm>
              <a:off x="7502999" y="6867288"/>
              <a:ext cx="3493284" cy="2278310"/>
            </a:xfrm>
            <a:custGeom>
              <a:avLst/>
              <a:pathLst>
                <a:path w="3493284" h="2278310">
                  <a:moveTo>
                    <a:pt x="0" y="846381"/>
                  </a:moveTo>
                  <a:lnTo>
                    <a:pt x="582214" y="0"/>
                  </a:lnTo>
                  <a:lnTo>
                    <a:pt x="1164428" y="644101"/>
                  </a:lnTo>
                  <a:lnTo>
                    <a:pt x="1746642" y="1655501"/>
                  </a:lnTo>
                  <a:lnTo>
                    <a:pt x="2328856" y="1948274"/>
                  </a:lnTo>
                  <a:lnTo>
                    <a:pt x="2911070" y="2166524"/>
                  </a:lnTo>
                  <a:lnTo>
                    <a:pt x="3493284" y="2278310"/>
                  </a:lnTo>
                </a:path>
              </a:pathLst>
            </a:custGeom>
            <a:ln w="40651" cap="flat">
              <a:solidFill>
                <a:srgbClr val="000000">
                  <a:alpha val="100000"/>
                </a:srgbClr>
              </a:solidFill>
              <a:prstDash val="solid"/>
              <a:round/>
            </a:ln>
          </p:spPr>
          <p:txBody>
            <a:bodyPr/>
            <a:lstStyle/>
            <a:p/>
          </p:txBody>
        </p:sp>
        <p:sp>
          <p:nvSpPr>
            <p:cNvPr id="501" name="rc42"/>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502" name="tx4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3" name="tx44"/>
            <p:cNvSpPr/>
            <p:nvPr/>
          </p:nvSpPr>
          <p:spPr>
            <a:xfrm>
              <a:off x="6801340" y="84197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4" name="tx45"/>
            <p:cNvSpPr/>
            <p:nvPr/>
          </p:nvSpPr>
          <p:spPr>
            <a:xfrm>
              <a:off x="6801340" y="766966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5" name="tx46"/>
            <p:cNvSpPr/>
            <p:nvPr/>
          </p:nvSpPr>
          <p:spPr>
            <a:xfrm>
              <a:off x="6801340" y="69195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6"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48"/>
            <p:cNvSpPr/>
            <p:nvPr/>
          </p:nvSpPr>
          <p:spPr>
            <a:xfrm>
              <a:off x="7118876" y="8422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49"/>
            <p:cNvSpPr/>
            <p:nvPr/>
          </p:nvSpPr>
          <p:spPr>
            <a:xfrm>
              <a:off x="7118876" y="76719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50"/>
            <p:cNvSpPr/>
            <p:nvPr/>
          </p:nvSpPr>
          <p:spPr>
            <a:xfrm>
              <a:off x="7118876" y="69218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5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pl52"/>
            <p:cNvSpPr/>
            <p:nvPr/>
          </p:nvSpPr>
          <p:spPr>
            <a:xfrm>
              <a:off x="11345612" y="86398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pl53"/>
            <p:cNvSpPr/>
            <p:nvPr/>
          </p:nvSpPr>
          <p:spPr>
            <a:xfrm>
              <a:off x="11345612" y="81075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3" name="pl54"/>
            <p:cNvSpPr/>
            <p:nvPr/>
          </p:nvSpPr>
          <p:spPr>
            <a:xfrm>
              <a:off x="11345612" y="75752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4" name="pl55"/>
            <p:cNvSpPr/>
            <p:nvPr/>
          </p:nvSpPr>
          <p:spPr>
            <a:xfrm>
              <a:off x="11345612" y="70429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pl56"/>
            <p:cNvSpPr/>
            <p:nvPr/>
          </p:nvSpPr>
          <p:spPr>
            <a:xfrm>
              <a:off x="11345612" y="65106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tx5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7" name="tx58"/>
            <p:cNvSpPr/>
            <p:nvPr/>
          </p:nvSpPr>
          <p:spPr>
            <a:xfrm>
              <a:off x="11443669" y="86375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18" name="tx59"/>
            <p:cNvSpPr/>
            <p:nvPr/>
          </p:nvSpPr>
          <p:spPr>
            <a:xfrm>
              <a:off x="11443669" y="81052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9" name="tx60"/>
            <p:cNvSpPr/>
            <p:nvPr/>
          </p:nvSpPr>
          <p:spPr>
            <a:xfrm>
              <a:off x="11443669" y="757288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20" name="tx61"/>
            <p:cNvSpPr/>
            <p:nvPr/>
          </p:nvSpPr>
          <p:spPr>
            <a:xfrm>
              <a:off x="11443669" y="70406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62"/>
            <p:cNvSpPr/>
            <p:nvPr/>
          </p:nvSpPr>
          <p:spPr>
            <a:xfrm>
              <a:off x="11443669" y="65083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22" name="pl63"/>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4"/>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65"/>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66"/>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7"/>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8"/>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9"/>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tx70"/>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0" name="tx71"/>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1" name="tx72"/>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2" name="tx73"/>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3" name="tx74"/>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4" name="tx75"/>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5" name="tx76"/>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77"/>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7" name="tx78"/>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8" name="tx7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9" name="tx8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0" name="rc81"/>
            <p:cNvSpPr/>
            <p:nvPr/>
          </p:nvSpPr>
          <p:spPr>
            <a:xfrm>
              <a:off x="6607132" y="10217410"/>
              <a:ext cx="1051268" cy="182880"/>
            </a:xfrm>
            <a:prstGeom prst="rect">
              <a:avLst/>
            </a:prstGeom>
            <a:solidFill>
              <a:srgbClr val="FFFFFF">
                <a:alpha val="100000"/>
              </a:srgbClr>
            </a:solidFill>
          </p:spPr>
          <p:txBody>
            <a:bodyPr/>
            <a:lstStyle/>
            <a:p/>
          </p:txBody>
        </p:sp>
        <p:sp>
          <p:nvSpPr>
            <p:cNvPr id="541" name="rc82"/>
            <p:cNvSpPr/>
            <p:nvPr/>
          </p:nvSpPr>
          <p:spPr>
            <a:xfrm>
              <a:off x="6607132" y="10217410"/>
              <a:ext cx="182879" cy="182880"/>
            </a:xfrm>
            <a:prstGeom prst="rect">
              <a:avLst/>
            </a:prstGeom>
            <a:solidFill>
              <a:srgbClr val="FFFFFF">
                <a:alpha val="100000"/>
              </a:srgbClr>
            </a:solidFill>
          </p:spPr>
          <p:txBody>
            <a:bodyPr/>
            <a:lstStyle/>
            <a:p/>
          </p:txBody>
        </p:sp>
        <p:sp>
          <p:nvSpPr>
            <p:cNvPr id="542" name="pl83"/>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3" name="tx84"/>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4" name="rc85"/>
            <p:cNvSpPr/>
            <p:nvPr/>
          </p:nvSpPr>
          <p:spPr>
            <a:xfrm>
              <a:off x="7838400" y="10217410"/>
              <a:ext cx="4048799" cy="182880"/>
            </a:xfrm>
            <a:prstGeom prst="rect">
              <a:avLst/>
            </a:prstGeom>
            <a:solidFill>
              <a:srgbClr val="FFFFFF">
                <a:alpha val="100000"/>
              </a:srgbClr>
            </a:solidFill>
          </p:spPr>
          <p:txBody>
            <a:bodyPr/>
            <a:lstStyle/>
            <a:p/>
          </p:txBody>
        </p:sp>
        <p:sp>
          <p:nvSpPr>
            <p:cNvPr id="545" name="rc86"/>
            <p:cNvSpPr/>
            <p:nvPr/>
          </p:nvSpPr>
          <p:spPr>
            <a:xfrm>
              <a:off x="7838400" y="10217410"/>
              <a:ext cx="182879" cy="182880"/>
            </a:xfrm>
            <a:prstGeom prst="rect">
              <a:avLst/>
            </a:prstGeom>
            <a:solidFill>
              <a:srgbClr val="FFFFFF">
                <a:alpha val="100000"/>
              </a:srgbClr>
            </a:solidFill>
          </p:spPr>
          <p:txBody>
            <a:bodyPr/>
            <a:lstStyle/>
            <a:p/>
          </p:txBody>
        </p:sp>
        <p:sp>
          <p:nvSpPr>
            <p:cNvPr id="546" name="rc87"/>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7" name="rc88"/>
            <p:cNvSpPr/>
            <p:nvPr/>
          </p:nvSpPr>
          <p:spPr>
            <a:xfrm>
              <a:off x="8929641" y="10217410"/>
              <a:ext cx="182879" cy="182880"/>
            </a:xfrm>
            <a:prstGeom prst="rect">
              <a:avLst/>
            </a:prstGeom>
            <a:solidFill>
              <a:srgbClr val="FFFFFF">
                <a:alpha val="100000"/>
              </a:srgbClr>
            </a:solidFill>
          </p:spPr>
          <p:txBody>
            <a:bodyPr/>
            <a:lstStyle/>
            <a:p/>
          </p:txBody>
        </p:sp>
        <p:sp>
          <p:nvSpPr>
            <p:cNvPr id="548" name="rc89"/>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9" name="rc90"/>
            <p:cNvSpPr/>
            <p:nvPr/>
          </p:nvSpPr>
          <p:spPr>
            <a:xfrm>
              <a:off x="9855682" y="10217410"/>
              <a:ext cx="182879" cy="182880"/>
            </a:xfrm>
            <a:prstGeom prst="rect">
              <a:avLst/>
            </a:prstGeom>
            <a:solidFill>
              <a:srgbClr val="FFFFFF">
                <a:alpha val="100000"/>
              </a:srgbClr>
            </a:solidFill>
          </p:spPr>
          <p:txBody>
            <a:bodyPr/>
            <a:lstStyle/>
            <a:p/>
          </p:txBody>
        </p:sp>
        <p:sp>
          <p:nvSpPr>
            <p:cNvPr id="550" name="rc91"/>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1" name="rc92"/>
            <p:cNvSpPr/>
            <p:nvPr/>
          </p:nvSpPr>
          <p:spPr>
            <a:xfrm>
              <a:off x="10857923" y="10217410"/>
              <a:ext cx="182880" cy="182880"/>
            </a:xfrm>
            <a:prstGeom prst="rect">
              <a:avLst/>
            </a:prstGeom>
            <a:solidFill>
              <a:srgbClr val="FFFFFF">
                <a:alpha val="100000"/>
              </a:srgbClr>
            </a:solidFill>
          </p:spPr>
          <p:txBody>
            <a:bodyPr/>
            <a:lstStyle/>
            <a:p/>
          </p:txBody>
        </p:sp>
        <p:sp>
          <p:nvSpPr>
            <p:cNvPr id="552" name="rc93"/>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3" name="tx94"/>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4" name="tx95"/>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5" name="tx96"/>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6" name="tx97"/>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7" name="tx98"/>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8" name=""/>
          <p:cNvGrpSpPr/>
          <p:nvPr/>
        </p:nvGrpSpPr>
        <p:grpSpPr>
          <a:xfrm>
            <a:off x="12527280" y="6217920"/>
            <a:ext cx="5486400" cy="4297680"/>
            <a:chOff x="12527280" y="6217920"/>
            <a:chExt cx="5486400" cy="4297680"/>
          </a:xfrm>
        </p:grpSpPr>
        <p:sp>
          <p:nvSpPr>
            <p:cNvPr id="5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7"/>
            <p:cNvSpPr/>
            <p:nvPr/>
          </p:nvSpPr>
          <p:spPr>
            <a:xfrm>
              <a:off x="13325144" y="7227034"/>
              <a:ext cx="4510689" cy="1254767"/>
            </a:xfrm>
            <a:custGeom>
              <a:avLst/>
              <a:pathLst>
                <a:path w="4510689" h="1254767">
                  <a:moveTo>
                    <a:pt x="0" y="1254767"/>
                  </a:moveTo>
                  <a:lnTo>
                    <a:pt x="180427" y="1229159"/>
                  </a:lnTo>
                  <a:lnTo>
                    <a:pt x="360855" y="1152337"/>
                  </a:lnTo>
                  <a:lnTo>
                    <a:pt x="541282" y="1126729"/>
                  </a:lnTo>
                  <a:lnTo>
                    <a:pt x="721710" y="1075514"/>
                  </a:lnTo>
                  <a:lnTo>
                    <a:pt x="902137" y="947477"/>
                  </a:lnTo>
                  <a:lnTo>
                    <a:pt x="1082565" y="845047"/>
                  </a:lnTo>
                  <a:lnTo>
                    <a:pt x="1262993" y="717009"/>
                  </a:lnTo>
                  <a:lnTo>
                    <a:pt x="1443420" y="588972"/>
                  </a:lnTo>
                  <a:lnTo>
                    <a:pt x="1623848" y="460934"/>
                  </a:lnTo>
                  <a:lnTo>
                    <a:pt x="1804275" y="332897"/>
                  </a:lnTo>
                  <a:lnTo>
                    <a:pt x="1984703" y="230467"/>
                  </a:lnTo>
                  <a:lnTo>
                    <a:pt x="2165131" y="384112"/>
                  </a:lnTo>
                  <a:lnTo>
                    <a:pt x="2345558" y="563364"/>
                  </a:lnTo>
                  <a:lnTo>
                    <a:pt x="2525986" y="588972"/>
                  </a:lnTo>
                  <a:lnTo>
                    <a:pt x="2706413" y="537757"/>
                  </a:lnTo>
                  <a:lnTo>
                    <a:pt x="2886841" y="512149"/>
                  </a:lnTo>
                  <a:lnTo>
                    <a:pt x="3067268" y="460934"/>
                  </a:lnTo>
                  <a:lnTo>
                    <a:pt x="3247696" y="384112"/>
                  </a:lnTo>
                  <a:lnTo>
                    <a:pt x="3428124" y="307289"/>
                  </a:lnTo>
                  <a:lnTo>
                    <a:pt x="3608551" y="256074"/>
                  </a:lnTo>
                  <a:lnTo>
                    <a:pt x="3788979" y="307289"/>
                  </a:lnTo>
                  <a:lnTo>
                    <a:pt x="3969406" y="256074"/>
                  </a:lnTo>
                  <a:lnTo>
                    <a:pt x="4149834" y="153644"/>
                  </a:lnTo>
                  <a:lnTo>
                    <a:pt x="4330262" y="128037"/>
                  </a:lnTo>
                  <a:lnTo>
                    <a:pt x="4510689" y="0"/>
                  </a:lnTo>
                </a:path>
              </a:pathLst>
            </a:custGeom>
            <a:ln w="32521" cap="flat">
              <a:solidFill>
                <a:srgbClr val="5EB0E8">
                  <a:alpha val="100000"/>
                </a:srgbClr>
              </a:solidFill>
              <a:prstDash val="solid"/>
              <a:round/>
            </a:ln>
          </p:spPr>
          <p:txBody>
            <a:bodyPr/>
            <a:lstStyle/>
            <a:p/>
          </p:txBody>
        </p:sp>
        <p:sp>
          <p:nvSpPr>
            <p:cNvPr id="574" name="pl18"/>
            <p:cNvSpPr/>
            <p:nvPr/>
          </p:nvSpPr>
          <p:spPr>
            <a:xfrm>
              <a:off x="16753268" y="7355072"/>
              <a:ext cx="1082565" cy="640187"/>
            </a:xfrm>
            <a:custGeom>
              <a:avLst/>
              <a:pathLst>
                <a:path w="1082565" h="640187">
                  <a:moveTo>
                    <a:pt x="0" y="640187"/>
                  </a:moveTo>
                  <a:lnTo>
                    <a:pt x="180427" y="537757"/>
                  </a:lnTo>
                  <a:lnTo>
                    <a:pt x="360855" y="512149"/>
                  </a:lnTo>
                  <a:lnTo>
                    <a:pt x="541282" y="281682"/>
                  </a:lnTo>
                  <a:lnTo>
                    <a:pt x="721710" y="256074"/>
                  </a:lnTo>
                  <a:lnTo>
                    <a:pt x="902137" y="204859"/>
                  </a:lnTo>
                  <a:lnTo>
                    <a:pt x="1082565" y="0"/>
                  </a:lnTo>
                </a:path>
              </a:pathLst>
            </a:custGeom>
            <a:ln w="32521" cap="flat">
              <a:solidFill>
                <a:srgbClr val="00A173">
                  <a:alpha val="100000"/>
                </a:srgbClr>
              </a:solidFill>
              <a:prstDash val="solid"/>
              <a:round/>
            </a:ln>
          </p:spPr>
          <p:txBody>
            <a:bodyPr/>
            <a:lstStyle/>
            <a:p/>
          </p:txBody>
        </p:sp>
        <p:sp>
          <p:nvSpPr>
            <p:cNvPr id="57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0" name="rc84"/>
            <p:cNvSpPr/>
            <p:nvPr/>
          </p:nvSpPr>
          <p:spPr>
            <a:xfrm>
              <a:off x="14005791" y="9941072"/>
              <a:ext cx="3149396" cy="504938"/>
            </a:xfrm>
            <a:prstGeom prst="rect">
              <a:avLst/>
            </a:prstGeom>
            <a:solidFill>
              <a:srgbClr val="FFFFFF">
                <a:alpha val="100000"/>
              </a:srgbClr>
            </a:solidFill>
          </p:spPr>
          <p:txBody>
            <a:bodyPr/>
            <a:lstStyle/>
            <a:p/>
          </p:txBody>
        </p:sp>
        <p:sp>
          <p:nvSpPr>
            <p:cNvPr id="64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6" name=""/>
          <p:cNvGrpSpPr/>
          <p:nvPr/>
        </p:nvGrpSpPr>
        <p:grpSpPr>
          <a:xfrm>
            <a:off x="594360" y="6217920"/>
            <a:ext cx="5562295" cy="4108319"/>
            <a:chOff x="594360" y="6217920"/>
            <a:chExt cx="5562295" cy="4108319"/>
          </a:xfrm>
        </p:grpSpPr>
        <p:sp>
          <p:nvSpPr>
            <p:cNvPr id="64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8" name="rc4"/>
            <p:cNvSpPr/>
            <p:nvPr/>
          </p:nvSpPr>
          <p:spPr>
            <a:xfrm>
              <a:off x="261015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9" name="rc5"/>
            <p:cNvSpPr/>
            <p:nvPr/>
          </p:nvSpPr>
          <p:spPr>
            <a:xfrm>
              <a:off x="2638388"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0" name="rc6"/>
            <p:cNvSpPr/>
            <p:nvPr/>
          </p:nvSpPr>
          <p:spPr>
            <a:xfrm>
              <a:off x="2920753"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1" name="rc7"/>
            <p:cNvSpPr/>
            <p:nvPr/>
          </p:nvSpPr>
          <p:spPr>
            <a:xfrm>
              <a:off x="3203118"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2" name="rc8"/>
            <p:cNvSpPr/>
            <p:nvPr/>
          </p:nvSpPr>
          <p:spPr>
            <a:xfrm>
              <a:off x="348548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9"/>
            <p:cNvSpPr/>
            <p:nvPr/>
          </p:nvSpPr>
          <p:spPr>
            <a:xfrm>
              <a:off x="3767849"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4" name="rc10"/>
            <p:cNvSpPr/>
            <p:nvPr/>
          </p:nvSpPr>
          <p:spPr>
            <a:xfrm>
              <a:off x="4050214" y="6544587"/>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5" name="rc11"/>
            <p:cNvSpPr/>
            <p:nvPr/>
          </p:nvSpPr>
          <p:spPr>
            <a:xfrm>
              <a:off x="433257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6" name="rc12"/>
            <p:cNvSpPr/>
            <p:nvPr/>
          </p:nvSpPr>
          <p:spPr>
            <a:xfrm>
              <a:off x="4614944"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57" name="rc13"/>
            <p:cNvSpPr/>
            <p:nvPr/>
          </p:nvSpPr>
          <p:spPr>
            <a:xfrm>
              <a:off x="4897309" y="6544587"/>
              <a:ext cx="282365" cy="282365"/>
            </a:xfrm>
            <a:prstGeom prst="rect">
              <a:avLst/>
            </a:prstGeom>
            <a:solidFill>
              <a:srgbClr val="F34C35">
                <a:alpha val="100000"/>
              </a:srgbClr>
            </a:solidFill>
            <a:ln w="5420" cap="flat">
              <a:solidFill>
                <a:srgbClr val="FFFFFF">
                  <a:alpha val="100000"/>
                </a:srgbClr>
              </a:solidFill>
              <a:prstDash val="solid"/>
              <a:miter/>
            </a:ln>
          </p:spPr>
          <p:txBody>
            <a:bodyPr/>
            <a:lstStyle/>
            <a:p/>
          </p:txBody>
        </p:sp>
        <p:sp>
          <p:nvSpPr>
            <p:cNvPr id="658" name="rc14"/>
            <p:cNvSpPr/>
            <p:nvPr/>
          </p:nvSpPr>
          <p:spPr>
            <a:xfrm>
              <a:off x="5179674" y="6544587"/>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59" name="rc15"/>
            <p:cNvSpPr/>
            <p:nvPr/>
          </p:nvSpPr>
          <p:spPr>
            <a:xfrm>
              <a:off x="5462039"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60" name="rc16"/>
            <p:cNvSpPr/>
            <p:nvPr/>
          </p:nvSpPr>
          <p:spPr>
            <a:xfrm>
              <a:off x="5744404" y="6544587"/>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61" name="rc17"/>
            <p:cNvSpPr/>
            <p:nvPr/>
          </p:nvSpPr>
          <p:spPr>
            <a:xfrm>
              <a:off x="2638388"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2" name="rc18"/>
            <p:cNvSpPr/>
            <p:nvPr/>
          </p:nvSpPr>
          <p:spPr>
            <a:xfrm>
              <a:off x="2920753"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63" name="rc19"/>
            <p:cNvSpPr/>
            <p:nvPr/>
          </p:nvSpPr>
          <p:spPr>
            <a:xfrm>
              <a:off x="3203118"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4" name="rc20"/>
            <p:cNvSpPr/>
            <p:nvPr/>
          </p:nvSpPr>
          <p:spPr>
            <a:xfrm>
              <a:off x="348548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1"/>
            <p:cNvSpPr/>
            <p:nvPr/>
          </p:nvSpPr>
          <p:spPr>
            <a:xfrm>
              <a:off x="3767849"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66" name="rc22"/>
            <p:cNvSpPr/>
            <p:nvPr/>
          </p:nvSpPr>
          <p:spPr>
            <a:xfrm>
              <a:off x="4050214" y="6826953"/>
              <a:ext cx="282365" cy="282365"/>
            </a:xfrm>
            <a:prstGeom prst="rect">
              <a:avLst/>
            </a:prstGeom>
            <a:solidFill>
              <a:srgbClr val="EF3C2D">
                <a:alpha val="100000"/>
              </a:srgbClr>
            </a:solidFill>
            <a:ln w="5420" cap="flat">
              <a:solidFill>
                <a:srgbClr val="FFFFFF">
                  <a:alpha val="100000"/>
                </a:srgbClr>
              </a:solidFill>
              <a:prstDash val="solid"/>
              <a:miter/>
            </a:ln>
          </p:spPr>
          <p:txBody>
            <a:bodyPr/>
            <a:lstStyle/>
            <a:p/>
          </p:txBody>
        </p:sp>
        <p:sp>
          <p:nvSpPr>
            <p:cNvPr id="667" name="rc23"/>
            <p:cNvSpPr/>
            <p:nvPr/>
          </p:nvSpPr>
          <p:spPr>
            <a:xfrm>
              <a:off x="4332579"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68" name="rc24"/>
            <p:cNvSpPr/>
            <p:nvPr/>
          </p:nvSpPr>
          <p:spPr>
            <a:xfrm>
              <a:off x="4614944"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9" name="rc25"/>
            <p:cNvSpPr/>
            <p:nvPr/>
          </p:nvSpPr>
          <p:spPr>
            <a:xfrm>
              <a:off x="4897309" y="6826953"/>
              <a:ext cx="282365" cy="282365"/>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670" name="rc26"/>
            <p:cNvSpPr/>
            <p:nvPr/>
          </p:nvSpPr>
          <p:spPr>
            <a:xfrm>
              <a:off x="5179674"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71" name="rc27"/>
            <p:cNvSpPr/>
            <p:nvPr/>
          </p:nvSpPr>
          <p:spPr>
            <a:xfrm>
              <a:off x="5462039" y="6826953"/>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72" name="rc28"/>
            <p:cNvSpPr/>
            <p:nvPr/>
          </p:nvSpPr>
          <p:spPr>
            <a:xfrm>
              <a:off x="5744404" y="6826953"/>
              <a:ext cx="282365" cy="282365"/>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73" name="rc29"/>
            <p:cNvSpPr/>
            <p:nvPr/>
          </p:nvSpPr>
          <p:spPr>
            <a:xfrm>
              <a:off x="2638388"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4" name="rc30"/>
            <p:cNvSpPr/>
            <p:nvPr/>
          </p:nvSpPr>
          <p:spPr>
            <a:xfrm>
              <a:off x="2920753"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5" name="rc31"/>
            <p:cNvSpPr/>
            <p:nvPr/>
          </p:nvSpPr>
          <p:spPr>
            <a:xfrm>
              <a:off x="3203118"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6" name="rc32"/>
            <p:cNvSpPr/>
            <p:nvPr/>
          </p:nvSpPr>
          <p:spPr>
            <a:xfrm>
              <a:off x="348548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3"/>
            <p:cNvSpPr/>
            <p:nvPr/>
          </p:nvSpPr>
          <p:spPr>
            <a:xfrm>
              <a:off x="3767849"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8" name="rc34"/>
            <p:cNvSpPr/>
            <p:nvPr/>
          </p:nvSpPr>
          <p:spPr>
            <a:xfrm>
              <a:off x="4050214"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9" name="rc35"/>
            <p:cNvSpPr/>
            <p:nvPr/>
          </p:nvSpPr>
          <p:spPr>
            <a:xfrm>
              <a:off x="4332579" y="710931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80" name="rc36"/>
            <p:cNvSpPr/>
            <p:nvPr/>
          </p:nvSpPr>
          <p:spPr>
            <a:xfrm>
              <a:off x="4614944"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81" name="rc37"/>
            <p:cNvSpPr/>
            <p:nvPr/>
          </p:nvSpPr>
          <p:spPr>
            <a:xfrm>
              <a:off x="4897309"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2" name="rc38"/>
            <p:cNvSpPr/>
            <p:nvPr/>
          </p:nvSpPr>
          <p:spPr>
            <a:xfrm>
              <a:off x="5179674" y="710931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83" name="rc39"/>
            <p:cNvSpPr/>
            <p:nvPr/>
          </p:nvSpPr>
          <p:spPr>
            <a:xfrm>
              <a:off x="5462039" y="710931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84" name="rc40"/>
            <p:cNvSpPr/>
            <p:nvPr/>
          </p:nvSpPr>
          <p:spPr>
            <a:xfrm>
              <a:off x="5744404"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85" name="rc41"/>
            <p:cNvSpPr/>
            <p:nvPr/>
          </p:nvSpPr>
          <p:spPr>
            <a:xfrm>
              <a:off x="263838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2"/>
            <p:cNvSpPr/>
            <p:nvPr/>
          </p:nvSpPr>
          <p:spPr>
            <a:xfrm>
              <a:off x="292075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43"/>
            <p:cNvSpPr/>
            <p:nvPr/>
          </p:nvSpPr>
          <p:spPr>
            <a:xfrm>
              <a:off x="32031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4"/>
            <p:cNvSpPr/>
            <p:nvPr/>
          </p:nvSpPr>
          <p:spPr>
            <a:xfrm>
              <a:off x="348548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45"/>
            <p:cNvSpPr/>
            <p:nvPr/>
          </p:nvSpPr>
          <p:spPr>
            <a:xfrm>
              <a:off x="3767849"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0" name="rc46"/>
            <p:cNvSpPr/>
            <p:nvPr/>
          </p:nvSpPr>
          <p:spPr>
            <a:xfrm>
              <a:off x="405021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47"/>
            <p:cNvSpPr/>
            <p:nvPr/>
          </p:nvSpPr>
          <p:spPr>
            <a:xfrm>
              <a:off x="4332579" y="739168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92" name="rc48"/>
            <p:cNvSpPr/>
            <p:nvPr/>
          </p:nvSpPr>
          <p:spPr>
            <a:xfrm>
              <a:off x="461494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3" name="rc49"/>
            <p:cNvSpPr/>
            <p:nvPr/>
          </p:nvSpPr>
          <p:spPr>
            <a:xfrm>
              <a:off x="4897309" y="7391683"/>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94" name="rc50"/>
            <p:cNvSpPr/>
            <p:nvPr/>
          </p:nvSpPr>
          <p:spPr>
            <a:xfrm>
              <a:off x="5179674" y="739168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95" name="rc51"/>
            <p:cNvSpPr/>
            <p:nvPr/>
          </p:nvSpPr>
          <p:spPr>
            <a:xfrm>
              <a:off x="5462039"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6" name="rc52"/>
            <p:cNvSpPr/>
            <p:nvPr/>
          </p:nvSpPr>
          <p:spPr>
            <a:xfrm>
              <a:off x="574440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3"/>
            <p:cNvSpPr/>
            <p:nvPr/>
          </p:nvSpPr>
          <p:spPr>
            <a:xfrm>
              <a:off x="263838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4"/>
            <p:cNvSpPr/>
            <p:nvPr/>
          </p:nvSpPr>
          <p:spPr>
            <a:xfrm>
              <a:off x="29207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55"/>
            <p:cNvSpPr/>
            <p:nvPr/>
          </p:nvSpPr>
          <p:spPr>
            <a:xfrm>
              <a:off x="320311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56"/>
            <p:cNvSpPr/>
            <p:nvPr/>
          </p:nvSpPr>
          <p:spPr>
            <a:xfrm>
              <a:off x="34854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7"/>
            <p:cNvSpPr/>
            <p:nvPr/>
          </p:nvSpPr>
          <p:spPr>
            <a:xfrm>
              <a:off x="376784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8"/>
            <p:cNvSpPr/>
            <p:nvPr/>
          </p:nvSpPr>
          <p:spPr>
            <a:xfrm>
              <a:off x="405021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9"/>
            <p:cNvSpPr/>
            <p:nvPr/>
          </p:nvSpPr>
          <p:spPr>
            <a:xfrm>
              <a:off x="43325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0"/>
            <p:cNvSpPr/>
            <p:nvPr/>
          </p:nvSpPr>
          <p:spPr>
            <a:xfrm>
              <a:off x="461494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1"/>
            <p:cNvSpPr/>
            <p:nvPr/>
          </p:nvSpPr>
          <p:spPr>
            <a:xfrm>
              <a:off x="48973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62"/>
            <p:cNvSpPr/>
            <p:nvPr/>
          </p:nvSpPr>
          <p:spPr>
            <a:xfrm>
              <a:off x="5179674"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7" name="rc63"/>
            <p:cNvSpPr/>
            <p:nvPr/>
          </p:nvSpPr>
          <p:spPr>
            <a:xfrm>
              <a:off x="5462039" y="767404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708" name="rc64"/>
            <p:cNvSpPr/>
            <p:nvPr/>
          </p:nvSpPr>
          <p:spPr>
            <a:xfrm>
              <a:off x="5744404"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9" name="rc65"/>
            <p:cNvSpPr/>
            <p:nvPr/>
          </p:nvSpPr>
          <p:spPr>
            <a:xfrm>
              <a:off x="2638388"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0" name="rc66"/>
            <p:cNvSpPr/>
            <p:nvPr/>
          </p:nvSpPr>
          <p:spPr>
            <a:xfrm>
              <a:off x="2920753"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1" name="rc67"/>
            <p:cNvSpPr/>
            <p:nvPr/>
          </p:nvSpPr>
          <p:spPr>
            <a:xfrm>
              <a:off x="3203118"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2" name="rc68"/>
            <p:cNvSpPr/>
            <p:nvPr/>
          </p:nvSpPr>
          <p:spPr>
            <a:xfrm>
              <a:off x="348548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9"/>
            <p:cNvSpPr/>
            <p:nvPr/>
          </p:nvSpPr>
          <p:spPr>
            <a:xfrm>
              <a:off x="376784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0"/>
            <p:cNvSpPr/>
            <p:nvPr/>
          </p:nvSpPr>
          <p:spPr>
            <a:xfrm>
              <a:off x="4050214"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5" name="rc71"/>
            <p:cNvSpPr/>
            <p:nvPr/>
          </p:nvSpPr>
          <p:spPr>
            <a:xfrm>
              <a:off x="4332579"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6" name="rc72"/>
            <p:cNvSpPr/>
            <p:nvPr/>
          </p:nvSpPr>
          <p:spPr>
            <a:xfrm>
              <a:off x="461494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73"/>
            <p:cNvSpPr/>
            <p:nvPr/>
          </p:nvSpPr>
          <p:spPr>
            <a:xfrm>
              <a:off x="4897309"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8" name="rc74"/>
            <p:cNvSpPr/>
            <p:nvPr/>
          </p:nvSpPr>
          <p:spPr>
            <a:xfrm>
              <a:off x="5179674"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9" name="rc75"/>
            <p:cNvSpPr/>
            <p:nvPr/>
          </p:nvSpPr>
          <p:spPr>
            <a:xfrm>
              <a:off x="5462039"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0" name="rc76"/>
            <p:cNvSpPr/>
            <p:nvPr/>
          </p:nvSpPr>
          <p:spPr>
            <a:xfrm>
              <a:off x="574440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77"/>
            <p:cNvSpPr/>
            <p:nvPr/>
          </p:nvSpPr>
          <p:spPr>
            <a:xfrm>
              <a:off x="26383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8"/>
            <p:cNvSpPr/>
            <p:nvPr/>
          </p:nvSpPr>
          <p:spPr>
            <a:xfrm>
              <a:off x="29207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79"/>
            <p:cNvSpPr/>
            <p:nvPr/>
          </p:nvSpPr>
          <p:spPr>
            <a:xfrm>
              <a:off x="32031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0"/>
            <p:cNvSpPr/>
            <p:nvPr/>
          </p:nvSpPr>
          <p:spPr>
            <a:xfrm>
              <a:off x="34854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1"/>
            <p:cNvSpPr/>
            <p:nvPr/>
          </p:nvSpPr>
          <p:spPr>
            <a:xfrm>
              <a:off x="3767849"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26" name="rc82"/>
            <p:cNvSpPr/>
            <p:nvPr/>
          </p:nvSpPr>
          <p:spPr>
            <a:xfrm>
              <a:off x="405021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3"/>
            <p:cNvSpPr/>
            <p:nvPr/>
          </p:nvSpPr>
          <p:spPr>
            <a:xfrm>
              <a:off x="433257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4"/>
            <p:cNvSpPr/>
            <p:nvPr/>
          </p:nvSpPr>
          <p:spPr>
            <a:xfrm>
              <a:off x="461494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85"/>
            <p:cNvSpPr/>
            <p:nvPr/>
          </p:nvSpPr>
          <p:spPr>
            <a:xfrm>
              <a:off x="48973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86"/>
            <p:cNvSpPr/>
            <p:nvPr/>
          </p:nvSpPr>
          <p:spPr>
            <a:xfrm>
              <a:off x="517967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7"/>
            <p:cNvSpPr/>
            <p:nvPr/>
          </p:nvSpPr>
          <p:spPr>
            <a:xfrm>
              <a:off x="54620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8"/>
            <p:cNvSpPr/>
            <p:nvPr/>
          </p:nvSpPr>
          <p:spPr>
            <a:xfrm>
              <a:off x="574440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3" name="rc89"/>
            <p:cNvSpPr/>
            <p:nvPr/>
          </p:nvSpPr>
          <p:spPr>
            <a:xfrm>
              <a:off x="263838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4" name="rc90"/>
            <p:cNvSpPr/>
            <p:nvPr/>
          </p:nvSpPr>
          <p:spPr>
            <a:xfrm>
              <a:off x="29207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1"/>
            <p:cNvSpPr/>
            <p:nvPr/>
          </p:nvSpPr>
          <p:spPr>
            <a:xfrm>
              <a:off x="32031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2"/>
            <p:cNvSpPr/>
            <p:nvPr/>
          </p:nvSpPr>
          <p:spPr>
            <a:xfrm>
              <a:off x="34854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3"/>
            <p:cNvSpPr/>
            <p:nvPr/>
          </p:nvSpPr>
          <p:spPr>
            <a:xfrm>
              <a:off x="376784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4"/>
            <p:cNvSpPr/>
            <p:nvPr/>
          </p:nvSpPr>
          <p:spPr>
            <a:xfrm>
              <a:off x="405021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95"/>
            <p:cNvSpPr/>
            <p:nvPr/>
          </p:nvSpPr>
          <p:spPr>
            <a:xfrm>
              <a:off x="433257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6"/>
            <p:cNvSpPr/>
            <p:nvPr/>
          </p:nvSpPr>
          <p:spPr>
            <a:xfrm>
              <a:off x="46149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97"/>
            <p:cNvSpPr/>
            <p:nvPr/>
          </p:nvSpPr>
          <p:spPr>
            <a:xfrm>
              <a:off x="48973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98"/>
            <p:cNvSpPr/>
            <p:nvPr/>
          </p:nvSpPr>
          <p:spPr>
            <a:xfrm>
              <a:off x="517967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3" name="rc99"/>
            <p:cNvSpPr/>
            <p:nvPr/>
          </p:nvSpPr>
          <p:spPr>
            <a:xfrm>
              <a:off x="546203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100"/>
            <p:cNvSpPr/>
            <p:nvPr/>
          </p:nvSpPr>
          <p:spPr>
            <a:xfrm>
              <a:off x="574440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5" name="rc101"/>
            <p:cNvSpPr/>
            <p:nvPr/>
          </p:nvSpPr>
          <p:spPr>
            <a:xfrm>
              <a:off x="2638388"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6" name="rc102"/>
            <p:cNvSpPr/>
            <p:nvPr/>
          </p:nvSpPr>
          <p:spPr>
            <a:xfrm>
              <a:off x="292075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03"/>
            <p:cNvSpPr/>
            <p:nvPr/>
          </p:nvSpPr>
          <p:spPr>
            <a:xfrm>
              <a:off x="320311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8" name="rc104"/>
            <p:cNvSpPr/>
            <p:nvPr/>
          </p:nvSpPr>
          <p:spPr>
            <a:xfrm>
              <a:off x="348548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05"/>
            <p:cNvSpPr/>
            <p:nvPr/>
          </p:nvSpPr>
          <p:spPr>
            <a:xfrm>
              <a:off x="376784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06"/>
            <p:cNvSpPr/>
            <p:nvPr/>
          </p:nvSpPr>
          <p:spPr>
            <a:xfrm>
              <a:off x="4050214"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51" name="rc107"/>
            <p:cNvSpPr/>
            <p:nvPr/>
          </p:nvSpPr>
          <p:spPr>
            <a:xfrm>
              <a:off x="43325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8"/>
            <p:cNvSpPr/>
            <p:nvPr/>
          </p:nvSpPr>
          <p:spPr>
            <a:xfrm>
              <a:off x="461494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3" name="rc109"/>
            <p:cNvSpPr/>
            <p:nvPr/>
          </p:nvSpPr>
          <p:spPr>
            <a:xfrm>
              <a:off x="48973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10"/>
            <p:cNvSpPr/>
            <p:nvPr/>
          </p:nvSpPr>
          <p:spPr>
            <a:xfrm>
              <a:off x="517967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11"/>
            <p:cNvSpPr/>
            <p:nvPr/>
          </p:nvSpPr>
          <p:spPr>
            <a:xfrm>
              <a:off x="5462039"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6" name="rc112"/>
            <p:cNvSpPr/>
            <p:nvPr/>
          </p:nvSpPr>
          <p:spPr>
            <a:xfrm>
              <a:off x="57444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tx113"/>
            <p:cNvSpPr/>
            <p:nvPr/>
          </p:nvSpPr>
          <p:spPr>
            <a:xfrm>
              <a:off x="1991483"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8" name="tx114"/>
            <p:cNvSpPr/>
            <p:nvPr/>
          </p:nvSpPr>
          <p:spPr>
            <a:xfrm>
              <a:off x="1881499" y="8604059"/>
              <a:ext cx="5673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TIGRAY</a:t>
              </a:r>
            </a:p>
          </p:txBody>
        </p:sp>
        <p:sp>
          <p:nvSpPr>
            <p:cNvPr id="759" name="tx115"/>
            <p:cNvSpPr/>
            <p:nvPr/>
          </p:nvSpPr>
          <p:spPr>
            <a:xfrm>
              <a:off x="696008" y="8321694"/>
              <a:ext cx="175282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BENESHANGUL GUMUZ</a:t>
              </a:r>
            </a:p>
          </p:txBody>
        </p:sp>
        <p:sp>
          <p:nvSpPr>
            <p:cNvPr id="760" name="tx116"/>
            <p:cNvSpPr/>
            <p:nvPr/>
          </p:nvSpPr>
          <p:spPr>
            <a:xfrm>
              <a:off x="1432484" y="8039329"/>
              <a:ext cx="101634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ADDIS ABABA</a:t>
              </a:r>
            </a:p>
          </p:txBody>
        </p:sp>
        <p:sp>
          <p:nvSpPr>
            <p:cNvPr id="761" name="tx117"/>
            <p:cNvSpPr/>
            <p:nvPr/>
          </p:nvSpPr>
          <p:spPr>
            <a:xfrm>
              <a:off x="1873016" y="7760685"/>
              <a:ext cx="5758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HARARI</a:t>
              </a:r>
            </a:p>
          </p:txBody>
        </p:sp>
        <p:sp>
          <p:nvSpPr>
            <p:cNvPr id="762" name="tx118"/>
            <p:cNvSpPr/>
            <p:nvPr/>
          </p:nvSpPr>
          <p:spPr>
            <a:xfrm>
              <a:off x="1872941" y="7474525"/>
              <a:ext cx="5758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SOMALI</a:t>
              </a:r>
            </a:p>
          </p:txBody>
        </p:sp>
        <p:sp>
          <p:nvSpPr>
            <p:cNvPr id="763" name="tx119"/>
            <p:cNvSpPr/>
            <p:nvPr/>
          </p:nvSpPr>
          <p:spPr>
            <a:xfrm>
              <a:off x="2025416" y="7192234"/>
              <a:ext cx="4234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SNNP</a:t>
              </a:r>
            </a:p>
          </p:txBody>
        </p:sp>
        <p:sp>
          <p:nvSpPr>
            <p:cNvPr id="764" name="tx120"/>
            <p:cNvSpPr/>
            <p:nvPr/>
          </p:nvSpPr>
          <p:spPr>
            <a:xfrm>
              <a:off x="1729099" y="6909794"/>
              <a:ext cx="719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OROMIYA</a:t>
              </a:r>
            </a:p>
          </p:txBody>
        </p:sp>
        <p:sp>
          <p:nvSpPr>
            <p:cNvPr id="765" name="tx121"/>
            <p:cNvSpPr/>
            <p:nvPr/>
          </p:nvSpPr>
          <p:spPr>
            <a:xfrm>
              <a:off x="1796816" y="6631225"/>
              <a:ext cx="6520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AMHARA</a:t>
              </a:r>
            </a:p>
          </p:txBody>
        </p:sp>
        <p:sp>
          <p:nvSpPr>
            <p:cNvPr id="766" name="tx122"/>
            <p:cNvSpPr/>
            <p:nvPr/>
          </p:nvSpPr>
          <p:spPr>
            <a:xfrm rot="-2700000">
              <a:off x="233993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7" name="tx123"/>
            <p:cNvSpPr/>
            <p:nvPr/>
          </p:nvSpPr>
          <p:spPr>
            <a:xfrm rot="-2700000">
              <a:off x="262230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8" name="tx124"/>
            <p:cNvSpPr/>
            <p:nvPr/>
          </p:nvSpPr>
          <p:spPr>
            <a:xfrm rot="-2700000">
              <a:off x="290466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9" name="tx125"/>
            <p:cNvSpPr/>
            <p:nvPr/>
          </p:nvSpPr>
          <p:spPr>
            <a:xfrm rot="-2700000">
              <a:off x="31870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0" name="tx126"/>
            <p:cNvSpPr/>
            <p:nvPr/>
          </p:nvSpPr>
          <p:spPr>
            <a:xfrm rot="-2700000">
              <a:off x="34693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1" name="tx127"/>
            <p:cNvSpPr/>
            <p:nvPr/>
          </p:nvSpPr>
          <p:spPr>
            <a:xfrm rot="-2700000">
              <a:off x="37517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2" name="tx128"/>
            <p:cNvSpPr/>
            <p:nvPr/>
          </p:nvSpPr>
          <p:spPr>
            <a:xfrm rot="-2700000">
              <a:off x="4034100"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3" name="tx129"/>
            <p:cNvSpPr/>
            <p:nvPr/>
          </p:nvSpPr>
          <p:spPr>
            <a:xfrm rot="-2700000">
              <a:off x="43164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4" name="tx130"/>
            <p:cNvSpPr/>
            <p:nvPr/>
          </p:nvSpPr>
          <p:spPr>
            <a:xfrm rot="-2700000">
              <a:off x="45988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5" name="tx131"/>
            <p:cNvSpPr/>
            <p:nvPr/>
          </p:nvSpPr>
          <p:spPr>
            <a:xfrm rot="-2700000">
              <a:off x="488122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6" name="tx132"/>
            <p:cNvSpPr/>
            <p:nvPr/>
          </p:nvSpPr>
          <p:spPr>
            <a:xfrm rot="-2700000">
              <a:off x="516358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77" name="tx133"/>
            <p:cNvSpPr/>
            <p:nvPr/>
          </p:nvSpPr>
          <p:spPr>
            <a:xfrm rot="-2700000">
              <a:off x="54459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8" name="pic134"/>
            <p:cNvPicPr/>
            <p:nvPr/>
          </p:nvPicPr>
          <p:blipFill>
            <a:blip r:embed="rId2" cstate="print"/>
            <a:stretch>
              <a:fillRect/>
            </a:stretch>
          </p:blipFill>
          <p:spPr>
            <a:xfrm>
              <a:off x="3252579" y="9925424"/>
              <a:ext cx="2160000" cy="144000"/>
            </a:xfrm>
            <a:prstGeom prst="rect">
              <a:avLst/>
            </a:prstGeom>
          </p:spPr>
        </p:pic>
        <p:sp>
          <p:nvSpPr>
            <p:cNvPr id="779" name="pl135"/>
            <p:cNvSpPr/>
            <p:nvPr/>
          </p:nvSpPr>
          <p:spPr>
            <a:xfrm>
              <a:off x="36468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0" name="pl136"/>
            <p:cNvSpPr/>
            <p:nvPr/>
          </p:nvSpPr>
          <p:spPr>
            <a:xfrm>
              <a:off x="404553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37"/>
            <p:cNvSpPr/>
            <p:nvPr/>
          </p:nvSpPr>
          <p:spPr>
            <a:xfrm>
              <a:off x="444420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2" name="pl138"/>
            <p:cNvSpPr/>
            <p:nvPr/>
          </p:nvSpPr>
          <p:spPr>
            <a:xfrm>
              <a:off x="48428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39"/>
            <p:cNvSpPr/>
            <p:nvPr/>
          </p:nvSpPr>
          <p:spPr>
            <a:xfrm>
              <a:off x="524153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40"/>
            <p:cNvSpPr/>
            <p:nvPr/>
          </p:nvSpPr>
          <p:spPr>
            <a:xfrm>
              <a:off x="36468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5" name="pl141"/>
            <p:cNvSpPr/>
            <p:nvPr/>
          </p:nvSpPr>
          <p:spPr>
            <a:xfrm>
              <a:off x="404553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pl142"/>
            <p:cNvSpPr/>
            <p:nvPr/>
          </p:nvSpPr>
          <p:spPr>
            <a:xfrm>
              <a:off x="444420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43"/>
            <p:cNvSpPr/>
            <p:nvPr/>
          </p:nvSpPr>
          <p:spPr>
            <a:xfrm>
              <a:off x="48428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44"/>
            <p:cNvSpPr/>
            <p:nvPr/>
          </p:nvSpPr>
          <p:spPr>
            <a:xfrm>
              <a:off x="524153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tx145"/>
            <p:cNvSpPr/>
            <p:nvPr/>
          </p:nvSpPr>
          <p:spPr>
            <a:xfrm>
              <a:off x="357624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90" name="tx146"/>
            <p:cNvSpPr/>
            <p:nvPr/>
          </p:nvSpPr>
          <p:spPr>
            <a:xfrm>
              <a:off x="393959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91" name="tx147"/>
            <p:cNvSpPr/>
            <p:nvPr/>
          </p:nvSpPr>
          <p:spPr>
            <a:xfrm>
              <a:off x="433825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92" name="tx148"/>
            <p:cNvSpPr/>
            <p:nvPr/>
          </p:nvSpPr>
          <p:spPr>
            <a:xfrm>
              <a:off x="473692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3" name="tx149"/>
            <p:cNvSpPr/>
            <p:nvPr/>
          </p:nvSpPr>
          <p:spPr>
            <a:xfrm>
              <a:off x="513559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794"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Fiji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59729"/>
              <a:ext cx="237118" cy="256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2978799"/>
              <a:ext cx="237118" cy="2280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3927051"/>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08472"/>
              <a:ext cx="237118" cy="76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619019"/>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2" name="pg61"/>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1" name="pg120"/>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4465248"/>
              <a:ext cx="237118" cy="820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644647"/>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429750"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533818"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6" name="pl24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rc24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157216"/>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4071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pg279"/>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1" name="tx280"/>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2" name="pg28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3" name="rc28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4" name="tx28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5" name="tx28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6" name="tx28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7" name="tx28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8" name="tx28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9" name="pl28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tx39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9" name="tx40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0" name="tx409"/>
            <p:cNvSpPr/>
            <p:nvPr/>
          </p:nvSpPr>
          <p:spPr>
            <a:xfrm>
              <a:off x="1294238" y="391865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11" name="tx410"/>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2" name="pl41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6" name="rc415"/>
            <p:cNvSpPr/>
            <p:nvPr/>
          </p:nvSpPr>
          <p:spPr>
            <a:xfrm>
              <a:off x="18110385" y="2153563"/>
              <a:ext cx="1753945" cy="1236458"/>
            </a:xfrm>
            <a:prstGeom prst="rect">
              <a:avLst/>
            </a:prstGeom>
            <a:solidFill>
              <a:srgbClr val="FFFFFF">
                <a:alpha val="100000"/>
              </a:srgbClr>
            </a:solidFill>
          </p:spPr>
          <p:txBody>
            <a:bodyPr/>
            <a:lstStyle/>
            <a:p/>
          </p:txBody>
        </p:sp>
        <p:sp>
          <p:nvSpPr>
            <p:cNvPr id="417" name="rc416"/>
            <p:cNvSpPr/>
            <p:nvPr/>
          </p:nvSpPr>
          <p:spPr>
            <a:xfrm>
              <a:off x="18179974" y="2223153"/>
              <a:ext cx="274319" cy="274319"/>
            </a:xfrm>
            <a:prstGeom prst="rect">
              <a:avLst/>
            </a:prstGeom>
            <a:solidFill>
              <a:srgbClr val="FFFFFF">
                <a:alpha val="100000"/>
              </a:srgbClr>
            </a:solidFill>
          </p:spPr>
          <p:txBody>
            <a:bodyPr/>
            <a:lstStyle/>
            <a:p/>
          </p:txBody>
        </p:sp>
        <p:sp>
          <p:nvSpPr>
            <p:cNvPr id="418" name="rc4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2497473"/>
              <a:ext cx="274319" cy="274319"/>
            </a:xfrm>
            <a:prstGeom prst="rect">
              <a:avLst/>
            </a:prstGeom>
            <a:solidFill>
              <a:srgbClr val="FFFFFF">
                <a:alpha val="100000"/>
              </a:srgbClr>
            </a:solidFill>
          </p:spPr>
          <p:txBody>
            <a:bodyPr/>
            <a:lstStyle/>
            <a:p/>
          </p:txBody>
        </p:sp>
        <p:sp>
          <p:nvSpPr>
            <p:cNvPr id="420" name="rc4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2771793"/>
              <a:ext cx="274319" cy="274319"/>
            </a:xfrm>
            <a:prstGeom prst="rect">
              <a:avLst/>
            </a:prstGeom>
            <a:solidFill>
              <a:srgbClr val="FFFFFF">
                <a:alpha val="100000"/>
              </a:srgbClr>
            </a:solidFill>
          </p:spPr>
          <p:txBody>
            <a:bodyPr/>
            <a:lstStyle/>
            <a:p/>
          </p:txBody>
        </p:sp>
        <p:sp>
          <p:nvSpPr>
            <p:cNvPr id="422" name="rc4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046113"/>
              <a:ext cx="274319" cy="274319"/>
            </a:xfrm>
            <a:prstGeom prst="rect">
              <a:avLst/>
            </a:prstGeom>
            <a:solidFill>
              <a:srgbClr val="FFFFFF">
                <a:alpha val="100000"/>
              </a:srgbClr>
            </a:solidFill>
          </p:spPr>
          <p:txBody>
            <a:bodyPr/>
            <a:lstStyle/>
            <a:p/>
          </p:txBody>
        </p:sp>
        <p:sp>
          <p:nvSpPr>
            <p:cNvPr id="424" name="rc4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5" name="tx4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6" name="tx4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7" name="tx4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8" name="tx4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12527280" y="6217920"/>
            <a:ext cx="5486400" cy="4297680"/>
            <a:chOff x="12527280" y="6217920"/>
            <a:chExt cx="5486400" cy="4297680"/>
          </a:xfrm>
        </p:grpSpPr>
        <p:sp>
          <p:nvSpPr>
            <p:cNvPr id="4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7"/>
            <p:cNvSpPr/>
            <p:nvPr/>
          </p:nvSpPr>
          <p:spPr>
            <a:xfrm>
              <a:off x="13325144" y="6663670"/>
              <a:ext cx="4510689" cy="460934"/>
            </a:xfrm>
            <a:custGeom>
              <a:avLst/>
              <a:pathLst>
                <a:path w="4510689" h="460934">
                  <a:moveTo>
                    <a:pt x="0" y="460934"/>
                  </a:moveTo>
                  <a:lnTo>
                    <a:pt x="180427" y="409719"/>
                  </a:lnTo>
                  <a:lnTo>
                    <a:pt x="360855" y="358504"/>
                  </a:lnTo>
                  <a:lnTo>
                    <a:pt x="541282" y="332897"/>
                  </a:lnTo>
                  <a:lnTo>
                    <a:pt x="721710" y="281682"/>
                  </a:lnTo>
                  <a:lnTo>
                    <a:pt x="902137" y="230467"/>
                  </a:lnTo>
                  <a:lnTo>
                    <a:pt x="1082565" y="179252"/>
                  </a:lnTo>
                  <a:lnTo>
                    <a:pt x="1262993" y="128037"/>
                  </a:lnTo>
                  <a:lnTo>
                    <a:pt x="1443420" y="102429"/>
                  </a:lnTo>
                  <a:lnTo>
                    <a:pt x="1623848" y="102429"/>
                  </a:lnTo>
                  <a:lnTo>
                    <a:pt x="1804275" y="76822"/>
                  </a:lnTo>
                  <a:lnTo>
                    <a:pt x="1984703" y="76822"/>
                  </a:lnTo>
                  <a:lnTo>
                    <a:pt x="2165131" y="25607"/>
                  </a:lnTo>
                  <a:lnTo>
                    <a:pt x="2345558" y="128037"/>
                  </a:lnTo>
                  <a:lnTo>
                    <a:pt x="2525986" y="0"/>
                  </a:lnTo>
                  <a:lnTo>
                    <a:pt x="2706413" y="25607"/>
                  </a:lnTo>
                  <a:lnTo>
                    <a:pt x="2886841" y="51214"/>
                  </a:lnTo>
                  <a:lnTo>
                    <a:pt x="3067268" y="0"/>
                  </a:lnTo>
                  <a:lnTo>
                    <a:pt x="3247696" y="102429"/>
                  </a:lnTo>
                  <a:lnTo>
                    <a:pt x="3428124" y="128037"/>
                  </a:lnTo>
                  <a:lnTo>
                    <a:pt x="3608551" y="179252"/>
                  </a:lnTo>
                  <a:lnTo>
                    <a:pt x="3788979" y="25607"/>
                  </a:lnTo>
                  <a:lnTo>
                    <a:pt x="3969406" y="0"/>
                  </a:lnTo>
                  <a:lnTo>
                    <a:pt x="4149834" y="25607"/>
                  </a:lnTo>
                  <a:lnTo>
                    <a:pt x="4330262" y="204859"/>
                  </a:lnTo>
                  <a:lnTo>
                    <a:pt x="4510689" y="204859"/>
                  </a:lnTo>
                </a:path>
              </a:pathLst>
            </a:custGeom>
            <a:ln w="32521" cap="flat">
              <a:solidFill>
                <a:srgbClr val="5EB0E8">
                  <a:alpha val="100000"/>
                </a:srgbClr>
              </a:solidFill>
              <a:prstDash val="solid"/>
              <a:round/>
            </a:ln>
          </p:spPr>
          <p:txBody>
            <a:bodyPr/>
            <a:lstStyle/>
            <a:p/>
          </p:txBody>
        </p:sp>
        <p:sp>
          <p:nvSpPr>
            <p:cNvPr id="446" name="pl18"/>
            <p:cNvSpPr/>
            <p:nvPr/>
          </p:nvSpPr>
          <p:spPr>
            <a:xfrm>
              <a:off x="14227282" y="6791707"/>
              <a:ext cx="3608551" cy="588972"/>
            </a:xfrm>
            <a:custGeom>
              <a:avLst/>
              <a:pathLst>
                <a:path w="3608551" h="588972">
                  <a:moveTo>
                    <a:pt x="0" y="512149"/>
                  </a:moveTo>
                  <a:lnTo>
                    <a:pt x="180427" y="0"/>
                  </a:lnTo>
                  <a:lnTo>
                    <a:pt x="360855" y="0"/>
                  </a:lnTo>
                  <a:lnTo>
                    <a:pt x="541282" y="25607"/>
                  </a:lnTo>
                  <a:lnTo>
                    <a:pt x="721710" y="25607"/>
                  </a:lnTo>
                  <a:lnTo>
                    <a:pt x="902137" y="25607"/>
                  </a:lnTo>
                  <a:lnTo>
                    <a:pt x="1082565" y="25607"/>
                  </a:lnTo>
                  <a:lnTo>
                    <a:pt x="1262993" y="51214"/>
                  </a:lnTo>
                  <a:lnTo>
                    <a:pt x="1443420" y="51214"/>
                  </a:lnTo>
                  <a:lnTo>
                    <a:pt x="1623848" y="204859"/>
                  </a:lnTo>
                  <a:lnTo>
                    <a:pt x="1804275" y="0"/>
                  </a:lnTo>
                  <a:lnTo>
                    <a:pt x="1984703" y="281682"/>
                  </a:lnTo>
                  <a:lnTo>
                    <a:pt x="2165131" y="204859"/>
                  </a:lnTo>
                  <a:lnTo>
                    <a:pt x="2345558" y="128037"/>
                  </a:lnTo>
                  <a:lnTo>
                    <a:pt x="2525986" y="563364"/>
                  </a:lnTo>
                  <a:lnTo>
                    <a:pt x="2706413" y="588972"/>
                  </a:lnTo>
                  <a:lnTo>
                    <a:pt x="2886841" y="409719"/>
                  </a:lnTo>
                  <a:lnTo>
                    <a:pt x="3067268" y="256074"/>
                  </a:lnTo>
                  <a:lnTo>
                    <a:pt x="3247696" y="281682"/>
                  </a:lnTo>
                  <a:lnTo>
                    <a:pt x="3428124" y="486542"/>
                  </a:lnTo>
                  <a:lnTo>
                    <a:pt x="3608551" y="486542"/>
                  </a:lnTo>
                </a:path>
              </a:pathLst>
            </a:custGeom>
            <a:ln w="32521" cap="flat">
              <a:solidFill>
                <a:srgbClr val="00A173">
                  <a:alpha val="100000"/>
                </a:srgbClr>
              </a:solidFill>
              <a:prstDash val="solid"/>
              <a:round/>
            </a:ln>
          </p:spPr>
          <p:txBody>
            <a:bodyPr/>
            <a:lstStyle/>
            <a:p/>
          </p:txBody>
        </p:sp>
        <p:sp>
          <p:nvSpPr>
            <p:cNvPr id="4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2" name="rc84"/>
            <p:cNvSpPr/>
            <p:nvPr/>
          </p:nvSpPr>
          <p:spPr>
            <a:xfrm>
              <a:off x="14005791" y="9941072"/>
              <a:ext cx="3149396" cy="504938"/>
            </a:xfrm>
            <a:prstGeom prst="rect">
              <a:avLst/>
            </a:prstGeom>
            <a:solidFill>
              <a:srgbClr val="FFFFFF">
                <a:alpha val="100000"/>
              </a:srgbClr>
            </a:solidFill>
          </p:spPr>
          <p:txBody>
            <a:bodyPr/>
            <a:lstStyle/>
            <a:p/>
          </p:txBody>
        </p:sp>
        <p:sp>
          <p:nvSpPr>
            <p:cNvPr id="5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Finland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669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991982"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991982"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991982"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991982"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 name="rc24"/>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5063237" y="2153563"/>
              <a:ext cx="3226992" cy="3131794"/>
            </a:xfrm>
            <a:prstGeom prst="rect">
              <a:avLst/>
            </a:prstGeom>
            <a:solidFill>
              <a:srgbClr val="FFFFFF">
                <a:alpha val="100000"/>
              </a:srgbClr>
            </a:solidFill>
          </p:spPr>
          <p:txBody>
            <a:bodyPr/>
            <a:lstStyle/>
            <a:p/>
          </p:txBody>
        </p:sp>
        <p:sp>
          <p:nvSpPr>
            <p:cNvPr id="27" name="pl26"/>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8" name="pl27"/>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9" name="pl28"/>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30" name="pl29"/>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1" name="pl30"/>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2" name="pl31"/>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3" name="rc32"/>
            <p:cNvSpPr/>
            <p:nvPr/>
          </p:nvSpPr>
          <p:spPr>
            <a:xfrm>
              <a:off x="56319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56319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56319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56319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9" name="pg38"/>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90230" y="2153563"/>
              <a:ext cx="3226992" cy="3131794"/>
            </a:xfrm>
            <a:prstGeom prst="rect">
              <a:avLst/>
            </a:prstGeom>
            <a:solidFill>
              <a:srgbClr val="FFFFFF">
                <a:alpha val="100000"/>
              </a:srgbClr>
            </a:solidFill>
          </p:spPr>
          <p:txBody>
            <a:bodyPr/>
            <a:lstStyle/>
            <a:p/>
          </p:txBody>
        </p:sp>
        <p:sp>
          <p:nvSpPr>
            <p:cNvPr id="43" name="pl42"/>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4" name="pl43"/>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5" name="pl44"/>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6" name="pl45"/>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7" name="pl46"/>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8" name="pl47"/>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9" name="rc48"/>
            <p:cNvSpPr/>
            <p:nvPr/>
          </p:nvSpPr>
          <p:spPr>
            <a:xfrm>
              <a:off x="8594413"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8594413"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8594413"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8594413"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916951"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916951"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916951"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916951"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0181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0181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0181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018145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3" name="pg62"/>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5" name="rc64"/>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11517222" y="2153563"/>
              <a:ext cx="3226992" cy="3131794"/>
            </a:xfrm>
            <a:prstGeom prst="rect">
              <a:avLst/>
            </a:prstGeom>
            <a:solidFill>
              <a:srgbClr val="FFFFFF">
                <a:alpha val="100000"/>
              </a:srgbClr>
            </a:solidFill>
          </p:spPr>
          <p:txBody>
            <a:bodyPr/>
            <a:lstStyle/>
            <a:p/>
          </p:txBody>
        </p:sp>
        <p:sp>
          <p:nvSpPr>
            <p:cNvPr id="67" name="pl66"/>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8" name="pl67"/>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9" name="pl68"/>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70" name="pl69"/>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1" name="pl70"/>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2" name="pl71"/>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3" name="rc72"/>
            <p:cNvSpPr/>
            <p:nvPr/>
          </p:nvSpPr>
          <p:spPr>
            <a:xfrm>
              <a:off x="11556898"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1556898"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1556898"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1556898"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134084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134084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134084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1340845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pg80"/>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2" name="tx81"/>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83" name="pg82"/>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4" name="tx83"/>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5" name="rc84"/>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86" name="rc85"/>
            <p:cNvSpPr/>
            <p:nvPr/>
          </p:nvSpPr>
          <p:spPr>
            <a:xfrm>
              <a:off x="14744215" y="2153563"/>
              <a:ext cx="3226992" cy="3131794"/>
            </a:xfrm>
            <a:prstGeom prst="rect">
              <a:avLst/>
            </a:prstGeom>
            <a:solidFill>
              <a:srgbClr val="FFFFFF">
                <a:alpha val="100000"/>
              </a:srgbClr>
            </a:solidFill>
          </p:spPr>
          <p:txBody>
            <a:bodyPr/>
            <a:lstStyle/>
            <a:p/>
          </p:txBody>
        </p:sp>
        <p:sp>
          <p:nvSpPr>
            <p:cNvPr id="87" name="pl86"/>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8" name="pl87"/>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9" name="pl88"/>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0" name="pl89"/>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1" name="pl90"/>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2" name="pl91"/>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3" name="rc92"/>
            <p:cNvSpPr/>
            <p:nvPr/>
          </p:nvSpPr>
          <p:spPr>
            <a:xfrm>
              <a:off x="16635444"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6635444"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6635444"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6635444"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1560145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1572633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9" name="pg98"/>
            <p:cNvSpPr/>
            <p:nvPr/>
          </p:nvSpPr>
          <p:spPr>
            <a:xfrm>
              <a:off x="1625364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rc99"/>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101" name="tx100"/>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02" name="tx101"/>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03" name="tx102"/>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4" name="tx103"/>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5" name="tx104"/>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6" name="pl105"/>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pl116"/>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tx117"/>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9" name="tx118"/>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20" name="tx119"/>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1" name="tx120"/>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2" name="tx121"/>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3" name="tx122"/>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4" name="tx123"/>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5" name="tx124"/>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6" name="tx125"/>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7" name="tx126"/>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8" name="tx127"/>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9" name="tx128"/>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30" name="pl129"/>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tx141"/>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3" name="tx142"/>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4" name="tx143"/>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5" name="tx144"/>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6" name="tx145"/>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7" name="tx146"/>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8" name="tx147"/>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9" name="tx148"/>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0" name="tx149"/>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1" name="tx150"/>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2" name="tx151"/>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3" name="tx152"/>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4" name="pl153"/>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tx165"/>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7" name="tx166"/>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8" name="tx167"/>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9" name="tx168"/>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0" name="tx169"/>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1" name="tx170"/>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2" name="tx171"/>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3" name="tx172"/>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4" name="tx173"/>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5" name="tx174"/>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6" name="tx175"/>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7" name="tx176"/>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8" name="pl177"/>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tx189"/>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1" name="tx190"/>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2" name="tx191"/>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3" name="tx192"/>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4" name="tx193"/>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5" name="tx194"/>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6" name="tx195"/>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7" name="tx196"/>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8" name="tx197"/>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9" name="tx198"/>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0" name="tx199"/>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1" name="tx200"/>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2" name="pl201"/>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tx213"/>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5" name="tx214"/>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6" name="tx215"/>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7" name="tx216"/>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8" name="tx217"/>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9" name="tx218"/>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0" name="tx219"/>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1" name="tx220"/>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2" name="tx221"/>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3" name="tx222"/>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4" name="tx223"/>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5" name="tx224"/>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6" name="tx225"/>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27" name="tx226"/>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8" name="tx227"/>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9" name="pl228"/>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0" name="pl229"/>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1" name="pl230"/>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tx2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3" name="rc232"/>
            <p:cNvSpPr/>
            <p:nvPr/>
          </p:nvSpPr>
          <p:spPr>
            <a:xfrm>
              <a:off x="18110385" y="2153563"/>
              <a:ext cx="1753945" cy="1236458"/>
            </a:xfrm>
            <a:prstGeom prst="rect">
              <a:avLst/>
            </a:prstGeom>
            <a:solidFill>
              <a:srgbClr val="FFFFFF">
                <a:alpha val="100000"/>
              </a:srgbClr>
            </a:solidFill>
          </p:spPr>
          <p:txBody>
            <a:bodyPr/>
            <a:lstStyle/>
            <a:p/>
          </p:txBody>
        </p:sp>
        <p:sp>
          <p:nvSpPr>
            <p:cNvPr id="234" name="rc233"/>
            <p:cNvSpPr/>
            <p:nvPr/>
          </p:nvSpPr>
          <p:spPr>
            <a:xfrm>
              <a:off x="18179974" y="2223153"/>
              <a:ext cx="274319" cy="274319"/>
            </a:xfrm>
            <a:prstGeom prst="rect">
              <a:avLst/>
            </a:prstGeom>
            <a:solidFill>
              <a:srgbClr val="FFFFFF">
                <a:alpha val="100000"/>
              </a:srgbClr>
            </a:solidFill>
          </p:spPr>
          <p:txBody>
            <a:bodyPr/>
            <a:lstStyle/>
            <a:p/>
          </p:txBody>
        </p:sp>
        <p:sp>
          <p:nvSpPr>
            <p:cNvPr id="235" name="rc23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8179974" y="2497473"/>
              <a:ext cx="274319" cy="274319"/>
            </a:xfrm>
            <a:prstGeom prst="rect">
              <a:avLst/>
            </a:prstGeom>
            <a:solidFill>
              <a:srgbClr val="FFFFFF">
                <a:alpha val="100000"/>
              </a:srgbClr>
            </a:solidFill>
          </p:spPr>
          <p:txBody>
            <a:bodyPr/>
            <a:lstStyle/>
            <a:p/>
          </p:txBody>
        </p:sp>
        <p:sp>
          <p:nvSpPr>
            <p:cNvPr id="237" name="rc23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8179974" y="2771793"/>
              <a:ext cx="274319" cy="274319"/>
            </a:xfrm>
            <a:prstGeom prst="rect">
              <a:avLst/>
            </a:prstGeom>
            <a:solidFill>
              <a:srgbClr val="FFFFFF">
                <a:alpha val="100000"/>
              </a:srgbClr>
            </a:solidFill>
          </p:spPr>
          <p:txBody>
            <a:bodyPr/>
            <a:lstStyle/>
            <a:p/>
          </p:txBody>
        </p:sp>
        <p:sp>
          <p:nvSpPr>
            <p:cNvPr id="239" name="rc23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8179974" y="3046113"/>
              <a:ext cx="274319" cy="274319"/>
            </a:xfrm>
            <a:prstGeom prst="rect">
              <a:avLst/>
            </a:prstGeom>
            <a:solidFill>
              <a:srgbClr val="FFFFFF">
                <a:alpha val="100000"/>
              </a:srgbClr>
            </a:solidFill>
          </p:spPr>
          <p:txBody>
            <a:bodyPr/>
            <a:lstStyle/>
            <a:p/>
          </p:txBody>
        </p:sp>
        <p:sp>
          <p:nvSpPr>
            <p:cNvPr id="241" name="rc24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tx24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43" name="tx24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4" name="tx24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5" name="tx24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46" name=""/>
          <p:cNvGrpSpPr/>
          <p:nvPr/>
        </p:nvGrpSpPr>
        <p:grpSpPr>
          <a:xfrm>
            <a:off x="6400800" y="6217920"/>
            <a:ext cx="5486400" cy="4251960"/>
            <a:chOff x="6400800" y="6217920"/>
            <a:chExt cx="5486400" cy="4251960"/>
          </a:xfrm>
        </p:grpSpPr>
        <p:sp>
          <p:nvSpPr>
            <p:cNvPr id="2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9" name="rc5"/>
            <p:cNvSpPr/>
            <p:nvPr/>
          </p:nvSpPr>
          <p:spPr>
            <a:xfrm>
              <a:off x="7196012" y="6510025"/>
              <a:ext cx="4107258" cy="2788960"/>
            </a:xfrm>
            <a:prstGeom prst="rect">
              <a:avLst/>
            </a:prstGeom>
            <a:solidFill>
              <a:srgbClr val="FFFFFF">
                <a:alpha val="100000"/>
              </a:srgbClr>
            </a:solidFill>
          </p:spPr>
          <p:txBody>
            <a:bodyPr/>
            <a:lstStyle/>
            <a:p/>
          </p:txBody>
        </p:sp>
        <p:sp>
          <p:nvSpPr>
            <p:cNvPr id="250" name="pl6"/>
            <p:cNvSpPr/>
            <p:nvPr/>
          </p:nvSpPr>
          <p:spPr>
            <a:xfrm>
              <a:off x="7196012"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51" name="pl7"/>
            <p:cNvSpPr/>
            <p:nvPr/>
          </p:nvSpPr>
          <p:spPr>
            <a:xfrm>
              <a:off x="7196012"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52" name="pl8"/>
            <p:cNvSpPr/>
            <p:nvPr/>
          </p:nvSpPr>
          <p:spPr>
            <a:xfrm>
              <a:off x="7196012"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53" name="pl9"/>
            <p:cNvSpPr/>
            <p:nvPr/>
          </p:nvSpPr>
          <p:spPr>
            <a:xfrm>
              <a:off x="7196012"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54" name="pl10"/>
            <p:cNvSpPr/>
            <p:nvPr/>
          </p:nvSpPr>
          <p:spPr>
            <a:xfrm>
              <a:off x="7196012"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55" name="pl11"/>
            <p:cNvSpPr/>
            <p:nvPr/>
          </p:nvSpPr>
          <p:spPr>
            <a:xfrm>
              <a:off x="7196012"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56" name="pl12"/>
            <p:cNvSpPr/>
            <p:nvPr/>
          </p:nvSpPr>
          <p:spPr>
            <a:xfrm>
              <a:off x="7196012"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57" name="pl13"/>
            <p:cNvSpPr/>
            <p:nvPr/>
          </p:nvSpPr>
          <p:spPr>
            <a:xfrm>
              <a:off x="7196012"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58" name="pl14"/>
            <p:cNvSpPr/>
            <p:nvPr/>
          </p:nvSpPr>
          <p:spPr>
            <a:xfrm>
              <a:off x="7196012"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59" name="rc15"/>
            <p:cNvSpPr/>
            <p:nvPr/>
          </p:nvSpPr>
          <p:spPr>
            <a:xfrm>
              <a:off x="10761340" y="6636796"/>
              <a:ext cx="399316"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0" name="rc16"/>
            <p:cNvSpPr/>
            <p:nvPr/>
          </p:nvSpPr>
          <p:spPr>
            <a:xfrm>
              <a:off x="7196012" y="6510025"/>
              <a:ext cx="4107258" cy="2788960"/>
            </a:xfrm>
            <a:prstGeom prst="rect">
              <a:avLst/>
            </a:prstGeom>
            <a:ln w="13550" cap="rnd">
              <a:solidFill>
                <a:srgbClr val="333333">
                  <a:alpha val="100000"/>
                </a:srgbClr>
              </a:solidFill>
              <a:prstDash val="solid"/>
              <a:round/>
            </a:ln>
          </p:spPr>
          <p:txBody>
            <a:bodyPr/>
            <a:lstStyle/>
            <a:p/>
          </p:txBody>
        </p:sp>
        <p:sp>
          <p:nvSpPr>
            <p:cNvPr id="261"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62"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63"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64"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65"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6"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1" name="pl27"/>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2" name="pl28"/>
            <p:cNvSpPr/>
            <p:nvPr/>
          </p:nvSpPr>
          <p:spPr>
            <a:xfrm>
              <a:off x="11303270" y="84039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3" name="pl29"/>
            <p:cNvSpPr/>
            <p:nvPr/>
          </p:nvSpPr>
          <p:spPr>
            <a:xfrm>
              <a:off x="11303270"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4" name="pl30"/>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75" name="tx31"/>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76" name="tx32"/>
            <p:cNvSpPr/>
            <p:nvPr/>
          </p:nvSpPr>
          <p:spPr>
            <a:xfrm>
              <a:off x="11401327" y="840159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0.1</a:t>
              </a:r>
            </a:p>
          </p:txBody>
        </p:sp>
        <p:sp>
          <p:nvSpPr>
            <p:cNvPr id="277" name="tx33"/>
            <p:cNvSpPr/>
            <p:nvPr/>
          </p:nvSpPr>
          <p:spPr>
            <a:xfrm>
              <a:off x="11401327" y="763329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a:t>
              </a:r>
            </a:p>
          </p:txBody>
        </p:sp>
        <p:sp>
          <p:nvSpPr>
            <p:cNvPr id="278" name="tx34"/>
            <p:cNvSpPr/>
            <p:nvPr/>
          </p:nvSpPr>
          <p:spPr>
            <a:xfrm>
              <a:off x="11401327" y="6864907"/>
              <a:ext cx="21185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0.3</a:t>
              </a:r>
            </a:p>
          </p:txBody>
        </p:sp>
        <p:sp>
          <p:nvSpPr>
            <p:cNvPr id="279" name="pl35"/>
            <p:cNvSpPr/>
            <p:nvPr/>
          </p:nvSpPr>
          <p:spPr>
            <a:xfrm>
              <a:off x="753828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36"/>
            <p:cNvSpPr/>
            <p:nvPr/>
          </p:nvSpPr>
          <p:spPr>
            <a:xfrm>
              <a:off x="81087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37"/>
            <p:cNvSpPr/>
            <p:nvPr/>
          </p:nvSpPr>
          <p:spPr>
            <a:xfrm>
              <a:off x="86791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38"/>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39"/>
            <p:cNvSpPr/>
            <p:nvPr/>
          </p:nvSpPr>
          <p:spPr>
            <a:xfrm>
              <a:off x="98200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0"/>
            <p:cNvSpPr/>
            <p:nvPr/>
          </p:nvSpPr>
          <p:spPr>
            <a:xfrm>
              <a:off x="103905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1"/>
            <p:cNvSpPr/>
            <p:nvPr/>
          </p:nvSpPr>
          <p:spPr>
            <a:xfrm>
              <a:off x="10960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42"/>
            <p:cNvSpPr/>
            <p:nvPr/>
          </p:nvSpPr>
          <p:spPr>
            <a:xfrm rot="-2700000">
              <a:off x="742838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87" name="tx43"/>
            <p:cNvSpPr/>
            <p:nvPr/>
          </p:nvSpPr>
          <p:spPr>
            <a:xfrm rot="-2700000">
              <a:off x="795913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88" name="tx44"/>
            <p:cNvSpPr/>
            <p:nvPr/>
          </p:nvSpPr>
          <p:spPr>
            <a:xfrm rot="-2700000">
              <a:off x="852893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89" name="tx45"/>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90" name="tx46"/>
            <p:cNvSpPr/>
            <p:nvPr/>
          </p:nvSpPr>
          <p:spPr>
            <a:xfrm rot="-2700000">
              <a:off x="952514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91" name="tx47"/>
            <p:cNvSpPr/>
            <p:nvPr/>
          </p:nvSpPr>
          <p:spPr>
            <a:xfrm rot="-2700000">
              <a:off x="100955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92" name="tx48"/>
            <p:cNvSpPr/>
            <p:nvPr/>
          </p:nvSpPr>
          <p:spPr>
            <a:xfrm rot="-2700000">
              <a:off x="1077809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93" name="tx49"/>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94" name="tx50"/>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95" name="tx5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96" name="tx5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97" name="rc53"/>
            <p:cNvSpPr/>
            <p:nvPr/>
          </p:nvSpPr>
          <p:spPr>
            <a:xfrm>
              <a:off x="8116893" y="10217410"/>
              <a:ext cx="1051268" cy="182880"/>
            </a:xfrm>
            <a:prstGeom prst="rect">
              <a:avLst/>
            </a:prstGeom>
            <a:solidFill>
              <a:srgbClr val="FFFFFF">
                <a:alpha val="100000"/>
              </a:srgbClr>
            </a:solidFill>
          </p:spPr>
          <p:txBody>
            <a:bodyPr/>
            <a:lstStyle/>
            <a:p/>
          </p:txBody>
        </p:sp>
        <p:sp>
          <p:nvSpPr>
            <p:cNvPr id="298" name="rc54"/>
            <p:cNvSpPr/>
            <p:nvPr/>
          </p:nvSpPr>
          <p:spPr>
            <a:xfrm>
              <a:off x="8116893" y="10217410"/>
              <a:ext cx="182879" cy="182880"/>
            </a:xfrm>
            <a:prstGeom prst="rect">
              <a:avLst/>
            </a:prstGeom>
            <a:solidFill>
              <a:srgbClr val="FFFFFF">
                <a:alpha val="100000"/>
              </a:srgbClr>
            </a:solidFill>
          </p:spPr>
          <p:txBody>
            <a:bodyPr/>
            <a:lstStyle/>
            <a:p/>
          </p:txBody>
        </p:sp>
        <p:sp>
          <p:nvSpPr>
            <p:cNvPr id="299" name="pl55"/>
            <p:cNvSpPr/>
            <p:nvPr/>
          </p:nvSpPr>
          <p:spPr>
            <a:xfrm>
              <a:off x="813518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00" name="tx56"/>
            <p:cNvSpPr/>
            <p:nvPr/>
          </p:nvSpPr>
          <p:spPr>
            <a:xfrm>
              <a:off x="840777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01" name="rc57"/>
            <p:cNvSpPr/>
            <p:nvPr/>
          </p:nvSpPr>
          <p:spPr>
            <a:xfrm>
              <a:off x="9348161" y="10217410"/>
              <a:ext cx="1034227" cy="182880"/>
            </a:xfrm>
            <a:prstGeom prst="rect">
              <a:avLst/>
            </a:prstGeom>
            <a:solidFill>
              <a:srgbClr val="FFFFFF">
                <a:alpha val="100000"/>
              </a:srgbClr>
            </a:solidFill>
          </p:spPr>
          <p:txBody>
            <a:bodyPr/>
            <a:lstStyle/>
            <a:p/>
          </p:txBody>
        </p:sp>
        <p:sp>
          <p:nvSpPr>
            <p:cNvPr id="302" name="rc58"/>
            <p:cNvSpPr/>
            <p:nvPr/>
          </p:nvSpPr>
          <p:spPr>
            <a:xfrm>
              <a:off x="9348161" y="10217410"/>
              <a:ext cx="182879" cy="182880"/>
            </a:xfrm>
            <a:prstGeom prst="rect">
              <a:avLst/>
            </a:prstGeom>
            <a:solidFill>
              <a:srgbClr val="FFFFFF">
                <a:alpha val="100000"/>
              </a:srgbClr>
            </a:solidFill>
          </p:spPr>
          <p:txBody>
            <a:bodyPr/>
            <a:lstStyle/>
            <a:p/>
          </p:txBody>
        </p:sp>
        <p:sp>
          <p:nvSpPr>
            <p:cNvPr id="303" name="rc59"/>
            <p:cNvSpPr/>
            <p:nvPr/>
          </p:nvSpPr>
          <p:spPr>
            <a:xfrm>
              <a:off x="9357161"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04" name="tx60"/>
            <p:cNvSpPr/>
            <p:nvPr/>
          </p:nvSpPr>
          <p:spPr>
            <a:xfrm>
              <a:off x="9639041"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05" name="tx61"/>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06" name=""/>
          <p:cNvGrpSpPr/>
          <p:nvPr/>
        </p:nvGrpSpPr>
        <p:grpSpPr>
          <a:xfrm>
            <a:off x="12527280" y="6217920"/>
            <a:ext cx="5486400" cy="4297680"/>
            <a:chOff x="12527280" y="6217920"/>
            <a:chExt cx="5486400" cy="4297680"/>
          </a:xfrm>
        </p:grpSpPr>
        <p:sp>
          <p:nvSpPr>
            <p:cNvPr id="30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1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1" name="pl17"/>
            <p:cNvSpPr/>
            <p:nvPr/>
          </p:nvSpPr>
          <p:spPr>
            <a:xfrm>
              <a:off x="13325144" y="6689277"/>
              <a:ext cx="4510689" cy="128037"/>
            </a:xfrm>
            <a:custGeom>
              <a:avLst/>
              <a:pathLst>
                <a:path w="4510689" h="128037">
                  <a:moveTo>
                    <a:pt x="0" y="51214"/>
                  </a:moveTo>
                  <a:lnTo>
                    <a:pt x="180427" y="51214"/>
                  </a:lnTo>
                  <a:lnTo>
                    <a:pt x="360855" y="51214"/>
                  </a:lnTo>
                  <a:lnTo>
                    <a:pt x="541282" y="25607"/>
                  </a:lnTo>
                  <a:lnTo>
                    <a:pt x="721710" y="25607"/>
                  </a:lnTo>
                  <a:lnTo>
                    <a:pt x="902137" y="25607"/>
                  </a:lnTo>
                  <a:lnTo>
                    <a:pt x="1082565" y="25607"/>
                  </a:lnTo>
                  <a:lnTo>
                    <a:pt x="1262993" y="0"/>
                  </a:lnTo>
                  <a:lnTo>
                    <a:pt x="1443420" y="25607"/>
                  </a:lnTo>
                  <a:lnTo>
                    <a:pt x="1623848" y="0"/>
                  </a:lnTo>
                  <a:lnTo>
                    <a:pt x="1804275" y="0"/>
                  </a:lnTo>
                  <a:lnTo>
                    <a:pt x="1984703" y="25607"/>
                  </a:lnTo>
                  <a:lnTo>
                    <a:pt x="2165131" y="25607"/>
                  </a:lnTo>
                  <a:lnTo>
                    <a:pt x="2345558" y="25607"/>
                  </a:lnTo>
                  <a:lnTo>
                    <a:pt x="2525986" y="51214"/>
                  </a:lnTo>
                  <a:lnTo>
                    <a:pt x="2706413" y="76822"/>
                  </a:lnTo>
                  <a:lnTo>
                    <a:pt x="2886841" y="76822"/>
                  </a:lnTo>
                  <a:lnTo>
                    <a:pt x="3067268" y="102429"/>
                  </a:lnTo>
                  <a:lnTo>
                    <a:pt x="3247696" y="51214"/>
                  </a:lnTo>
                  <a:lnTo>
                    <a:pt x="3428124" y="51214"/>
                  </a:lnTo>
                  <a:lnTo>
                    <a:pt x="3608551" y="76822"/>
                  </a:lnTo>
                  <a:lnTo>
                    <a:pt x="3788979" y="128037"/>
                  </a:lnTo>
                  <a:lnTo>
                    <a:pt x="3969406" y="102429"/>
                  </a:lnTo>
                  <a:lnTo>
                    <a:pt x="4149834" y="102429"/>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322" name="pl18"/>
            <p:cNvSpPr/>
            <p:nvPr/>
          </p:nvSpPr>
          <p:spPr>
            <a:xfrm>
              <a:off x="16211986" y="6791707"/>
              <a:ext cx="1623848" cy="230467"/>
            </a:xfrm>
            <a:custGeom>
              <a:avLst/>
              <a:pathLst>
                <a:path w="1623848" h="230467">
                  <a:moveTo>
                    <a:pt x="0" y="230467"/>
                  </a:moveTo>
                  <a:lnTo>
                    <a:pt x="180427" y="51214"/>
                  </a:lnTo>
                  <a:lnTo>
                    <a:pt x="360855" y="25607"/>
                  </a:lnTo>
                  <a:lnTo>
                    <a:pt x="541282" y="25607"/>
                  </a:lnTo>
                  <a:lnTo>
                    <a:pt x="721710" y="0"/>
                  </a:lnTo>
                  <a:lnTo>
                    <a:pt x="902137" y="25607"/>
                  </a:lnTo>
                  <a:lnTo>
                    <a:pt x="1082565" y="51214"/>
                  </a:lnTo>
                  <a:lnTo>
                    <a:pt x="1262993" y="51214"/>
                  </a:lnTo>
                  <a:lnTo>
                    <a:pt x="1443420" y="76822"/>
                  </a:lnTo>
                  <a:lnTo>
                    <a:pt x="1623848" y="51214"/>
                  </a:lnTo>
                </a:path>
              </a:pathLst>
            </a:custGeom>
            <a:ln w="32521" cap="flat">
              <a:solidFill>
                <a:srgbClr val="00A173">
                  <a:alpha val="100000"/>
                </a:srgbClr>
              </a:solidFill>
              <a:prstDash val="solid"/>
              <a:round/>
            </a:ln>
          </p:spPr>
          <p:txBody>
            <a:bodyPr/>
            <a:lstStyle/>
            <a:p/>
          </p:txBody>
        </p:sp>
        <p:sp>
          <p:nvSpPr>
            <p:cNvPr id="32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2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2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2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6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6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6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6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6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6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7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7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7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7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7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7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7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7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8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8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8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8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8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8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8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8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8" name="rc84"/>
            <p:cNvSpPr/>
            <p:nvPr/>
          </p:nvSpPr>
          <p:spPr>
            <a:xfrm>
              <a:off x="14005791" y="9941072"/>
              <a:ext cx="3149396" cy="504938"/>
            </a:xfrm>
            <a:prstGeom prst="rect">
              <a:avLst/>
            </a:prstGeom>
            <a:solidFill>
              <a:srgbClr val="FFFFFF">
                <a:alpha val="100000"/>
              </a:srgbClr>
            </a:solidFill>
          </p:spPr>
          <p:txBody>
            <a:bodyPr/>
            <a:lstStyle/>
            <a:p/>
          </p:txBody>
        </p:sp>
        <p:sp>
          <p:nvSpPr>
            <p:cNvPr id="38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9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9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9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9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9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9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9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9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France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249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2491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52017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52017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520176" y="5250819"/>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78364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78364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78364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4047105"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31057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45" name="pg44"/>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47" name="rc4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5114136" y="2153563"/>
              <a:ext cx="3214267" cy="3131794"/>
            </a:xfrm>
            <a:prstGeom prst="rect">
              <a:avLst/>
            </a:prstGeom>
            <a:solidFill>
              <a:srgbClr val="FFFFFF">
                <a:alpha val="100000"/>
              </a:srgbClr>
            </a:solidFill>
          </p:spPr>
          <p:txBody>
            <a:bodyPr/>
            <a:lstStyle/>
            <a:p/>
          </p:txBody>
        </p:sp>
        <p:sp>
          <p:nvSpPr>
            <p:cNvPr id="49" name="pl48"/>
            <p:cNvSpPr/>
            <p:nvPr/>
          </p:nvSpPr>
          <p:spPr>
            <a:xfrm>
              <a:off x="5114136"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0" name="pl49"/>
            <p:cNvSpPr/>
            <p:nvPr/>
          </p:nvSpPr>
          <p:spPr>
            <a:xfrm>
              <a:off x="5114136"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1" name="pl50"/>
            <p:cNvSpPr/>
            <p:nvPr/>
          </p:nvSpPr>
          <p:spPr>
            <a:xfrm>
              <a:off x="5114136"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2" name="pl51"/>
            <p:cNvSpPr/>
            <p:nvPr/>
          </p:nvSpPr>
          <p:spPr>
            <a:xfrm>
              <a:off x="5114136"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3" name="pl5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4" name="pl53"/>
            <p:cNvSpPr/>
            <p:nvPr/>
          </p:nvSpPr>
          <p:spPr>
            <a:xfrm>
              <a:off x="5114136"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5" name="pl54"/>
            <p:cNvSpPr/>
            <p:nvPr/>
          </p:nvSpPr>
          <p:spPr>
            <a:xfrm>
              <a:off x="5114136"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6" name="pl55"/>
            <p:cNvSpPr/>
            <p:nvPr/>
          </p:nvSpPr>
          <p:spPr>
            <a:xfrm>
              <a:off x="5114136"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7" name="rc56"/>
            <p:cNvSpPr/>
            <p:nvPr/>
          </p:nvSpPr>
          <p:spPr>
            <a:xfrm>
              <a:off x="515365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15365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153656" y="52594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153656"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417121" y="5276723"/>
              <a:ext cx="237118" cy="8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417121" y="52767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417121" y="526808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417121"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680585"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680585" y="52594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680585" y="5259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680585"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94405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94405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94405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94405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207514"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207514"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470979"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470979"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470979" y="520764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470979" y="52076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734443"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734443"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734443"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734443"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97908"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97908"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97908"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97908"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61373" y="4957240"/>
              <a:ext cx="237118" cy="328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61373" y="4914067"/>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61373" y="4914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61373" y="49140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524837"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524837" y="498314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524837" y="4974510"/>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524837" y="49745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788302"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788302"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788302"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788302"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051766"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051766"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051766"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051766"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107" name="pg10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328404" y="2153563"/>
              <a:ext cx="3214267" cy="3131794"/>
            </a:xfrm>
            <a:prstGeom prst="rect">
              <a:avLst/>
            </a:prstGeom>
            <a:solidFill>
              <a:srgbClr val="FFFFFF">
                <a:alpha val="100000"/>
              </a:srgbClr>
            </a:solidFill>
          </p:spPr>
          <p:txBody>
            <a:bodyPr/>
            <a:lstStyle/>
            <a:p/>
          </p:txBody>
        </p:sp>
        <p:sp>
          <p:nvSpPr>
            <p:cNvPr id="111" name="pl110"/>
            <p:cNvSpPr/>
            <p:nvPr/>
          </p:nvSpPr>
          <p:spPr>
            <a:xfrm>
              <a:off x="8328404"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2" name="pl111"/>
            <p:cNvSpPr/>
            <p:nvPr/>
          </p:nvSpPr>
          <p:spPr>
            <a:xfrm>
              <a:off x="8328404"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3" name="pl112"/>
            <p:cNvSpPr/>
            <p:nvPr/>
          </p:nvSpPr>
          <p:spPr>
            <a:xfrm>
              <a:off x="8328404"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4" name="pl113"/>
            <p:cNvSpPr/>
            <p:nvPr/>
          </p:nvSpPr>
          <p:spPr>
            <a:xfrm>
              <a:off x="8328404"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5" name="pl11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6" name="pl115"/>
            <p:cNvSpPr/>
            <p:nvPr/>
          </p:nvSpPr>
          <p:spPr>
            <a:xfrm>
              <a:off x="8328404"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7" name="pl116"/>
            <p:cNvSpPr/>
            <p:nvPr/>
          </p:nvSpPr>
          <p:spPr>
            <a:xfrm>
              <a:off x="8328404"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8" name="pl117"/>
            <p:cNvSpPr/>
            <p:nvPr/>
          </p:nvSpPr>
          <p:spPr>
            <a:xfrm>
              <a:off x="8328404"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rc118"/>
            <p:cNvSpPr/>
            <p:nvPr/>
          </p:nvSpPr>
          <p:spPr>
            <a:xfrm>
              <a:off x="8367924" y="5147203"/>
              <a:ext cx="237118" cy="138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367924" y="51299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367924" y="51212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052222"/>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631388" y="4974510"/>
              <a:ext cx="237118" cy="310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631388" y="4965875"/>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494860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4888163"/>
              <a:ext cx="237118" cy="60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894853" y="4680931"/>
              <a:ext cx="237118" cy="604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894853" y="4655027"/>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629123"/>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534142"/>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158317" y="4706835"/>
              <a:ext cx="237118" cy="578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158317" y="4663662"/>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4611854"/>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3981523"/>
              <a:ext cx="237118" cy="63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421782" y="4499603"/>
              <a:ext cx="237118" cy="785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421782" y="44823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44736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4240563"/>
              <a:ext cx="237118" cy="233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685247" y="4870894"/>
              <a:ext cx="237118" cy="414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685247" y="485362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4836355"/>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4629123"/>
              <a:ext cx="237118" cy="207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948711" y="4905432"/>
              <a:ext cx="237118" cy="379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948711" y="489679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4715470"/>
              <a:ext cx="237118" cy="181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212176"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212176" y="5190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190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164472"/>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475640" y="5104030"/>
              <a:ext cx="237118" cy="181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475640" y="508676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069491"/>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01768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739105"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739105" y="5104030"/>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739105" y="5095395"/>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739105" y="5009048"/>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1002569" y="5199011"/>
              <a:ext cx="237118" cy="86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1002569" y="5190376"/>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1002569" y="518174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1002569" y="5129934"/>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266034"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190376"/>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121299"/>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pg16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8" name="tx16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484 case(s)</a:t>
              </a:r>
            </a:p>
          </p:txBody>
        </p:sp>
        <p:sp>
          <p:nvSpPr>
            <p:cNvPr id="169" name="pg16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0" name="tx16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71" name="rc17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2" name="rc171"/>
            <p:cNvSpPr/>
            <p:nvPr/>
          </p:nvSpPr>
          <p:spPr>
            <a:xfrm>
              <a:off x="11542672" y="2153563"/>
              <a:ext cx="3214267" cy="3131794"/>
            </a:xfrm>
            <a:prstGeom prst="rect">
              <a:avLst/>
            </a:prstGeom>
            <a:solidFill>
              <a:srgbClr val="FFFFFF">
                <a:alpha val="100000"/>
              </a:srgbClr>
            </a:solidFill>
          </p:spPr>
          <p:txBody>
            <a:bodyPr/>
            <a:lstStyle/>
            <a:p/>
          </p:txBody>
        </p:sp>
        <p:sp>
          <p:nvSpPr>
            <p:cNvPr id="173" name="pl172"/>
            <p:cNvSpPr/>
            <p:nvPr/>
          </p:nvSpPr>
          <p:spPr>
            <a:xfrm>
              <a:off x="11542672"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1542672"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732739"/>
              <a:ext cx="237118" cy="552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71547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698200"/>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4646392"/>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4637758"/>
              <a:ext cx="237118" cy="647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4568680"/>
              <a:ext cx="237118" cy="690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45600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395987"/>
              <a:ext cx="237118" cy="164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3843368"/>
              <a:ext cx="237118" cy="1441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3731117"/>
              <a:ext cx="237118" cy="112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3653405"/>
              <a:ext cx="237118" cy="77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287628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3826099"/>
              <a:ext cx="237118" cy="1459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3705213"/>
              <a:ext cx="237118" cy="120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3653405"/>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3238941"/>
              <a:ext cx="237118" cy="414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4180120"/>
              <a:ext cx="237118" cy="1105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4085139"/>
              <a:ext cx="237118" cy="94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4041965"/>
              <a:ext cx="237118" cy="431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3636136"/>
              <a:ext cx="237118" cy="405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4698200"/>
              <a:ext cx="237118" cy="587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4620488"/>
              <a:ext cx="237118" cy="77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46118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4344179"/>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4844990"/>
              <a:ext cx="237118" cy="4403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4784547"/>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477591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463775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095395"/>
              <a:ext cx="237118" cy="1899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0953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043587"/>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000414"/>
              <a:ext cx="237118" cy="43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2076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138568"/>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164472"/>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15583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5069491"/>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7672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767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155838"/>
              <a:ext cx="237118" cy="120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480302"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480302"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480302"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480302" y="5112664"/>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873 case(s)</a:t>
              </a:r>
            </a:p>
          </p:txBody>
        </p:sp>
        <p:sp>
          <p:nvSpPr>
            <p:cNvPr id="231" name="pg23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tx23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873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4" name="rc233"/>
            <p:cNvSpPr/>
            <p:nvPr/>
          </p:nvSpPr>
          <p:spPr>
            <a:xfrm>
              <a:off x="14756939" y="2153563"/>
              <a:ext cx="3214267" cy="3131794"/>
            </a:xfrm>
            <a:prstGeom prst="rect">
              <a:avLst/>
            </a:prstGeom>
            <a:solidFill>
              <a:srgbClr val="FFFFFF">
                <a:alpha val="100000"/>
              </a:srgbClr>
            </a:solidFill>
          </p:spPr>
          <p:txBody>
            <a:bodyPr/>
            <a:lstStyle/>
            <a:p/>
          </p:txBody>
        </p:sp>
        <p:sp>
          <p:nvSpPr>
            <p:cNvPr id="235" name="pl234"/>
            <p:cNvSpPr/>
            <p:nvPr/>
          </p:nvSpPr>
          <p:spPr>
            <a:xfrm>
              <a:off x="14756939"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4796459" y="5173107"/>
              <a:ext cx="237118" cy="112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173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5173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5095395"/>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155838"/>
              <a:ext cx="237118" cy="129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14720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513856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5034952"/>
              <a:ext cx="237118" cy="1036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15583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514720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500904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4991779"/>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49917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4914067"/>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086760"/>
              <a:ext cx="237118" cy="198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078126"/>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5069491"/>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5043587"/>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242184"/>
              <a:ext cx="237118" cy="43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42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5242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5147203"/>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76723"/>
              <a:ext cx="237118" cy="8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767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52767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77246" y="5242184"/>
              <a:ext cx="237118" cy="34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276723"/>
              <a:ext cx="237118" cy="8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2767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40711" y="52767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40711" y="5268088"/>
              <a:ext cx="237118" cy="8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pg274"/>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6" name="tx275"/>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112 case(s)</a:t>
              </a:r>
            </a:p>
          </p:txBody>
        </p:sp>
        <p:sp>
          <p:nvSpPr>
            <p:cNvPr id="277" name="pg27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8" name="rc27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9" name="tx27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0" name="tx27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1" name="tx28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2" name="tx28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3" name="tx28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4" name="pl28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tx29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7" name="tx29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8" name="tx29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9" name="tx29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0" name="tx29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1" name="tx30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2" name="tx30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3" name="tx30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4" name="tx30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5" name="tx30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6" name="tx30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7" name="tx30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8" name="pl30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tx40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5" name="tx404"/>
            <p:cNvSpPr/>
            <p:nvPr/>
          </p:nvSpPr>
          <p:spPr>
            <a:xfrm>
              <a:off x="1230614" y="433661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6" name="tx405"/>
            <p:cNvSpPr/>
            <p:nvPr/>
          </p:nvSpPr>
          <p:spPr>
            <a:xfrm>
              <a:off x="1230614" y="34731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7" name="tx406"/>
            <p:cNvSpPr/>
            <p:nvPr/>
          </p:nvSpPr>
          <p:spPr>
            <a:xfrm>
              <a:off x="1230614" y="260956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08" name="pl40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421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35584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26949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7068913" y="6510025"/>
              <a:ext cx="4276698" cy="2788960"/>
            </a:xfrm>
            <a:prstGeom prst="rect">
              <a:avLst/>
            </a:prstGeom>
            <a:solidFill>
              <a:srgbClr val="FFFFFF">
                <a:alpha val="100000"/>
              </a:srgbClr>
            </a:solidFill>
          </p:spPr>
          <p:txBody>
            <a:bodyPr/>
            <a:lstStyle/>
            <a:p/>
          </p:txBody>
        </p:sp>
        <p:sp>
          <p:nvSpPr>
            <p:cNvPr id="430" name="pl6"/>
            <p:cNvSpPr/>
            <p:nvPr/>
          </p:nvSpPr>
          <p:spPr>
            <a:xfrm>
              <a:off x="7068913" y="881001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1" name="pl7"/>
            <p:cNvSpPr/>
            <p:nvPr/>
          </p:nvSpPr>
          <p:spPr>
            <a:xfrm>
              <a:off x="7068913" y="808560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2" name="pl8"/>
            <p:cNvSpPr/>
            <p:nvPr/>
          </p:nvSpPr>
          <p:spPr>
            <a:xfrm>
              <a:off x="7068913" y="736120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3" name="pl9"/>
            <p:cNvSpPr/>
            <p:nvPr/>
          </p:nvSpPr>
          <p:spPr>
            <a:xfrm>
              <a:off x="7068913" y="663679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4"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5" name="pl11"/>
            <p:cNvSpPr/>
            <p:nvPr/>
          </p:nvSpPr>
          <p:spPr>
            <a:xfrm>
              <a:off x="7068913" y="844780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6" name="pl12"/>
            <p:cNvSpPr/>
            <p:nvPr/>
          </p:nvSpPr>
          <p:spPr>
            <a:xfrm>
              <a:off x="7068913" y="772340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7" name="pl13"/>
            <p:cNvSpPr/>
            <p:nvPr/>
          </p:nvSpPr>
          <p:spPr>
            <a:xfrm>
              <a:off x="7068913" y="699899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8" name="rc14"/>
            <p:cNvSpPr/>
            <p:nvPr/>
          </p:nvSpPr>
          <p:spPr>
            <a:xfrm>
              <a:off x="7217409" y="8158047"/>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5"/>
            <p:cNvSpPr/>
            <p:nvPr/>
          </p:nvSpPr>
          <p:spPr>
            <a:xfrm>
              <a:off x="7811395" y="8013166"/>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0" name="rc16"/>
            <p:cNvSpPr/>
            <p:nvPr/>
          </p:nvSpPr>
          <p:spPr>
            <a:xfrm>
              <a:off x="8405381" y="8737571"/>
              <a:ext cx="415790" cy="4346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7"/>
            <p:cNvSpPr/>
            <p:nvPr/>
          </p:nvSpPr>
          <p:spPr>
            <a:xfrm>
              <a:off x="8999367" y="8882452"/>
              <a:ext cx="415790" cy="2173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8"/>
            <p:cNvSpPr/>
            <p:nvPr/>
          </p:nvSpPr>
          <p:spPr>
            <a:xfrm>
              <a:off x="9593353" y="7795844"/>
              <a:ext cx="415790" cy="11590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9"/>
            <p:cNvSpPr/>
            <p:nvPr/>
          </p:nvSpPr>
          <p:spPr>
            <a:xfrm>
              <a:off x="10187339" y="8158047"/>
              <a:ext cx="415790" cy="57952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20"/>
            <p:cNvSpPr/>
            <p:nvPr/>
          </p:nvSpPr>
          <p:spPr>
            <a:xfrm>
              <a:off x="10781325" y="7578523"/>
              <a:ext cx="415790" cy="6519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21"/>
            <p:cNvSpPr/>
            <p:nvPr/>
          </p:nvSpPr>
          <p:spPr>
            <a:xfrm>
              <a:off x="7811395" y="7433642"/>
              <a:ext cx="415790" cy="5795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22"/>
            <p:cNvSpPr/>
            <p:nvPr/>
          </p:nvSpPr>
          <p:spPr>
            <a:xfrm>
              <a:off x="9593353" y="7723404"/>
              <a:ext cx="415790" cy="724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23"/>
            <p:cNvSpPr/>
            <p:nvPr/>
          </p:nvSpPr>
          <p:spPr>
            <a:xfrm>
              <a:off x="10187339" y="8013166"/>
              <a:ext cx="415790" cy="1448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24"/>
            <p:cNvSpPr/>
            <p:nvPr/>
          </p:nvSpPr>
          <p:spPr>
            <a:xfrm>
              <a:off x="10781325" y="7433642"/>
              <a:ext cx="415790" cy="1448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5"/>
            <p:cNvSpPr/>
            <p:nvPr/>
          </p:nvSpPr>
          <p:spPr>
            <a:xfrm>
              <a:off x="7811395" y="7288760"/>
              <a:ext cx="415790" cy="1448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26"/>
            <p:cNvSpPr/>
            <p:nvPr/>
          </p:nvSpPr>
          <p:spPr>
            <a:xfrm>
              <a:off x="8405381" y="8520250"/>
              <a:ext cx="415790" cy="2173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7"/>
            <p:cNvSpPr/>
            <p:nvPr/>
          </p:nvSpPr>
          <p:spPr>
            <a:xfrm>
              <a:off x="8999367" y="8592690"/>
              <a:ext cx="415790" cy="2897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8"/>
            <p:cNvSpPr/>
            <p:nvPr/>
          </p:nvSpPr>
          <p:spPr>
            <a:xfrm>
              <a:off x="9593353" y="6636796"/>
              <a:ext cx="415790" cy="10866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29"/>
            <p:cNvSpPr/>
            <p:nvPr/>
          </p:nvSpPr>
          <p:spPr>
            <a:xfrm>
              <a:off x="10187339" y="7143879"/>
              <a:ext cx="415790" cy="8692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30"/>
            <p:cNvSpPr/>
            <p:nvPr/>
          </p:nvSpPr>
          <p:spPr>
            <a:xfrm>
              <a:off x="10781325" y="7288760"/>
              <a:ext cx="415790" cy="1448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31"/>
            <p:cNvSpPr/>
            <p:nvPr/>
          </p:nvSpPr>
          <p:spPr>
            <a:xfrm>
              <a:off x="7811395" y="9027333"/>
              <a:ext cx="415790" cy="1448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32"/>
            <p:cNvSpPr/>
            <p:nvPr/>
          </p:nvSpPr>
          <p:spPr>
            <a:xfrm>
              <a:off x="8999367" y="9099774"/>
              <a:ext cx="415790" cy="724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33"/>
            <p:cNvSpPr/>
            <p:nvPr/>
          </p:nvSpPr>
          <p:spPr>
            <a:xfrm>
              <a:off x="9593353" y="8954893"/>
              <a:ext cx="415790" cy="2173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34"/>
            <p:cNvSpPr/>
            <p:nvPr/>
          </p:nvSpPr>
          <p:spPr>
            <a:xfrm>
              <a:off x="10187339" y="8737571"/>
              <a:ext cx="415790" cy="4346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35"/>
            <p:cNvSpPr/>
            <p:nvPr/>
          </p:nvSpPr>
          <p:spPr>
            <a:xfrm>
              <a:off x="10781325" y="8230487"/>
              <a:ext cx="415790" cy="9417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pl36"/>
            <p:cNvSpPr/>
            <p:nvPr/>
          </p:nvSpPr>
          <p:spPr>
            <a:xfrm>
              <a:off x="7425304" y="6867288"/>
              <a:ext cx="3563915" cy="2231587"/>
            </a:xfrm>
            <a:custGeom>
              <a:avLst/>
              <a:pathLst>
                <a:path w="3563915" h="2231587">
                  <a:moveTo>
                    <a:pt x="0" y="0"/>
                  </a:moveTo>
                  <a:lnTo>
                    <a:pt x="593985" y="1288663"/>
                  </a:lnTo>
                  <a:lnTo>
                    <a:pt x="1187971" y="2043002"/>
                  </a:lnTo>
                  <a:lnTo>
                    <a:pt x="1781957" y="2095387"/>
                  </a:lnTo>
                  <a:lnTo>
                    <a:pt x="2375943" y="1864894"/>
                  </a:lnTo>
                  <a:lnTo>
                    <a:pt x="2969929" y="2053479"/>
                  </a:lnTo>
                  <a:lnTo>
                    <a:pt x="3563915" y="2231587"/>
                  </a:lnTo>
                </a:path>
              </a:pathLst>
            </a:custGeom>
            <a:ln w="40651" cap="flat">
              <a:solidFill>
                <a:srgbClr val="000000">
                  <a:alpha val="100000"/>
                </a:srgbClr>
              </a:solidFill>
              <a:prstDash val="solid"/>
              <a:round/>
            </a:ln>
          </p:spPr>
          <p:txBody>
            <a:bodyPr/>
            <a:lstStyle/>
            <a:p/>
          </p:txBody>
        </p:sp>
        <p:sp>
          <p:nvSpPr>
            <p:cNvPr id="461" name="rc37"/>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2" name="tx38"/>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3" name="tx39"/>
            <p:cNvSpPr/>
            <p:nvPr/>
          </p:nvSpPr>
          <p:spPr>
            <a:xfrm>
              <a:off x="6801340" y="84455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4" name="tx40"/>
            <p:cNvSpPr/>
            <p:nvPr/>
          </p:nvSpPr>
          <p:spPr>
            <a:xfrm>
              <a:off x="6801340" y="772109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41"/>
            <p:cNvSpPr/>
            <p:nvPr/>
          </p:nvSpPr>
          <p:spPr>
            <a:xfrm>
              <a:off x="6801340" y="699661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66" name="pl42"/>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43"/>
            <p:cNvSpPr/>
            <p:nvPr/>
          </p:nvSpPr>
          <p:spPr>
            <a:xfrm>
              <a:off x="7034118"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44"/>
            <p:cNvSpPr/>
            <p:nvPr/>
          </p:nvSpPr>
          <p:spPr>
            <a:xfrm>
              <a:off x="7034118"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45"/>
            <p:cNvSpPr/>
            <p:nvPr/>
          </p:nvSpPr>
          <p:spPr>
            <a:xfrm>
              <a:off x="7034118"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46"/>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47"/>
            <p:cNvSpPr/>
            <p:nvPr/>
          </p:nvSpPr>
          <p:spPr>
            <a:xfrm>
              <a:off x="11345612" y="86483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48"/>
            <p:cNvSpPr/>
            <p:nvPr/>
          </p:nvSpPr>
          <p:spPr>
            <a:xfrm>
              <a:off x="11345612" y="81245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49"/>
            <p:cNvSpPr/>
            <p:nvPr/>
          </p:nvSpPr>
          <p:spPr>
            <a:xfrm>
              <a:off x="11345612" y="760067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50"/>
            <p:cNvSpPr/>
            <p:nvPr/>
          </p:nvSpPr>
          <p:spPr>
            <a:xfrm>
              <a:off x="11345612" y="70768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51"/>
            <p:cNvSpPr/>
            <p:nvPr/>
          </p:nvSpPr>
          <p:spPr>
            <a:xfrm>
              <a:off x="11345612" y="65529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tx5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53"/>
            <p:cNvSpPr/>
            <p:nvPr/>
          </p:nvSpPr>
          <p:spPr>
            <a:xfrm>
              <a:off x="11443669" y="8647995"/>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8" name="tx54"/>
            <p:cNvSpPr/>
            <p:nvPr/>
          </p:nvSpPr>
          <p:spPr>
            <a:xfrm>
              <a:off x="11443669" y="812221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9" name="tx55"/>
            <p:cNvSpPr/>
            <p:nvPr/>
          </p:nvSpPr>
          <p:spPr>
            <a:xfrm>
              <a:off x="11443669" y="759836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80" name="tx56"/>
            <p:cNvSpPr/>
            <p:nvPr/>
          </p:nvSpPr>
          <p:spPr>
            <a:xfrm>
              <a:off x="11443669" y="70745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1" name="tx57"/>
            <p:cNvSpPr/>
            <p:nvPr/>
          </p:nvSpPr>
          <p:spPr>
            <a:xfrm>
              <a:off x="11443669" y="65506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2" name="pl58"/>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9"/>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60"/>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62"/>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63"/>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64"/>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tx65"/>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0" name="tx66"/>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1" name="tx67"/>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2"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3" name="tx69"/>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4" name="tx70"/>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5" name="tx71"/>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7"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8"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9"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0" name="rc76"/>
            <p:cNvSpPr/>
            <p:nvPr/>
          </p:nvSpPr>
          <p:spPr>
            <a:xfrm>
              <a:off x="6564753" y="10217410"/>
              <a:ext cx="1051268" cy="182880"/>
            </a:xfrm>
            <a:prstGeom prst="rect">
              <a:avLst/>
            </a:prstGeom>
            <a:solidFill>
              <a:srgbClr val="FFFFFF">
                <a:alpha val="100000"/>
              </a:srgbClr>
            </a:solidFill>
          </p:spPr>
          <p:txBody>
            <a:bodyPr/>
            <a:lstStyle/>
            <a:p/>
          </p:txBody>
        </p:sp>
        <p:sp>
          <p:nvSpPr>
            <p:cNvPr id="501" name="rc77"/>
            <p:cNvSpPr/>
            <p:nvPr/>
          </p:nvSpPr>
          <p:spPr>
            <a:xfrm>
              <a:off x="6564753" y="10217410"/>
              <a:ext cx="182879" cy="182880"/>
            </a:xfrm>
            <a:prstGeom prst="rect">
              <a:avLst/>
            </a:prstGeom>
            <a:solidFill>
              <a:srgbClr val="FFFFFF">
                <a:alpha val="100000"/>
              </a:srgbClr>
            </a:solidFill>
          </p:spPr>
          <p:txBody>
            <a:bodyPr/>
            <a:lstStyle/>
            <a:p/>
          </p:txBody>
        </p:sp>
        <p:sp>
          <p:nvSpPr>
            <p:cNvPr id="502"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3"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4" name="rc80"/>
            <p:cNvSpPr/>
            <p:nvPr/>
          </p:nvSpPr>
          <p:spPr>
            <a:xfrm>
              <a:off x="7796021" y="10217410"/>
              <a:ext cx="4053749" cy="182880"/>
            </a:xfrm>
            <a:prstGeom prst="rect">
              <a:avLst/>
            </a:prstGeom>
            <a:solidFill>
              <a:srgbClr val="FFFFFF">
                <a:alpha val="100000"/>
              </a:srgbClr>
            </a:solidFill>
          </p:spPr>
          <p:txBody>
            <a:bodyPr/>
            <a:lstStyle/>
            <a:p/>
          </p:txBody>
        </p:sp>
        <p:sp>
          <p:nvSpPr>
            <p:cNvPr id="505" name="rc81"/>
            <p:cNvSpPr/>
            <p:nvPr/>
          </p:nvSpPr>
          <p:spPr>
            <a:xfrm>
              <a:off x="7796021" y="10217410"/>
              <a:ext cx="182879" cy="182880"/>
            </a:xfrm>
            <a:prstGeom prst="rect">
              <a:avLst/>
            </a:prstGeom>
            <a:solidFill>
              <a:srgbClr val="FFFFFF">
                <a:alpha val="100000"/>
              </a:srgbClr>
            </a:solidFill>
          </p:spPr>
          <p:txBody>
            <a:bodyPr/>
            <a:lstStyle/>
            <a:p/>
          </p:txBody>
        </p:sp>
        <p:sp>
          <p:nvSpPr>
            <p:cNvPr id="506"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7" name="rc83"/>
            <p:cNvSpPr/>
            <p:nvPr/>
          </p:nvSpPr>
          <p:spPr>
            <a:xfrm>
              <a:off x="8887262" y="10217410"/>
              <a:ext cx="182879" cy="182880"/>
            </a:xfrm>
            <a:prstGeom prst="rect">
              <a:avLst/>
            </a:prstGeom>
            <a:solidFill>
              <a:srgbClr val="FFFFFF">
                <a:alpha val="100000"/>
              </a:srgbClr>
            </a:solidFill>
          </p:spPr>
          <p:txBody>
            <a:bodyPr/>
            <a:lstStyle/>
            <a:p/>
          </p:txBody>
        </p:sp>
        <p:sp>
          <p:nvSpPr>
            <p:cNvPr id="508"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9" name="rc85"/>
            <p:cNvSpPr/>
            <p:nvPr/>
          </p:nvSpPr>
          <p:spPr>
            <a:xfrm>
              <a:off x="9813303" y="10217410"/>
              <a:ext cx="182879" cy="182880"/>
            </a:xfrm>
            <a:prstGeom prst="rect">
              <a:avLst/>
            </a:prstGeom>
            <a:solidFill>
              <a:srgbClr val="FFFFFF">
                <a:alpha val="100000"/>
              </a:srgbClr>
            </a:solidFill>
          </p:spPr>
          <p:txBody>
            <a:bodyPr/>
            <a:lstStyle/>
            <a:p/>
          </p:txBody>
        </p:sp>
        <p:sp>
          <p:nvSpPr>
            <p:cNvPr id="510"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1" name="rc87"/>
            <p:cNvSpPr/>
            <p:nvPr/>
          </p:nvSpPr>
          <p:spPr>
            <a:xfrm>
              <a:off x="10815544" y="10217410"/>
              <a:ext cx="182880" cy="182880"/>
            </a:xfrm>
            <a:prstGeom prst="rect">
              <a:avLst/>
            </a:prstGeom>
            <a:solidFill>
              <a:srgbClr val="FFFFFF">
                <a:alpha val="100000"/>
              </a:srgbClr>
            </a:solidFill>
          </p:spPr>
          <p:txBody>
            <a:bodyPr/>
            <a:lstStyle/>
            <a:p/>
          </p:txBody>
        </p:sp>
        <p:sp>
          <p:nvSpPr>
            <p:cNvPr id="512"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3"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4"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5"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6"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7"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8" name=""/>
          <p:cNvGrpSpPr/>
          <p:nvPr/>
        </p:nvGrpSpPr>
        <p:grpSpPr>
          <a:xfrm>
            <a:off x="12527280" y="6217920"/>
            <a:ext cx="5486400" cy="4297680"/>
            <a:chOff x="12527280" y="6217920"/>
            <a:chExt cx="5486400" cy="4297680"/>
          </a:xfrm>
        </p:grpSpPr>
        <p:sp>
          <p:nvSpPr>
            <p:cNvPr id="51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7"/>
            <p:cNvSpPr/>
            <p:nvPr/>
          </p:nvSpPr>
          <p:spPr>
            <a:xfrm>
              <a:off x="13325144" y="6740492"/>
              <a:ext cx="4510689" cy="307289"/>
            </a:xfrm>
            <a:custGeom>
              <a:avLst/>
              <a:pathLst>
                <a:path w="4510689" h="307289">
                  <a:moveTo>
                    <a:pt x="0" y="307289"/>
                  </a:moveTo>
                  <a:lnTo>
                    <a:pt x="180427" y="281682"/>
                  </a:lnTo>
                  <a:lnTo>
                    <a:pt x="360855" y="256074"/>
                  </a:lnTo>
                  <a:lnTo>
                    <a:pt x="541282" y="230467"/>
                  </a:lnTo>
                  <a:lnTo>
                    <a:pt x="721710" y="204859"/>
                  </a:lnTo>
                  <a:lnTo>
                    <a:pt x="902137" y="230467"/>
                  </a:lnTo>
                  <a:lnTo>
                    <a:pt x="1082565" y="179252"/>
                  </a:lnTo>
                  <a:lnTo>
                    <a:pt x="1262993" y="153644"/>
                  </a:lnTo>
                  <a:lnTo>
                    <a:pt x="1443420" y="179252"/>
                  </a:lnTo>
                  <a:lnTo>
                    <a:pt x="1623848" y="179252"/>
                  </a:lnTo>
                  <a:lnTo>
                    <a:pt x="1804275" y="179252"/>
                  </a:lnTo>
                  <a:lnTo>
                    <a:pt x="1984703" y="179252"/>
                  </a:lnTo>
                  <a:lnTo>
                    <a:pt x="2165131" y="128037"/>
                  </a:lnTo>
                  <a:lnTo>
                    <a:pt x="2345558" y="153644"/>
                  </a:lnTo>
                  <a:lnTo>
                    <a:pt x="2525986" y="128037"/>
                  </a:lnTo>
                  <a:lnTo>
                    <a:pt x="2706413" y="128037"/>
                  </a:lnTo>
                  <a:lnTo>
                    <a:pt x="2886841" y="153644"/>
                  </a:lnTo>
                  <a:lnTo>
                    <a:pt x="3067268" y="153644"/>
                  </a:lnTo>
                  <a:lnTo>
                    <a:pt x="3247696" y="128037"/>
                  </a:lnTo>
                  <a:lnTo>
                    <a:pt x="3428124" y="102429"/>
                  </a:lnTo>
                  <a:lnTo>
                    <a:pt x="3608551" y="51214"/>
                  </a:lnTo>
                  <a:lnTo>
                    <a:pt x="3788979" y="51214"/>
                  </a:lnTo>
                  <a:lnTo>
                    <a:pt x="3969406" y="25607"/>
                  </a:lnTo>
                  <a:lnTo>
                    <a:pt x="4149834" y="25607"/>
                  </a:lnTo>
                  <a:lnTo>
                    <a:pt x="4330262" y="25607"/>
                  </a:lnTo>
                  <a:lnTo>
                    <a:pt x="4510689" y="0"/>
                  </a:lnTo>
                </a:path>
              </a:pathLst>
            </a:custGeom>
            <a:ln w="32521" cap="flat">
              <a:solidFill>
                <a:srgbClr val="5EB0E8">
                  <a:alpha val="100000"/>
                </a:srgbClr>
              </a:solidFill>
              <a:prstDash val="solid"/>
              <a:round/>
            </a:ln>
          </p:spPr>
          <p:txBody>
            <a:bodyPr/>
            <a:lstStyle/>
            <a:p/>
          </p:txBody>
        </p:sp>
        <p:sp>
          <p:nvSpPr>
            <p:cNvPr id="534" name="pl18"/>
            <p:cNvSpPr/>
            <p:nvPr/>
          </p:nvSpPr>
          <p:spPr>
            <a:xfrm>
              <a:off x="15129420" y="6817315"/>
              <a:ext cx="2706413" cy="819439"/>
            </a:xfrm>
            <a:custGeom>
              <a:avLst/>
              <a:pathLst>
                <a:path w="2706413" h="819439">
                  <a:moveTo>
                    <a:pt x="0" y="819439"/>
                  </a:moveTo>
                  <a:lnTo>
                    <a:pt x="180427" y="665794"/>
                  </a:lnTo>
                  <a:lnTo>
                    <a:pt x="360855" y="537757"/>
                  </a:lnTo>
                  <a:lnTo>
                    <a:pt x="541282" y="460934"/>
                  </a:lnTo>
                  <a:lnTo>
                    <a:pt x="721710" y="409719"/>
                  </a:lnTo>
                  <a:lnTo>
                    <a:pt x="902137" y="358504"/>
                  </a:lnTo>
                  <a:lnTo>
                    <a:pt x="1082565" y="332897"/>
                  </a:lnTo>
                  <a:lnTo>
                    <a:pt x="1262993" y="332897"/>
                  </a:lnTo>
                  <a:lnTo>
                    <a:pt x="1443420" y="256074"/>
                  </a:lnTo>
                  <a:lnTo>
                    <a:pt x="1623848" y="179252"/>
                  </a:lnTo>
                  <a:lnTo>
                    <a:pt x="1804275" y="51214"/>
                  </a:lnTo>
                  <a:lnTo>
                    <a:pt x="1984703" y="51214"/>
                  </a:lnTo>
                  <a:lnTo>
                    <a:pt x="2165131" y="0"/>
                  </a:lnTo>
                  <a:lnTo>
                    <a:pt x="2345558" y="0"/>
                  </a:lnTo>
                  <a:lnTo>
                    <a:pt x="2525986" y="0"/>
                  </a:lnTo>
                  <a:lnTo>
                    <a:pt x="2706413" y="0"/>
                  </a:lnTo>
                </a:path>
              </a:pathLst>
            </a:custGeom>
            <a:ln w="32521" cap="flat">
              <a:solidFill>
                <a:srgbClr val="00A173">
                  <a:alpha val="100000"/>
                </a:srgbClr>
              </a:solidFill>
              <a:prstDash val="solid"/>
              <a:round/>
            </a:ln>
          </p:spPr>
          <p:txBody>
            <a:bodyPr/>
            <a:lstStyle/>
            <a:p/>
          </p:txBody>
        </p:sp>
        <p:sp>
          <p:nvSpPr>
            <p:cNvPr id="53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0" name="rc84"/>
            <p:cNvSpPr/>
            <p:nvPr/>
          </p:nvSpPr>
          <p:spPr>
            <a:xfrm>
              <a:off x="14005791" y="9941072"/>
              <a:ext cx="3149396" cy="504938"/>
            </a:xfrm>
            <a:prstGeom prst="rect">
              <a:avLst/>
            </a:prstGeom>
            <a:solidFill>
              <a:srgbClr val="FFFFFF">
                <a:alpha val="100000"/>
              </a:srgbClr>
            </a:solidFill>
          </p:spPr>
          <p:txBody>
            <a:bodyPr/>
            <a:lstStyle/>
            <a:p/>
          </p:txBody>
        </p:sp>
        <p:sp>
          <p:nvSpPr>
            <p:cNvPr id="60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Gabon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9092"/>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69815"/>
              <a:ext cx="237118" cy="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33550"/>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171380"/>
              <a:ext cx="237118" cy="113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990052"/>
              <a:ext cx="237118" cy="181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90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24266"/>
              <a:ext cx="237118" cy="165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176561"/>
              <a:ext cx="237118" cy="108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14391"/>
              <a:ext cx="237118" cy="62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14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79690"/>
              <a:ext cx="237118" cy="134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53786"/>
              <a:ext cx="237118" cy="279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953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860532"/>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725831"/>
              <a:ext cx="237118" cy="481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7258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67402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021137"/>
              <a:ext cx="237118" cy="186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21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05594"/>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052222"/>
              <a:ext cx="237118" cy="212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522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7041"/>
              <a:ext cx="237118" cy="51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026318"/>
              <a:ext cx="237118" cy="227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026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263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938244"/>
              <a:ext cx="237118" cy="3160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38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876074"/>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3798468"/>
              <a:ext cx="237118" cy="1409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37984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375702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2907370"/>
              <a:ext cx="237118" cy="23261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2907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2886647"/>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1,227 case(s)</a:t>
              </a:r>
            </a:p>
          </p:txBody>
        </p:sp>
        <p:sp>
          <p:nvSpPr>
            <p:cNvPr id="64" name="pg63"/>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1,293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2928093"/>
              <a:ext cx="237118" cy="22795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29280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2876285"/>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18007"/>
              <a:ext cx="237118" cy="67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3907265"/>
              <a:ext cx="237118" cy="1310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3907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876180"/>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404622"/>
              <a:ext cx="237118" cy="8496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4046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363175"/>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466791"/>
              <a:ext cx="237118" cy="7978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466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435706"/>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96798"/>
              <a:ext cx="237118" cy="347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6571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35115"/>
              <a:ext cx="237118" cy="124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351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98849"/>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64635"/>
              <a:ext cx="237118" cy="155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64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23188"/>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43911"/>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07646"/>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1,165 case(s)</a:t>
              </a:r>
            </a:p>
          </p:txBody>
        </p:sp>
        <p:sp>
          <p:nvSpPr>
            <p:cNvPr id="125" name="pg124"/>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166199"/>
              <a:ext cx="237118" cy="108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072945"/>
              <a:ext cx="237118" cy="176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04030"/>
              <a:ext cx="237118" cy="145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124753"/>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45476"/>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76561"/>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07646"/>
              <a:ext cx="237118" cy="72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4391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18007"/>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74299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58765"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83648"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7" name="pg186"/>
            <p:cNvSpPr/>
            <p:nvPr/>
          </p:nvSpPr>
          <p:spPr>
            <a:xfrm>
              <a:off x="9261214"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65282"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223188"/>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280177"/>
              <a:ext cx="237118" cy="5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28369"/>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186923"/>
              <a:ext cx="237118" cy="98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43911"/>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69815"/>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12827"/>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017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23188"/>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97170"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2052"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48" name="pg247"/>
            <p:cNvSpPr/>
            <p:nvPr/>
          </p:nvSpPr>
          <p:spPr>
            <a:xfrm>
              <a:off x="12495596"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664"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5269815"/>
              <a:ext cx="237118" cy="10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5238731"/>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02465"/>
              <a:ext cx="237118" cy="72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23188"/>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43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233550"/>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181742"/>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197284"/>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594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259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197284"/>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04176" y="521800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48730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6" name="tx295"/>
            <p:cNvSpPr/>
            <p:nvPr/>
          </p:nvSpPr>
          <p:spPr>
            <a:xfrm>
              <a:off x="15612183"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297" name="pg29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9" name="tx29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30614" y="41639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6" name="tx425"/>
            <p:cNvSpPr/>
            <p:nvPr/>
          </p:nvSpPr>
          <p:spPr>
            <a:xfrm>
              <a:off x="1230614" y="31277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7" name="tx426"/>
            <p:cNvSpPr/>
            <p:nvPr/>
          </p:nvSpPr>
          <p:spPr>
            <a:xfrm>
              <a:off x="1230614" y="20915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8" name="pl42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42491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32130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2176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pg43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6" name="tx43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p:txBody>
        </p:sp>
        <p:sp>
          <p:nvSpPr>
            <p:cNvPr id="438" name="rc437"/>
            <p:cNvSpPr/>
            <p:nvPr/>
          </p:nvSpPr>
          <p:spPr>
            <a:xfrm>
              <a:off x="18179974" y="2775829"/>
              <a:ext cx="274319" cy="274319"/>
            </a:xfrm>
            <a:prstGeom prst="rect">
              <a:avLst/>
            </a:prstGeom>
            <a:solidFill>
              <a:srgbClr val="FFFFFF">
                <a:alpha val="100000"/>
              </a:srgbClr>
            </a:solidFill>
          </p:spPr>
          <p:txBody>
            <a:bodyPr/>
            <a:lstStyle/>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50149"/>
              <a:ext cx="274319" cy="274319"/>
            </a:xfrm>
            <a:prstGeom prst="rect">
              <a:avLst/>
            </a:prstGeom>
            <a:solidFill>
              <a:srgbClr val="FFFFFF">
                <a:alpha val="100000"/>
              </a:srgbClr>
            </a:solidFill>
          </p:spPr>
          <p:txBody>
            <a:bodyPr/>
            <a:lstStyle/>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324469"/>
              <a:ext cx="274319" cy="274320"/>
            </a:xfrm>
            <a:prstGeom prst="rect">
              <a:avLst/>
            </a:prstGeom>
            <a:solidFill>
              <a:srgbClr val="FFFFFF">
                <a:alpha val="100000"/>
              </a:srgbClr>
            </a:solidFill>
          </p:spPr>
          <p:txBody>
            <a:bodyPr/>
            <a:lstStyle/>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598789"/>
              <a:ext cx="274319" cy="274320"/>
            </a:xfrm>
            <a:prstGeom prst="rect">
              <a:avLst/>
            </a:prstGeom>
            <a:solidFill>
              <a:srgbClr val="FFFFFF">
                <a:alpha val="100000"/>
              </a:srgbClr>
            </a:solidFill>
          </p:spPr>
          <p:txBody>
            <a:bodyPr/>
            <a:lstStyle/>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6984155" y="6510025"/>
              <a:ext cx="4361456" cy="2788960"/>
            </a:xfrm>
            <a:prstGeom prst="rect">
              <a:avLst/>
            </a:prstGeom>
            <a:solidFill>
              <a:srgbClr val="FFFFFF">
                <a:alpha val="100000"/>
              </a:srgbClr>
            </a:solidFill>
          </p:spPr>
          <p:txBody>
            <a:bodyPr/>
            <a:lstStyle/>
            <a:p/>
          </p:txBody>
        </p:sp>
        <p:sp>
          <p:nvSpPr>
            <p:cNvPr id="454"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5"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6"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7"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8"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9"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0"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1"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2"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3" name="rc15"/>
            <p:cNvSpPr/>
            <p:nvPr/>
          </p:nvSpPr>
          <p:spPr>
            <a:xfrm>
              <a:off x="7135595"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6"/>
            <p:cNvSpPr/>
            <p:nvPr/>
          </p:nvSpPr>
          <p:spPr>
            <a:xfrm>
              <a:off x="7741353" y="7904505"/>
              <a:ext cx="424030"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7"/>
            <p:cNvSpPr/>
            <p:nvPr/>
          </p:nvSpPr>
          <p:spPr>
            <a:xfrm>
              <a:off x="8347110" y="7270650"/>
              <a:ext cx="424030"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8"/>
            <p:cNvSpPr/>
            <p:nvPr/>
          </p:nvSpPr>
          <p:spPr>
            <a:xfrm>
              <a:off x="8952868"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9"/>
            <p:cNvSpPr/>
            <p:nvPr/>
          </p:nvSpPr>
          <p:spPr>
            <a:xfrm>
              <a:off x="10164384" y="8855287"/>
              <a:ext cx="424030"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0"/>
            <p:cNvSpPr/>
            <p:nvPr/>
          </p:nvSpPr>
          <p:spPr>
            <a:xfrm>
              <a:off x="10770142" y="8855287"/>
              <a:ext cx="424030"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1"/>
            <p:cNvSpPr/>
            <p:nvPr/>
          </p:nvSpPr>
          <p:spPr>
            <a:xfrm>
              <a:off x="7135595" y="8221432"/>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2"/>
            <p:cNvSpPr/>
            <p:nvPr/>
          </p:nvSpPr>
          <p:spPr>
            <a:xfrm>
              <a:off x="7741353" y="7270650"/>
              <a:ext cx="42403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3"/>
            <p:cNvSpPr/>
            <p:nvPr/>
          </p:nvSpPr>
          <p:spPr>
            <a:xfrm>
              <a:off x="8347110" y="6636796"/>
              <a:ext cx="42403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4"/>
            <p:cNvSpPr/>
            <p:nvPr/>
          </p:nvSpPr>
          <p:spPr>
            <a:xfrm>
              <a:off x="8952868" y="8221432"/>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5"/>
            <p:cNvSpPr/>
            <p:nvPr/>
          </p:nvSpPr>
          <p:spPr>
            <a:xfrm>
              <a:off x="10164384" y="8221432"/>
              <a:ext cx="42403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6"/>
            <p:cNvSpPr/>
            <p:nvPr/>
          </p:nvSpPr>
          <p:spPr>
            <a:xfrm>
              <a:off x="7741353" y="8855287"/>
              <a:ext cx="42403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7"/>
            <p:cNvSpPr/>
            <p:nvPr/>
          </p:nvSpPr>
          <p:spPr>
            <a:xfrm>
              <a:off x="8347110" y="7587578"/>
              <a:ext cx="424030" cy="15846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8"/>
            <p:cNvSpPr/>
            <p:nvPr/>
          </p:nvSpPr>
          <p:spPr>
            <a:xfrm>
              <a:off x="9558626"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pl29"/>
            <p:cNvSpPr/>
            <p:nvPr/>
          </p:nvSpPr>
          <p:spPr>
            <a:xfrm>
              <a:off x="7347610" y="6867288"/>
              <a:ext cx="3634547" cy="2222052"/>
            </a:xfrm>
            <a:custGeom>
              <a:avLst/>
              <a:pathLst>
                <a:path w="3634547" h="2222052">
                  <a:moveTo>
                    <a:pt x="0" y="0"/>
                  </a:moveTo>
                  <a:lnTo>
                    <a:pt x="605757" y="1134334"/>
                  </a:lnTo>
                  <a:lnTo>
                    <a:pt x="1211515" y="1004844"/>
                  </a:lnTo>
                  <a:lnTo>
                    <a:pt x="1817273" y="1766246"/>
                  </a:lnTo>
                  <a:lnTo>
                    <a:pt x="2423031" y="2077023"/>
                  </a:lnTo>
                  <a:lnTo>
                    <a:pt x="3028789" y="2030406"/>
                  </a:lnTo>
                  <a:lnTo>
                    <a:pt x="3634547" y="2222052"/>
                  </a:lnTo>
                </a:path>
              </a:pathLst>
            </a:custGeom>
            <a:ln w="40651" cap="flat">
              <a:solidFill>
                <a:srgbClr val="000000">
                  <a:alpha val="100000"/>
                </a:srgbClr>
              </a:solidFill>
              <a:prstDash val="solid"/>
              <a:round/>
            </a:ln>
          </p:spPr>
          <p:txBody>
            <a:bodyPr/>
            <a:lstStyle/>
            <a:p/>
          </p:txBody>
        </p:sp>
        <p:sp>
          <p:nvSpPr>
            <p:cNvPr id="478" name="rc30"/>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79" name="tx31"/>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0" name="tx32"/>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1" name="tx33"/>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82" name="tx34"/>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83" name="tx35"/>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84" name="pl36"/>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7"/>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8"/>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9"/>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0"/>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2"/>
            <p:cNvSpPr/>
            <p:nvPr/>
          </p:nvSpPr>
          <p:spPr>
            <a:xfrm>
              <a:off x="11345612" y="86542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3"/>
            <p:cNvSpPr/>
            <p:nvPr/>
          </p:nvSpPr>
          <p:spPr>
            <a:xfrm>
              <a:off x="11345612" y="81362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4"/>
            <p:cNvSpPr/>
            <p:nvPr/>
          </p:nvSpPr>
          <p:spPr>
            <a:xfrm>
              <a:off x="11345612" y="76183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11345612" y="71003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11345612" y="65824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tx4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48"/>
            <p:cNvSpPr/>
            <p:nvPr/>
          </p:nvSpPr>
          <p:spPr>
            <a:xfrm>
              <a:off x="11443669" y="865194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7" name="tx49"/>
            <p:cNvSpPr/>
            <p:nvPr/>
          </p:nvSpPr>
          <p:spPr>
            <a:xfrm>
              <a:off x="11443669" y="813398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8" name="tx50"/>
            <p:cNvSpPr/>
            <p:nvPr/>
          </p:nvSpPr>
          <p:spPr>
            <a:xfrm>
              <a:off x="11443669" y="7615950"/>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9" name="tx51"/>
            <p:cNvSpPr/>
            <p:nvPr/>
          </p:nvSpPr>
          <p:spPr>
            <a:xfrm>
              <a:off x="11443669" y="70980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52"/>
            <p:cNvSpPr/>
            <p:nvPr/>
          </p:nvSpPr>
          <p:spPr>
            <a:xfrm>
              <a:off x="11443669" y="658010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1" name="pl53"/>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4"/>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5"/>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7"/>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8"/>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9"/>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tx60"/>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61"/>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62"/>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6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64"/>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65"/>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66"/>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6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6" name="tx6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71"/>
            <p:cNvSpPr/>
            <p:nvPr/>
          </p:nvSpPr>
          <p:spPr>
            <a:xfrm>
              <a:off x="7067995" y="10217410"/>
              <a:ext cx="1051268" cy="182880"/>
            </a:xfrm>
            <a:prstGeom prst="rect">
              <a:avLst/>
            </a:prstGeom>
            <a:solidFill>
              <a:srgbClr val="FFFFFF">
                <a:alpha val="100000"/>
              </a:srgbClr>
            </a:solidFill>
          </p:spPr>
          <p:txBody>
            <a:bodyPr/>
            <a:lstStyle/>
            <a:p/>
          </p:txBody>
        </p:sp>
        <p:sp>
          <p:nvSpPr>
            <p:cNvPr id="520" name="rc72"/>
            <p:cNvSpPr/>
            <p:nvPr/>
          </p:nvSpPr>
          <p:spPr>
            <a:xfrm>
              <a:off x="7067995" y="10217410"/>
              <a:ext cx="182879" cy="182880"/>
            </a:xfrm>
            <a:prstGeom prst="rect">
              <a:avLst/>
            </a:prstGeom>
            <a:solidFill>
              <a:srgbClr val="FFFFFF">
                <a:alpha val="100000"/>
              </a:srgbClr>
            </a:solidFill>
          </p:spPr>
          <p:txBody>
            <a:bodyPr/>
            <a:lstStyle/>
            <a:p/>
          </p:txBody>
        </p:sp>
        <p:sp>
          <p:nvSpPr>
            <p:cNvPr id="521" name="pl73"/>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22" name="tx74"/>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75"/>
            <p:cNvSpPr/>
            <p:nvPr/>
          </p:nvSpPr>
          <p:spPr>
            <a:xfrm>
              <a:off x="8299263" y="10217410"/>
              <a:ext cx="2962509" cy="182880"/>
            </a:xfrm>
            <a:prstGeom prst="rect">
              <a:avLst/>
            </a:prstGeom>
            <a:solidFill>
              <a:srgbClr val="FFFFFF">
                <a:alpha val="100000"/>
              </a:srgbClr>
            </a:solidFill>
          </p:spPr>
          <p:txBody>
            <a:bodyPr/>
            <a:lstStyle/>
            <a:p/>
          </p:txBody>
        </p:sp>
        <p:sp>
          <p:nvSpPr>
            <p:cNvPr id="524" name="rc76"/>
            <p:cNvSpPr/>
            <p:nvPr/>
          </p:nvSpPr>
          <p:spPr>
            <a:xfrm>
              <a:off x="8299263" y="10217410"/>
              <a:ext cx="182880" cy="182880"/>
            </a:xfrm>
            <a:prstGeom prst="rect">
              <a:avLst/>
            </a:prstGeom>
            <a:solidFill>
              <a:srgbClr val="FFFFFF">
                <a:alpha val="100000"/>
              </a:srgbClr>
            </a:solidFill>
          </p:spPr>
          <p:txBody>
            <a:bodyPr/>
            <a:lstStyle/>
            <a:p/>
          </p:txBody>
        </p:sp>
        <p:sp>
          <p:nvSpPr>
            <p:cNvPr id="525" name="rc77"/>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6" name="rc78"/>
            <p:cNvSpPr/>
            <p:nvPr/>
          </p:nvSpPr>
          <p:spPr>
            <a:xfrm>
              <a:off x="9225304" y="10217410"/>
              <a:ext cx="182879" cy="182880"/>
            </a:xfrm>
            <a:prstGeom prst="rect">
              <a:avLst/>
            </a:prstGeom>
            <a:solidFill>
              <a:srgbClr val="FFFFFF">
                <a:alpha val="100000"/>
              </a:srgbClr>
            </a:solidFill>
          </p:spPr>
          <p:txBody>
            <a:bodyPr/>
            <a:lstStyle/>
            <a:p/>
          </p:txBody>
        </p:sp>
        <p:sp>
          <p:nvSpPr>
            <p:cNvPr id="527" name="rc79"/>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8" name="rc80"/>
            <p:cNvSpPr/>
            <p:nvPr/>
          </p:nvSpPr>
          <p:spPr>
            <a:xfrm>
              <a:off x="10227545" y="10217410"/>
              <a:ext cx="182879" cy="182880"/>
            </a:xfrm>
            <a:prstGeom prst="rect">
              <a:avLst/>
            </a:prstGeom>
            <a:solidFill>
              <a:srgbClr val="FFFFFF">
                <a:alpha val="100000"/>
              </a:srgbClr>
            </a:solidFill>
          </p:spPr>
          <p:txBody>
            <a:bodyPr/>
            <a:lstStyle/>
            <a:p/>
          </p:txBody>
        </p:sp>
        <p:sp>
          <p:nvSpPr>
            <p:cNvPr id="529" name="rc81"/>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0" name="tx82"/>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83"/>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84"/>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85"/>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7355072"/>
              <a:ext cx="4510689" cy="512149"/>
            </a:xfrm>
            <a:custGeom>
              <a:avLst/>
              <a:pathLst>
                <a:path w="4510689" h="512149">
                  <a:moveTo>
                    <a:pt x="0" y="435327"/>
                  </a:moveTo>
                  <a:lnTo>
                    <a:pt x="180427" y="435327"/>
                  </a:lnTo>
                  <a:lnTo>
                    <a:pt x="360855" y="435327"/>
                  </a:lnTo>
                  <a:lnTo>
                    <a:pt x="541282" y="435327"/>
                  </a:lnTo>
                  <a:lnTo>
                    <a:pt x="721710" y="435327"/>
                  </a:lnTo>
                  <a:lnTo>
                    <a:pt x="902137" y="435327"/>
                  </a:lnTo>
                  <a:lnTo>
                    <a:pt x="1082565" y="435327"/>
                  </a:lnTo>
                  <a:lnTo>
                    <a:pt x="1262993" y="256074"/>
                  </a:lnTo>
                  <a:lnTo>
                    <a:pt x="1443420" y="128037"/>
                  </a:lnTo>
                  <a:lnTo>
                    <a:pt x="1623848" y="230467"/>
                  </a:lnTo>
                  <a:lnTo>
                    <a:pt x="1804275" y="256074"/>
                  </a:lnTo>
                  <a:lnTo>
                    <a:pt x="1984703" y="0"/>
                  </a:lnTo>
                  <a:lnTo>
                    <a:pt x="2165131" y="25607"/>
                  </a:lnTo>
                  <a:lnTo>
                    <a:pt x="2345558" y="51214"/>
                  </a:lnTo>
                  <a:lnTo>
                    <a:pt x="2525986" y="281682"/>
                  </a:lnTo>
                  <a:lnTo>
                    <a:pt x="2706413" y="102429"/>
                  </a:lnTo>
                  <a:lnTo>
                    <a:pt x="2886841" y="204859"/>
                  </a:lnTo>
                  <a:lnTo>
                    <a:pt x="3067268" y="230467"/>
                  </a:lnTo>
                  <a:lnTo>
                    <a:pt x="3247696" y="332897"/>
                  </a:lnTo>
                  <a:lnTo>
                    <a:pt x="3428124" y="256074"/>
                  </a:lnTo>
                  <a:lnTo>
                    <a:pt x="3608551" y="486542"/>
                  </a:lnTo>
                  <a:lnTo>
                    <a:pt x="3788979" y="204859"/>
                  </a:lnTo>
                  <a:lnTo>
                    <a:pt x="3969406" y="512149"/>
                  </a:lnTo>
                  <a:lnTo>
                    <a:pt x="4149834" y="153644"/>
                  </a:lnTo>
                  <a:lnTo>
                    <a:pt x="4330262" y="384112"/>
                  </a:lnTo>
                  <a:lnTo>
                    <a:pt x="4510689" y="409719"/>
                  </a:lnTo>
                </a:path>
              </a:pathLst>
            </a:custGeom>
            <a:ln w="32521" cap="flat">
              <a:solidFill>
                <a:srgbClr val="5EB0E8">
                  <a:alpha val="100000"/>
                </a:srgbClr>
              </a:solidFill>
              <a:prstDash val="solid"/>
              <a:round/>
            </a:ln>
          </p:spPr>
          <p:txBody>
            <a:bodyPr/>
            <a:lstStyle/>
            <a:p/>
          </p:txBody>
        </p:sp>
        <p:sp>
          <p:nvSpPr>
            <p:cNvPr id="550"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3"/>
            <p:cNvSpPr/>
            <p:nvPr/>
          </p:nvSpPr>
          <p:spPr>
            <a:xfrm>
              <a:off x="14005791" y="9941072"/>
              <a:ext cx="3149396" cy="504938"/>
            </a:xfrm>
            <a:prstGeom prst="rect">
              <a:avLst/>
            </a:prstGeom>
            <a:solidFill>
              <a:srgbClr val="FFFFFF">
                <a:alpha val="100000"/>
              </a:srgbClr>
            </a:solidFill>
          </p:spPr>
          <p:txBody>
            <a:bodyPr/>
            <a:lstStyle/>
            <a:p/>
          </p:txBody>
        </p:sp>
        <p:sp>
          <p:nvSpPr>
            <p:cNvPr id="616"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3470399"/>
            <a:chOff x="594360" y="6217920"/>
            <a:chExt cx="5562295" cy="3470399"/>
          </a:xfrm>
        </p:grpSpPr>
        <p:sp>
          <p:nvSpPr>
            <p:cNvPr id="622"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175676"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207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6"/>
            <p:cNvSpPr/>
            <p:nvPr/>
          </p:nvSpPr>
          <p:spPr>
            <a:xfrm>
              <a:off x="2523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7"/>
            <p:cNvSpPr/>
            <p:nvPr/>
          </p:nvSpPr>
          <p:spPr>
            <a:xfrm>
              <a:off x="2839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8"/>
            <p:cNvSpPr/>
            <p:nvPr/>
          </p:nvSpPr>
          <p:spPr>
            <a:xfrm>
              <a:off x="3155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9"/>
            <p:cNvSpPr/>
            <p:nvPr/>
          </p:nvSpPr>
          <p:spPr>
            <a:xfrm>
              <a:off x="3471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0"/>
            <p:cNvSpPr/>
            <p:nvPr/>
          </p:nvSpPr>
          <p:spPr>
            <a:xfrm>
              <a:off x="3787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1"/>
            <p:cNvSpPr/>
            <p:nvPr/>
          </p:nvSpPr>
          <p:spPr>
            <a:xfrm>
              <a:off x="4103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2"/>
            <p:cNvSpPr/>
            <p:nvPr/>
          </p:nvSpPr>
          <p:spPr>
            <a:xfrm>
              <a:off x="4420007"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13"/>
            <p:cNvSpPr/>
            <p:nvPr/>
          </p:nvSpPr>
          <p:spPr>
            <a:xfrm>
              <a:off x="473611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14"/>
            <p:cNvSpPr/>
            <p:nvPr/>
          </p:nvSpPr>
          <p:spPr>
            <a:xfrm>
              <a:off x="5052214" y="6547961"/>
              <a:ext cx="316103" cy="316103"/>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34" name="rc15"/>
            <p:cNvSpPr/>
            <p:nvPr/>
          </p:nvSpPr>
          <p:spPr>
            <a:xfrm>
              <a:off x="5368317"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5" name="rc16"/>
            <p:cNvSpPr/>
            <p:nvPr/>
          </p:nvSpPr>
          <p:spPr>
            <a:xfrm>
              <a:off x="5684420" y="6547961"/>
              <a:ext cx="316103" cy="31610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36" name="rc17"/>
            <p:cNvSpPr/>
            <p:nvPr/>
          </p:nvSpPr>
          <p:spPr>
            <a:xfrm>
              <a:off x="2207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8"/>
            <p:cNvSpPr/>
            <p:nvPr/>
          </p:nvSpPr>
          <p:spPr>
            <a:xfrm>
              <a:off x="2523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9"/>
            <p:cNvSpPr/>
            <p:nvPr/>
          </p:nvSpPr>
          <p:spPr>
            <a:xfrm>
              <a:off x="2839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0"/>
            <p:cNvSpPr/>
            <p:nvPr/>
          </p:nvSpPr>
          <p:spPr>
            <a:xfrm>
              <a:off x="3155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1"/>
            <p:cNvSpPr/>
            <p:nvPr/>
          </p:nvSpPr>
          <p:spPr>
            <a:xfrm>
              <a:off x="3471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2"/>
            <p:cNvSpPr/>
            <p:nvPr/>
          </p:nvSpPr>
          <p:spPr>
            <a:xfrm>
              <a:off x="3787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3"/>
            <p:cNvSpPr/>
            <p:nvPr/>
          </p:nvSpPr>
          <p:spPr>
            <a:xfrm>
              <a:off x="4103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4"/>
            <p:cNvSpPr/>
            <p:nvPr/>
          </p:nvSpPr>
          <p:spPr>
            <a:xfrm>
              <a:off x="4420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5"/>
            <p:cNvSpPr/>
            <p:nvPr/>
          </p:nvSpPr>
          <p:spPr>
            <a:xfrm>
              <a:off x="473611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6"/>
            <p:cNvSpPr/>
            <p:nvPr/>
          </p:nvSpPr>
          <p:spPr>
            <a:xfrm>
              <a:off x="5052214" y="6864064"/>
              <a:ext cx="316103" cy="316103"/>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6" name="rc27"/>
            <p:cNvSpPr/>
            <p:nvPr/>
          </p:nvSpPr>
          <p:spPr>
            <a:xfrm>
              <a:off x="536831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8"/>
            <p:cNvSpPr/>
            <p:nvPr/>
          </p:nvSpPr>
          <p:spPr>
            <a:xfrm>
              <a:off x="568442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29"/>
            <p:cNvSpPr/>
            <p:nvPr/>
          </p:nvSpPr>
          <p:spPr>
            <a:xfrm>
              <a:off x="2207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0"/>
            <p:cNvSpPr/>
            <p:nvPr/>
          </p:nvSpPr>
          <p:spPr>
            <a:xfrm>
              <a:off x="2523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1"/>
            <p:cNvSpPr/>
            <p:nvPr/>
          </p:nvSpPr>
          <p:spPr>
            <a:xfrm>
              <a:off x="2839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2"/>
            <p:cNvSpPr/>
            <p:nvPr/>
          </p:nvSpPr>
          <p:spPr>
            <a:xfrm>
              <a:off x="3155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3"/>
            <p:cNvSpPr/>
            <p:nvPr/>
          </p:nvSpPr>
          <p:spPr>
            <a:xfrm>
              <a:off x="3471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4"/>
            <p:cNvSpPr/>
            <p:nvPr/>
          </p:nvSpPr>
          <p:spPr>
            <a:xfrm>
              <a:off x="3787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5"/>
            <p:cNvSpPr/>
            <p:nvPr/>
          </p:nvSpPr>
          <p:spPr>
            <a:xfrm>
              <a:off x="4103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6"/>
            <p:cNvSpPr/>
            <p:nvPr/>
          </p:nvSpPr>
          <p:spPr>
            <a:xfrm>
              <a:off x="4420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7"/>
            <p:cNvSpPr/>
            <p:nvPr/>
          </p:nvSpPr>
          <p:spPr>
            <a:xfrm>
              <a:off x="473611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8"/>
            <p:cNvSpPr/>
            <p:nvPr/>
          </p:nvSpPr>
          <p:spPr>
            <a:xfrm>
              <a:off x="5052214" y="7180167"/>
              <a:ext cx="316103" cy="316103"/>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58" name="rc39"/>
            <p:cNvSpPr/>
            <p:nvPr/>
          </p:nvSpPr>
          <p:spPr>
            <a:xfrm>
              <a:off x="536831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0"/>
            <p:cNvSpPr/>
            <p:nvPr/>
          </p:nvSpPr>
          <p:spPr>
            <a:xfrm>
              <a:off x="5684420"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41"/>
            <p:cNvSpPr/>
            <p:nvPr/>
          </p:nvSpPr>
          <p:spPr>
            <a:xfrm>
              <a:off x="2207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2"/>
            <p:cNvSpPr/>
            <p:nvPr/>
          </p:nvSpPr>
          <p:spPr>
            <a:xfrm>
              <a:off x="2523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3"/>
            <p:cNvSpPr/>
            <p:nvPr/>
          </p:nvSpPr>
          <p:spPr>
            <a:xfrm>
              <a:off x="2839492"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44"/>
            <p:cNvSpPr/>
            <p:nvPr/>
          </p:nvSpPr>
          <p:spPr>
            <a:xfrm>
              <a:off x="3155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5"/>
            <p:cNvSpPr/>
            <p:nvPr/>
          </p:nvSpPr>
          <p:spPr>
            <a:xfrm>
              <a:off x="3471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6"/>
            <p:cNvSpPr/>
            <p:nvPr/>
          </p:nvSpPr>
          <p:spPr>
            <a:xfrm>
              <a:off x="3787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7"/>
            <p:cNvSpPr/>
            <p:nvPr/>
          </p:nvSpPr>
          <p:spPr>
            <a:xfrm>
              <a:off x="4103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8"/>
            <p:cNvSpPr/>
            <p:nvPr/>
          </p:nvSpPr>
          <p:spPr>
            <a:xfrm>
              <a:off x="4420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9"/>
            <p:cNvSpPr/>
            <p:nvPr/>
          </p:nvSpPr>
          <p:spPr>
            <a:xfrm>
              <a:off x="473611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0"/>
            <p:cNvSpPr/>
            <p:nvPr/>
          </p:nvSpPr>
          <p:spPr>
            <a:xfrm>
              <a:off x="5052214"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51"/>
            <p:cNvSpPr/>
            <p:nvPr/>
          </p:nvSpPr>
          <p:spPr>
            <a:xfrm>
              <a:off x="536831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2"/>
            <p:cNvSpPr/>
            <p:nvPr/>
          </p:nvSpPr>
          <p:spPr>
            <a:xfrm>
              <a:off x="568442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3"/>
            <p:cNvSpPr/>
            <p:nvPr/>
          </p:nvSpPr>
          <p:spPr>
            <a:xfrm>
              <a:off x="2207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4"/>
            <p:cNvSpPr/>
            <p:nvPr/>
          </p:nvSpPr>
          <p:spPr>
            <a:xfrm>
              <a:off x="2523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5"/>
            <p:cNvSpPr/>
            <p:nvPr/>
          </p:nvSpPr>
          <p:spPr>
            <a:xfrm>
              <a:off x="2839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6"/>
            <p:cNvSpPr/>
            <p:nvPr/>
          </p:nvSpPr>
          <p:spPr>
            <a:xfrm>
              <a:off x="3155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7"/>
            <p:cNvSpPr/>
            <p:nvPr/>
          </p:nvSpPr>
          <p:spPr>
            <a:xfrm>
              <a:off x="3471698"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58"/>
            <p:cNvSpPr/>
            <p:nvPr/>
          </p:nvSpPr>
          <p:spPr>
            <a:xfrm>
              <a:off x="3787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9"/>
            <p:cNvSpPr/>
            <p:nvPr/>
          </p:nvSpPr>
          <p:spPr>
            <a:xfrm>
              <a:off x="4103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0"/>
            <p:cNvSpPr/>
            <p:nvPr/>
          </p:nvSpPr>
          <p:spPr>
            <a:xfrm>
              <a:off x="4420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1"/>
            <p:cNvSpPr/>
            <p:nvPr/>
          </p:nvSpPr>
          <p:spPr>
            <a:xfrm>
              <a:off x="473611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2"/>
            <p:cNvSpPr/>
            <p:nvPr/>
          </p:nvSpPr>
          <p:spPr>
            <a:xfrm>
              <a:off x="505221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3"/>
            <p:cNvSpPr/>
            <p:nvPr/>
          </p:nvSpPr>
          <p:spPr>
            <a:xfrm>
              <a:off x="5368317"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64"/>
            <p:cNvSpPr/>
            <p:nvPr/>
          </p:nvSpPr>
          <p:spPr>
            <a:xfrm>
              <a:off x="568442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5"/>
            <p:cNvSpPr/>
            <p:nvPr/>
          </p:nvSpPr>
          <p:spPr>
            <a:xfrm>
              <a:off x="2207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6"/>
            <p:cNvSpPr/>
            <p:nvPr/>
          </p:nvSpPr>
          <p:spPr>
            <a:xfrm>
              <a:off x="2523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7"/>
            <p:cNvSpPr/>
            <p:nvPr/>
          </p:nvSpPr>
          <p:spPr>
            <a:xfrm>
              <a:off x="2839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8"/>
            <p:cNvSpPr/>
            <p:nvPr/>
          </p:nvSpPr>
          <p:spPr>
            <a:xfrm>
              <a:off x="3155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9"/>
            <p:cNvSpPr/>
            <p:nvPr/>
          </p:nvSpPr>
          <p:spPr>
            <a:xfrm>
              <a:off x="3471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0"/>
            <p:cNvSpPr/>
            <p:nvPr/>
          </p:nvSpPr>
          <p:spPr>
            <a:xfrm>
              <a:off x="37878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1"/>
            <p:cNvSpPr/>
            <p:nvPr/>
          </p:nvSpPr>
          <p:spPr>
            <a:xfrm>
              <a:off x="41039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2"/>
            <p:cNvSpPr/>
            <p:nvPr/>
          </p:nvSpPr>
          <p:spPr>
            <a:xfrm>
              <a:off x="442000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73"/>
            <p:cNvSpPr/>
            <p:nvPr/>
          </p:nvSpPr>
          <p:spPr>
            <a:xfrm>
              <a:off x="47361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4"/>
            <p:cNvSpPr/>
            <p:nvPr/>
          </p:nvSpPr>
          <p:spPr>
            <a:xfrm>
              <a:off x="505221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75"/>
            <p:cNvSpPr/>
            <p:nvPr/>
          </p:nvSpPr>
          <p:spPr>
            <a:xfrm>
              <a:off x="536831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6"/>
            <p:cNvSpPr/>
            <p:nvPr/>
          </p:nvSpPr>
          <p:spPr>
            <a:xfrm>
              <a:off x="568442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tx77"/>
            <p:cNvSpPr/>
            <p:nvPr/>
          </p:nvSpPr>
          <p:spPr>
            <a:xfrm>
              <a:off x="871132" y="8228188"/>
              <a:ext cx="114322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OGOOUE-LOLO</a:t>
              </a:r>
            </a:p>
          </p:txBody>
        </p:sp>
        <p:sp>
          <p:nvSpPr>
            <p:cNvPr id="697" name="tx78"/>
            <p:cNvSpPr/>
            <p:nvPr/>
          </p:nvSpPr>
          <p:spPr>
            <a:xfrm>
              <a:off x="1303106" y="7912084"/>
              <a:ext cx="7112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NGOUNIE</a:t>
              </a:r>
            </a:p>
          </p:txBody>
        </p:sp>
        <p:sp>
          <p:nvSpPr>
            <p:cNvPr id="698" name="tx79"/>
            <p:cNvSpPr/>
            <p:nvPr/>
          </p:nvSpPr>
          <p:spPr>
            <a:xfrm>
              <a:off x="718881" y="7595981"/>
              <a:ext cx="12954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MOYEN-OGOOUE</a:t>
              </a:r>
            </a:p>
          </p:txBody>
        </p:sp>
        <p:sp>
          <p:nvSpPr>
            <p:cNvPr id="699" name="tx80"/>
            <p:cNvSpPr/>
            <p:nvPr/>
          </p:nvSpPr>
          <p:spPr>
            <a:xfrm>
              <a:off x="973005" y="7279878"/>
              <a:ext cx="10413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WOLEU-NTEM</a:t>
              </a:r>
            </a:p>
          </p:txBody>
        </p:sp>
        <p:sp>
          <p:nvSpPr>
            <p:cNvPr id="700" name="tx81"/>
            <p:cNvSpPr/>
            <p:nvPr/>
          </p:nvSpPr>
          <p:spPr>
            <a:xfrm>
              <a:off x="1252207" y="6963850"/>
              <a:ext cx="7621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ESTUAIRE</a:t>
              </a:r>
            </a:p>
          </p:txBody>
        </p:sp>
        <p:sp>
          <p:nvSpPr>
            <p:cNvPr id="701" name="tx82"/>
            <p:cNvSpPr/>
            <p:nvPr/>
          </p:nvSpPr>
          <p:spPr>
            <a:xfrm>
              <a:off x="1158743" y="6651467"/>
              <a:ext cx="85561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LIBREVILLE</a:t>
              </a:r>
            </a:p>
          </p:txBody>
        </p:sp>
        <p:sp>
          <p:nvSpPr>
            <p:cNvPr id="702" name="tx83"/>
            <p:cNvSpPr/>
            <p:nvPr/>
          </p:nvSpPr>
          <p:spPr>
            <a:xfrm rot="-2700000">
              <a:off x="1925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3" name="tx84"/>
            <p:cNvSpPr/>
            <p:nvPr/>
          </p:nvSpPr>
          <p:spPr>
            <a:xfrm rot="-2700000">
              <a:off x="2241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4" name="tx85"/>
            <p:cNvSpPr/>
            <p:nvPr/>
          </p:nvSpPr>
          <p:spPr>
            <a:xfrm rot="-2700000">
              <a:off x="255790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5" name="tx86"/>
            <p:cNvSpPr/>
            <p:nvPr/>
          </p:nvSpPr>
          <p:spPr>
            <a:xfrm rot="-2700000">
              <a:off x="287401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6" name="tx87"/>
            <p:cNvSpPr/>
            <p:nvPr/>
          </p:nvSpPr>
          <p:spPr>
            <a:xfrm rot="-2700000">
              <a:off x="319011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7" name="tx88"/>
            <p:cNvSpPr/>
            <p:nvPr/>
          </p:nvSpPr>
          <p:spPr>
            <a:xfrm rot="-2700000">
              <a:off x="3506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08" name="tx89"/>
            <p:cNvSpPr/>
            <p:nvPr/>
          </p:nvSpPr>
          <p:spPr>
            <a:xfrm rot="-2700000">
              <a:off x="3822294"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9" name="tx90"/>
            <p:cNvSpPr/>
            <p:nvPr/>
          </p:nvSpPr>
          <p:spPr>
            <a:xfrm rot="-2700000">
              <a:off x="41384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0" name="tx91"/>
            <p:cNvSpPr/>
            <p:nvPr/>
          </p:nvSpPr>
          <p:spPr>
            <a:xfrm rot="-2700000">
              <a:off x="445452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1" name="tx92"/>
            <p:cNvSpPr/>
            <p:nvPr/>
          </p:nvSpPr>
          <p:spPr>
            <a:xfrm rot="-2700000">
              <a:off x="477063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2" name="tx93"/>
            <p:cNvSpPr/>
            <p:nvPr/>
          </p:nvSpPr>
          <p:spPr>
            <a:xfrm rot="-2700000">
              <a:off x="508673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3" name="tx94"/>
            <p:cNvSpPr/>
            <p:nvPr/>
          </p:nvSpPr>
          <p:spPr>
            <a:xfrm rot="-2700000">
              <a:off x="540283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14" name="pic95"/>
            <p:cNvPicPr/>
            <p:nvPr/>
          </p:nvPicPr>
          <p:blipFill>
            <a:blip r:embed="rId2" cstate="print"/>
            <a:stretch>
              <a:fillRect/>
            </a:stretch>
          </p:blipFill>
          <p:spPr>
            <a:xfrm>
              <a:off x="3023904" y="9287505"/>
              <a:ext cx="2160000" cy="144000"/>
            </a:xfrm>
            <a:prstGeom prst="rect">
              <a:avLst/>
            </a:prstGeom>
          </p:spPr>
        </p:pic>
        <p:sp>
          <p:nvSpPr>
            <p:cNvPr id="715" name="pl96"/>
            <p:cNvSpPr/>
            <p:nvPr/>
          </p:nvSpPr>
          <p:spPr>
            <a:xfrm>
              <a:off x="30275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6" name="pl97"/>
            <p:cNvSpPr/>
            <p:nvPr/>
          </p:nvSpPr>
          <p:spPr>
            <a:xfrm>
              <a:off x="35657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98"/>
            <p:cNvSpPr/>
            <p:nvPr/>
          </p:nvSpPr>
          <p:spPr>
            <a:xfrm>
              <a:off x="41039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99"/>
            <p:cNvSpPr/>
            <p:nvPr/>
          </p:nvSpPr>
          <p:spPr>
            <a:xfrm>
              <a:off x="46421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00"/>
            <p:cNvSpPr/>
            <p:nvPr/>
          </p:nvSpPr>
          <p:spPr>
            <a:xfrm>
              <a:off x="51803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01"/>
            <p:cNvSpPr/>
            <p:nvPr/>
          </p:nvSpPr>
          <p:spPr>
            <a:xfrm>
              <a:off x="30275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1" name="pl102"/>
            <p:cNvSpPr/>
            <p:nvPr/>
          </p:nvSpPr>
          <p:spPr>
            <a:xfrm>
              <a:off x="35657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03"/>
            <p:cNvSpPr/>
            <p:nvPr/>
          </p:nvSpPr>
          <p:spPr>
            <a:xfrm>
              <a:off x="41039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04"/>
            <p:cNvSpPr/>
            <p:nvPr/>
          </p:nvSpPr>
          <p:spPr>
            <a:xfrm>
              <a:off x="46421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05"/>
            <p:cNvSpPr/>
            <p:nvPr/>
          </p:nvSpPr>
          <p:spPr>
            <a:xfrm>
              <a:off x="51803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tx106"/>
            <p:cNvSpPr/>
            <p:nvPr/>
          </p:nvSpPr>
          <p:spPr>
            <a:xfrm>
              <a:off x="29921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6" name="tx107"/>
            <p:cNvSpPr/>
            <p:nvPr/>
          </p:nvSpPr>
          <p:spPr>
            <a:xfrm>
              <a:off x="35303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7" name="tx108"/>
            <p:cNvSpPr/>
            <p:nvPr/>
          </p:nvSpPr>
          <p:spPr>
            <a:xfrm>
              <a:off x="4068589"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8" name="tx109"/>
            <p:cNvSpPr/>
            <p:nvPr/>
          </p:nvSpPr>
          <p:spPr>
            <a:xfrm>
              <a:off x="4606789"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9" name="tx110"/>
            <p:cNvSpPr/>
            <p:nvPr/>
          </p:nvSpPr>
          <p:spPr>
            <a:xfrm>
              <a:off x="5144989" y="950078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30" name="tx11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Gambia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193874"/>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705961"/>
              <a:ext cx="237118" cy="579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644971"/>
              <a:ext cx="237118" cy="609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01015"/>
              <a:ext cx="237118"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3730134"/>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821617"/>
              <a:ext cx="237118" cy="146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321172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10906"/>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4980412"/>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54863"/>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507189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4863"/>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02390"/>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1401"/>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3379"/>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32885"/>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49917"/>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41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41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614477"/>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71896"/>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1090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041401"/>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980412"/>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010906"/>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0109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577661"/>
              <a:ext cx="237118" cy="143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102390"/>
              <a:ext cx="237118" cy="182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023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1023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2876285"/>
              <a:ext cx="237118" cy="2226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949917"/>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010906"/>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32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583982"/>
              <a:ext cx="237118" cy="548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70596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919423"/>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93874"/>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36455"/>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25" name="pg124"/>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858433"/>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736455"/>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49249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370520"/>
              <a:ext cx="237118" cy="884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919423"/>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431509"/>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340025"/>
              <a:ext cx="237118" cy="853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583982"/>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32885"/>
              <a:ext cx="237118" cy="91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190" name="pg189"/>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542672" y="2153563"/>
              <a:ext cx="3214267" cy="3131794"/>
            </a:xfrm>
            <a:prstGeom prst="rect">
              <a:avLst/>
            </a:prstGeom>
            <a:solidFill>
              <a:srgbClr val="FFFFFF">
                <a:alpha val="100000"/>
              </a:srgbClr>
            </a:solidFill>
          </p:spPr>
          <p:txBody>
            <a:bodyPr/>
            <a:lstStyle/>
            <a:p/>
          </p:txBody>
        </p:sp>
        <p:sp>
          <p:nvSpPr>
            <p:cNvPr id="194" name="pl193"/>
            <p:cNvSpPr/>
            <p:nvPr/>
          </p:nvSpPr>
          <p:spPr>
            <a:xfrm>
              <a:off x="11542672"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91942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64497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67546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888928"/>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675466"/>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2436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85843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41401"/>
              <a:ext cx="237118" cy="243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32885"/>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4" name="pg253"/>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56" name="pg255"/>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4888928"/>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4797444"/>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4553488"/>
              <a:ext cx="237118" cy="6403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193874"/>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24369"/>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24369"/>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pg302"/>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4" name="tx303"/>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305" name="pg30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6" name="rc30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7" name="tx30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94238" y="459018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34" name="tx433"/>
            <p:cNvSpPr/>
            <p:nvPr/>
          </p:nvSpPr>
          <p:spPr>
            <a:xfrm>
              <a:off x="1294238" y="398029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35" name="tx434"/>
            <p:cNvSpPr/>
            <p:nvPr/>
          </p:nvSpPr>
          <p:spPr>
            <a:xfrm>
              <a:off x="1294238" y="337040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36" name="tx435"/>
            <p:cNvSpPr/>
            <p:nvPr/>
          </p:nvSpPr>
          <p:spPr>
            <a:xfrm>
              <a:off x="1294238" y="276051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37" name="tx436"/>
            <p:cNvSpPr/>
            <p:nvPr/>
          </p:nvSpPr>
          <p:spPr>
            <a:xfrm>
              <a:off x="1230614" y="2150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8" name="pl43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4675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065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4556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845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235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pg44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8" name="tx44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p:txBody>
        </p:sp>
        <p:sp>
          <p:nvSpPr>
            <p:cNvPr id="450" name="rc449"/>
            <p:cNvSpPr/>
            <p:nvPr/>
          </p:nvSpPr>
          <p:spPr>
            <a:xfrm>
              <a:off x="18179974" y="2775829"/>
              <a:ext cx="274319" cy="274319"/>
            </a:xfrm>
            <a:prstGeom prst="rect">
              <a:avLst/>
            </a:prstGeom>
            <a:solidFill>
              <a:srgbClr val="FFFFFF">
                <a:alpha val="100000"/>
              </a:srgbClr>
            </a:solidFill>
          </p:spPr>
          <p:txBody>
            <a:bodyPr/>
            <a:lstStyle/>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50149"/>
              <a:ext cx="274319" cy="274319"/>
            </a:xfrm>
            <a:prstGeom prst="rect">
              <a:avLst/>
            </a:prstGeom>
            <a:solidFill>
              <a:srgbClr val="FFFFFF">
                <a:alpha val="100000"/>
              </a:srgbClr>
            </a:solidFill>
          </p:spPr>
          <p:txBody>
            <a:bodyPr/>
            <a:lstStyle/>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324469"/>
              <a:ext cx="274319" cy="274320"/>
            </a:xfrm>
            <a:prstGeom prst="rect">
              <a:avLst/>
            </a:prstGeom>
            <a:solidFill>
              <a:srgbClr val="FFFFFF">
                <a:alpha val="100000"/>
              </a:srgbClr>
            </a:solidFill>
          </p:spPr>
          <p:txBody>
            <a:bodyPr/>
            <a:lstStyle/>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598789"/>
              <a:ext cx="274319" cy="274320"/>
            </a:xfrm>
            <a:prstGeom prst="rect">
              <a:avLst/>
            </a:prstGeom>
            <a:solidFill>
              <a:srgbClr val="FFFFFF">
                <a:alpha val="100000"/>
              </a:srgbClr>
            </a:solidFill>
          </p:spPr>
          <p:txBody>
            <a:bodyPr/>
            <a:lstStyle/>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6984155" y="6510025"/>
              <a:ext cx="4361456" cy="2788960"/>
            </a:xfrm>
            <a:prstGeom prst="rect">
              <a:avLst/>
            </a:prstGeom>
            <a:solidFill>
              <a:srgbClr val="FFFFFF">
                <a:alpha val="100000"/>
              </a:srgbClr>
            </a:solidFill>
          </p:spPr>
          <p:txBody>
            <a:bodyPr/>
            <a:lstStyle/>
            <a:p/>
          </p:txBody>
        </p:sp>
        <p:sp>
          <p:nvSpPr>
            <p:cNvPr id="466"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7"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8"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9"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70"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1"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2"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3"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4"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5" name="rc15"/>
            <p:cNvSpPr/>
            <p:nvPr/>
          </p:nvSpPr>
          <p:spPr>
            <a:xfrm>
              <a:off x="7741353"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6"/>
            <p:cNvSpPr/>
            <p:nvPr/>
          </p:nvSpPr>
          <p:spPr>
            <a:xfrm>
              <a:off x="8347110" y="727065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7"/>
            <p:cNvSpPr/>
            <p:nvPr/>
          </p:nvSpPr>
          <p:spPr>
            <a:xfrm>
              <a:off x="7741353" y="6636796"/>
              <a:ext cx="424030" cy="1901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18"/>
            <p:cNvSpPr/>
            <p:nvPr/>
          </p:nvSpPr>
          <p:spPr>
            <a:xfrm>
              <a:off x="8952868" y="8538360"/>
              <a:ext cx="42403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19"/>
            <p:cNvSpPr/>
            <p:nvPr/>
          </p:nvSpPr>
          <p:spPr>
            <a:xfrm>
              <a:off x="8347110" y="7904505"/>
              <a:ext cx="42403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0"/>
            <p:cNvSpPr/>
            <p:nvPr/>
          </p:nvSpPr>
          <p:spPr>
            <a:xfrm>
              <a:off x="9558626"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pl21"/>
            <p:cNvSpPr/>
            <p:nvPr/>
          </p:nvSpPr>
          <p:spPr>
            <a:xfrm>
              <a:off x="7953368" y="6867288"/>
              <a:ext cx="1817273" cy="1998803"/>
            </a:xfrm>
            <a:custGeom>
              <a:avLst/>
              <a:pathLst>
                <a:path w="1817273" h="1998803">
                  <a:moveTo>
                    <a:pt x="0" y="0"/>
                  </a:moveTo>
                  <a:lnTo>
                    <a:pt x="605757" y="846340"/>
                  </a:lnTo>
                  <a:lnTo>
                    <a:pt x="1211515" y="1800723"/>
                  </a:lnTo>
                  <a:lnTo>
                    <a:pt x="1817273" y="1998803"/>
                  </a:lnTo>
                </a:path>
              </a:pathLst>
            </a:custGeom>
            <a:ln w="40651" cap="flat">
              <a:solidFill>
                <a:srgbClr val="000000">
                  <a:alpha val="100000"/>
                </a:srgbClr>
              </a:solidFill>
              <a:prstDash val="solid"/>
              <a:round/>
            </a:ln>
          </p:spPr>
          <p:txBody>
            <a:bodyPr/>
            <a:lstStyle/>
            <a:p/>
          </p:txBody>
        </p:sp>
        <p:sp>
          <p:nvSpPr>
            <p:cNvPr id="482" name="rc22"/>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83" name="tx23"/>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4" name="tx24"/>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85" name="tx25"/>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6" name="tx26"/>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7" name="tx27"/>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88" name="pl28"/>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9"/>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0"/>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1"/>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2"/>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34"/>
            <p:cNvSpPr/>
            <p:nvPr/>
          </p:nvSpPr>
          <p:spPr>
            <a:xfrm>
              <a:off x="11345612" y="82718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35"/>
            <p:cNvSpPr/>
            <p:nvPr/>
          </p:nvSpPr>
          <p:spPr>
            <a:xfrm>
              <a:off x="11345612" y="73714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tx3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7" name="tx37"/>
            <p:cNvSpPr/>
            <p:nvPr/>
          </p:nvSpPr>
          <p:spPr>
            <a:xfrm>
              <a:off x="11443669" y="8271481"/>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98" name="tx38"/>
            <p:cNvSpPr/>
            <p:nvPr/>
          </p:nvSpPr>
          <p:spPr>
            <a:xfrm>
              <a:off x="11443669" y="73691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9" name="pl39"/>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0"/>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1"/>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3"/>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4"/>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5"/>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46"/>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7" name="tx47"/>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8" name="tx48"/>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9"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0" name="tx50"/>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1" name="tx51"/>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2" name="tx52"/>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4"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5"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6"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7" name="rc57"/>
            <p:cNvSpPr/>
            <p:nvPr/>
          </p:nvSpPr>
          <p:spPr>
            <a:xfrm>
              <a:off x="6985395" y="10217410"/>
              <a:ext cx="1051268" cy="182880"/>
            </a:xfrm>
            <a:prstGeom prst="rect">
              <a:avLst/>
            </a:prstGeom>
            <a:solidFill>
              <a:srgbClr val="FFFFFF">
                <a:alpha val="100000"/>
              </a:srgbClr>
            </a:solidFill>
          </p:spPr>
          <p:txBody>
            <a:bodyPr/>
            <a:lstStyle/>
            <a:p/>
          </p:txBody>
        </p:sp>
        <p:sp>
          <p:nvSpPr>
            <p:cNvPr id="518" name="rc58"/>
            <p:cNvSpPr/>
            <p:nvPr/>
          </p:nvSpPr>
          <p:spPr>
            <a:xfrm>
              <a:off x="6985395" y="10217410"/>
              <a:ext cx="182879" cy="182880"/>
            </a:xfrm>
            <a:prstGeom prst="rect">
              <a:avLst/>
            </a:prstGeom>
            <a:solidFill>
              <a:srgbClr val="FFFFFF">
                <a:alpha val="100000"/>
              </a:srgbClr>
            </a:solidFill>
          </p:spPr>
          <p:txBody>
            <a:bodyPr/>
            <a:lstStyle/>
            <a:p/>
          </p:txBody>
        </p:sp>
        <p:sp>
          <p:nvSpPr>
            <p:cNvPr id="519" name="pl59"/>
            <p:cNvSpPr/>
            <p:nvPr/>
          </p:nvSpPr>
          <p:spPr>
            <a:xfrm>
              <a:off x="70036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0" name="tx60"/>
            <p:cNvSpPr/>
            <p:nvPr/>
          </p:nvSpPr>
          <p:spPr>
            <a:xfrm>
              <a:off x="72762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1" name="rc61"/>
            <p:cNvSpPr/>
            <p:nvPr/>
          </p:nvSpPr>
          <p:spPr>
            <a:xfrm>
              <a:off x="8216663" y="10217410"/>
              <a:ext cx="3127708" cy="182880"/>
            </a:xfrm>
            <a:prstGeom prst="rect">
              <a:avLst/>
            </a:prstGeom>
            <a:solidFill>
              <a:srgbClr val="FFFFFF">
                <a:alpha val="100000"/>
              </a:srgbClr>
            </a:solidFill>
          </p:spPr>
          <p:txBody>
            <a:bodyPr/>
            <a:lstStyle/>
            <a:p/>
          </p:txBody>
        </p:sp>
        <p:sp>
          <p:nvSpPr>
            <p:cNvPr id="522" name="rc62"/>
            <p:cNvSpPr/>
            <p:nvPr/>
          </p:nvSpPr>
          <p:spPr>
            <a:xfrm>
              <a:off x="8216663" y="10217410"/>
              <a:ext cx="182880" cy="182880"/>
            </a:xfrm>
            <a:prstGeom prst="rect">
              <a:avLst/>
            </a:prstGeom>
            <a:solidFill>
              <a:srgbClr val="FFFFFF">
                <a:alpha val="100000"/>
              </a:srgbClr>
            </a:solidFill>
          </p:spPr>
          <p:txBody>
            <a:bodyPr/>
            <a:lstStyle/>
            <a:p/>
          </p:txBody>
        </p:sp>
        <p:sp>
          <p:nvSpPr>
            <p:cNvPr id="523" name="rc63"/>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4" name="rc64"/>
            <p:cNvSpPr/>
            <p:nvPr/>
          </p:nvSpPr>
          <p:spPr>
            <a:xfrm>
              <a:off x="9307903" y="10217410"/>
              <a:ext cx="182879" cy="182880"/>
            </a:xfrm>
            <a:prstGeom prst="rect">
              <a:avLst/>
            </a:prstGeom>
            <a:solidFill>
              <a:srgbClr val="FFFFFF">
                <a:alpha val="100000"/>
              </a:srgbClr>
            </a:solidFill>
          </p:spPr>
          <p:txBody>
            <a:bodyPr/>
            <a:lstStyle/>
            <a:p/>
          </p:txBody>
        </p:sp>
        <p:sp>
          <p:nvSpPr>
            <p:cNvPr id="525" name="rc65"/>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6" name="rc66"/>
            <p:cNvSpPr/>
            <p:nvPr/>
          </p:nvSpPr>
          <p:spPr>
            <a:xfrm>
              <a:off x="10310145" y="10217410"/>
              <a:ext cx="182879" cy="182880"/>
            </a:xfrm>
            <a:prstGeom prst="rect">
              <a:avLst/>
            </a:prstGeom>
            <a:solidFill>
              <a:srgbClr val="FFFFFF">
                <a:alpha val="100000"/>
              </a:srgbClr>
            </a:solidFill>
          </p:spPr>
          <p:txBody>
            <a:bodyPr/>
            <a:lstStyle/>
            <a:p/>
          </p:txBody>
        </p:sp>
        <p:sp>
          <p:nvSpPr>
            <p:cNvPr id="527" name="rc67"/>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68"/>
            <p:cNvSpPr/>
            <p:nvPr/>
          </p:nvSpPr>
          <p:spPr>
            <a:xfrm>
              <a:off x="85075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69"/>
            <p:cNvSpPr/>
            <p:nvPr/>
          </p:nvSpPr>
          <p:spPr>
            <a:xfrm>
              <a:off x="95987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0" name="tx70"/>
            <p:cNvSpPr/>
            <p:nvPr/>
          </p:nvSpPr>
          <p:spPr>
            <a:xfrm>
              <a:off x="106010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1" name="tx71"/>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2" name=""/>
          <p:cNvGrpSpPr/>
          <p:nvPr/>
        </p:nvGrpSpPr>
        <p:grpSpPr>
          <a:xfrm>
            <a:off x="12527280" y="6217920"/>
            <a:ext cx="5486400" cy="4297680"/>
            <a:chOff x="12527280" y="6217920"/>
            <a:chExt cx="5486400" cy="4297680"/>
          </a:xfrm>
        </p:grpSpPr>
        <p:sp>
          <p:nvSpPr>
            <p:cNvPr id="5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7"/>
            <p:cNvSpPr/>
            <p:nvPr/>
          </p:nvSpPr>
          <p:spPr>
            <a:xfrm>
              <a:off x="13325144" y="6714885"/>
              <a:ext cx="4510689" cy="588972"/>
            </a:xfrm>
            <a:custGeom>
              <a:avLst/>
              <a:pathLst>
                <a:path w="4510689" h="588972">
                  <a:moveTo>
                    <a:pt x="0" y="204859"/>
                  </a:moveTo>
                  <a:lnTo>
                    <a:pt x="180427" y="204859"/>
                  </a:lnTo>
                  <a:lnTo>
                    <a:pt x="360855" y="179252"/>
                  </a:lnTo>
                  <a:lnTo>
                    <a:pt x="541282" y="179252"/>
                  </a:lnTo>
                  <a:lnTo>
                    <a:pt x="721710" y="128037"/>
                  </a:lnTo>
                  <a:lnTo>
                    <a:pt x="902137" y="153644"/>
                  </a:lnTo>
                  <a:lnTo>
                    <a:pt x="1082565" y="204859"/>
                  </a:lnTo>
                  <a:lnTo>
                    <a:pt x="1262993" y="230467"/>
                  </a:lnTo>
                  <a:lnTo>
                    <a:pt x="1443420" y="128037"/>
                  </a:lnTo>
                  <a:lnTo>
                    <a:pt x="1623848" y="25607"/>
                  </a:lnTo>
                  <a:lnTo>
                    <a:pt x="1804275" y="128037"/>
                  </a:lnTo>
                  <a:lnTo>
                    <a:pt x="1984703" y="153644"/>
                  </a:lnTo>
                  <a:lnTo>
                    <a:pt x="2165131" y="51214"/>
                  </a:lnTo>
                  <a:lnTo>
                    <a:pt x="2345558" y="25607"/>
                  </a:lnTo>
                  <a:lnTo>
                    <a:pt x="2525986" y="25607"/>
                  </a:lnTo>
                  <a:lnTo>
                    <a:pt x="2706413" y="0"/>
                  </a:lnTo>
                  <a:lnTo>
                    <a:pt x="2886841" y="0"/>
                  </a:lnTo>
                  <a:lnTo>
                    <a:pt x="3067268" y="179252"/>
                  </a:lnTo>
                  <a:lnTo>
                    <a:pt x="3247696" y="153644"/>
                  </a:lnTo>
                  <a:lnTo>
                    <a:pt x="3428124" y="307289"/>
                  </a:lnTo>
                  <a:lnTo>
                    <a:pt x="3608551" y="384112"/>
                  </a:lnTo>
                  <a:lnTo>
                    <a:pt x="3788979" y="460934"/>
                  </a:lnTo>
                  <a:lnTo>
                    <a:pt x="3969406" y="588972"/>
                  </a:lnTo>
                  <a:lnTo>
                    <a:pt x="4149834" y="435327"/>
                  </a:lnTo>
                  <a:lnTo>
                    <a:pt x="4330262" y="358504"/>
                  </a:lnTo>
                  <a:lnTo>
                    <a:pt x="4510689" y="486542"/>
                  </a:lnTo>
                </a:path>
              </a:pathLst>
            </a:custGeom>
            <a:ln w="32521" cap="flat">
              <a:solidFill>
                <a:srgbClr val="5EB0E8">
                  <a:alpha val="100000"/>
                </a:srgbClr>
              </a:solidFill>
              <a:prstDash val="solid"/>
              <a:round/>
            </a:ln>
          </p:spPr>
          <p:txBody>
            <a:bodyPr/>
            <a:lstStyle/>
            <a:p/>
          </p:txBody>
        </p:sp>
        <p:sp>
          <p:nvSpPr>
            <p:cNvPr id="548" name="pl18"/>
            <p:cNvSpPr/>
            <p:nvPr/>
          </p:nvSpPr>
          <p:spPr>
            <a:xfrm>
              <a:off x="15490275" y="7073390"/>
              <a:ext cx="2345558" cy="793832"/>
            </a:xfrm>
            <a:custGeom>
              <a:avLst/>
              <a:pathLst>
                <a:path w="2345558" h="793832">
                  <a:moveTo>
                    <a:pt x="0" y="691402"/>
                  </a:moveTo>
                  <a:lnTo>
                    <a:pt x="180427" y="768224"/>
                  </a:lnTo>
                  <a:lnTo>
                    <a:pt x="360855" y="256074"/>
                  </a:lnTo>
                  <a:lnTo>
                    <a:pt x="541282" y="153644"/>
                  </a:lnTo>
                  <a:lnTo>
                    <a:pt x="721710" y="102429"/>
                  </a:lnTo>
                  <a:lnTo>
                    <a:pt x="902137" y="384112"/>
                  </a:lnTo>
                  <a:lnTo>
                    <a:pt x="1082565" y="307289"/>
                  </a:lnTo>
                  <a:lnTo>
                    <a:pt x="1262993" y="563364"/>
                  </a:lnTo>
                  <a:lnTo>
                    <a:pt x="1443420" y="563364"/>
                  </a:lnTo>
                  <a:lnTo>
                    <a:pt x="1623848" y="563364"/>
                  </a:lnTo>
                  <a:lnTo>
                    <a:pt x="1804275" y="793832"/>
                  </a:lnTo>
                  <a:lnTo>
                    <a:pt x="1984703" y="256074"/>
                  </a:lnTo>
                  <a:lnTo>
                    <a:pt x="2165131" y="0"/>
                  </a:lnTo>
                  <a:lnTo>
                    <a:pt x="2345558" y="128037"/>
                  </a:lnTo>
                </a:path>
              </a:pathLst>
            </a:custGeom>
            <a:ln w="32521" cap="flat">
              <a:solidFill>
                <a:srgbClr val="00A173">
                  <a:alpha val="100000"/>
                </a:srgbClr>
              </a:solidFill>
              <a:prstDash val="solid"/>
              <a:round/>
            </a:ln>
          </p:spPr>
          <p:txBody>
            <a:bodyPr/>
            <a:lstStyle/>
            <a:p/>
          </p:txBody>
        </p:sp>
        <p:sp>
          <p:nvSpPr>
            <p:cNvPr id="54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4" name="rc84"/>
            <p:cNvSpPr/>
            <p:nvPr/>
          </p:nvSpPr>
          <p:spPr>
            <a:xfrm>
              <a:off x="14005791" y="9941072"/>
              <a:ext cx="3149396" cy="504938"/>
            </a:xfrm>
            <a:prstGeom prst="rect">
              <a:avLst/>
            </a:prstGeom>
            <a:solidFill>
              <a:srgbClr val="FFFFFF">
                <a:alpha val="100000"/>
              </a:srgbClr>
            </a:solidFill>
          </p:spPr>
          <p:txBody>
            <a:bodyPr/>
            <a:lstStyle/>
            <a:p/>
          </p:txBody>
        </p:sp>
        <p:sp>
          <p:nvSpPr>
            <p:cNvPr id="61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Georgia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65448"/>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540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16125"/>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5629"/>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540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35584"/>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55945"/>
              <a:ext cx="237118" cy="129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6544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19576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75854"/>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25629"/>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4553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957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05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65900"/>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125" name="pg124"/>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4966803"/>
              <a:ext cx="237118" cy="31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956848"/>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92698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837390"/>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16125"/>
              <a:ext cx="237118" cy="1692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06171"/>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076306"/>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887164"/>
              <a:ext cx="237118" cy="189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076306"/>
              <a:ext cx="237118" cy="209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0763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076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717932"/>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6635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707977"/>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16125"/>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10617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966803"/>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016577"/>
              <a:ext cx="237118" cy="268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0165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0066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87164"/>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45990"/>
              <a:ext cx="237118" cy="139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459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2608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086261"/>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15674"/>
              <a:ext cx="237118" cy="696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156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85809"/>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55945"/>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86712"/>
              <a:ext cx="237118" cy="298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946893"/>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9369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92698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707977"/>
              <a:ext cx="237118" cy="577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548699"/>
              <a:ext cx="237118" cy="1592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518835"/>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309783"/>
              <a:ext cx="237118" cy="209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996667"/>
              <a:ext cx="237118" cy="288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996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56848"/>
              <a:ext cx="237118" cy="39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9711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976758"/>
              <a:ext cx="237118" cy="30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49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4956848"/>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8772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350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350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096216"/>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08626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036487"/>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777661"/>
              <a:ext cx="237118" cy="507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4757751"/>
              <a:ext cx="237118" cy="199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4757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668157"/>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698022"/>
              <a:ext cx="237118" cy="5873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4668157"/>
              <a:ext cx="237118" cy="298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463829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548699"/>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3692583"/>
              <a:ext cx="237118" cy="1592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3573124"/>
              <a:ext cx="237118" cy="119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3095292"/>
              <a:ext cx="237118" cy="4778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287628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4488970"/>
              <a:ext cx="237118" cy="7963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4409331"/>
              <a:ext cx="237118" cy="79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230144"/>
              <a:ext cx="237118" cy="1791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03104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07074"/>
              <a:ext cx="237118" cy="3782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4867254"/>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847345"/>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73784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175854"/>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06635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05719"/>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35584"/>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526 case(s)</a:t>
              </a:r>
            </a:p>
          </p:txBody>
        </p:sp>
        <p:sp>
          <p:nvSpPr>
            <p:cNvPr id="247" name="pg24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45538"/>
              <a:ext cx="237118" cy="39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455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3558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225629"/>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195764"/>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23558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23558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92" name="pg29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20459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1" name="tx420"/>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2213514"/>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3" name="pl42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42898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2298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1" name=""/>
          <p:cNvGrpSpPr/>
          <p:nvPr/>
        </p:nvGrpSpPr>
        <p:grpSpPr>
          <a:xfrm>
            <a:off x="6400800" y="6217920"/>
            <a:ext cx="5486400" cy="4251960"/>
            <a:chOff x="6400800" y="6217920"/>
            <a:chExt cx="5486400" cy="4251960"/>
          </a:xfrm>
        </p:grpSpPr>
        <p:sp>
          <p:nvSpPr>
            <p:cNvPr id="4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4" name="rc5"/>
            <p:cNvSpPr/>
            <p:nvPr/>
          </p:nvSpPr>
          <p:spPr>
            <a:xfrm>
              <a:off x="6984155" y="6510025"/>
              <a:ext cx="4361456" cy="2788960"/>
            </a:xfrm>
            <a:prstGeom prst="rect">
              <a:avLst/>
            </a:prstGeom>
            <a:solidFill>
              <a:srgbClr val="FFFFFF">
                <a:alpha val="100000"/>
              </a:srgbClr>
            </a:solidFill>
          </p:spPr>
          <p:txBody>
            <a:bodyPr/>
            <a:lstStyle/>
            <a:p/>
          </p:txBody>
        </p:sp>
        <p:sp>
          <p:nvSpPr>
            <p:cNvPr id="445"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6"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7"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8"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9"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0"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1"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2"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3"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4" name="rc15"/>
            <p:cNvSpPr/>
            <p:nvPr/>
          </p:nvSpPr>
          <p:spPr>
            <a:xfrm>
              <a:off x="7135595" y="8221432"/>
              <a:ext cx="424030"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6"/>
            <p:cNvSpPr/>
            <p:nvPr/>
          </p:nvSpPr>
          <p:spPr>
            <a:xfrm>
              <a:off x="7741353" y="7587578"/>
              <a:ext cx="424030" cy="1584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7"/>
            <p:cNvSpPr/>
            <p:nvPr/>
          </p:nvSpPr>
          <p:spPr>
            <a:xfrm>
              <a:off x="7741353" y="6636796"/>
              <a:ext cx="424030" cy="95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8"/>
            <p:cNvSpPr/>
            <p:nvPr/>
          </p:nvSpPr>
          <p:spPr>
            <a:xfrm>
              <a:off x="8952868" y="8855287"/>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9"/>
            <p:cNvSpPr/>
            <p:nvPr/>
          </p:nvSpPr>
          <p:spPr>
            <a:xfrm>
              <a:off x="9558626" y="8221432"/>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0"/>
            <p:cNvSpPr/>
            <p:nvPr/>
          </p:nvSpPr>
          <p:spPr>
            <a:xfrm>
              <a:off x="9558626"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1"/>
            <p:cNvSpPr/>
            <p:nvPr/>
          </p:nvSpPr>
          <p:spPr>
            <a:xfrm>
              <a:off x="10164384" y="8221432"/>
              <a:ext cx="42403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pl22"/>
            <p:cNvSpPr/>
            <p:nvPr/>
          </p:nvSpPr>
          <p:spPr>
            <a:xfrm>
              <a:off x="7347610" y="6867288"/>
              <a:ext cx="605757" cy="881008"/>
            </a:xfrm>
            <a:custGeom>
              <a:avLst/>
              <a:pathLst>
                <a:path w="605757" h="881008">
                  <a:moveTo>
                    <a:pt x="0" y="0"/>
                  </a:moveTo>
                  <a:lnTo>
                    <a:pt x="605757" y="881008"/>
                  </a:lnTo>
                </a:path>
              </a:pathLst>
            </a:custGeom>
            <a:ln w="40651" cap="flat">
              <a:solidFill>
                <a:srgbClr val="000000">
                  <a:alpha val="100000"/>
                </a:srgbClr>
              </a:solidFill>
              <a:prstDash val="solid"/>
              <a:round/>
            </a:ln>
          </p:spPr>
          <p:txBody>
            <a:bodyPr/>
            <a:lstStyle/>
            <a:p/>
          </p:txBody>
        </p:sp>
        <p:sp>
          <p:nvSpPr>
            <p:cNvPr id="462" name="pl23"/>
            <p:cNvSpPr/>
            <p:nvPr/>
          </p:nvSpPr>
          <p:spPr>
            <a:xfrm>
              <a:off x="9164883" y="8957651"/>
              <a:ext cx="1211515" cy="97528"/>
            </a:xfrm>
            <a:custGeom>
              <a:avLst/>
              <a:pathLst>
                <a:path w="1211515" h="97528">
                  <a:moveTo>
                    <a:pt x="0" y="97528"/>
                  </a:moveTo>
                  <a:lnTo>
                    <a:pt x="605757" y="0"/>
                  </a:lnTo>
                  <a:lnTo>
                    <a:pt x="1211515" y="87775"/>
                  </a:lnTo>
                </a:path>
              </a:pathLst>
            </a:custGeom>
            <a:ln w="40651" cap="flat">
              <a:solidFill>
                <a:srgbClr val="000000">
                  <a:alpha val="100000"/>
                </a:srgbClr>
              </a:solidFill>
              <a:prstDash val="solid"/>
              <a:round/>
            </a:ln>
          </p:spPr>
          <p:txBody>
            <a:bodyPr/>
            <a:lstStyle/>
            <a:p/>
          </p:txBody>
        </p:sp>
        <p:sp>
          <p:nvSpPr>
            <p:cNvPr id="463" name="rc24"/>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4"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5"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6" name="tx27"/>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7" name="tx28"/>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68" name="tx29"/>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69"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36"/>
            <p:cNvSpPr/>
            <p:nvPr/>
          </p:nvSpPr>
          <p:spPr>
            <a:xfrm>
              <a:off x="11345612" y="85220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37"/>
            <p:cNvSpPr/>
            <p:nvPr/>
          </p:nvSpPr>
          <p:spPr>
            <a:xfrm>
              <a:off x="11345612" y="78718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38"/>
            <p:cNvSpPr/>
            <p:nvPr/>
          </p:nvSpPr>
          <p:spPr>
            <a:xfrm>
              <a:off x="11345612" y="722164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9"/>
            <p:cNvSpPr/>
            <p:nvPr/>
          </p:nvSpPr>
          <p:spPr>
            <a:xfrm>
              <a:off x="11345612" y="65714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tx4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0" name="tx41"/>
            <p:cNvSpPr/>
            <p:nvPr/>
          </p:nvSpPr>
          <p:spPr>
            <a:xfrm>
              <a:off x="11443669" y="851971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1" name="tx42"/>
            <p:cNvSpPr/>
            <p:nvPr/>
          </p:nvSpPr>
          <p:spPr>
            <a:xfrm>
              <a:off x="11443669" y="78695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2" name="tx43"/>
            <p:cNvSpPr/>
            <p:nvPr/>
          </p:nvSpPr>
          <p:spPr>
            <a:xfrm>
              <a:off x="11443669" y="721933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3" name="tx44"/>
            <p:cNvSpPr/>
            <p:nvPr/>
          </p:nvSpPr>
          <p:spPr>
            <a:xfrm>
              <a:off x="11443669" y="65691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4" name="pl45"/>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6"/>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7"/>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9"/>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0"/>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1"/>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tx52"/>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53"/>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54"/>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6"/>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57"/>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58"/>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5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9" name="tx6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63"/>
            <p:cNvSpPr/>
            <p:nvPr/>
          </p:nvSpPr>
          <p:spPr>
            <a:xfrm>
              <a:off x="7067995" y="10217410"/>
              <a:ext cx="1051268" cy="182880"/>
            </a:xfrm>
            <a:prstGeom prst="rect">
              <a:avLst/>
            </a:prstGeom>
            <a:solidFill>
              <a:srgbClr val="FFFFFF">
                <a:alpha val="100000"/>
              </a:srgbClr>
            </a:solidFill>
          </p:spPr>
          <p:txBody>
            <a:bodyPr/>
            <a:lstStyle/>
            <a:p/>
          </p:txBody>
        </p:sp>
        <p:sp>
          <p:nvSpPr>
            <p:cNvPr id="503" name="rc64"/>
            <p:cNvSpPr/>
            <p:nvPr/>
          </p:nvSpPr>
          <p:spPr>
            <a:xfrm>
              <a:off x="7067995" y="10217410"/>
              <a:ext cx="182879" cy="182880"/>
            </a:xfrm>
            <a:prstGeom prst="rect">
              <a:avLst/>
            </a:prstGeom>
            <a:solidFill>
              <a:srgbClr val="FFFFFF">
                <a:alpha val="100000"/>
              </a:srgbClr>
            </a:solidFill>
          </p:spPr>
          <p:txBody>
            <a:bodyPr/>
            <a:lstStyle/>
            <a:p/>
          </p:txBody>
        </p:sp>
        <p:sp>
          <p:nvSpPr>
            <p:cNvPr id="504" name="pl65"/>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05" name="tx66"/>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67"/>
            <p:cNvSpPr/>
            <p:nvPr/>
          </p:nvSpPr>
          <p:spPr>
            <a:xfrm>
              <a:off x="8299263" y="10217410"/>
              <a:ext cx="2962509" cy="182880"/>
            </a:xfrm>
            <a:prstGeom prst="rect">
              <a:avLst/>
            </a:prstGeom>
            <a:solidFill>
              <a:srgbClr val="FFFFFF">
                <a:alpha val="100000"/>
              </a:srgbClr>
            </a:solidFill>
          </p:spPr>
          <p:txBody>
            <a:bodyPr/>
            <a:lstStyle/>
            <a:p/>
          </p:txBody>
        </p:sp>
        <p:sp>
          <p:nvSpPr>
            <p:cNvPr id="507" name="rc68"/>
            <p:cNvSpPr/>
            <p:nvPr/>
          </p:nvSpPr>
          <p:spPr>
            <a:xfrm>
              <a:off x="8299263" y="10217410"/>
              <a:ext cx="182880" cy="182880"/>
            </a:xfrm>
            <a:prstGeom prst="rect">
              <a:avLst/>
            </a:prstGeom>
            <a:solidFill>
              <a:srgbClr val="FFFFFF">
                <a:alpha val="100000"/>
              </a:srgbClr>
            </a:solidFill>
          </p:spPr>
          <p:txBody>
            <a:bodyPr/>
            <a:lstStyle/>
            <a:p/>
          </p:txBody>
        </p:sp>
        <p:sp>
          <p:nvSpPr>
            <p:cNvPr id="508" name="rc69"/>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9" name="rc70"/>
            <p:cNvSpPr/>
            <p:nvPr/>
          </p:nvSpPr>
          <p:spPr>
            <a:xfrm>
              <a:off x="9225304" y="10217410"/>
              <a:ext cx="182879" cy="182880"/>
            </a:xfrm>
            <a:prstGeom prst="rect">
              <a:avLst/>
            </a:prstGeom>
            <a:solidFill>
              <a:srgbClr val="FFFFFF">
                <a:alpha val="100000"/>
              </a:srgbClr>
            </a:solidFill>
          </p:spPr>
          <p:txBody>
            <a:bodyPr/>
            <a:lstStyle/>
            <a:p/>
          </p:txBody>
        </p:sp>
        <p:sp>
          <p:nvSpPr>
            <p:cNvPr id="510" name="rc71"/>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1" name="rc72"/>
            <p:cNvSpPr/>
            <p:nvPr/>
          </p:nvSpPr>
          <p:spPr>
            <a:xfrm>
              <a:off x="10227545" y="10217410"/>
              <a:ext cx="182879" cy="182880"/>
            </a:xfrm>
            <a:prstGeom prst="rect">
              <a:avLst/>
            </a:prstGeom>
            <a:solidFill>
              <a:srgbClr val="FFFFFF">
                <a:alpha val="100000"/>
              </a:srgbClr>
            </a:solidFill>
          </p:spPr>
          <p:txBody>
            <a:bodyPr/>
            <a:lstStyle/>
            <a:p/>
          </p:txBody>
        </p:sp>
        <p:sp>
          <p:nvSpPr>
            <p:cNvPr id="512" name="rc73"/>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3" name="tx74"/>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4" name="tx75"/>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5" name="tx76"/>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6" name="tx7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7" name=""/>
          <p:cNvGrpSpPr/>
          <p:nvPr/>
        </p:nvGrpSpPr>
        <p:grpSpPr>
          <a:xfrm>
            <a:off x="12527280" y="6217920"/>
            <a:ext cx="5486400" cy="4297680"/>
            <a:chOff x="12527280" y="6217920"/>
            <a:chExt cx="5486400" cy="4297680"/>
          </a:xfrm>
        </p:grpSpPr>
        <p:sp>
          <p:nvSpPr>
            <p:cNvPr id="51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7"/>
            <p:cNvSpPr/>
            <p:nvPr/>
          </p:nvSpPr>
          <p:spPr>
            <a:xfrm>
              <a:off x="13325144" y="6663670"/>
              <a:ext cx="4510689" cy="665794"/>
            </a:xfrm>
            <a:custGeom>
              <a:avLst/>
              <a:pathLst>
                <a:path w="4510689" h="665794">
                  <a:moveTo>
                    <a:pt x="0" y="665794"/>
                  </a:moveTo>
                  <a:lnTo>
                    <a:pt x="180427" y="640187"/>
                  </a:lnTo>
                  <a:lnTo>
                    <a:pt x="360855" y="614579"/>
                  </a:lnTo>
                  <a:lnTo>
                    <a:pt x="541282" y="588972"/>
                  </a:lnTo>
                  <a:lnTo>
                    <a:pt x="721710" y="332897"/>
                  </a:lnTo>
                  <a:lnTo>
                    <a:pt x="902137" y="230467"/>
                  </a:lnTo>
                  <a:lnTo>
                    <a:pt x="1082565" y="76822"/>
                  </a:lnTo>
                  <a:lnTo>
                    <a:pt x="1262993" y="51214"/>
                  </a:lnTo>
                  <a:lnTo>
                    <a:pt x="1443420" y="51214"/>
                  </a:lnTo>
                  <a:lnTo>
                    <a:pt x="1623848" y="409719"/>
                  </a:lnTo>
                  <a:lnTo>
                    <a:pt x="1804275" y="128037"/>
                  </a:lnTo>
                  <a:lnTo>
                    <a:pt x="1984703" y="204859"/>
                  </a:lnTo>
                  <a:lnTo>
                    <a:pt x="2165131" y="153644"/>
                  </a:lnTo>
                  <a:lnTo>
                    <a:pt x="2345558" y="51214"/>
                  </a:lnTo>
                  <a:lnTo>
                    <a:pt x="2525986" y="179252"/>
                  </a:lnTo>
                  <a:lnTo>
                    <a:pt x="2706413" y="76822"/>
                  </a:lnTo>
                  <a:lnTo>
                    <a:pt x="2886841" y="153644"/>
                  </a:lnTo>
                  <a:lnTo>
                    <a:pt x="3067268" y="102429"/>
                  </a:lnTo>
                  <a:lnTo>
                    <a:pt x="3247696" y="25607"/>
                  </a:lnTo>
                  <a:lnTo>
                    <a:pt x="3428124" y="0"/>
                  </a:lnTo>
                  <a:lnTo>
                    <a:pt x="3608551" y="204859"/>
                  </a:lnTo>
                  <a:lnTo>
                    <a:pt x="3788979" y="230467"/>
                  </a:lnTo>
                  <a:lnTo>
                    <a:pt x="3969406" y="230467"/>
                  </a:lnTo>
                  <a:lnTo>
                    <a:pt x="4149834" y="102429"/>
                  </a:lnTo>
                  <a:lnTo>
                    <a:pt x="4330262" y="230467"/>
                  </a:lnTo>
                  <a:lnTo>
                    <a:pt x="4510689" y="332897"/>
                  </a:lnTo>
                </a:path>
              </a:pathLst>
            </a:custGeom>
            <a:ln w="32521" cap="flat">
              <a:solidFill>
                <a:srgbClr val="5EB0E8">
                  <a:alpha val="100000"/>
                </a:srgbClr>
              </a:solidFill>
              <a:prstDash val="solid"/>
              <a:round/>
            </a:ln>
          </p:spPr>
          <p:txBody>
            <a:bodyPr/>
            <a:lstStyle/>
            <a:p/>
          </p:txBody>
        </p:sp>
        <p:sp>
          <p:nvSpPr>
            <p:cNvPr id="533" name="pl18"/>
            <p:cNvSpPr/>
            <p:nvPr/>
          </p:nvSpPr>
          <p:spPr>
            <a:xfrm>
              <a:off x="13505572" y="6714885"/>
              <a:ext cx="4330262" cy="2279066"/>
            </a:xfrm>
            <a:custGeom>
              <a:avLst/>
              <a:pathLst>
                <a:path w="4330262" h="2279066">
                  <a:moveTo>
                    <a:pt x="0" y="2279066"/>
                  </a:moveTo>
                  <a:lnTo>
                    <a:pt x="180427" y="1459627"/>
                  </a:lnTo>
                  <a:lnTo>
                    <a:pt x="360855" y="1024299"/>
                  </a:lnTo>
                  <a:lnTo>
                    <a:pt x="541282" y="563364"/>
                  </a:lnTo>
                  <a:lnTo>
                    <a:pt x="721710" y="256074"/>
                  </a:lnTo>
                  <a:lnTo>
                    <a:pt x="902137" y="230467"/>
                  </a:lnTo>
                  <a:lnTo>
                    <a:pt x="1082565" y="128037"/>
                  </a:lnTo>
                  <a:lnTo>
                    <a:pt x="1262993" y="256074"/>
                  </a:lnTo>
                  <a:lnTo>
                    <a:pt x="1443420" y="665794"/>
                  </a:lnTo>
                  <a:lnTo>
                    <a:pt x="1623848" y="332897"/>
                  </a:lnTo>
                  <a:lnTo>
                    <a:pt x="1804275" y="512149"/>
                  </a:lnTo>
                  <a:lnTo>
                    <a:pt x="1984703" y="460934"/>
                  </a:lnTo>
                  <a:lnTo>
                    <a:pt x="2165131" y="204859"/>
                  </a:lnTo>
                  <a:lnTo>
                    <a:pt x="2345558" y="256074"/>
                  </a:lnTo>
                  <a:lnTo>
                    <a:pt x="2525986" y="153644"/>
                  </a:lnTo>
                  <a:lnTo>
                    <a:pt x="2706413" y="307289"/>
                  </a:lnTo>
                  <a:lnTo>
                    <a:pt x="2886841" y="179252"/>
                  </a:lnTo>
                  <a:lnTo>
                    <a:pt x="3067268" y="25607"/>
                  </a:lnTo>
                  <a:lnTo>
                    <a:pt x="3247696" y="0"/>
                  </a:lnTo>
                  <a:lnTo>
                    <a:pt x="3428124" y="512149"/>
                  </a:lnTo>
                  <a:lnTo>
                    <a:pt x="3608551" y="409719"/>
                  </a:lnTo>
                  <a:lnTo>
                    <a:pt x="3788979" y="486542"/>
                  </a:lnTo>
                  <a:lnTo>
                    <a:pt x="3969406" y="281682"/>
                  </a:lnTo>
                  <a:lnTo>
                    <a:pt x="4149834" y="409719"/>
                  </a:lnTo>
                  <a:lnTo>
                    <a:pt x="4330262" y="435327"/>
                  </a:lnTo>
                </a:path>
              </a:pathLst>
            </a:custGeom>
            <a:ln w="32521" cap="flat">
              <a:solidFill>
                <a:srgbClr val="00A173">
                  <a:alpha val="100000"/>
                </a:srgbClr>
              </a:solidFill>
              <a:prstDash val="solid"/>
              <a:round/>
            </a:ln>
          </p:spPr>
          <p:txBody>
            <a:bodyPr/>
            <a:lstStyle/>
            <a:p/>
          </p:txBody>
        </p:sp>
        <p:sp>
          <p:nvSpPr>
            <p:cNvPr id="53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9" name="rc84"/>
            <p:cNvSpPr/>
            <p:nvPr/>
          </p:nvSpPr>
          <p:spPr>
            <a:xfrm>
              <a:off x="14005791" y="9941072"/>
              <a:ext cx="3149396" cy="504938"/>
            </a:xfrm>
            <a:prstGeom prst="rect">
              <a:avLst/>
            </a:prstGeom>
            <a:solidFill>
              <a:srgbClr val="FFFFFF">
                <a:alpha val="100000"/>
              </a:srgbClr>
            </a:solidFill>
          </p:spPr>
          <p:txBody>
            <a:bodyPr/>
            <a:lstStyle/>
            <a:p/>
          </p:txBody>
        </p:sp>
        <p:sp>
          <p:nvSpPr>
            <p:cNvPr id="60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Germany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000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2140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427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59" name="pg58"/>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17876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093485"/>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0934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1361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114804"/>
              <a:ext cx="237118" cy="170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114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114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148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093485"/>
              <a:ext cx="237118" cy="191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029527"/>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029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4986889"/>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36123"/>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14804"/>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80 case(s)</a:t>
              </a:r>
            </a:p>
          </p:txBody>
        </p:sp>
        <p:sp>
          <p:nvSpPr>
            <p:cNvPr id="119" name="pg118"/>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4432589"/>
              <a:ext cx="237118" cy="852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4411269"/>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4411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436863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4283354"/>
              <a:ext cx="237118" cy="1002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42833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42833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176758"/>
              <a:ext cx="237118" cy="106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4560504"/>
              <a:ext cx="237118" cy="724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4475227"/>
              <a:ext cx="237118" cy="852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4432589"/>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262035"/>
              <a:ext cx="237118" cy="170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3984885"/>
              <a:ext cx="237118" cy="1300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3622458"/>
              <a:ext cx="237118" cy="362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3558500"/>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3430585"/>
              <a:ext cx="237118" cy="127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4006204"/>
              <a:ext cx="237118" cy="1279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3984885"/>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3984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396356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4176758"/>
              <a:ext cx="237118" cy="1108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41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4070162"/>
              <a:ext cx="237118" cy="1065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40701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3835650"/>
              <a:ext cx="237118" cy="1449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3409266"/>
              <a:ext cx="237118" cy="426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3345308"/>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332398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3643777"/>
              <a:ext cx="237118" cy="164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2982881"/>
              <a:ext cx="237118" cy="6608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2940243"/>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2876285"/>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4368631"/>
              <a:ext cx="237118" cy="9167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4176758"/>
              <a:ext cx="237118" cy="191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4176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413412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4581823"/>
              <a:ext cx="237118" cy="70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4262035"/>
              <a:ext cx="237118" cy="3197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42620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2620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029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008208"/>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653 case(s)</a:t>
              </a:r>
            </a:p>
          </p:txBody>
        </p:sp>
        <p:sp>
          <p:nvSpPr>
            <p:cNvPr id="179" name="pg17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542672" y="2153563"/>
              <a:ext cx="3214267" cy="3131794"/>
            </a:xfrm>
            <a:prstGeom prst="rect">
              <a:avLst/>
            </a:prstGeom>
            <a:solidFill>
              <a:srgbClr val="FFFFFF">
                <a:alpha val="100000"/>
              </a:srgbClr>
            </a:solidFill>
          </p:spPr>
          <p:txBody>
            <a:bodyPr/>
            <a:lstStyle/>
            <a:p/>
          </p:txBody>
        </p:sp>
        <p:sp>
          <p:nvSpPr>
            <p:cNvPr id="183" name="pl182"/>
            <p:cNvSpPr/>
            <p:nvPr/>
          </p:nvSpPr>
          <p:spPr>
            <a:xfrm>
              <a:off x="11542672"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4" name="pl183"/>
            <p:cNvSpPr/>
            <p:nvPr/>
          </p:nvSpPr>
          <p:spPr>
            <a:xfrm>
              <a:off x="11542672"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4773696"/>
              <a:ext cx="237118" cy="511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4709739"/>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468841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6457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4858973"/>
              <a:ext cx="237118" cy="4263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4837654"/>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4816335"/>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8163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4624462"/>
              <a:ext cx="237118" cy="66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462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4603143"/>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4709739"/>
              <a:ext cx="237118" cy="575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4667100"/>
              <a:ext cx="237118" cy="42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4603143"/>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4411269"/>
              <a:ext cx="237118" cy="8740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44112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4368631"/>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34731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4901612"/>
              <a:ext cx="237118" cy="383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49016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488029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858973"/>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178762"/>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178762"/>
              <a:ext cx="237118" cy="106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178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944250"/>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4880292"/>
              <a:ext cx="237118" cy="1705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48802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48802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072165"/>
              <a:ext cx="237118" cy="213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0721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0721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05084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239" name="pg238"/>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pl247"/>
            <p:cNvSpPr/>
            <p:nvPr/>
          </p:nvSpPr>
          <p:spPr>
            <a:xfrm>
              <a:off x="14756939"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rc248"/>
            <p:cNvSpPr/>
            <p:nvPr/>
          </p:nvSpPr>
          <p:spPr>
            <a:xfrm>
              <a:off x="14796459" y="5008208"/>
              <a:ext cx="237118" cy="277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008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5200081"/>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4922931"/>
              <a:ext cx="237118" cy="362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4922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90161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488029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178762"/>
              <a:ext cx="237118" cy="106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178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136123"/>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77246" y="520008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40711"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40711"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40711"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40711"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pg280"/>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2" name="tx281"/>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 case(s)</a:t>
              </a:r>
            </a:p>
          </p:txBody>
        </p:sp>
        <p:sp>
          <p:nvSpPr>
            <p:cNvPr id="283" name="pg28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4" name="rc28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5" name="tx28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94238" y="413411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12" name="tx411"/>
            <p:cNvSpPr/>
            <p:nvPr/>
          </p:nvSpPr>
          <p:spPr>
            <a:xfrm>
              <a:off x="1230614" y="30681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3" name="pl41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865074" y="42193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1865074" y="31534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2497473"/>
              <a:ext cx="274319" cy="274319"/>
            </a:xfrm>
            <a:prstGeom prst="rect">
              <a:avLst/>
            </a:prstGeom>
            <a:solidFill>
              <a:srgbClr val="FFFFFF">
                <a:alpha val="100000"/>
              </a:srgbClr>
            </a:solidFill>
          </p:spPr>
          <p:txBody>
            <a:bodyPr/>
            <a:lstStyle/>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2" name="rc421"/>
            <p:cNvSpPr/>
            <p:nvPr/>
          </p:nvSpPr>
          <p:spPr>
            <a:xfrm>
              <a:off x="18179974" y="2771793"/>
              <a:ext cx="274319" cy="274319"/>
            </a:xfrm>
            <a:prstGeom prst="rect">
              <a:avLst/>
            </a:prstGeom>
            <a:solidFill>
              <a:srgbClr val="FFFFFF">
                <a:alpha val="100000"/>
              </a:srgbClr>
            </a:solidFill>
          </p:spPr>
          <p:txBody>
            <a:bodyPr/>
            <a:lstStyle/>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46113"/>
              <a:ext cx="274319" cy="274319"/>
            </a:xfrm>
            <a:prstGeom prst="rect">
              <a:avLst/>
            </a:prstGeom>
            <a:solidFill>
              <a:srgbClr val="FFFFFF">
                <a:alpha val="100000"/>
              </a:srgbClr>
            </a:solidFill>
          </p:spPr>
          <p:txBody>
            <a:bodyPr/>
            <a:lstStyle/>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6" name="tx42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7068913" y="6510025"/>
              <a:ext cx="4276698" cy="2788960"/>
            </a:xfrm>
            <a:prstGeom prst="rect">
              <a:avLst/>
            </a:prstGeom>
            <a:solidFill>
              <a:srgbClr val="FFFFFF">
                <a:alpha val="100000"/>
              </a:srgbClr>
            </a:solidFill>
          </p:spPr>
          <p:txBody>
            <a:bodyPr/>
            <a:lstStyle/>
            <a:p/>
          </p:txBody>
        </p:sp>
        <p:sp>
          <p:nvSpPr>
            <p:cNvPr id="434" name="pl6"/>
            <p:cNvSpPr/>
            <p:nvPr/>
          </p:nvSpPr>
          <p:spPr>
            <a:xfrm>
              <a:off x="7068913" y="874964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5" name="pl7"/>
            <p:cNvSpPr/>
            <p:nvPr/>
          </p:nvSpPr>
          <p:spPr>
            <a:xfrm>
              <a:off x="7068913"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6" name="pl8"/>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7"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8" name="pl10"/>
            <p:cNvSpPr/>
            <p:nvPr/>
          </p:nvSpPr>
          <p:spPr>
            <a:xfrm>
              <a:off x="7068913" y="832707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9" name="pl11"/>
            <p:cNvSpPr/>
            <p:nvPr/>
          </p:nvSpPr>
          <p:spPr>
            <a:xfrm>
              <a:off x="7068913"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0" name="pl12"/>
            <p:cNvSpPr/>
            <p:nvPr/>
          </p:nvSpPr>
          <p:spPr>
            <a:xfrm>
              <a:off x="7068913"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1" name="rc13"/>
            <p:cNvSpPr/>
            <p:nvPr/>
          </p:nvSpPr>
          <p:spPr>
            <a:xfrm>
              <a:off x="7217409" y="8411589"/>
              <a:ext cx="415790" cy="7606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4"/>
            <p:cNvSpPr/>
            <p:nvPr/>
          </p:nvSpPr>
          <p:spPr>
            <a:xfrm>
              <a:off x="7811395" y="7059365"/>
              <a:ext cx="415790" cy="20283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5"/>
            <p:cNvSpPr/>
            <p:nvPr/>
          </p:nvSpPr>
          <p:spPr>
            <a:xfrm>
              <a:off x="8405381" y="7904505"/>
              <a:ext cx="41579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16"/>
            <p:cNvSpPr/>
            <p:nvPr/>
          </p:nvSpPr>
          <p:spPr>
            <a:xfrm>
              <a:off x="8999367" y="8327075"/>
              <a:ext cx="415790" cy="7606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17"/>
            <p:cNvSpPr/>
            <p:nvPr/>
          </p:nvSpPr>
          <p:spPr>
            <a:xfrm>
              <a:off x="9593353" y="8411589"/>
              <a:ext cx="415790"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6" name="rc18"/>
            <p:cNvSpPr/>
            <p:nvPr/>
          </p:nvSpPr>
          <p:spPr>
            <a:xfrm>
              <a:off x="10187339" y="7735477"/>
              <a:ext cx="415790" cy="9296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9"/>
            <p:cNvSpPr/>
            <p:nvPr/>
          </p:nvSpPr>
          <p:spPr>
            <a:xfrm>
              <a:off x="10781325" y="8242561"/>
              <a:ext cx="415790"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20"/>
            <p:cNvSpPr/>
            <p:nvPr/>
          </p:nvSpPr>
          <p:spPr>
            <a:xfrm>
              <a:off x="7217409" y="8242561"/>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1"/>
            <p:cNvSpPr/>
            <p:nvPr/>
          </p:nvSpPr>
          <p:spPr>
            <a:xfrm>
              <a:off x="7811395" y="6636796"/>
              <a:ext cx="415790"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22"/>
            <p:cNvSpPr/>
            <p:nvPr/>
          </p:nvSpPr>
          <p:spPr>
            <a:xfrm>
              <a:off x="10187339" y="7481935"/>
              <a:ext cx="415790"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23"/>
            <p:cNvSpPr/>
            <p:nvPr/>
          </p:nvSpPr>
          <p:spPr>
            <a:xfrm>
              <a:off x="10781325" y="8158047"/>
              <a:ext cx="415790" cy="845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24"/>
            <p:cNvSpPr/>
            <p:nvPr/>
          </p:nvSpPr>
          <p:spPr>
            <a:xfrm>
              <a:off x="7811395" y="9087700"/>
              <a:ext cx="415790" cy="845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25"/>
            <p:cNvSpPr/>
            <p:nvPr/>
          </p:nvSpPr>
          <p:spPr>
            <a:xfrm>
              <a:off x="8999367" y="9087700"/>
              <a:ext cx="415790" cy="845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26"/>
            <p:cNvSpPr/>
            <p:nvPr/>
          </p:nvSpPr>
          <p:spPr>
            <a:xfrm>
              <a:off x="9593353" y="8834159"/>
              <a:ext cx="415790" cy="3380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27"/>
            <p:cNvSpPr/>
            <p:nvPr/>
          </p:nvSpPr>
          <p:spPr>
            <a:xfrm>
              <a:off x="10187339"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8"/>
            <p:cNvSpPr/>
            <p:nvPr/>
          </p:nvSpPr>
          <p:spPr>
            <a:xfrm>
              <a:off x="10781325"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9"/>
            <p:cNvSpPr/>
            <p:nvPr/>
          </p:nvSpPr>
          <p:spPr>
            <a:xfrm>
              <a:off x="8999367" y="8158047"/>
              <a:ext cx="415790" cy="1690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8" name="rc30"/>
            <p:cNvSpPr/>
            <p:nvPr/>
          </p:nvSpPr>
          <p:spPr>
            <a:xfrm>
              <a:off x="9593353" y="7989019"/>
              <a:ext cx="415790" cy="4225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9" name="rc31"/>
            <p:cNvSpPr/>
            <p:nvPr/>
          </p:nvSpPr>
          <p:spPr>
            <a:xfrm>
              <a:off x="10187339" y="7397421"/>
              <a:ext cx="415790" cy="845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0" name="rc32"/>
            <p:cNvSpPr/>
            <p:nvPr/>
          </p:nvSpPr>
          <p:spPr>
            <a:xfrm>
              <a:off x="10781325" y="8073533"/>
              <a:ext cx="415790" cy="845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pl33"/>
            <p:cNvSpPr/>
            <p:nvPr/>
          </p:nvSpPr>
          <p:spPr>
            <a:xfrm>
              <a:off x="7425304" y="6867288"/>
              <a:ext cx="3563915" cy="2260600"/>
            </a:xfrm>
            <a:custGeom>
              <a:avLst/>
              <a:pathLst>
                <a:path w="3563915" h="2260600">
                  <a:moveTo>
                    <a:pt x="0" y="0"/>
                  </a:moveTo>
                  <a:lnTo>
                    <a:pt x="593985" y="842184"/>
                  </a:lnTo>
                  <a:lnTo>
                    <a:pt x="1187971" y="1758244"/>
                  </a:lnTo>
                  <a:lnTo>
                    <a:pt x="1781957" y="1846895"/>
                  </a:lnTo>
                  <a:lnTo>
                    <a:pt x="2375943" y="2038973"/>
                  </a:lnTo>
                  <a:lnTo>
                    <a:pt x="2969929" y="2098073"/>
                  </a:lnTo>
                  <a:lnTo>
                    <a:pt x="3563915" y="2260600"/>
                  </a:lnTo>
                </a:path>
              </a:pathLst>
            </a:custGeom>
            <a:ln w="40651" cap="flat">
              <a:solidFill>
                <a:srgbClr val="000000">
                  <a:alpha val="100000"/>
                </a:srgbClr>
              </a:solidFill>
              <a:prstDash val="solid"/>
              <a:round/>
            </a:ln>
          </p:spPr>
          <p:txBody>
            <a:bodyPr/>
            <a:lstStyle/>
            <a:p/>
          </p:txBody>
        </p:sp>
        <p:sp>
          <p:nvSpPr>
            <p:cNvPr id="462" name="rc34"/>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3"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4" name="tx36"/>
            <p:cNvSpPr/>
            <p:nvPr/>
          </p:nvSpPr>
          <p:spPr>
            <a:xfrm>
              <a:off x="6801340" y="832476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5" name="tx37"/>
            <p:cNvSpPr/>
            <p:nvPr/>
          </p:nvSpPr>
          <p:spPr>
            <a:xfrm>
              <a:off x="6801340" y="74796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6" name="tx38"/>
            <p:cNvSpPr/>
            <p:nvPr/>
          </p:nvSpPr>
          <p:spPr>
            <a:xfrm>
              <a:off x="6801340" y="663441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67"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40"/>
            <p:cNvSpPr/>
            <p:nvPr/>
          </p:nvSpPr>
          <p:spPr>
            <a:xfrm>
              <a:off x="7034118"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41"/>
            <p:cNvSpPr/>
            <p:nvPr/>
          </p:nvSpPr>
          <p:spPr>
            <a:xfrm>
              <a:off x="7034118"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42"/>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4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44"/>
            <p:cNvSpPr/>
            <p:nvPr/>
          </p:nvSpPr>
          <p:spPr>
            <a:xfrm>
              <a:off x="11345612" y="84334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45"/>
            <p:cNvSpPr/>
            <p:nvPr/>
          </p:nvSpPr>
          <p:spPr>
            <a:xfrm>
              <a:off x="11345612" y="76946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46"/>
            <p:cNvSpPr/>
            <p:nvPr/>
          </p:nvSpPr>
          <p:spPr>
            <a:xfrm>
              <a:off x="11345612" y="69559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tx4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48"/>
            <p:cNvSpPr/>
            <p:nvPr/>
          </p:nvSpPr>
          <p:spPr>
            <a:xfrm>
              <a:off x="11443669" y="843308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7" name="tx49"/>
            <p:cNvSpPr/>
            <p:nvPr/>
          </p:nvSpPr>
          <p:spPr>
            <a:xfrm>
              <a:off x="11443669" y="769239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8" name="tx50"/>
            <p:cNvSpPr/>
            <p:nvPr/>
          </p:nvSpPr>
          <p:spPr>
            <a:xfrm>
              <a:off x="11443669" y="69536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9" name="pl51"/>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2"/>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3"/>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6"/>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7"/>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58"/>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59"/>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60"/>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6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62"/>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63"/>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64"/>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6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4" name="tx6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6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6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69"/>
            <p:cNvSpPr/>
            <p:nvPr/>
          </p:nvSpPr>
          <p:spPr>
            <a:xfrm>
              <a:off x="6564753" y="10217410"/>
              <a:ext cx="1051268" cy="182880"/>
            </a:xfrm>
            <a:prstGeom prst="rect">
              <a:avLst/>
            </a:prstGeom>
            <a:solidFill>
              <a:srgbClr val="FFFFFF">
                <a:alpha val="100000"/>
              </a:srgbClr>
            </a:solidFill>
          </p:spPr>
          <p:txBody>
            <a:bodyPr/>
            <a:lstStyle/>
            <a:p/>
          </p:txBody>
        </p:sp>
        <p:sp>
          <p:nvSpPr>
            <p:cNvPr id="498" name="rc70"/>
            <p:cNvSpPr/>
            <p:nvPr/>
          </p:nvSpPr>
          <p:spPr>
            <a:xfrm>
              <a:off x="6564753" y="10217410"/>
              <a:ext cx="182879" cy="182880"/>
            </a:xfrm>
            <a:prstGeom prst="rect">
              <a:avLst/>
            </a:prstGeom>
            <a:solidFill>
              <a:srgbClr val="FFFFFF">
                <a:alpha val="100000"/>
              </a:srgbClr>
            </a:solidFill>
          </p:spPr>
          <p:txBody>
            <a:bodyPr/>
            <a:lstStyle/>
            <a:p/>
          </p:txBody>
        </p:sp>
        <p:sp>
          <p:nvSpPr>
            <p:cNvPr id="499" name="pl71"/>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0" name="tx72"/>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73"/>
            <p:cNvSpPr/>
            <p:nvPr/>
          </p:nvSpPr>
          <p:spPr>
            <a:xfrm>
              <a:off x="7796021" y="10217410"/>
              <a:ext cx="4053749" cy="182880"/>
            </a:xfrm>
            <a:prstGeom prst="rect">
              <a:avLst/>
            </a:prstGeom>
            <a:solidFill>
              <a:srgbClr val="FFFFFF">
                <a:alpha val="100000"/>
              </a:srgbClr>
            </a:solidFill>
          </p:spPr>
          <p:txBody>
            <a:bodyPr/>
            <a:lstStyle/>
            <a:p/>
          </p:txBody>
        </p:sp>
        <p:sp>
          <p:nvSpPr>
            <p:cNvPr id="502" name="rc74"/>
            <p:cNvSpPr/>
            <p:nvPr/>
          </p:nvSpPr>
          <p:spPr>
            <a:xfrm>
              <a:off x="7796021" y="10217410"/>
              <a:ext cx="182879" cy="182880"/>
            </a:xfrm>
            <a:prstGeom prst="rect">
              <a:avLst/>
            </a:prstGeom>
            <a:solidFill>
              <a:srgbClr val="FFFFFF">
                <a:alpha val="100000"/>
              </a:srgbClr>
            </a:solidFill>
          </p:spPr>
          <p:txBody>
            <a:bodyPr/>
            <a:lstStyle/>
            <a:p/>
          </p:txBody>
        </p:sp>
        <p:sp>
          <p:nvSpPr>
            <p:cNvPr id="503" name="rc7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76"/>
            <p:cNvSpPr/>
            <p:nvPr/>
          </p:nvSpPr>
          <p:spPr>
            <a:xfrm>
              <a:off x="8887262" y="10217410"/>
              <a:ext cx="182879" cy="182880"/>
            </a:xfrm>
            <a:prstGeom prst="rect">
              <a:avLst/>
            </a:prstGeom>
            <a:solidFill>
              <a:srgbClr val="FFFFFF">
                <a:alpha val="100000"/>
              </a:srgbClr>
            </a:solidFill>
          </p:spPr>
          <p:txBody>
            <a:bodyPr/>
            <a:lstStyle/>
            <a:p/>
          </p:txBody>
        </p:sp>
        <p:sp>
          <p:nvSpPr>
            <p:cNvPr id="505" name="rc7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6" name="rc78"/>
            <p:cNvSpPr/>
            <p:nvPr/>
          </p:nvSpPr>
          <p:spPr>
            <a:xfrm>
              <a:off x="9813303" y="10217410"/>
              <a:ext cx="182879" cy="182880"/>
            </a:xfrm>
            <a:prstGeom prst="rect">
              <a:avLst/>
            </a:prstGeom>
            <a:solidFill>
              <a:srgbClr val="FFFFFF">
                <a:alpha val="100000"/>
              </a:srgbClr>
            </a:solidFill>
          </p:spPr>
          <p:txBody>
            <a:bodyPr/>
            <a:lstStyle/>
            <a:p/>
          </p:txBody>
        </p:sp>
        <p:sp>
          <p:nvSpPr>
            <p:cNvPr id="507" name="rc7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8" name="rc80"/>
            <p:cNvSpPr/>
            <p:nvPr/>
          </p:nvSpPr>
          <p:spPr>
            <a:xfrm>
              <a:off x="10815544" y="10217410"/>
              <a:ext cx="182880" cy="182880"/>
            </a:xfrm>
            <a:prstGeom prst="rect">
              <a:avLst/>
            </a:prstGeom>
            <a:solidFill>
              <a:srgbClr val="FFFFFF">
                <a:alpha val="100000"/>
              </a:srgbClr>
            </a:solidFill>
          </p:spPr>
          <p:txBody>
            <a:bodyPr/>
            <a:lstStyle/>
            <a:p/>
          </p:txBody>
        </p:sp>
        <p:sp>
          <p:nvSpPr>
            <p:cNvPr id="509" name="rc8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tx82"/>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83"/>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84"/>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85"/>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4" name="tx8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5" name=""/>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7"/>
            <p:cNvSpPr/>
            <p:nvPr/>
          </p:nvSpPr>
          <p:spPr>
            <a:xfrm>
              <a:off x="13325144" y="6689277"/>
              <a:ext cx="4510689" cy="153644"/>
            </a:xfrm>
            <a:custGeom>
              <a:avLst/>
              <a:pathLst>
                <a:path w="4510689" h="153644">
                  <a:moveTo>
                    <a:pt x="0" y="153644"/>
                  </a:moveTo>
                  <a:lnTo>
                    <a:pt x="180427" y="102429"/>
                  </a:lnTo>
                  <a:lnTo>
                    <a:pt x="360855" y="102429"/>
                  </a:lnTo>
                  <a:lnTo>
                    <a:pt x="541282" y="76822"/>
                  </a:lnTo>
                  <a:lnTo>
                    <a:pt x="721710" y="51214"/>
                  </a:lnTo>
                  <a:lnTo>
                    <a:pt x="902137" y="51214"/>
                  </a:lnTo>
                  <a:lnTo>
                    <a:pt x="1082565" y="51214"/>
                  </a:lnTo>
                  <a:lnTo>
                    <a:pt x="1262993" y="25607"/>
                  </a:lnTo>
                  <a:lnTo>
                    <a:pt x="1443420" y="25607"/>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25607"/>
                  </a:lnTo>
                  <a:lnTo>
                    <a:pt x="3788979" y="0"/>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31" name="pl18"/>
            <p:cNvSpPr/>
            <p:nvPr/>
          </p:nvSpPr>
          <p:spPr>
            <a:xfrm>
              <a:off x="13685999" y="6817315"/>
              <a:ext cx="4149834" cy="409719"/>
            </a:xfrm>
            <a:custGeom>
              <a:avLst/>
              <a:pathLst>
                <a:path w="4149834" h="409719">
                  <a:moveTo>
                    <a:pt x="0" y="409719"/>
                  </a:moveTo>
                  <a:lnTo>
                    <a:pt x="180427" y="256074"/>
                  </a:lnTo>
                  <a:lnTo>
                    <a:pt x="360855" y="102429"/>
                  </a:lnTo>
                  <a:lnTo>
                    <a:pt x="541282" y="51214"/>
                  </a:lnTo>
                  <a:lnTo>
                    <a:pt x="721710" y="76822"/>
                  </a:lnTo>
                  <a:lnTo>
                    <a:pt x="902137" y="25607"/>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25607"/>
                  </a:lnTo>
                  <a:lnTo>
                    <a:pt x="4149834" y="25607"/>
                  </a:lnTo>
                </a:path>
              </a:pathLst>
            </a:custGeom>
            <a:ln w="32521" cap="flat">
              <a:solidFill>
                <a:srgbClr val="00A173">
                  <a:alpha val="100000"/>
                </a:srgbClr>
              </a:solidFill>
              <a:prstDash val="solid"/>
              <a:round/>
            </a:ln>
          </p:spPr>
          <p:txBody>
            <a:bodyPr/>
            <a:lstStyle/>
            <a:p/>
          </p:txBody>
        </p:sp>
        <p:sp>
          <p:nvSpPr>
            <p:cNvPr id="53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p:txBody>
        </p:sp>
        <p:sp>
          <p:nvSpPr>
            <p:cNvPr id="59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Ghana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0" name="pl9"/>
            <p:cNvSpPr/>
            <p:nvPr/>
          </p:nvSpPr>
          <p:spPr>
            <a:xfrm>
              <a:off x="2090518"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rc11"/>
            <p:cNvSpPr/>
            <p:nvPr/>
          </p:nvSpPr>
          <p:spPr>
            <a:xfrm>
              <a:off x="2129569" y="5264109"/>
              <a:ext cx="234305" cy="21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129569" y="5264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53485"/>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868352"/>
              <a:ext cx="234305" cy="385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37548"/>
              <a:ext cx="234305" cy="47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37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26924"/>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98362"/>
              <a:ext cx="234305" cy="528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165834"/>
              <a:ext cx="234305" cy="1195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165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658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3853726"/>
              <a:ext cx="234305" cy="1312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179114"/>
              <a:ext cx="234305" cy="106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179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173802"/>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4161832"/>
              <a:ext cx="234305" cy="1011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173802"/>
              <a:ext cx="234305" cy="111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1738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52553"/>
              <a:ext cx="234305" cy="212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3930752"/>
              <a:ext cx="234305" cy="1221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42860"/>
              <a:ext cx="234305" cy="424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428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37548"/>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461970"/>
              <a:ext cx="234305" cy="775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45516"/>
              <a:ext cx="234305" cy="39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455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455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544309"/>
              <a:ext cx="234305" cy="701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18956"/>
              <a:ext cx="234305" cy="66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18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18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578838"/>
              <a:ext cx="234305" cy="640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50829"/>
              <a:ext cx="234305" cy="34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5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5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716955"/>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31305"/>
              <a:ext cx="234305" cy="154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pg5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3" name="tx5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242 case(s)</a:t>
              </a:r>
            </a:p>
          </p:txBody>
        </p:sp>
        <p:sp>
          <p:nvSpPr>
            <p:cNvPr id="54" name="pg5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5" name="tx5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395 case(s)</a:t>
              </a:r>
            </a:p>
          </p:txBody>
        </p:sp>
        <p:sp>
          <p:nvSpPr>
            <p:cNvPr id="56" name="rc5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7" name="rc56"/>
            <p:cNvSpPr/>
            <p:nvPr/>
          </p:nvSpPr>
          <p:spPr>
            <a:xfrm>
              <a:off x="5266656" y="2153563"/>
              <a:ext cx="3176137" cy="3131794"/>
            </a:xfrm>
            <a:prstGeom prst="rect">
              <a:avLst/>
            </a:prstGeom>
            <a:solidFill>
              <a:srgbClr val="FFFFFF">
                <a:alpha val="100000"/>
              </a:srgbClr>
            </a:solidFill>
          </p:spPr>
          <p:txBody>
            <a:bodyPr/>
            <a:lstStyle/>
            <a:p/>
          </p:txBody>
        </p:sp>
        <p:sp>
          <p:nvSpPr>
            <p:cNvPr id="58" name="pl57"/>
            <p:cNvSpPr/>
            <p:nvPr/>
          </p:nvSpPr>
          <p:spPr>
            <a:xfrm>
              <a:off x="5266656"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9" name="pl58"/>
            <p:cNvSpPr/>
            <p:nvPr/>
          </p:nvSpPr>
          <p:spPr>
            <a:xfrm>
              <a:off x="5266656"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0" name="pl5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1" name="pl60"/>
            <p:cNvSpPr/>
            <p:nvPr/>
          </p:nvSpPr>
          <p:spPr>
            <a:xfrm>
              <a:off x="5266656"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2" name="pl61"/>
            <p:cNvSpPr/>
            <p:nvPr/>
          </p:nvSpPr>
          <p:spPr>
            <a:xfrm>
              <a:off x="5266656"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3" name="rc62"/>
            <p:cNvSpPr/>
            <p:nvPr/>
          </p:nvSpPr>
          <p:spPr>
            <a:xfrm>
              <a:off x="5305706" y="4501812"/>
              <a:ext cx="234305" cy="783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305706" y="4493843"/>
              <a:ext cx="234305" cy="79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305706" y="4477907"/>
              <a:ext cx="234305" cy="159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305706" y="3651863"/>
              <a:ext cx="234305" cy="826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566046" y="4390256"/>
              <a:ext cx="234305" cy="895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566046" y="4254795"/>
              <a:ext cx="234305" cy="1354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566046" y="4199017"/>
              <a:ext cx="234305" cy="557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566046" y="2987841"/>
              <a:ext cx="234305" cy="1211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826385" y="5048966"/>
              <a:ext cx="234305" cy="236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826385" y="3317196"/>
              <a:ext cx="234305" cy="17317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826385" y="3314540"/>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826385" y="2876285"/>
              <a:ext cx="234305" cy="438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086724" y="5064902"/>
              <a:ext cx="234305" cy="220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086724" y="4485875"/>
              <a:ext cx="234305" cy="57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086724" y="4477907"/>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086724" y="3835133"/>
              <a:ext cx="234305" cy="642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347063" y="5075527"/>
              <a:ext cx="234305" cy="209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347063" y="5075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347063" y="5067558"/>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347063" y="3986530"/>
              <a:ext cx="234305" cy="1081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607402" y="5094119"/>
              <a:ext cx="234305" cy="191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607402" y="5094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607402" y="5088807"/>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607402" y="4358383"/>
              <a:ext cx="234305" cy="730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867741" y="5128648"/>
              <a:ext cx="234305" cy="156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867741" y="51286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867741" y="5120680"/>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867741" y="4387600"/>
              <a:ext cx="234305" cy="7330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128081" y="5118024"/>
              <a:ext cx="234305" cy="167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128081" y="51180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128081" y="5115368"/>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128081" y="4313229"/>
              <a:ext cx="234305" cy="802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388420" y="5123336"/>
              <a:ext cx="234305" cy="162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388420" y="51233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388420" y="51233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388420" y="4419473"/>
              <a:ext cx="234305" cy="703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648759" y="5083495"/>
              <a:ext cx="234305" cy="201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648759" y="50834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648759" y="5083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648759" y="4337134"/>
              <a:ext cx="234305" cy="746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09098" y="5141929"/>
              <a:ext cx="234305" cy="143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09098" y="514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09098" y="5139273"/>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09098" y="4616023"/>
              <a:ext cx="234305" cy="523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169437" y="5163178"/>
              <a:ext cx="234305" cy="122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169437" y="51631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169437" y="5163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169437" y="4812574"/>
              <a:ext cx="234305" cy="350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2" name="tx11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2,279 case(s)</a:t>
              </a:r>
            </a:p>
          </p:txBody>
        </p:sp>
        <p:sp>
          <p:nvSpPr>
            <p:cNvPr id="113" name="pg11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4" name="tx11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2,282 case(s)</a:t>
              </a:r>
            </a:p>
          </p:txBody>
        </p:sp>
        <p:sp>
          <p:nvSpPr>
            <p:cNvPr id="115" name="rc11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6" name="rc115"/>
            <p:cNvSpPr/>
            <p:nvPr/>
          </p:nvSpPr>
          <p:spPr>
            <a:xfrm>
              <a:off x="8442793" y="2153563"/>
              <a:ext cx="3176137" cy="3131794"/>
            </a:xfrm>
            <a:prstGeom prst="rect">
              <a:avLst/>
            </a:prstGeom>
            <a:solidFill>
              <a:srgbClr val="FFFFFF">
                <a:alpha val="100000"/>
              </a:srgbClr>
            </a:solidFill>
          </p:spPr>
          <p:txBody>
            <a:bodyPr/>
            <a:lstStyle/>
            <a:p/>
          </p:txBody>
        </p:sp>
        <p:sp>
          <p:nvSpPr>
            <p:cNvPr id="117" name="pl116"/>
            <p:cNvSpPr/>
            <p:nvPr/>
          </p:nvSpPr>
          <p:spPr>
            <a:xfrm>
              <a:off x="8442793"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8" name="pl117"/>
            <p:cNvSpPr/>
            <p:nvPr/>
          </p:nvSpPr>
          <p:spPr>
            <a:xfrm>
              <a:off x="8442793"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9" name="pl11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0" name="pl119"/>
            <p:cNvSpPr/>
            <p:nvPr/>
          </p:nvSpPr>
          <p:spPr>
            <a:xfrm>
              <a:off x="8442793"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1" name="pl120"/>
            <p:cNvSpPr/>
            <p:nvPr/>
          </p:nvSpPr>
          <p:spPr>
            <a:xfrm>
              <a:off x="8442793"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2" name="rc121"/>
            <p:cNvSpPr/>
            <p:nvPr/>
          </p:nvSpPr>
          <p:spPr>
            <a:xfrm>
              <a:off x="8481844" y="5277389"/>
              <a:ext cx="234305" cy="79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8481844" y="4079493"/>
              <a:ext cx="234305" cy="11978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8481844" y="4071525"/>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8481844" y="406886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8742183"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8742183" y="3160487"/>
              <a:ext cx="234305" cy="21062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8742183" y="3133926"/>
              <a:ext cx="234305" cy="26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3102053"/>
              <a:ext cx="234305" cy="31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9002523" y="5272077"/>
              <a:ext cx="234305" cy="13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9002523" y="3415471"/>
              <a:ext cx="234305" cy="1856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9002523" y="3383598"/>
              <a:ext cx="234305" cy="31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3343757"/>
              <a:ext cx="234305" cy="39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9262862" y="5282702"/>
              <a:ext cx="234305" cy="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9262862" y="3590773"/>
              <a:ext cx="234305" cy="16919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9262862" y="354296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3540307"/>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523201" y="3835133"/>
              <a:ext cx="234305" cy="1450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523201" y="38351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523201" y="38351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783540" y="4435409"/>
              <a:ext cx="234305" cy="8499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783540" y="4435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783540" y="44354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0043879" y="4618679"/>
              <a:ext cx="234305" cy="66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0043879" y="4618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0043879" y="461867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04218" y="4663833"/>
              <a:ext cx="234305" cy="6215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04218" y="46638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04218" y="46638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564558" y="4770077"/>
              <a:ext cx="234305" cy="515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564558" y="4770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564558" y="4770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24897" y="5272077"/>
              <a:ext cx="234305" cy="132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24897" y="5272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24897" y="5272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pg161"/>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3" name="pg162"/>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4" name="tx163"/>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4,189 case(s)</a:t>
              </a:r>
            </a:p>
          </p:txBody>
        </p:sp>
        <p:sp>
          <p:nvSpPr>
            <p:cNvPr id="165" name="pg164"/>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6" name="tx165"/>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1,944 case(s)</a:t>
              </a:r>
            </a:p>
          </p:txBody>
        </p:sp>
        <p:sp>
          <p:nvSpPr>
            <p:cNvPr id="167" name="rc16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8" name="rc167"/>
            <p:cNvSpPr/>
            <p:nvPr/>
          </p:nvSpPr>
          <p:spPr>
            <a:xfrm>
              <a:off x="11618931" y="2153563"/>
              <a:ext cx="3176137" cy="3131794"/>
            </a:xfrm>
            <a:prstGeom prst="rect">
              <a:avLst/>
            </a:prstGeom>
            <a:solidFill>
              <a:srgbClr val="FFFFFF">
                <a:alpha val="100000"/>
              </a:srgbClr>
            </a:solidFill>
          </p:spPr>
          <p:txBody>
            <a:bodyPr/>
            <a:lstStyle/>
            <a:p/>
          </p:txBody>
        </p:sp>
        <p:sp>
          <p:nvSpPr>
            <p:cNvPr id="169" name="pl168"/>
            <p:cNvSpPr/>
            <p:nvPr/>
          </p:nvSpPr>
          <p:spPr>
            <a:xfrm>
              <a:off x="11618931"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1" name="pl17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1657982" y="5099432"/>
              <a:ext cx="234305" cy="185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657982" y="50994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657982" y="5096775"/>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657982" y="4430097"/>
              <a:ext cx="234305" cy="666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918321" y="5213643"/>
              <a:ext cx="234305" cy="71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918321" y="5213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918321" y="516583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918321" y="4217610"/>
              <a:ext cx="234305" cy="948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78660" y="5152553"/>
              <a:ext cx="234305" cy="13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78660" y="5149897"/>
              <a:ext cx="234305" cy="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78660" y="4993188"/>
              <a:ext cx="234305" cy="1567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178660" y="3967938"/>
              <a:ext cx="234305" cy="1025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2439000" y="5269421"/>
              <a:ext cx="234305" cy="15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2439000" y="5269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2439000" y="4531029"/>
              <a:ext cx="234305" cy="7383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2439000" y="4268076"/>
              <a:ext cx="234305" cy="262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9933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9933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99339" y="4098086"/>
              <a:ext cx="234305" cy="11819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699339" y="4076837"/>
              <a:ext cx="234305" cy="212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959678" y="5274733"/>
              <a:ext cx="234305" cy="10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959678" y="5274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959678" y="4517748"/>
              <a:ext cx="234305" cy="756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959678" y="4379631"/>
              <a:ext cx="234305" cy="138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3220017" y="5258797"/>
              <a:ext cx="234305" cy="26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3220017" y="5258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3220017" y="5120680"/>
              <a:ext cx="234305" cy="1381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3220017" y="4549621"/>
              <a:ext cx="234305" cy="571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48035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48035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480356" y="5187082"/>
              <a:ext cx="234305" cy="690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480356" y="4448690"/>
              <a:ext cx="234305" cy="73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74069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74069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740696" y="5136617"/>
              <a:ext cx="234305" cy="1195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740696" y="4602743"/>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4001035"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001035"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001035" y="5072871"/>
              <a:ext cx="234305" cy="183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001035" y="4732891"/>
              <a:ext cx="234305" cy="339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4261374" y="5192395"/>
              <a:ext cx="234305" cy="929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4261374" y="518973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9" name="tx21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220" name="pg21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1" name="tx22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1,794 case(s)</a:t>
              </a:r>
            </a:p>
          </p:txBody>
        </p:sp>
        <p:sp>
          <p:nvSpPr>
            <p:cNvPr id="222" name="rc22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23" name="rc222"/>
            <p:cNvSpPr/>
            <p:nvPr/>
          </p:nvSpPr>
          <p:spPr>
            <a:xfrm>
              <a:off x="14795069" y="2153563"/>
              <a:ext cx="3176137" cy="3131794"/>
            </a:xfrm>
            <a:prstGeom prst="rect">
              <a:avLst/>
            </a:prstGeom>
            <a:solidFill>
              <a:srgbClr val="FFFFFF">
                <a:alpha val="100000"/>
              </a:srgbClr>
            </a:solidFill>
          </p:spPr>
          <p:txBody>
            <a:bodyPr/>
            <a:lstStyle/>
            <a:p/>
          </p:txBody>
        </p:sp>
        <p:sp>
          <p:nvSpPr>
            <p:cNvPr id="224" name="pl223"/>
            <p:cNvSpPr/>
            <p:nvPr/>
          </p:nvSpPr>
          <p:spPr>
            <a:xfrm>
              <a:off x="14795069"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5" name="pl224"/>
            <p:cNvSpPr/>
            <p:nvPr/>
          </p:nvSpPr>
          <p:spPr>
            <a:xfrm>
              <a:off x="14795069"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6" name="pl22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7" name="pl226"/>
            <p:cNvSpPr/>
            <p:nvPr/>
          </p:nvSpPr>
          <p:spPr>
            <a:xfrm>
              <a:off x="14795069"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8" name="pl227"/>
            <p:cNvSpPr/>
            <p:nvPr/>
          </p:nvSpPr>
          <p:spPr>
            <a:xfrm>
              <a:off x="14795069"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834120" y="4642584"/>
              <a:ext cx="234305" cy="642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834120" y="4626648"/>
              <a:ext cx="234305" cy="15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9445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9445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94459" y="4241515"/>
              <a:ext cx="234305" cy="10385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94459" y="4079493"/>
              <a:ext cx="234305" cy="162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54798" y="5224268"/>
              <a:ext cx="234305" cy="61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54798" y="52242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54798" y="5025061"/>
              <a:ext cx="234305" cy="1992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54798" y="3986530"/>
              <a:ext cx="234305" cy="1038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615138"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615138" y="5266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615138" y="5266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615138" y="4172457"/>
              <a:ext cx="234305" cy="10943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75477" y="5104744"/>
              <a:ext cx="234305" cy="180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740 case(s)</a:t>
              </a:r>
            </a:p>
          </p:txBody>
        </p:sp>
        <p:sp>
          <p:nvSpPr>
            <p:cNvPr id="251" name="pg25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rc25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53" name="tx25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4" name="tx25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5" name="tx25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6" name="tx25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7" name="tx25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8" name="pl25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tx26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1" name="tx27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2" name="tx27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3" name="tx27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4" name="tx27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5" name="tx27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6" name="tx27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7" name="tx27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8" name="tx27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9" name="tx27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0" name="tx27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1" name="tx28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2" name="pl28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tx37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9" name="tx378"/>
            <p:cNvSpPr/>
            <p:nvPr/>
          </p:nvSpPr>
          <p:spPr>
            <a:xfrm>
              <a:off x="1294238" y="3872035"/>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80" name="tx379"/>
            <p:cNvSpPr/>
            <p:nvPr/>
          </p:nvSpPr>
          <p:spPr>
            <a:xfrm>
              <a:off x="1230614" y="251441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1" name="pl38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2055723" y="39573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2055723" y="26292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5" name="rc384"/>
            <p:cNvSpPr/>
            <p:nvPr/>
          </p:nvSpPr>
          <p:spPr>
            <a:xfrm>
              <a:off x="18110385" y="2153563"/>
              <a:ext cx="1240079" cy="413498"/>
            </a:xfrm>
            <a:prstGeom prst="rect">
              <a:avLst/>
            </a:prstGeom>
            <a:solidFill>
              <a:srgbClr val="FFFFFF">
                <a:alpha val="100000"/>
              </a:srgbClr>
            </a:solidFill>
          </p:spPr>
          <p:txBody>
            <a:bodyPr/>
            <a:lstStyle/>
            <a:p/>
          </p:txBody>
        </p:sp>
        <p:sp>
          <p:nvSpPr>
            <p:cNvPr id="386" name="rc385"/>
            <p:cNvSpPr/>
            <p:nvPr/>
          </p:nvSpPr>
          <p:spPr>
            <a:xfrm>
              <a:off x="18179974" y="2223153"/>
              <a:ext cx="274319" cy="274319"/>
            </a:xfrm>
            <a:prstGeom prst="rect">
              <a:avLst/>
            </a:prstGeom>
            <a:solidFill>
              <a:srgbClr val="FFFFFF">
                <a:alpha val="100000"/>
              </a:srgbClr>
            </a:solidFill>
          </p:spPr>
          <p:txBody>
            <a:bodyPr/>
            <a:lstStyle/>
            <a:p/>
          </p:txBody>
        </p:sp>
        <p:sp>
          <p:nvSpPr>
            <p:cNvPr id="387" name="pg38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8" name="tx38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9" name="rc388"/>
            <p:cNvSpPr/>
            <p:nvPr/>
          </p:nvSpPr>
          <p:spPr>
            <a:xfrm>
              <a:off x="18110385" y="2706240"/>
              <a:ext cx="1753945" cy="1236458"/>
            </a:xfrm>
            <a:prstGeom prst="rect">
              <a:avLst/>
            </a:prstGeom>
            <a:solidFill>
              <a:srgbClr val="FFFFFF">
                <a:alpha val="100000"/>
              </a:srgbClr>
            </a:solidFill>
          </p:spPr>
          <p:txBody>
            <a:bodyPr/>
            <a:lstStyle/>
            <a:p/>
          </p:txBody>
        </p:sp>
        <p:sp>
          <p:nvSpPr>
            <p:cNvPr id="390" name="rc389"/>
            <p:cNvSpPr/>
            <p:nvPr/>
          </p:nvSpPr>
          <p:spPr>
            <a:xfrm>
              <a:off x="18179974" y="2775829"/>
              <a:ext cx="274319" cy="274319"/>
            </a:xfrm>
            <a:prstGeom prst="rect">
              <a:avLst/>
            </a:prstGeom>
            <a:solidFill>
              <a:srgbClr val="FFFFFF">
                <a:alpha val="100000"/>
              </a:srgbClr>
            </a:solidFill>
          </p:spPr>
          <p:txBody>
            <a:bodyPr/>
            <a:lstStyle/>
            <a:p/>
          </p:txBody>
        </p:sp>
        <p:sp>
          <p:nvSpPr>
            <p:cNvPr id="391" name="rc39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2" name="rc391"/>
            <p:cNvSpPr/>
            <p:nvPr/>
          </p:nvSpPr>
          <p:spPr>
            <a:xfrm>
              <a:off x="18179974" y="3050149"/>
              <a:ext cx="274319" cy="274319"/>
            </a:xfrm>
            <a:prstGeom prst="rect">
              <a:avLst/>
            </a:prstGeom>
            <a:solidFill>
              <a:srgbClr val="FFFFFF">
                <a:alpha val="100000"/>
              </a:srgbClr>
            </a:solidFill>
          </p:spPr>
          <p:txBody>
            <a:bodyPr/>
            <a:lstStyle/>
            <a:p/>
          </p:txBody>
        </p:sp>
        <p:sp>
          <p:nvSpPr>
            <p:cNvPr id="393" name="rc39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4" name="rc393"/>
            <p:cNvSpPr/>
            <p:nvPr/>
          </p:nvSpPr>
          <p:spPr>
            <a:xfrm>
              <a:off x="18179974" y="3324469"/>
              <a:ext cx="274319" cy="274320"/>
            </a:xfrm>
            <a:prstGeom prst="rect">
              <a:avLst/>
            </a:prstGeom>
            <a:solidFill>
              <a:srgbClr val="FFFFFF">
                <a:alpha val="100000"/>
              </a:srgbClr>
            </a:solidFill>
          </p:spPr>
          <p:txBody>
            <a:bodyPr/>
            <a:lstStyle/>
            <a:p/>
          </p:txBody>
        </p:sp>
        <p:sp>
          <p:nvSpPr>
            <p:cNvPr id="395" name="rc39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6" name="rc395"/>
            <p:cNvSpPr/>
            <p:nvPr/>
          </p:nvSpPr>
          <p:spPr>
            <a:xfrm>
              <a:off x="18179974" y="3598789"/>
              <a:ext cx="274319" cy="274320"/>
            </a:xfrm>
            <a:prstGeom prst="rect">
              <a:avLst/>
            </a:prstGeom>
            <a:solidFill>
              <a:srgbClr val="FFFFFF">
                <a:alpha val="100000"/>
              </a:srgbClr>
            </a:solidFill>
          </p:spPr>
          <p:txBody>
            <a:bodyPr/>
            <a:lstStyle/>
            <a:p/>
          </p:txBody>
        </p:sp>
        <p:sp>
          <p:nvSpPr>
            <p:cNvPr id="397" name="rc39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8" name="tx39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9" name="tx39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0" name="tx39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1" name="tx40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2" name=""/>
          <p:cNvGrpSpPr/>
          <p:nvPr/>
        </p:nvGrpSpPr>
        <p:grpSpPr>
          <a:xfrm>
            <a:off x="6400800" y="6217920"/>
            <a:ext cx="5486400" cy="4251960"/>
            <a:chOff x="6400800" y="6217920"/>
            <a:chExt cx="5486400" cy="4251960"/>
          </a:xfrm>
        </p:grpSpPr>
        <p:sp>
          <p:nvSpPr>
            <p:cNvPr id="40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5" name="rc5"/>
            <p:cNvSpPr/>
            <p:nvPr/>
          </p:nvSpPr>
          <p:spPr>
            <a:xfrm>
              <a:off x="7153670" y="6510025"/>
              <a:ext cx="4107183" cy="2788960"/>
            </a:xfrm>
            <a:prstGeom prst="rect">
              <a:avLst/>
            </a:prstGeom>
            <a:solidFill>
              <a:srgbClr val="FFFFFF">
                <a:alpha val="100000"/>
              </a:srgbClr>
            </a:solidFill>
          </p:spPr>
          <p:txBody>
            <a:bodyPr/>
            <a:lstStyle/>
            <a:p/>
          </p:txBody>
        </p:sp>
        <p:sp>
          <p:nvSpPr>
            <p:cNvPr id="406" name="pl6"/>
            <p:cNvSpPr/>
            <p:nvPr/>
          </p:nvSpPr>
          <p:spPr>
            <a:xfrm>
              <a:off x="7153670" y="874752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7" name="pl7"/>
            <p:cNvSpPr/>
            <p:nvPr/>
          </p:nvSpPr>
          <p:spPr>
            <a:xfrm>
              <a:off x="7153670" y="789813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8" name="pl8"/>
            <p:cNvSpPr/>
            <p:nvPr/>
          </p:nvSpPr>
          <p:spPr>
            <a:xfrm>
              <a:off x="7153670" y="704874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9"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0" name="pl10"/>
            <p:cNvSpPr/>
            <p:nvPr/>
          </p:nvSpPr>
          <p:spPr>
            <a:xfrm>
              <a:off x="7153670" y="832282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1" name="pl11"/>
            <p:cNvSpPr/>
            <p:nvPr/>
          </p:nvSpPr>
          <p:spPr>
            <a:xfrm>
              <a:off x="7153670" y="747344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2" name="pl12"/>
            <p:cNvSpPr/>
            <p:nvPr/>
          </p:nvSpPr>
          <p:spPr>
            <a:xfrm>
              <a:off x="7153670" y="662405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3" name="rc13"/>
            <p:cNvSpPr/>
            <p:nvPr/>
          </p:nvSpPr>
          <p:spPr>
            <a:xfrm>
              <a:off x="7296281" y="9010831"/>
              <a:ext cx="399309" cy="42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4"/>
            <p:cNvSpPr/>
            <p:nvPr/>
          </p:nvSpPr>
          <p:spPr>
            <a:xfrm>
              <a:off x="7866723" y="8072259"/>
              <a:ext cx="399309" cy="1443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5"/>
            <p:cNvSpPr/>
            <p:nvPr/>
          </p:nvSpPr>
          <p:spPr>
            <a:xfrm>
              <a:off x="8437165" y="8849447"/>
              <a:ext cx="399309" cy="424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6"/>
            <p:cNvSpPr/>
            <p:nvPr/>
          </p:nvSpPr>
          <p:spPr>
            <a:xfrm>
              <a:off x="9007608" y="9040559"/>
              <a:ext cx="399309" cy="127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7"/>
            <p:cNvSpPr/>
            <p:nvPr/>
          </p:nvSpPr>
          <p:spPr>
            <a:xfrm>
              <a:off x="9578050" y="9104263"/>
              <a:ext cx="399309" cy="84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8"/>
            <p:cNvSpPr/>
            <p:nvPr/>
          </p:nvSpPr>
          <p:spPr>
            <a:xfrm>
              <a:off x="10148492" y="9121251"/>
              <a:ext cx="399309" cy="127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19"/>
            <p:cNvSpPr/>
            <p:nvPr/>
          </p:nvSpPr>
          <p:spPr>
            <a:xfrm>
              <a:off x="10718934" y="9125498"/>
              <a:ext cx="399309" cy="84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20"/>
            <p:cNvSpPr/>
            <p:nvPr/>
          </p:nvSpPr>
          <p:spPr>
            <a:xfrm>
              <a:off x="7296281" y="9002337"/>
              <a:ext cx="399309" cy="84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1"/>
            <p:cNvSpPr/>
            <p:nvPr/>
          </p:nvSpPr>
          <p:spPr>
            <a:xfrm>
              <a:off x="7866723" y="7401243"/>
              <a:ext cx="399309" cy="6710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2"/>
            <p:cNvSpPr/>
            <p:nvPr/>
          </p:nvSpPr>
          <p:spPr>
            <a:xfrm>
              <a:off x="8437165" y="8823966"/>
              <a:ext cx="399309" cy="254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23"/>
            <p:cNvSpPr/>
            <p:nvPr/>
          </p:nvSpPr>
          <p:spPr>
            <a:xfrm>
              <a:off x="9007608" y="9032066"/>
              <a:ext cx="399309" cy="84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24"/>
            <p:cNvSpPr/>
            <p:nvPr/>
          </p:nvSpPr>
          <p:spPr>
            <a:xfrm>
              <a:off x="9578050" y="9100016"/>
              <a:ext cx="399309" cy="42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25"/>
            <p:cNvSpPr/>
            <p:nvPr/>
          </p:nvSpPr>
          <p:spPr>
            <a:xfrm>
              <a:off x="10148492" y="9117004"/>
              <a:ext cx="399309" cy="42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6" name="rc26"/>
            <p:cNvSpPr/>
            <p:nvPr/>
          </p:nvSpPr>
          <p:spPr>
            <a:xfrm>
              <a:off x="10718934" y="9117004"/>
              <a:ext cx="399309" cy="84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7" name="rc27"/>
            <p:cNvSpPr/>
            <p:nvPr/>
          </p:nvSpPr>
          <p:spPr>
            <a:xfrm>
              <a:off x="7296281" y="8993843"/>
              <a:ext cx="399309" cy="84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28"/>
            <p:cNvSpPr/>
            <p:nvPr/>
          </p:nvSpPr>
          <p:spPr>
            <a:xfrm>
              <a:off x="7866723" y="6636796"/>
              <a:ext cx="399309" cy="76444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9" name="rc29"/>
            <p:cNvSpPr/>
            <p:nvPr/>
          </p:nvSpPr>
          <p:spPr>
            <a:xfrm>
              <a:off x="8437165" y="8454483"/>
              <a:ext cx="399309" cy="3694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0" name="rc30"/>
            <p:cNvSpPr/>
            <p:nvPr/>
          </p:nvSpPr>
          <p:spPr>
            <a:xfrm>
              <a:off x="9007608" y="8938633"/>
              <a:ext cx="399309" cy="934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1" name="rc31"/>
            <p:cNvSpPr/>
            <p:nvPr/>
          </p:nvSpPr>
          <p:spPr>
            <a:xfrm>
              <a:off x="9578050" y="9087276"/>
              <a:ext cx="399309" cy="127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2" name="rc32"/>
            <p:cNvSpPr/>
            <p:nvPr/>
          </p:nvSpPr>
          <p:spPr>
            <a:xfrm>
              <a:off x="10718934" y="9112757"/>
              <a:ext cx="399309" cy="42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3" name="rc33"/>
            <p:cNvSpPr/>
            <p:nvPr/>
          </p:nvSpPr>
          <p:spPr>
            <a:xfrm>
              <a:off x="7296281" y="9015078"/>
              <a:ext cx="399309" cy="1571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34"/>
            <p:cNvSpPr/>
            <p:nvPr/>
          </p:nvSpPr>
          <p:spPr>
            <a:xfrm>
              <a:off x="7866723" y="8216655"/>
              <a:ext cx="399309" cy="9555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35"/>
            <p:cNvSpPr/>
            <p:nvPr/>
          </p:nvSpPr>
          <p:spPr>
            <a:xfrm>
              <a:off x="8437165" y="8891917"/>
              <a:ext cx="399309" cy="28029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36"/>
            <p:cNvSpPr/>
            <p:nvPr/>
          </p:nvSpPr>
          <p:spPr>
            <a:xfrm>
              <a:off x="9007608" y="9053300"/>
              <a:ext cx="399309" cy="1189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37"/>
            <p:cNvSpPr/>
            <p:nvPr/>
          </p:nvSpPr>
          <p:spPr>
            <a:xfrm>
              <a:off x="9578050" y="9112757"/>
              <a:ext cx="399309" cy="594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38"/>
            <p:cNvSpPr/>
            <p:nvPr/>
          </p:nvSpPr>
          <p:spPr>
            <a:xfrm>
              <a:off x="10148492" y="9133992"/>
              <a:ext cx="399309" cy="382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39"/>
            <p:cNvSpPr/>
            <p:nvPr/>
          </p:nvSpPr>
          <p:spPr>
            <a:xfrm>
              <a:off x="10718934" y="9133992"/>
              <a:ext cx="399309" cy="382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pl40"/>
            <p:cNvSpPr/>
            <p:nvPr/>
          </p:nvSpPr>
          <p:spPr>
            <a:xfrm>
              <a:off x="7495936" y="6867288"/>
              <a:ext cx="3422653" cy="2282599"/>
            </a:xfrm>
            <a:custGeom>
              <a:avLst/>
              <a:pathLst>
                <a:path w="3422653" h="2282599">
                  <a:moveTo>
                    <a:pt x="0" y="1671892"/>
                  </a:moveTo>
                  <a:lnTo>
                    <a:pt x="570442" y="0"/>
                  </a:lnTo>
                  <a:lnTo>
                    <a:pt x="1140884" y="1767766"/>
                  </a:lnTo>
                  <a:lnTo>
                    <a:pt x="1711326" y="2124997"/>
                  </a:lnTo>
                  <a:lnTo>
                    <a:pt x="2281768" y="2265525"/>
                  </a:lnTo>
                  <a:lnTo>
                    <a:pt x="2852210" y="2282599"/>
                  </a:lnTo>
                  <a:lnTo>
                    <a:pt x="3422653" y="2282599"/>
                  </a:lnTo>
                </a:path>
              </a:pathLst>
            </a:custGeom>
            <a:ln w="40651" cap="flat">
              <a:solidFill>
                <a:srgbClr val="000000">
                  <a:alpha val="100000"/>
                </a:srgbClr>
              </a:solidFill>
              <a:prstDash val="solid"/>
              <a:round/>
            </a:ln>
          </p:spPr>
          <p:txBody>
            <a:bodyPr/>
            <a:lstStyle/>
            <a:p/>
          </p:txBody>
        </p:sp>
        <p:sp>
          <p:nvSpPr>
            <p:cNvPr id="441"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42"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3" name="tx43"/>
            <p:cNvSpPr/>
            <p:nvPr/>
          </p:nvSpPr>
          <p:spPr>
            <a:xfrm>
              <a:off x="6801340" y="83205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4" name="tx44"/>
            <p:cNvSpPr/>
            <p:nvPr/>
          </p:nvSpPr>
          <p:spPr>
            <a:xfrm>
              <a:off x="6801340" y="747113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45" name="tx45"/>
            <p:cNvSpPr/>
            <p:nvPr/>
          </p:nvSpPr>
          <p:spPr>
            <a:xfrm>
              <a:off x="6801340" y="66217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46"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7"/>
            <p:cNvSpPr/>
            <p:nvPr/>
          </p:nvSpPr>
          <p:spPr>
            <a:xfrm>
              <a:off x="7118876" y="8322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8"/>
            <p:cNvSpPr/>
            <p:nvPr/>
          </p:nvSpPr>
          <p:spPr>
            <a:xfrm>
              <a:off x="7118876" y="747344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9"/>
            <p:cNvSpPr/>
            <p:nvPr/>
          </p:nvSpPr>
          <p:spPr>
            <a:xfrm>
              <a:off x="7118876" y="66240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pl51"/>
            <p:cNvSpPr/>
            <p:nvPr/>
          </p:nvSpPr>
          <p:spPr>
            <a:xfrm>
              <a:off x="11260854" y="85155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52"/>
            <p:cNvSpPr/>
            <p:nvPr/>
          </p:nvSpPr>
          <p:spPr>
            <a:xfrm>
              <a:off x="11260854" y="78588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53"/>
            <p:cNvSpPr/>
            <p:nvPr/>
          </p:nvSpPr>
          <p:spPr>
            <a:xfrm>
              <a:off x="11260854" y="72021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54"/>
            <p:cNvSpPr/>
            <p:nvPr/>
          </p:nvSpPr>
          <p:spPr>
            <a:xfrm>
              <a:off x="11260854" y="65455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5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56"/>
            <p:cNvSpPr/>
            <p:nvPr/>
          </p:nvSpPr>
          <p:spPr>
            <a:xfrm>
              <a:off x="11358911" y="851323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7" name="tx57"/>
            <p:cNvSpPr/>
            <p:nvPr/>
          </p:nvSpPr>
          <p:spPr>
            <a:xfrm>
              <a:off x="11358911" y="785655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8" name="tx58"/>
            <p:cNvSpPr/>
            <p:nvPr/>
          </p:nvSpPr>
          <p:spPr>
            <a:xfrm>
              <a:off x="11358911" y="71998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59" name="tx59"/>
            <p:cNvSpPr/>
            <p:nvPr/>
          </p:nvSpPr>
          <p:spPr>
            <a:xfrm>
              <a:off x="11358911" y="65432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0" name="pl60"/>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61"/>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62"/>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6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64"/>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65"/>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66"/>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tx67"/>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68"/>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69"/>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7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71"/>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72"/>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73"/>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7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5" name="tx7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78"/>
            <p:cNvSpPr/>
            <p:nvPr/>
          </p:nvSpPr>
          <p:spPr>
            <a:xfrm>
              <a:off x="6564753" y="10217410"/>
              <a:ext cx="1051268" cy="182880"/>
            </a:xfrm>
            <a:prstGeom prst="rect">
              <a:avLst/>
            </a:prstGeom>
            <a:solidFill>
              <a:srgbClr val="FFFFFF">
                <a:alpha val="100000"/>
              </a:srgbClr>
            </a:solidFill>
          </p:spPr>
          <p:txBody>
            <a:bodyPr/>
            <a:lstStyle/>
            <a:p/>
          </p:txBody>
        </p:sp>
        <p:sp>
          <p:nvSpPr>
            <p:cNvPr id="479" name="rc79"/>
            <p:cNvSpPr/>
            <p:nvPr/>
          </p:nvSpPr>
          <p:spPr>
            <a:xfrm>
              <a:off x="6564753" y="10217410"/>
              <a:ext cx="182879" cy="182880"/>
            </a:xfrm>
            <a:prstGeom prst="rect">
              <a:avLst/>
            </a:prstGeom>
            <a:solidFill>
              <a:srgbClr val="FFFFFF">
                <a:alpha val="100000"/>
              </a:srgbClr>
            </a:solidFill>
          </p:spPr>
          <p:txBody>
            <a:bodyPr/>
            <a:lstStyle/>
            <a:p/>
          </p:txBody>
        </p:sp>
        <p:sp>
          <p:nvSpPr>
            <p:cNvPr id="480" name="pl8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1" name="tx8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82"/>
            <p:cNvSpPr/>
            <p:nvPr/>
          </p:nvSpPr>
          <p:spPr>
            <a:xfrm>
              <a:off x="7796021" y="10217410"/>
              <a:ext cx="4053749" cy="182880"/>
            </a:xfrm>
            <a:prstGeom prst="rect">
              <a:avLst/>
            </a:prstGeom>
            <a:solidFill>
              <a:srgbClr val="FFFFFF">
                <a:alpha val="100000"/>
              </a:srgbClr>
            </a:solidFill>
          </p:spPr>
          <p:txBody>
            <a:bodyPr/>
            <a:lstStyle/>
            <a:p/>
          </p:txBody>
        </p:sp>
        <p:sp>
          <p:nvSpPr>
            <p:cNvPr id="483" name="rc83"/>
            <p:cNvSpPr/>
            <p:nvPr/>
          </p:nvSpPr>
          <p:spPr>
            <a:xfrm>
              <a:off x="7796021" y="10217410"/>
              <a:ext cx="182879" cy="182880"/>
            </a:xfrm>
            <a:prstGeom prst="rect">
              <a:avLst/>
            </a:prstGeom>
            <a:solidFill>
              <a:srgbClr val="FFFFFF">
                <a:alpha val="100000"/>
              </a:srgbClr>
            </a:solidFill>
          </p:spPr>
          <p:txBody>
            <a:bodyPr/>
            <a:lstStyle/>
            <a:p/>
          </p:txBody>
        </p:sp>
        <p:sp>
          <p:nvSpPr>
            <p:cNvPr id="484"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85"/>
            <p:cNvSpPr/>
            <p:nvPr/>
          </p:nvSpPr>
          <p:spPr>
            <a:xfrm>
              <a:off x="8887262" y="10217410"/>
              <a:ext cx="182879" cy="182880"/>
            </a:xfrm>
            <a:prstGeom prst="rect">
              <a:avLst/>
            </a:prstGeom>
            <a:solidFill>
              <a:srgbClr val="FFFFFF">
                <a:alpha val="100000"/>
              </a:srgbClr>
            </a:solidFill>
          </p:spPr>
          <p:txBody>
            <a:bodyPr/>
            <a:lstStyle/>
            <a:p/>
          </p:txBody>
        </p:sp>
        <p:sp>
          <p:nvSpPr>
            <p:cNvPr id="486"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87"/>
            <p:cNvSpPr/>
            <p:nvPr/>
          </p:nvSpPr>
          <p:spPr>
            <a:xfrm>
              <a:off x="9813303" y="10217410"/>
              <a:ext cx="182879" cy="182880"/>
            </a:xfrm>
            <a:prstGeom prst="rect">
              <a:avLst/>
            </a:prstGeom>
            <a:solidFill>
              <a:srgbClr val="FFFFFF">
                <a:alpha val="100000"/>
              </a:srgbClr>
            </a:solidFill>
          </p:spPr>
          <p:txBody>
            <a:bodyPr/>
            <a:lstStyle/>
            <a:p/>
          </p:txBody>
        </p:sp>
        <p:sp>
          <p:nvSpPr>
            <p:cNvPr id="488"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89"/>
            <p:cNvSpPr/>
            <p:nvPr/>
          </p:nvSpPr>
          <p:spPr>
            <a:xfrm>
              <a:off x="10815544" y="10217410"/>
              <a:ext cx="182880" cy="182880"/>
            </a:xfrm>
            <a:prstGeom prst="rect">
              <a:avLst/>
            </a:prstGeom>
            <a:solidFill>
              <a:srgbClr val="FFFFFF">
                <a:alpha val="100000"/>
              </a:srgbClr>
            </a:solidFill>
          </p:spPr>
          <p:txBody>
            <a:bodyPr/>
            <a:lstStyle/>
            <a:p/>
          </p:txBody>
        </p:sp>
        <p:sp>
          <p:nvSpPr>
            <p:cNvPr id="490"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tx9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2" name="tx9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3" name="tx9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4" name="tx9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9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6" name=""/>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7"/>
            <p:cNvSpPr/>
            <p:nvPr/>
          </p:nvSpPr>
          <p:spPr>
            <a:xfrm>
              <a:off x="13325144" y="6766100"/>
              <a:ext cx="4510689" cy="435327"/>
            </a:xfrm>
            <a:custGeom>
              <a:avLst/>
              <a:pathLst>
                <a:path w="4510689" h="435327">
                  <a:moveTo>
                    <a:pt x="0" y="128037"/>
                  </a:moveTo>
                  <a:lnTo>
                    <a:pt x="180427" y="435327"/>
                  </a:lnTo>
                  <a:lnTo>
                    <a:pt x="360855" y="435327"/>
                  </a:lnTo>
                  <a:lnTo>
                    <a:pt x="541282" y="384112"/>
                  </a:lnTo>
                  <a:lnTo>
                    <a:pt x="721710" y="307289"/>
                  </a:lnTo>
                  <a:lnTo>
                    <a:pt x="902137" y="307289"/>
                  </a:lnTo>
                  <a:lnTo>
                    <a:pt x="1082565" y="256074"/>
                  </a:lnTo>
                  <a:lnTo>
                    <a:pt x="1262993" y="0"/>
                  </a:lnTo>
                  <a:lnTo>
                    <a:pt x="1443420" y="230467"/>
                  </a:lnTo>
                  <a:lnTo>
                    <a:pt x="1623848" y="51214"/>
                  </a:lnTo>
                  <a:lnTo>
                    <a:pt x="1804275" y="51214"/>
                  </a:lnTo>
                  <a:lnTo>
                    <a:pt x="1984703" y="102429"/>
                  </a:lnTo>
                  <a:lnTo>
                    <a:pt x="2165131" y="153644"/>
                  </a:lnTo>
                  <a:lnTo>
                    <a:pt x="2345558" y="153644"/>
                  </a:lnTo>
                  <a:lnTo>
                    <a:pt x="2525986" y="76822"/>
                  </a:lnTo>
                  <a:lnTo>
                    <a:pt x="2706413" y="153644"/>
                  </a:lnTo>
                  <a:lnTo>
                    <a:pt x="2886841" y="153644"/>
                  </a:lnTo>
                  <a:lnTo>
                    <a:pt x="3067268" y="0"/>
                  </a:lnTo>
                  <a:lnTo>
                    <a:pt x="3247696" y="76822"/>
                  </a:lnTo>
                  <a:lnTo>
                    <a:pt x="3428124" y="76822"/>
                  </a:lnTo>
                  <a:lnTo>
                    <a:pt x="3608551" y="179252"/>
                  </a:lnTo>
                  <a:lnTo>
                    <a:pt x="3788979" y="25607"/>
                  </a:lnTo>
                  <a:lnTo>
                    <a:pt x="3969406" y="0"/>
                  </a:lnTo>
                  <a:lnTo>
                    <a:pt x="4149834" y="179252"/>
                  </a:lnTo>
                  <a:lnTo>
                    <a:pt x="4330262" y="0"/>
                  </a:lnTo>
                  <a:lnTo>
                    <a:pt x="4510689" y="51214"/>
                  </a:lnTo>
                </a:path>
              </a:pathLst>
            </a:custGeom>
            <a:ln w="32521" cap="flat">
              <a:solidFill>
                <a:srgbClr val="5EB0E8">
                  <a:alpha val="100000"/>
                </a:srgbClr>
              </a:solidFill>
              <a:prstDash val="solid"/>
              <a:round/>
            </a:ln>
          </p:spPr>
          <p:txBody>
            <a:bodyPr/>
            <a:lstStyle/>
            <a:p/>
          </p:txBody>
        </p:sp>
        <p:sp>
          <p:nvSpPr>
            <p:cNvPr id="512" name="pl18"/>
            <p:cNvSpPr/>
            <p:nvPr/>
          </p:nvSpPr>
          <p:spPr>
            <a:xfrm>
              <a:off x="15490275" y="6842922"/>
              <a:ext cx="2345558" cy="1024299"/>
            </a:xfrm>
            <a:custGeom>
              <a:avLst/>
              <a:pathLst>
                <a:path w="2345558" h="1024299">
                  <a:moveTo>
                    <a:pt x="0" y="1024299"/>
                  </a:moveTo>
                  <a:lnTo>
                    <a:pt x="180427" y="973084"/>
                  </a:lnTo>
                  <a:lnTo>
                    <a:pt x="360855" y="640187"/>
                  </a:lnTo>
                  <a:lnTo>
                    <a:pt x="541282" y="742617"/>
                  </a:lnTo>
                  <a:lnTo>
                    <a:pt x="721710" y="435327"/>
                  </a:lnTo>
                  <a:lnTo>
                    <a:pt x="902137" y="230467"/>
                  </a:lnTo>
                  <a:lnTo>
                    <a:pt x="1082565" y="230467"/>
                  </a:lnTo>
                  <a:lnTo>
                    <a:pt x="1262993" y="230467"/>
                  </a:lnTo>
                  <a:lnTo>
                    <a:pt x="1443420" y="332897"/>
                  </a:lnTo>
                  <a:lnTo>
                    <a:pt x="1623848" y="230467"/>
                  </a:lnTo>
                  <a:lnTo>
                    <a:pt x="1804275" y="204859"/>
                  </a:lnTo>
                  <a:lnTo>
                    <a:pt x="1984703" y="256074"/>
                  </a:lnTo>
                  <a:lnTo>
                    <a:pt x="2165131" y="0"/>
                  </a:lnTo>
                  <a:lnTo>
                    <a:pt x="2345558" y="0"/>
                  </a:lnTo>
                </a:path>
              </a:pathLst>
            </a:custGeom>
            <a:ln w="32521" cap="flat">
              <a:solidFill>
                <a:srgbClr val="00A173">
                  <a:alpha val="100000"/>
                </a:srgbClr>
              </a:solidFill>
              <a:prstDash val="solid"/>
              <a:round/>
            </a:ln>
          </p:spPr>
          <p:txBody>
            <a:bodyPr/>
            <a:lstStyle/>
            <a:p/>
          </p:txBody>
        </p:sp>
        <p:sp>
          <p:nvSpPr>
            <p:cNvPr id="51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p:txBody>
        </p:sp>
        <p:sp>
          <p:nvSpPr>
            <p:cNvPr id="57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4" name=""/>
          <p:cNvGrpSpPr/>
          <p:nvPr/>
        </p:nvGrpSpPr>
        <p:grpSpPr>
          <a:xfrm>
            <a:off x="594360" y="6217920"/>
            <a:ext cx="5562295" cy="4108319"/>
            <a:chOff x="594360" y="6217920"/>
            <a:chExt cx="5562295" cy="4108319"/>
          </a:xfrm>
        </p:grpSpPr>
        <p:sp>
          <p:nvSpPr>
            <p:cNvPr id="58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6" name="rc4"/>
            <p:cNvSpPr/>
            <p:nvPr/>
          </p:nvSpPr>
          <p:spPr>
            <a:xfrm>
              <a:off x="238999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7" name="rc5"/>
            <p:cNvSpPr/>
            <p:nvPr/>
          </p:nvSpPr>
          <p:spPr>
            <a:xfrm>
              <a:off x="2418234"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588" name="rc6"/>
            <p:cNvSpPr/>
            <p:nvPr/>
          </p:nvSpPr>
          <p:spPr>
            <a:xfrm>
              <a:off x="2700599"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589" name="rc7"/>
            <p:cNvSpPr/>
            <p:nvPr/>
          </p:nvSpPr>
          <p:spPr>
            <a:xfrm>
              <a:off x="2982964"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0" name="rc8"/>
            <p:cNvSpPr/>
            <p:nvPr/>
          </p:nvSpPr>
          <p:spPr>
            <a:xfrm>
              <a:off x="326532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9"/>
            <p:cNvSpPr/>
            <p:nvPr/>
          </p:nvSpPr>
          <p:spPr>
            <a:xfrm>
              <a:off x="3547695" y="6544587"/>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592" name="rc10"/>
            <p:cNvSpPr/>
            <p:nvPr/>
          </p:nvSpPr>
          <p:spPr>
            <a:xfrm>
              <a:off x="3830060" y="6544587"/>
              <a:ext cx="282365" cy="282365"/>
            </a:xfrm>
            <a:prstGeom prst="rect">
              <a:avLst/>
            </a:prstGeom>
            <a:solidFill>
              <a:srgbClr val="EA372A">
                <a:alpha val="100000"/>
              </a:srgbClr>
            </a:solidFill>
            <a:ln w="5420" cap="flat">
              <a:solidFill>
                <a:srgbClr val="FFFFFF">
                  <a:alpha val="100000"/>
                </a:srgbClr>
              </a:solidFill>
              <a:prstDash val="solid"/>
              <a:miter/>
            </a:ln>
          </p:spPr>
          <p:txBody>
            <a:bodyPr/>
            <a:lstStyle/>
            <a:p/>
          </p:txBody>
        </p:sp>
        <p:sp>
          <p:nvSpPr>
            <p:cNvPr id="593" name="rc11"/>
            <p:cNvSpPr/>
            <p:nvPr/>
          </p:nvSpPr>
          <p:spPr>
            <a:xfrm>
              <a:off x="4112425"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594" name="rc12"/>
            <p:cNvSpPr/>
            <p:nvPr/>
          </p:nvSpPr>
          <p:spPr>
            <a:xfrm>
              <a:off x="4394790"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5" name="rc13"/>
            <p:cNvSpPr/>
            <p:nvPr/>
          </p:nvSpPr>
          <p:spPr>
            <a:xfrm>
              <a:off x="467715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4"/>
            <p:cNvSpPr/>
            <p:nvPr/>
          </p:nvSpPr>
          <p:spPr>
            <a:xfrm>
              <a:off x="495952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5"/>
            <p:cNvSpPr/>
            <p:nvPr/>
          </p:nvSpPr>
          <p:spPr>
            <a:xfrm>
              <a:off x="52418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6"/>
            <p:cNvSpPr/>
            <p:nvPr/>
          </p:nvSpPr>
          <p:spPr>
            <a:xfrm>
              <a:off x="5524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7"/>
            <p:cNvSpPr/>
            <p:nvPr/>
          </p:nvSpPr>
          <p:spPr>
            <a:xfrm>
              <a:off x="2418234"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00" name="rc18"/>
            <p:cNvSpPr/>
            <p:nvPr/>
          </p:nvSpPr>
          <p:spPr>
            <a:xfrm>
              <a:off x="2700599" y="682695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01" name="rc19"/>
            <p:cNvSpPr/>
            <p:nvPr/>
          </p:nvSpPr>
          <p:spPr>
            <a:xfrm>
              <a:off x="2982964"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02" name="rc20"/>
            <p:cNvSpPr/>
            <p:nvPr/>
          </p:nvSpPr>
          <p:spPr>
            <a:xfrm>
              <a:off x="326532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1"/>
            <p:cNvSpPr/>
            <p:nvPr/>
          </p:nvSpPr>
          <p:spPr>
            <a:xfrm>
              <a:off x="3547695" y="6826953"/>
              <a:ext cx="282365" cy="282365"/>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04" name="rc22"/>
            <p:cNvSpPr/>
            <p:nvPr/>
          </p:nvSpPr>
          <p:spPr>
            <a:xfrm>
              <a:off x="3830060" y="6826953"/>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05" name="rc23"/>
            <p:cNvSpPr/>
            <p:nvPr/>
          </p:nvSpPr>
          <p:spPr>
            <a:xfrm>
              <a:off x="4112425"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06" name="rc24"/>
            <p:cNvSpPr/>
            <p:nvPr/>
          </p:nvSpPr>
          <p:spPr>
            <a:xfrm>
              <a:off x="439479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5"/>
            <p:cNvSpPr/>
            <p:nvPr/>
          </p:nvSpPr>
          <p:spPr>
            <a:xfrm>
              <a:off x="467715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6"/>
            <p:cNvSpPr/>
            <p:nvPr/>
          </p:nvSpPr>
          <p:spPr>
            <a:xfrm>
              <a:off x="49595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7"/>
            <p:cNvSpPr/>
            <p:nvPr/>
          </p:nvSpPr>
          <p:spPr>
            <a:xfrm>
              <a:off x="524188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8"/>
            <p:cNvSpPr/>
            <p:nvPr/>
          </p:nvSpPr>
          <p:spPr>
            <a:xfrm>
              <a:off x="552425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9"/>
            <p:cNvSpPr/>
            <p:nvPr/>
          </p:nvSpPr>
          <p:spPr>
            <a:xfrm>
              <a:off x="2418234"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12" name="rc30"/>
            <p:cNvSpPr/>
            <p:nvPr/>
          </p:nvSpPr>
          <p:spPr>
            <a:xfrm>
              <a:off x="2700599"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13" name="rc31"/>
            <p:cNvSpPr/>
            <p:nvPr/>
          </p:nvSpPr>
          <p:spPr>
            <a:xfrm>
              <a:off x="298296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4" name="rc32"/>
            <p:cNvSpPr/>
            <p:nvPr/>
          </p:nvSpPr>
          <p:spPr>
            <a:xfrm>
              <a:off x="326532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3"/>
            <p:cNvSpPr/>
            <p:nvPr/>
          </p:nvSpPr>
          <p:spPr>
            <a:xfrm>
              <a:off x="3547695"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16" name="rc34"/>
            <p:cNvSpPr/>
            <p:nvPr/>
          </p:nvSpPr>
          <p:spPr>
            <a:xfrm>
              <a:off x="3830060" y="710931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17" name="rc35"/>
            <p:cNvSpPr/>
            <p:nvPr/>
          </p:nvSpPr>
          <p:spPr>
            <a:xfrm>
              <a:off x="4112425" y="7109318"/>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18" name="rc36"/>
            <p:cNvSpPr/>
            <p:nvPr/>
          </p:nvSpPr>
          <p:spPr>
            <a:xfrm>
              <a:off x="439479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7"/>
            <p:cNvSpPr/>
            <p:nvPr/>
          </p:nvSpPr>
          <p:spPr>
            <a:xfrm>
              <a:off x="467715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8"/>
            <p:cNvSpPr/>
            <p:nvPr/>
          </p:nvSpPr>
          <p:spPr>
            <a:xfrm>
              <a:off x="49595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9"/>
            <p:cNvSpPr/>
            <p:nvPr/>
          </p:nvSpPr>
          <p:spPr>
            <a:xfrm>
              <a:off x="52418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0"/>
            <p:cNvSpPr/>
            <p:nvPr/>
          </p:nvSpPr>
          <p:spPr>
            <a:xfrm>
              <a:off x="55242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1"/>
            <p:cNvSpPr/>
            <p:nvPr/>
          </p:nvSpPr>
          <p:spPr>
            <a:xfrm>
              <a:off x="24182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2"/>
            <p:cNvSpPr/>
            <p:nvPr/>
          </p:nvSpPr>
          <p:spPr>
            <a:xfrm>
              <a:off x="2700599"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25" name="rc43"/>
            <p:cNvSpPr/>
            <p:nvPr/>
          </p:nvSpPr>
          <p:spPr>
            <a:xfrm>
              <a:off x="298296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44"/>
            <p:cNvSpPr/>
            <p:nvPr/>
          </p:nvSpPr>
          <p:spPr>
            <a:xfrm>
              <a:off x="326532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45"/>
            <p:cNvSpPr/>
            <p:nvPr/>
          </p:nvSpPr>
          <p:spPr>
            <a:xfrm>
              <a:off x="3547695" y="739168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28" name="rc46"/>
            <p:cNvSpPr/>
            <p:nvPr/>
          </p:nvSpPr>
          <p:spPr>
            <a:xfrm>
              <a:off x="3830060" y="7391683"/>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29" name="rc47"/>
            <p:cNvSpPr/>
            <p:nvPr/>
          </p:nvSpPr>
          <p:spPr>
            <a:xfrm>
              <a:off x="4112425" y="739168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30" name="rc48"/>
            <p:cNvSpPr/>
            <p:nvPr/>
          </p:nvSpPr>
          <p:spPr>
            <a:xfrm>
              <a:off x="439479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49"/>
            <p:cNvSpPr/>
            <p:nvPr/>
          </p:nvSpPr>
          <p:spPr>
            <a:xfrm>
              <a:off x="467715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50"/>
            <p:cNvSpPr/>
            <p:nvPr/>
          </p:nvSpPr>
          <p:spPr>
            <a:xfrm>
              <a:off x="49595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51"/>
            <p:cNvSpPr/>
            <p:nvPr/>
          </p:nvSpPr>
          <p:spPr>
            <a:xfrm>
              <a:off x="52418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52"/>
            <p:cNvSpPr/>
            <p:nvPr/>
          </p:nvSpPr>
          <p:spPr>
            <a:xfrm>
              <a:off x="5524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3"/>
            <p:cNvSpPr/>
            <p:nvPr/>
          </p:nvSpPr>
          <p:spPr>
            <a:xfrm>
              <a:off x="24182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4"/>
            <p:cNvSpPr/>
            <p:nvPr/>
          </p:nvSpPr>
          <p:spPr>
            <a:xfrm>
              <a:off x="2700599" y="767404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37" name="rc55"/>
            <p:cNvSpPr/>
            <p:nvPr/>
          </p:nvSpPr>
          <p:spPr>
            <a:xfrm>
              <a:off x="2982964"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38" name="rc56"/>
            <p:cNvSpPr/>
            <p:nvPr/>
          </p:nvSpPr>
          <p:spPr>
            <a:xfrm>
              <a:off x="326532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57"/>
            <p:cNvSpPr/>
            <p:nvPr/>
          </p:nvSpPr>
          <p:spPr>
            <a:xfrm>
              <a:off x="3547695" y="767404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40" name="rc58"/>
            <p:cNvSpPr/>
            <p:nvPr/>
          </p:nvSpPr>
          <p:spPr>
            <a:xfrm>
              <a:off x="3830060" y="767404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1" name="rc59"/>
            <p:cNvSpPr/>
            <p:nvPr/>
          </p:nvSpPr>
          <p:spPr>
            <a:xfrm>
              <a:off x="4112425"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2" name="rc60"/>
            <p:cNvSpPr/>
            <p:nvPr/>
          </p:nvSpPr>
          <p:spPr>
            <a:xfrm>
              <a:off x="439479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61"/>
            <p:cNvSpPr/>
            <p:nvPr/>
          </p:nvSpPr>
          <p:spPr>
            <a:xfrm>
              <a:off x="467715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62"/>
            <p:cNvSpPr/>
            <p:nvPr/>
          </p:nvSpPr>
          <p:spPr>
            <a:xfrm>
              <a:off x="495952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3"/>
            <p:cNvSpPr/>
            <p:nvPr/>
          </p:nvSpPr>
          <p:spPr>
            <a:xfrm>
              <a:off x="52418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4"/>
            <p:cNvSpPr/>
            <p:nvPr/>
          </p:nvSpPr>
          <p:spPr>
            <a:xfrm>
              <a:off x="55242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65"/>
            <p:cNvSpPr/>
            <p:nvPr/>
          </p:nvSpPr>
          <p:spPr>
            <a:xfrm>
              <a:off x="24182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66"/>
            <p:cNvSpPr/>
            <p:nvPr/>
          </p:nvSpPr>
          <p:spPr>
            <a:xfrm>
              <a:off x="2700599"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9" name="rc67"/>
            <p:cNvSpPr/>
            <p:nvPr/>
          </p:nvSpPr>
          <p:spPr>
            <a:xfrm>
              <a:off x="2982964"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0" name="rc68"/>
            <p:cNvSpPr/>
            <p:nvPr/>
          </p:nvSpPr>
          <p:spPr>
            <a:xfrm>
              <a:off x="326532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69"/>
            <p:cNvSpPr/>
            <p:nvPr/>
          </p:nvSpPr>
          <p:spPr>
            <a:xfrm>
              <a:off x="3547695" y="795641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52" name="rc70"/>
            <p:cNvSpPr/>
            <p:nvPr/>
          </p:nvSpPr>
          <p:spPr>
            <a:xfrm>
              <a:off x="3830060" y="7956413"/>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653" name="rc71"/>
            <p:cNvSpPr/>
            <p:nvPr/>
          </p:nvSpPr>
          <p:spPr>
            <a:xfrm>
              <a:off x="4112425"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4" name="rc72"/>
            <p:cNvSpPr/>
            <p:nvPr/>
          </p:nvSpPr>
          <p:spPr>
            <a:xfrm>
              <a:off x="4394790"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5" name="rc73"/>
            <p:cNvSpPr/>
            <p:nvPr/>
          </p:nvSpPr>
          <p:spPr>
            <a:xfrm>
              <a:off x="467715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74"/>
            <p:cNvSpPr/>
            <p:nvPr/>
          </p:nvSpPr>
          <p:spPr>
            <a:xfrm>
              <a:off x="49595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75"/>
            <p:cNvSpPr/>
            <p:nvPr/>
          </p:nvSpPr>
          <p:spPr>
            <a:xfrm>
              <a:off x="52418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76"/>
            <p:cNvSpPr/>
            <p:nvPr/>
          </p:nvSpPr>
          <p:spPr>
            <a:xfrm>
              <a:off x="55242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77"/>
            <p:cNvSpPr/>
            <p:nvPr/>
          </p:nvSpPr>
          <p:spPr>
            <a:xfrm>
              <a:off x="2418234"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60" name="rc78"/>
            <p:cNvSpPr/>
            <p:nvPr/>
          </p:nvSpPr>
          <p:spPr>
            <a:xfrm>
              <a:off x="2700599" y="8238778"/>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61" name="rc79"/>
            <p:cNvSpPr/>
            <p:nvPr/>
          </p:nvSpPr>
          <p:spPr>
            <a:xfrm>
              <a:off x="2982964" y="823877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62" name="rc80"/>
            <p:cNvSpPr/>
            <p:nvPr/>
          </p:nvSpPr>
          <p:spPr>
            <a:xfrm>
              <a:off x="326532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1"/>
            <p:cNvSpPr/>
            <p:nvPr/>
          </p:nvSpPr>
          <p:spPr>
            <a:xfrm>
              <a:off x="3547695"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64" name="rc82"/>
            <p:cNvSpPr/>
            <p:nvPr/>
          </p:nvSpPr>
          <p:spPr>
            <a:xfrm>
              <a:off x="383006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83"/>
            <p:cNvSpPr/>
            <p:nvPr/>
          </p:nvSpPr>
          <p:spPr>
            <a:xfrm>
              <a:off x="4112425"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6" name="rc84"/>
            <p:cNvSpPr/>
            <p:nvPr/>
          </p:nvSpPr>
          <p:spPr>
            <a:xfrm>
              <a:off x="439479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85"/>
            <p:cNvSpPr/>
            <p:nvPr/>
          </p:nvSpPr>
          <p:spPr>
            <a:xfrm>
              <a:off x="467715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86"/>
            <p:cNvSpPr/>
            <p:nvPr/>
          </p:nvSpPr>
          <p:spPr>
            <a:xfrm>
              <a:off x="49595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87"/>
            <p:cNvSpPr/>
            <p:nvPr/>
          </p:nvSpPr>
          <p:spPr>
            <a:xfrm>
              <a:off x="52418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8"/>
            <p:cNvSpPr/>
            <p:nvPr/>
          </p:nvSpPr>
          <p:spPr>
            <a:xfrm>
              <a:off x="5524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9"/>
            <p:cNvSpPr/>
            <p:nvPr/>
          </p:nvSpPr>
          <p:spPr>
            <a:xfrm>
              <a:off x="241823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90"/>
            <p:cNvSpPr/>
            <p:nvPr/>
          </p:nvSpPr>
          <p:spPr>
            <a:xfrm>
              <a:off x="270059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91"/>
            <p:cNvSpPr/>
            <p:nvPr/>
          </p:nvSpPr>
          <p:spPr>
            <a:xfrm>
              <a:off x="2982964"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4" name="rc92"/>
            <p:cNvSpPr/>
            <p:nvPr/>
          </p:nvSpPr>
          <p:spPr>
            <a:xfrm>
              <a:off x="326532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3"/>
            <p:cNvSpPr/>
            <p:nvPr/>
          </p:nvSpPr>
          <p:spPr>
            <a:xfrm>
              <a:off x="3547695" y="852114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76" name="rc94"/>
            <p:cNvSpPr/>
            <p:nvPr/>
          </p:nvSpPr>
          <p:spPr>
            <a:xfrm>
              <a:off x="3830060"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77" name="rc95"/>
            <p:cNvSpPr/>
            <p:nvPr/>
          </p:nvSpPr>
          <p:spPr>
            <a:xfrm>
              <a:off x="4112425"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8" name="rc96"/>
            <p:cNvSpPr/>
            <p:nvPr/>
          </p:nvSpPr>
          <p:spPr>
            <a:xfrm>
              <a:off x="439479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97"/>
            <p:cNvSpPr/>
            <p:nvPr/>
          </p:nvSpPr>
          <p:spPr>
            <a:xfrm>
              <a:off x="467715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98"/>
            <p:cNvSpPr/>
            <p:nvPr/>
          </p:nvSpPr>
          <p:spPr>
            <a:xfrm>
              <a:off x="49595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9"/>
            <p:cNvSpPr/>
            <p:nvPr/>
          </p:nvSpPr>
          <p:spPr>
            <a:xfrm>
              <a:off x="52418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100"/>
            <p:cNvSpPr/>
            <p:nvPr/>
          </p:nvSpPr>
          <p:spPr>
            <a:xfrm>
              <a:off x="5524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1"/>
            <p:cNvSpPr/>
            <p:nvPr/>
          </p:nvSpPr>
          <p:spPr>
            <a:xfrm>
              <a:off x="2418234"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4" name="rc102"/>
            <p:cNvSpPr/>
            <p:nvPr/>
          </p:nvSpPr>
          <p:spPr>
            <a:xfrm>
              <a:off x="2700599" y="880350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85" name="rc103"/>
            <p:cNvSpPr/>
            <p:nvPr/>
          </p:nvSpPr>
          <p:spPr>
            <a:xfrm>
              <a:off x="2982964"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6" name="rc104"/>
            <p:cNvSpPr/>
            <p:nvPr/>
          </p:nvSpPr>
          <p:spPr>
            <a:xfrm>
              <a:off x="326532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105"/>
            <p:cNvSpPr/>
            <p:nvPr/>
          </p:nvSpPr>
          <p:spPr>
            <a:xfrm>
              <a:off x="3547695" y="8803508"/>
              <a:ext cx="282365" cy="282365"/>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88" name="rc106"/>
            <p:cNvSpPr/>
            <p:nvPr/>
          </p:nvSpPr>
          <p:spPr>
            <a:xfrm>
              <a:off x="383006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9" name="rc107"/>
            <p:cNvSpPr/>
            <p:nvPr/>
          </p:nvSpPr>
          <p:spPr>
            <a:xfrm>
              <a:off x="4112425" y="880350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90" name="rc108"/>
            <p:cNvSpPr/>
            <p:nvPr/>
          </p:nvSpPr>
          <p:spPr>
            <a:xfrm>
              <a:off x="4394790"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1" name="rc109"/>
            <p:cNvSpPr/>
            <p:nvPr/>
          </p:nvSpPr>
          <p:spPr>
            <a:xfrm>
              <a:off x="467715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110"/>
            <p:cNvSpPr/>
            <p:nvPr/>
          </p:nvSpPr>
          <p:spPr>
            <a:xfrm>
              <a:off x="495952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11"/>
            <p:cNvSpPr/>
            <p:nvPr/>
          </p:nvSpPr>
          <p:spPr>
            <a:xfrm>
              <a:off x="52418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12"/>
            <p:cNvSpPr/>
            <p:nvPr/>
          </p:nvSpPr>
          <p:spPr>
            <a:xfrm>
              <a:off x="5524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tx113"/>
            <p:cNvSpPr/>
            <p:nvPr/>
          </p:nvSpPr>
          <p:spPr>
            <a:xfrm>
              <a:off x="177132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96" name="tx114"/>
            <p:cNvSpPr/>
            <p:nvPr/>
          </p:nvSpPr>
          <p:spPr>
            <a:xfrm>
              <a:off x="1728987" y="8603985"/>
              <a:ext cx="4996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VOLTA</a:t>
              </a:r>
            </a:p>
          </p:txBody>
        </p:sp>
        <p:sp>
          <p:nvSpPr>
            <p:cNvPr id="697" name="tx115"/>
            <p:cNvSpPr/>
            <p:nvPr/>
          </p:nvSpPr>
          <p:spPr>
            <a:xfrm>
              <a:off x="1221037" y="8321694"/>
              <a:ext cx="1007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UPPER WEST</a:t>
              </a:r>
            </a:p>
          </p:txBody>
        </p:sp>
        <p:sp>
          <p:nvSpPr>
            <p:cNvPr id="698" name="tx116"/>
            <p:cNvSpPr/>
            <p:nvPr/>
          </p:nvSpPr>
          <p:spPr>
            <a:xfrm>
              <a:off x="1517354" y="8039329"/>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99" name="tx117"/>
            <p:cNvSpPr/>
            <p:nvPr/>
          </p:nvSpPr>
          <p:spPr>
            <a:xfrm>
              <a:off x="1779886" y="7756890"/>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BONO</a:t>
              </a:r>
            </a:p>
          </p:txBody>
        </p:sp>
        <p:sp>
          <p:nvSpPr>
            <p:cNvPr id="700" name="tx118"/>
            <p:cNvSpPr/>
            <p:nvPr/>
          </p:nvSpPr>
          <p:spPr>
            <a:xfrm>
              <a:off x="1466678" y="7474599"/>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701" name="tx119"/>
            <p:cNvSpPr/>
            <p:nvPr/>
          </p:nvSpPr>
          <p:spPr>
            <a:xfrm>
              <a:off x="1508870" y="7192234"/>
              <a:ext cx="7198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a:t>
              </a:r>
            </a:p>
          </p:txBody>
        </p:sp>
        <p:sp>
          <p:nvSpPr>
            <p:cNvPr id="702" name="tx120"/>
            <p:cNvSpPr/>
            <p:nvPr/>
          </p:nvSpPr>
          <p:spPr>
            <a:xfrm>
              <a:off x="1568178" y="6909869"/>
              <a:ext cx="6604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ASHANTI</a:t>
              </a:r>
            </a:p>
          </p:txBody>
        </p:sp>
        <p:sp>
          <p:nvSpPr>
            <p:cNvPr id="703" name="tx121"/>
            <p:cNvSpPr/>
            <p:nvPr/>
          </p:nvSpPr>
          <p:spPr>
            <a:xfrm>
              <a:off x="916162" y="6627504"/>
              <a:ext cx="13125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GREATER ACCRA</a:t>
              </a:r>
            </a:p>
          </p:txBody>
        </p:sp>
        <p:sp>
          <p:nvSpPr>
            <p:cNvPr id="704" name="tx122"/>
            <p:cNvSpPr/>
            <p:nvPr/>
          </p:nvSpPr>
          <p:spPr>
            <a:xfrm rot="-2700000">
              <a:off x="21197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5" name="tx123"/>
            <p:cNvSpPr/>
            <p:nvPr/>
          </p:nvSpPr>
          <p:spPr>
            <a:xfrm rot="-2700000">
              <a:off x="24021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6" name="tx124"/>
            <p:cNvSpPr/>
            <p:nvPr/>
          </p:nvSpPr>
          <p:spPr>
            <a:xfrm rot="-2700000">
              <a:off x="26845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7" name="tx125"/>
            <p:cNvSpPr/>
            <p:nvPr/>
          </p:nvSpPr>
          <p:spPr>
            <a:xfrm rot="-2700000">
              <a:off x="29668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8" name="tx126"/>
            <p:cNvSpPr/>
            <p:nvPr/>
          </p:nvSpPr>
          <p:spPr>
            <a:xfrm rot="-2700000">
              <a:off x="324924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9" name="tx127"/>
            <p:cNvSpPr/>
            <p:nvPr/>
          </p:nvSpPr>
          <p:spPr>
            <a:xfrm rot="-2700000">
              <a:off x="353160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0" name="tx128"/>
            <p:cNvSpPr/>
            <p:nvPr/>
          </p:nvSpPr>
          <p:spPr>
            <a:xfrm rot="-2700000">
              <a:off x="381394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1" name="tx129"/>
            <p:cNvSpPr/>
            <p:nvPr/>
          </p:nvSpPr>
          <p:spPr>
            <a:xfrm rot="-2700000">
              <a:off x="40963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2" name="tx130"/>
            <p:cNvSpPr/>
            <p:nvPr/>
          </p:nvSpPr>
          <p:spPr>
            <a:xfrm rot="-2700000">
              <a:off x="43787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3" name="tx131"/>
            <p:cNvSpPr/>
            <p:nvPr/>
          </p:nvSpPr>
          <p:spPr>
            <a:xfrm rot="-2700000">
              <a:off x="46610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4" name="tx132"/>
            <p:cNvSpPr/>
            <p:nvPr/>
          </p:nvSpPr>
          <p:spPr>
            <a:xfrm rot="-2700000">
              <a:off x="49434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5" name="tx133"/>
            <p:cNvSpPr/>
            <p:nvPr/>
          </p:nvSpPr>
          <p:spPr>
            <a:xfrm rot="-2700000">
              <a:off x="522579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16" name="pic134"/>
            <p:cNvPicPr/>
            <p:nvPr/>
          </p:nvPicPr>
          <p:blipFill>
            <a:blip r:embed="rId2" cstate="print"/>
            <a:stretch>
              <a:fillRect/>
            </a:stretch>
          </p:blipFill>
          <p:spPr>
            <a:xfrm>
              <a:off x="3032425" y="9925424"/>
              <a:ext cx="2160000" cy="144000"/>
            </a:xfrm>
            <a:prstGeom prst="rect">
              <a:avLst/>
            </a:prstGeom>
          </p:spPr>
        </p:pic>
        <p:sp>
          <p:nvSpPr>
            <p:cNvPr id="717" name="pl135"/>
            <p:cNvSpPr/>
            <p:nvPr/>
          </p:nvSpPr>
          <p:spPr>
            <a:xfrm>
              <a:off x="345770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136"/>
            <p:cNvSpPr/>
            <p:nvPr/>
          </p:nvSpPr>
          <p:spPr>
            <a:xfrm>
              <a:off x="390158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37"/>
            <p:cNvSpPr/>
            <p:nvPr/>
          </p:nvSpPr>
          <p:spPr>
            <a:xfrm>
              <a:off x="434546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38"/>
            <p:cNvSpPr/>
            <p:nvPr/>
          </p:nvSpPr>
          <p:spPr>
            <a:xfrm>
              <a:off x="478933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139"/>
            <p:cNvSpPr/>
            <p:nvPr/>
          </p:nvSpPr>
          <p:spPr>
            <a:xfrm>
              <a:off x="345770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40"/>
            <p:cNvSpPr/>
            <p:nvPr/>
          </p:nvSpPr>
          <p:spPr>
            <a:xfrm>
              <a:off x="390158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41"/>
            <p:cNvSpPr/>
            <p:nvPr/>
          </p:nvSpPr>
          <p:spPr>
            <a:xfrm>
              <a:off x="434546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42"/>
            <p:cNvSpPr/>
            <p:nvPr/>
          </p:nvSpPr>
          <p:spPr>
            <a:xfrm>
              <a:off x="478933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tx143"/>
            <p:cNvSpPr/>
            <p:nvPr/>
          </p:nvSpPr>
          <p:spPr>
            <a:xfrm>
              <a:off x="338707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26" name="tx144"/>
            <p:cNvSpPr/>
            <p:nvPr/>
          </p:nvSpPr>
          <p:spPr>
            <a:xfrm>
              <a:off x="383095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27" name="tx145"/>
            <p:cNvSpPr/>
            <p:nvPr/>
          </p:nvSpPr>
          <p:spPr>
            <a:xfrm>
              <a:off x="427482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28" name="tx146"/>
            <p:cNvSpPr/>
            <p:nvPr/>
          </p:nvSpPr>
          <p:spPr>
            <a:xfrm>
              <a:off x="471870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29"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Greece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2818331"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818331"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818331" y="5100044"/>
              <a:ext cx="298742" cy="185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818331"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5822351" y="2153563"/>
              <a:ext cx="4049618" cy="3131794"/>
            </a:xfrm>
            <a:prstGeom prst="rect">
              <a:avLst/>
            </a:prstGeom>
            <a:solidFill>
              <a:srgbClr val="FFFFFF">
                <a:alpha val="100000"/>
              </a:srgbClr>
            </a:solidFill>
          </p:spPr>
          <p:txBody>
            <a:bodyPr/>
            <a:lstStyle/>
            <a:p/>
          </p:txBody>
        </p:sp>
        <p:sp>
          <p:nvSpPr>
            <p:cNvPr id="24" name="pl23"/>
            <p:cNvSpPr/>
            <p:nvPr/>
          </p:nvSpPr>
          <p:spPr>
            <a:xfrm>
              <a:off x="5822351"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5" name="pl24"/>
            <p:cNvSpPr/>
            <p:nvPr/>
          </p:nvSpPr>
          <p:spPr>
            <a:xfrm>
              <a:off x="5822351"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6" name="pl25"/>
            <p:cNvSpPr/>
            <p:nvPr/>
          </p:nvSpPr>
          <p:spPr>
            <a:xfrm>
              <a:off x="5822351"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7" name="pl26"/>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8" name="pl27"/>
            <p:cNvSpPr/>
            <p:nvPr/>
          </p:nvSpPr>
          <p:spPr>
            <a:xfrm>
              <a:off x="5822351"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9" name="pl28"/>
            <p:cNvSpPr/>
            <p:nvPr/>
          </p:nvSpPr>
          <p:spPr>
            <a:xfrm>
              <a:off x="5822351"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0" name="pl29"/>
            <p:cNvSpPr/>
            <p:nvPr/>
          </p:nvSpPr>
          <p:spPr>
            <a:xfrm>
              <a:off x="5822351"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1" name="rc30"/>
            <p:cNvSpPr/>
            <p:nvPr/>
          </p:nvSpPr>
          <p:spPr>
            <a:xfrm>
              <a:off x="5872141"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872141"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872141"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872141"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6204077"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204077"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204077"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204077"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53182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53182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53182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53182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86375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86375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86375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86375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527629"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527629"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527629"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527629"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52343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52343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52343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52343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9" name="pg68"/>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9871970" y="2153563"/>
              <a:ext cx="4049618" cy="3131794"/>
            </a:xfrm>
            <a:prstGeom prst="rect">
              <a:avLst/>
            </a:prstGeom>
            <a:solidFill>
              <a:srgbClr val="FFFFFF">
                <a:alpha val="100000"/>
              </a:srgbClr>
            </a:solidFill>
          </p:spPr>
          <p:txBody>
            <a:bodyPr/>
            <a:lstStyle/>
            <a:p/>
          </p:txBody>
        </p:sp>
        <p:sp>
          <p:nvSpPr>
            <p:cNvPr id="73" name="pl72"/>
            <p:cNvSpPr/>
            <p:nvPr/>
          </p:nvSpPr>
          <p:spPr>
            <a:xfrm>
              <a:off x="9871970"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4" name="pl73"/>
            <p:cNvSpPr/>
            <p:nvPr/>
          </p:nvSpPr>
          <p:spPr>
            <a:xfrm>
              <a:off x="9871970"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5" name="pl74"/>
            <p:cNvSpPr/>
            <p:nvPr/>
          </p:nvSpPr>
          <p:spPr>
            <a:xfrm>
              <a:off x="9871970"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6" name="pl75"/>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7" name="pl76"/>
            <p:cNvSpPr/>
            <p:nvPr/>
          </p:nvSpPr>
          <p:spPr>
            <a:xfrm>
              <a:off x="9871970"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8" name="pl77"/>
            <p:cNvSpPr/>
            <p:nvPr/>
          </p:nvSpPr>
          <p:spPr>
            <a:xfrm>
              <a:off x="9871970"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9" name="pl78"/>
            <p:cNvSpPr/>
            <p:nvPr/>
          </p:nvSpPr>
          <p:spPr>
            <a:xfrm>
              <a:off x="9871970"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0" name="rc79"/>
            <p:cNvSpPr/>
            <p:nvPr/>
          </p:nvSpPr>
          <p:spPr>
            <a:xfrm>
              <a:off x="10917568"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917568"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917568"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917568"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1249504"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1249504"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1249504"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1249504"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1581440"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1581440"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1581440"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1581440"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224531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224531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2245312" y="5100044"/>
              <a:ext cx="298742"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pg95"/>
            <p:cNvSpPr/>
            <p:nvPr/>
          </p:nvSpPr>
          <p:spPr>
            <a:xfrm>
              <a:off x="1111642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7" name="tx96"/>
            <p:cNvSpPr/>
            <p:nvPr/>
          </p:nvSpPr>
          <p:spPr>
            <a:xfrm>
              <a:off x="1124131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98" name="pg97"/>
            <p:cNvSpPr/>
            <p:nvPr/>
          </p:nvSpPr>
          <p:spPr>
            <a:xfrm>
              <a:off x="1130280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9" name="tx98"/>
            <p:cNvSpPr/>
            <p:nvPr/>
          </p:nvSpPr>
          <p:spPr>
            <a:xfrm>
              <a:off x="114068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0" name="rc99"/>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01" name="rc100"/>
            <p:cNvSpPr/>
            <p:nvPr/>
          </p:nvSpPr>
          <p:spPr>
            <a:xfrm>
              <a:off x="13921588" y="2153563"/>
              <a:ext cx="4049618" cy="3131794"/>
            </a:xfrm>
            <a:prstGeom prst="rect">
              <a:avLst/>
            </a:prstGeom>
            <a:solidFill>
              <a:srgbClr val="FFFFFF">
                <a:alpha val="100000"/>
              </a:srgbClr>
            </a:solidFill>
          </p:spPr>
          <p:txBody>
            <a:bodyPr/>
            <a:lstStyle/>
            <a:p/>
          </p:txBody>
        </p:sp>
        <p:sp>
          <p:nvSpPr>
            <p:cNvPr id="102" name="pl101"/>
            <p:cNvSpPr/>
            <p:nvPr/>
          </p:nvSpPr>
          <p:spPr>
            <a:xfrm>
              <a:off x="13921588"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3" name="pl102"/>
            <p:cNvSpPr/>
            <p:nvPr/>
          </p:nvSpPr>
          <p:spPr>
            <a:xfrm>
              <a:off x="13921588"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4" name="pl103"/>
            <p:cNvSpPr/>
            <p:nvPr/>
          </p:nvSpPr>
          <p:spPr>
            <a:xfrm>
              <a:off x="13921588"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5" name="pl104"/>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6" name="pl105"/>
            <p:cNvSpPr/>
            <p:nvPr/>
          </p:nvSpPr>
          <p:spPr>
            <a:xfrm>
              <a:off x="13921588"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7" name="pl106"/>
            <p:cNvSpPr/>
            <p:nvPr/>
          </p:nvSpPr>
          <p:spPr>
            <a:xfrm>
              <a:off x="13921588"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8" name="pl107"/>
            <p:cNvSpPr/>
            <p:nvPr/>
          </p:nvSpPr>
          <p:spPr>
            <a:xfrm>
              <a:off x="13921588"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9" name="rc108"/>
            <p:cNvSpPr/>
            <p:nvPr/>
          </p:nvSpPr>
          <p:spPr>
            <a:xfrm>
              <a:off x="16294930"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6294930"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6294930"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6294930"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pg112"/>
            <p:cNvSpPr/>
            <p:nvPr/>
          </p:nvSpPr>
          <p:spPr>
            <a:xfrm>
              <a:off x="1516604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1529092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5" name="pg114"/>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rc115"/>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17" name="tx116"/>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18" name="tx117"/>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9" name="tx118"/>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0" name="tx119"/>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1" name="pl120"/>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tx132"/>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4" name="tx133"/>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5" name="tx134"/>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6" name="tx135"/>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7" name="tx136"/>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8" name="tx137"/>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9" name="tx138"/>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0" name="tx139"/>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1" name="tx140"/>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2" name="tx141"/>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3" name="tx142"/>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4" name="tx143"/>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5" name="pl144"/>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tx156"/>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8" name="tx157"/>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9" name="tx158"/>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0" name="tx159"/>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1" name="tx160"/>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2" name="tx161"/>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3" name="tx162"/>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4" name="tx163"/>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5" name="tx164"/>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6" name="tx165"/>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7" name="tx166"/>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8" name="tx167"/>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9" name="pl168"/>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tx180"/>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2" name="tx181"/>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3" name="tx182"/>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4" name="tx183"/>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5" name="tx184"/>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6" name="tx185"/>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7" name="tx186"/>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8" name="tx187"/>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9" name="tx188"/>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0" name="tx189"/>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1" name="tx190"/>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2" name="tx191"/>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3" name="pl192"/>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tx204"/>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6" name="tx205"/>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7" name="tx206"/>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8" name="tx207"/>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9" name="tx208"/>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0" name="tx209"/>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1" name="tx210"/>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2" name="tx211"/>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3" name="tx212"/>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4" name="tx213"/>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5" name="tx214"/>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6" name="tx215"/>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7" name="tx21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18" name="tx217"/>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19" name="tx218"/>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0" name="tx219"/>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21" name="pl22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221"/>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pl222"/>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pl223"/>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5" name="tx2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6" name="rc225"/>
            <p:cNvSpPr/>
            <p:nvPr/>
          </p:nvSpPr>
          <p:spPr>
            <a:xfrm>
              <a:off x="18110385" y="2153563"/>
              <a:ext cx="1753945" cy="1236458"/>
            </a:xfrm>
            <a:prstGeom prst="rect">
              <a:avLst/>
            </a:prstGeom>
            <a:solidFill>
              <a:srgbClr val="FFFFFF">
                <a:alpha val="100000"/>
              </a:srgbClr>
            </a:solidFill>
          </p:spPr>
          <p:txBody>
            <a:bodyPr/>
            <a:lstStyle/>
            <a:p/>
          </p:txBody>
        </p:sp>
        <p:sp>
          <p:nvSpPr>
            <p:cNvPr id="227" name="rc226"/>
            <p:cNvSpPr/>
            <p:nvPr/>
          </p:nvSpPr>
          <p:spPr>
            <a:xfrm>
              <a:off x="18179974" y="2223153"/>
              <a:ext cx="274319" cy="274319"/>
            </a:xfrm>
            <a:prstGeom prst="rect">
              <a:avLst/>
            </a:prstGeom>
            <a:solidFill>
              <a:srgbClr val="FFFFFF">
                <a:alpha val="100000"/>
              </a:srgbClr>
            </a:solidFill>
          </p:spPr>
          <p:txBody>
            <a:bodyPr/>
            <a:lstStyle/>
            <a:p/>
          </p:txBody>
        </p:sp>
        <p:sp>
          <p:nvSpPr>
            <p:cNvPr id="228" name="rc22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8179974" y="2497473"/>
              <a:ext cx="274319" cy="274319"/>
            </a:xfrm>
            <a:prstGeom prst="rect">
              <a:avLst/>
            </a:prstGeom>
            <a:solidFill>
              <a:srgbClr val="FFFFFF">
                <a:alpha val="100000"/>
              </a:srgbClr>
            </a:solidFill>
          </p:spPr>
          <p:txBody>
            <a:bodyPr/>
            <a:lstStyle/>
            <a:p/>
          </p:txBody>
        </p:sp>
        <p:sp>
          <p:nvSpPr>
            <p:cNvPr id="230" name="rc22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8179974" y="2771793"/>
              <a:ext cx="274319" cy="274319"/>
            </a:xfrm>
            <a:prstGeom prst="rect">
              <a:avLst/>
            </a:prstGeom>
            <a:solidFill>
              <a:srgbClr val="FFFFFF">
                <a:alpha val="100000"/>
              </a:srgbClr>
            </a:solidFill>
          </p:spPr>
          <p:txBody>
            <a:bodyPr/>
            <a:lstStyle/>
            <a:p/>
          </p:txBody>
        </p:sp>
        <p:sp>
          <p:nvSpPr>
            <p:cNvPr id="232" name="rc23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8179974" y="3046113"/>
              <a:ext cx="274319" cy="274319"/>
            </a:xfrm>
            <a:prstGeom prst="rect">
              <a:avLst/>
            </a:prstGeom>
            <a:solidFill>
              <a:srgbClr val="FFFFFF">
                <a:alpha val="100000"/>
              </a:srgbClr>
            </a:solidFill>
          </p:spPr>
          <p:txBody>
            <a:bodyPr/>
            <a:lstStyle/>
            <a:p/>
          </p:txBody>
        </p:sp>
        <p:sp>
          <p:nvSpPr>
            <p:cNvPr id="234" name="rc23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tx23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6" name="tx23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7" name="tx23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8" name="tx23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39" name=""/>
          <p:cNvGrpSpPr/>
          <p:nvPr/>
        </p:nvGrpSpPr>
        <p:grpSpPr>
          <a:xfrm>
            <a:off x="6400800" y="6217920"/>
            <a:ext cx="5486400" cy="4251960"/>
            <a:chOff x="6400800" y="6217920"/>
            <a:chExt cx="5486400" cy="4251960"/>
          </a:xfrm>
        </p:grpSpPr>
        <p:sp>
          <p:nvSpPr>
            <p:cNvPr id="2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2" name="rc5"/>
            <p:cNvSpPr/>
            <p:nvPr/>
          </p:nvSpPr>
          <p:spPr>
            <a:xfrm>
              <a:off x="7196012" y="6510025"/>
              <a:ext cx="4022500" cy="2788960"/>
            </a:xfrm>
            <a:prstGeom prst="rect">
              <a:avLst/>
            </a:prstGeom>
            <a:solidFill>
              <a:srgbClr val="FFFFFF">
                <a:alpha val="100000"/>
              </a:srgbClr>
            </a:solidFill>
          </p:spPr>
          <p:txBody>
            <a:bodyPr/>
            <a:lstStyle/>
            <a:p/>
          </p:txBody>
        </p:sp>
        <p:sp>
          <p:nvSpPr>
            <p:cNvPr id="243" name="pl6"/>
            <p:cNvSpPr/>
            <p:nvPr/>
          </p:nvSpPr>
          <p:spPr>
            <a:xfrm>
              <a:off x="7196012" y="8855287"/>
              <a:ext cx="4022500" cy="0"/>
            </a:xfrm>
            <a:custGeom>
              <a:avLst/>
              <a:pathLst>
                <a:path w="4022500" h="0">
                  <a:moveTo>
                    <a:pt x="0" y="0"/>
                  </a:moveTo>
                  <a:lnTo>
                    <a:pt x="4022500" y="0"/>
                  </a:lnTo>
                  <a:lnTo>
                    <a:pt x="4022500" y="0"/>
                  </a:lnTo>
                </a:path>
              </a:pathLst>
            </a:custGeom>
            <a:ln w="6775" cap="flat">
              <a:solidFill>
                <a:srgbClr val="EBEBEB">
                  <a:alpha val="100000"/>
                </a:srgbClr>
              </a:solidFill>
              <a:prstDash val="solid"/>
              <a:round/>
            </a:ln>
          </p:spPr>
          <p:txBody>
            <a:bodyPr/>
            <a:lstStyle/>
            <a:p/>
          </p:txBody>
        </p:sp>
        <p:sp>
          <p:nvSpPr>
            <p:cNvPr id="244" name="pl7"/>
            <p:cNvSpPr/>
            <p:nvPr/>
          </p:nvSpPr>
          <p:spPr>
            <a:xfrm>
              <a:off x="7196012" y="8221432"/>
              <a:ext cx="4022500" cy="0"/>
            </a:xfrm>
            <a:custGeom>
              <a:avLst/>
              <a:pathLst>
                <a:path w="4022500" h="0">
                  <a:moveTo>
                    <a:pt x="0" y="0"/>
                  </a:moveTo>
                  <a:lnTo>
                    <a:pt x="4022500" y="0"/>
                  </a:lnTo>
                  <a:lnTo>
                    <a:pt x="4022500" y="0"/>
                  </a:lnTo>
                </a:path>
              </a:pathLst>
            </a:custGeom>
            <a:ln w="6775" cap="flat">
              <a:solidFill>
                <a:srgbClr val="EBEBEB">
                  <a:alpha val="100000"/>
                </a:srgbClr>
              </a:solidFill>
              <a:prstDash val="solid"/>
              <a:round/>
            </a:ln>
          </p:spPr>
          <p:txBody>
            <a:bodyPr/>
            <a:lstStyle/>
            <a:p/>
          </p:txBody>
        </p:sp>
        <p:sp>
          <p:nvSpPr>
            <p:cNvPr id="245" name="pl8"/>
            <p:cNvSpPr/>
            <p:nvPr/>
          </p:nvSpPr>
          <p:spPr>
            <a:xfrm>
              <a:off x="7196012" y="7587578"/>
              <a:ext cx="4022500" cy="0"/>
            </a:xfrm>
            <a:custGeom>
              <a:avLst/>
              <a:pathLst>
                <a:path w="4022500" h="0">
                  <a:moveTo>
                    <a:pt x="0" y="0"/>
                  </a:moveTo>
                  <a:lnTo>
                    <a:pt x="4022500" y="0"/>
                  </a:lnTo>
                  <a:lnTo>
                    <a:pt x="4022500" y="0"/>
                  </a:lnTo>
                </a:path>
              </a:pathLst>
            </a:custGeom>
            <a:ln w="6775" cap="flat">
              <a:solidFill>
                <a:srgbClr val="EBEBEB">
                  <a:alpha val="100000"/>
                </a:srgbClr>
              </a:solidFill>
              <a:prstDash val="solid"/>
              <a:round/>
            </a:ln>
          </p:spPr>
          <p:txBody>
            <a:bodyPr/>
            <a:lstStyle/>
            <a:p/>
          </p:txBody>
        </p:sp>
        <p:sp>
          <p:nvSpPr>
            <p:cNvPr id="246" name="pl9"/>
            <p:cNvSpPr/>
            <p:nvPr/>
          </p:nvSpPr>
          <p:spPr>
            <a:xfrm>
              <a:off x="7196012" y="6953723"/>
              <a:ext cx="4022500" cy="0"/>
            </a:xfrm>
            <a:custGeom>
              <a:avLst/>
              <a:pathLst>
                <a:path w="4022500" h="0">
                  <a:moveTo>
                    <a:pt x="0" y="0"/>
                  </a:moveTo>
                  <a:lnTo>
                    <a:pt x="4022500" y="0"/>
                  </a:lnTo>
                  <a:lnTo>
                    <a:pt x="4022500" y="0"/>
                  </a:lnTo>
                </a:path>
              </a:pathLst>
            </a:custGeom>
            <a:ln w="6775" cap="flat">
              <a:solidFill>
                <a:srgbClr val="EBEBEB">
                  <a:alpha val="100000"/>
                </a:srgbClr>
              </a:solidFill>
              <a:prstDash val="solid"/>
              <a:round/>
            </a:ln>
          </p:spPr>
          <p:txBody>
            <a:bodyPr/>
            <a:lstStyle/>
            <a:p/>
          </p:txBody>
        </p:sp>
        <p:sp>
          <p:nvSpPr>
            <p:cNvPr id="247" name="pl10"/>
            <p:cNvSpPr/>
            <p:nvPr/>
          </p:nvSpPr>
          <p:spPr>
            <a:xfrm>
              <a:off x="7196012" y="9172214"/>
              <a:ext cx="4022500" cy="0"/>
            </a:xfrm>
            <a:custGeom>
              <a:avLst/>
              <a:pathLst>
                <a:path w="4022500" h="0">
                  <a:moveTo>
                    <a:pt x="0" y="0"/>
                  </a:moveTo>
                  <a:lnTo>
                    <a:pt x="4022500" y="0"/>
                  </a:lnTo>
                  <a:lnTo>
                    <a:pt x="4022500" y="0"/>
                  </a:lnTo>
                </a:path>
              </a:pathLst>
            </a:custGeom>
            <a:ln w="13550" cap="flat">
              <a:solidFill>
                <a:srgbClr val="EBEBEB">
                  <a:alpha val="100000"/>
                </a:srgbClr>
              </a:solidFill>
              <a:prstDash val="solid"/>
              <a:round/>
            </a:ln>
          </p:spPr>
          <p:txBody>
            <a:bodyPr/>
            <a:lstStyle/>
            <a:p/>
          </p:txBody>
        </p:sp>
        <p:sp>
          <p:nvSpPr>
            <p:cNvPr id="248" name="pl11"/>
            <p:cNvSpPr/>
            <p:nvPr/>
          </p:nvSpPr>
          <p:spPr>
            <a:xfrm>
              <a:off x="7196012" y="8538360"/>
              <a:ext cx="4022500" cy="0"/>
            </a:xfrm>
            <a:custGeom>
              <a:avLst/>
              <a:pathLst>
                <a:path w="4022500" h="0">
                  <a:moveTo>
                    <a:pt x="0" y="0"/>
                  </a:moveTo>
                  <a:lnTo>
                    <a:pt x="4022500" y="0"/>
                  </a:lnTo>
                  <a:lnTo>
                    <a:pt x="4022500" y="0"/>
                  </a:lnTo>
                </a:path>
              </a:pathLst>
            </a:custGeom>
            <a:ln w="13550" cap="flat">
              <a:solidFill>
                <a:srgbClr val="EBEBEB">
                  <a:alpha val="100000"/>
                </a:srgbClr>
              </a:solidFill>
              <a:prstDash val="solid"/>
              <a:round/>
            </a:ln>
          </p:spPr>
          <p:txBody>
            <a:bodyPr/>
            <a:lstStyle/>
            <a:p/>
          </p:txBody>
        </p:sp>
        <p:sp>
          <p:nvSpPr>
            <p:cNvPr id="249" name="pl12"/>
            <p:cNvSpPr/>
            <p:nvPr/>
          </p:nvSpPr>
          <p:spPr>
            <a:xfrm>
              <a:off x="7196012" y="7904505"/>
              <a:ext cx="4022500" cy="0"/>
            </a:xfrm>
            <a:custGeom>
              <a:avLst/>
              <a:pathLst>
                <a:path w="4022500" h="0">
                  <a:moveTo>
                    <a:pt x="0" y="0"/>
                  </a:moveTo>
                  <a:lnTo>
                    <a:pt x="4022500" y="0"/>
                  </a:lnTo>
                  <a:lnTo>
                    <a:pt x="4022500" y="0"/>
                  </a:lnTo>
                </a:path>
              </a:pathLst>
            </a:custGeom>
            <a:ln w="13550" cap="flat">
              <a:solidFill>
                <a:srgbClr val="EBEBEB">
                  <a:alpha val="100000"/>
                </a:srgbClr>
              </a:solidFill>
              <a:prstDash val="solid"/>
              <a:round/>
            </a:ln>
          </p:spPr>
          <p:txBody>
            <a:bodyPr/>
            <a:lstStyle/>
            <a:p/>
          </p:txBody>
        </p:sp>
        <p:sp>
          <p:nvSpPr>
            <p:cNvPr id="250" name="pl13"/>
            <p:cNvSpPr/>
            <p:nvPr/>
          </p:nvSpPr>
          <p:spPr>
            <a:xfrm>
              <a:off x="7196012" y="7270650"/>
              <a:ext cx="4022500" cy="0"/>
            </a:xfrm>
            <a:custGeom>
              <a:avLst/>
              <a:pathLst>
                <a:path w="4022500" h="0">
                  <a:moveTo>
                    <a:pt x="0" y="0"/>
                  </a:moveTo>
                  <a:lnTo>
                    <a:pt x="4022500" y="0"/>
                  </a:lnTo>
                  <a:lnTo>
                    <a:pt x="4022500" y="0"/>
                  </a:lnTo>
                </a:path>
              </a:pathLst>
            </a:custGeom>
            <a:ln w="13550" cap="flat">
              <a:solidFill>
                <a:srgbClr val="EBEBEB">
                  <a:alpha val="100000"/>
                </a:srgbClr>
              </a:solidFill>
              <a:prstDash val="solid"/>
              <a:round/>
            </a:ln>
          </p:spPr>
          <p:txBody>
            <a:bodyPr/>
            <a:lstStyle/>
            <a:p/>
          </p:txBody>
        </p:sp>
        <p:sp>
          <p:nvSpPr>
            <p:cNvPr id="251" name="pl14"/>
            <p:cNvSpPr/>
            <p:nvPr/>
          </p:nvSpPr>
          <p:spPr>
            <a:xfrm>
              <a:off x="7196012" y="6636796"/>
              <a:ext cx="4022500" cy="0"/>
            </a:xfrm>
            <a:custGeom>
              <a:avLst/>
              <a:pathLst>
                <a:path w="4022500" h="0">
                  <a:moveTo>
                    <a:pt x="0" y="0"/>
                  </a:moveTo>
                  <a:lnTo>
                    <a:pt x="4022500" y="0"/>
                  </a:lnTo>
                  <a:lnTo>
                    <a:pt x="4022500" y="0"/>
                  </a:lnTo>
                </a:path>
              </a:pathLst>
            </a:custGeom>
            <a:ln w="13550" cap="flat">
              <a:solidFill>
                <a:srgbClr val="EBEBEB">
                  <a:alpha val="100000"/>
                </a:srgbClr>
              </a:solidFill>
              <a:prstDash val="solid"/>
              <a:round/>
            </a:ln>
          </p:spPr>
          <p:txBody>
            <a:bodyPr/>
            <a:lstStyle/>
            <a:p/>
          </p:txBody>
        </p:sp>
        <p:sp>
          <p:nvSpPr>
            <p:cNvPr id="252" name="rc15"/>
            <p:cNvSpPr/>
            <p:nvPr/>
          </p:nvSpPr>
          <p:spPr>
            <a:xfrm>
              <a:off x="10687766" y="6636796"/>
              <a:ext cx="391076"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53" name="rc16"/>
            <p:cNvSpPr/>
            <p:nvPr/>
          </p:nvSpPr>
          <p:spPr>
            <a:xfrm>
              <a:off x="7196012" y="6510025"/>
              <a:ext cx="4022500" cy="2788960"/>
            </a:xfrm>
            <a:prstGeom prst="rect">
              <a:avLst/>
            </a:prstGeom>
            <a:ln w="13550" cap="rnd">
              <a:solidFill>
                <a:srgbClr val="333333">
                  <a:alpha val="100000"/>
                </a:srgbClr>
              </a:solidFill>
              <a:prstDash val="solid"/>
              <a:round/>
            </a:ln>
          </p:spPr>
          <p:txBody>
            <a:bodyPr/>
            <a:lstStyle/>
            <a:p/>
          </p:txBody>
        </p:sp>
        <p:sp>
          <p:nvSpPr>
            <p:cNvPr id="254"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55"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56"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57"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58"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59"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0"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1"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2"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3"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4" name="pl27"/>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65" name="pl28"/>
            <p:cNvSpPr/>
            <p:nvPr/>
          </p:nvSpPr>
          <p:spPr>
            <a:xfrm>
              <a:off x="11218512"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66" name="pl29"/>
            <p:cNvSpPr/>
            <p:nvPr/>
          </p:nvSpPr>
          <p:spPr>
            <a:xfrm>
              <a:off x="11218512"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67" name="pl30"/>
            <p:cNvSpPr/>
            <p:nvPr/>
          </p:nvSpPr>
          <p:spPr>
            <a:xfrm>
              <a:off x="11218512"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68" name="pl31"/>
            <p:cNvSpPr/>
            <p:nvPr/>
          </p:nvSpPr>
          <p:spPr>
            <a:xfrm>
              <a:off x="11218512"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69" name="tx32"/>
            <p:cNvSpPr/>
            <p:nvPr/>
          </p:nvSpPr>
          <p:spPr>
            <a:xfrm>
              <a:off x="1131657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70" name="tx33"/>
            <p:cNvSpPr/>
            <p:nvPr/>
          </p:nvSpPr>
          <p:spPr>
            <a:xfrm>
              <a:off x="11316570" y="8593676"/>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0.05</a:t>
              </a:r>
            </a:p>
          </p:txBody>
        </p:sp>
        <p:sp>
          <p:nvSpPr>
            <p:cNvPr id="271" name="tx34"/>
            <p:cNvSpPr/>
            <p:nvPr/>
          </p:nvSpPr>
          <p:spPr>
            <a:xfrm>
              <a:off x="11316570" y="8017444"/>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0.10</a:t>
              </a:r>
            </a:p>
          </p:txBody>
        </p:sp>
        <p:sp>
          <p:nvSpPr>
            <p:cNvPr id="272" name="tx35"/>
            <p:cNvSpPr/>
            <p:nvPr/>
          </p:nvSpPr>
          <p:spPr>
            <a:xfrm>
              <a:off x="11316570" y="744121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0.15</a:t>
              </a:r>
            </a:p>
          </p:txBody>
        </p:sp>
        <p:sp>
          <p:nvSpPr>
            <p:cNvPr id="273" name="tx36"/>
            <p:cNvSpPr/>
            <p:nvPr/>
          </p:nvSpPr>
          <p:spPr>
            <a:xfrm>
              <a:off x="11316570" y="6864981"/>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0.20</a:t>
              </a:r>
            </a:p>
          </p:txBody>
        </p:sp>
        <p:sp>
          <p:nvSpPr>
            <p:cNvPr id="274" name="pl37"/>
            <p:cNvSpPr/>
            <p:nvPr/>
          </p:nvSpPr>
          <p:spPr>
            <a:xfrm>
              <a:off x="7531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8"/>
            <p:cNvSpPr/>
            <p:nvPr/>
          </p:nvSpPr>
          <p:spPr>
            <a:xfrm>
              <a:off x="80899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9"/>
            <p:cNvSpPr/>
            <p:nvPr/>
          </p:nvSpPr>
          <p:spPr>
            <a:xfrm>
              <a:off x="864858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1"/>
            <p:cNvSpPr/>
            <p:nvPr/>
          </p:nvSpPr>
          <p:spPr>
            <a:xfrm>
              <a:off x="97659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2"/>
            <p:cNvSpPr/>
            <p:nvPr/>
          </p:nvSpPr>
          <p:spPr>
            <a:xfrm>
              <a:off x="103246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3"/>
            <p:cNvSpPr/>
            <p:nvPr/>
          </p:nvSpPr>
          <p:spPr>
            <a:xfrm>
              <a:off x="10883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tx44"/>
            <p:cNvSpPr/>
            <p:nvPr/>
          </p:nvSpPr>
          <p:spPr>
            <a:xfrm rot="-2700000">
              <a:off x="742132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82" name="tx45"/>
            <p:cNvSpPr/>
            <p:nvPr/>
          </p:nvSpPr>
          <p:spPr>
            <a:xfrm rot="-2700000">
              <a:off x="794030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83" name="tx46"/>
            <p:cNvSpPr/>
            <p:nvPr/>
          </p:nvSpPr>
          <p:spPr>
            <a:xfrm rot="-2700000">
              <a:off x="849832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84" name="tx4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85" name="tx48"/>
            <p:cNvSpPr/>
            <p:nvPr/>
          </p:nvSpPr>
          <p:spPr>
            <a:xfrm rot="-2700000">
              <a:off x="947099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86" name="tx49"/>
            <p:cNvSpPr/>
            <p:nvPr/>
          </p:nvSpPr>
          <p:spPr>
            <a:xfrm rot="-2700000">
              <a:off x="1002965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87" name="tx50"/>
            <p:cNvSpPr/>
            <p:nvPr/>
          </p:nvSpPr>
          <p:spPr>
            <a:xfrm rot="-2700000">
              <a:off x="1070040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88" name="tx5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89" name="tx5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90"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91"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92" name="rc55"/>
            <p:cNvSpPr/>
            <p:nvPr/>
          </p:nvSpPr>
          <p:spPr>
            <a:xfrm>
              <a:off x="8125302" y="10217410"/>
              <a:ext cx="1051268" cy="182880"/>
            </a:xfrm>
            <a:prstGeom prst="rect">
              <a:avLst/>
            </a:prstGeom>
            <a:solidFill>
              <a:srgbClr val="FFFFFF">
                <a:alpha val="100000"/>
              </a:srgbClr>
            </a:solidFill>
          </p:spPr>
          <p:txBody>
            <a:bodyPr/>
            <a:lstStyle/>
            <a:p/>
          </p:txBody>
        </p:sp>
        <p:sp>
          <p:nvSpPr>
            <p:cNvPr id="293" name="rc56"/>
            <p:cNvSpPr/>
            <p:nvPr/>
          </p:nvSpPr>
          <p:spPr>
            <a:xfrm>
              <a:off x="8125302" y="10217410"/>
              <a:ext cx="182879" cy="182880"/>
            </a:xfrm>
            <a:prstGeom prst="rect">
              <a:avLst/>
            </a:prstGeom>
            <a:solidFill>
              <a:srgbClr val="FFFFFF">
                <a:alpha val="100000"/>
              </a:srgbClr>
            </a:solidFill>
          </p:spPr>
          <p:txBody>
            <a:bodyPr/>
            <a:lstStyle/>
            <a:p/>
          </p:txBody>
        </p:sp>
        <p:sp>
          <p:nvSpPr>
            <p:cNvPr id="294" name="pl57"/>
            <p:cNvSpPr/>
            <p:nvPr/>
          </p:nvSpPr>
          <p:spPr>
            <a:xfrm>
              <a:off x="814359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95" name="tx58"/>
            <p:cNvSpPr/>
            <p:nvPr/>
          </p:nvSpPr>
          <p:spPr>
            <a:xfrm>
              <a:off x="841618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96" name="rc59"/>
            <p:cNvSpPr/>
            <p:nvPr/>
          </p:nvSpPr>
          <p:spPr>
            <a:xfrm>
              <a:off x="9356570" y="10217410"/>
              <a:ext cx="932652" cy="182880"/>
            </a:xfrm>
            <a:prstGeom prst="rect">
              <a:avLst/>
            </a:prstGeom>
            <a:solidFill>
              <a:srgbClr val="FFFFFF">
                <a:alpha val="100000"/>
              </a:srgbClr>
            </a:solidFill>
          </p:spPr>
          <p:txBody>
            <a:bodyPr/>
            <a:lstStyle/>
            <a:p/>
          </p:txBody>
        </p:sp>
        <p:sp>
          <p:nvSpPr>
            <p:cNvPr id="297" name="rc60"/>
            <p:cNvSpPr/>
            <p:nvPr/>
          </p:nvSpPr>
          <p:spPr>
            <a:xfrm>
              <a:off x="9356570" y="10217410"/>
              <a:ext cx="182879" cy="182880"/>
            </a:xfrm>
            <a:prstGeom prst="rect">
              <a:avLst/>
            </a:prstGeom>
            <a:solidFill>
              <a:srgbClr val="FFFFFF">
                <a:alpha val="100000"/>
              </a:srgbClr>
            </a:solidFill>
          </p:spPr>
          <p:txBody>
            <a:bodyPr/>
            <a:lstStyle/>
            <a:p/>
          </p:txBody>
        </p:sp>
        <p:sp>
          <p:nvSpPr>
            <p:cNvPr id="298" name="rc61"/>
            <p:cNvSpPr/>
            <p:nvPr/>
          </p:nvSpPr>
          <p:spPr>
            <a:xfrm>
              <a:off x="9365570"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99" name="tx62"/>
            <p:cNvSpPr/>
            <p:nvPr/>
          </p:nvSpPr>
          <p:spPr>
            <a:xfrm>
              <a:off x="9647450"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00" name="tx6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01" name=""/>
          <p:cNvGrpSpPr/>
          <p:nvPr/>
        </p:nvGrpSpPr>
        <p:grpSpPr>
          <a:xfrm>
            <a:off x="12527280" y="6217920"/>
            <a:ext cx="5486400" cy="4297680"/>
            <a:chOff x="12527280" y="6217920"/>
            <a:chExt cx="5486400" cy="4297680"/>
          </a:xfrm>
        </p:grpSpPr>
        <p:sp>
          <p:nvSpPr>
            <p:cNvPr id="30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1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6" name="pl17"/>
            <p:cNvSpPr/>
            <p:nvPr/>
          </p:nvSpPr>
          <p:spPr>
            <a:xfrm>
              <a:off x="13325144" y="6663670"/>
              <a:ext cx="4510689" cy="256074"/>
            </a:xfrm>
            <a:custGeom>
              <a:avLst/>
              <a:pathLst>
                <a:path w="4510689" h="256074">
                  <a:moveTo>
                    <a:pt x="0" y="256074"/>
                  </a:moveTo>
                  <a:lnTo>
                    <a:pt x="180427" y="204859"/>
                  </a:lnTo>
                  <a:lnTo>
                    <a:pt x="360855" y="179252"/>
                  </a:lnTo>
                  <a:lnTo>
                    <a:pt x="541282" y="128037"/>
                  </a:lnTo>
                  <a:lnTo>
                    <a:pt x="721710" y="102429"/>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51214"/>
                  </a:lnTo>
                  <a:lnTo>
                    <a:pt x="2706413" y="51214"/>
                  </a:lnTo>
                  <a:lnTo>
                    <a:pt x="2886841" y="51214"/>
                  </a:lnTo>
                  <a:lnTo>
                    <a:pt x="3067268" y="51214"/>
                  </a:lnTo>
                  <a:lnTo>
                    <a:pt x="3247696" y="51214"/>
                  </a:lnTo>
                  <a:lnTo>
                    <a:pt x="3428124" y="51214"/>
                  </a:lnTo>
                  <a:lnTo>
                    <a:pt x="3608551" y="51214"/>
                  </a:lnTo>
                  <a:lnTo>
                    <a:pt x="3788979" y="51214"/>
                  </a:lnTo>
                  <a:lnTo>
                    <a:pt x="3969406" y="128037"/>
                  </a:lnTo>
                  <a:lnTo>
                    <a:pt x="4149834" y="204859"/>
                  </a:lnTo>
                  <a:lnTo>
                    <a:pt x="4330262" y="76822"/>
                  </a:lnTo>
                  <a:lnTo>
                    <a:pt x="4510689" y="128037"/>
                  </a:lnTo>
                </a:path>
              </a:pathLst>
            </a:custGeom>
            <a:ln w="32521" cap="flat">
              <a:solidFill>
                <a:srgbClr val="5EB0E8">
                  <a:alpha val="100000"/>
                </a:srgbClr>
              </a:solidFill>
              <a:prstDash val="solid"/>
              <a:round/>
            </a:ln>
          </p:spPr>
          <p:txBody>
            <a:bodyPr/>
            <a:lstStyle/>
            <a:p/>
          </p:txBody>
        </p:sp>
        <p:sp>
          <p:nvSpPr>
            <p:cNvPr id="317" name="pl18"/>
            <p:cNvSpPr/>
            <p:nvPr/>
          </p:nvSpPr>
          <p:spPr>
            <a:xfrm>
              <a:off x="14588137" y="7073390"/>
              <a:ext cx="3247696" cy="307289"/>
            </a:xfrm>
            <a:custGeom>
              <a:avLst/>
              <a:pathLst>
                <a:path w="3247696" h="307289">
                  <a:moveTo>
                    <a:pt x="0" y="153644"/>
                  </a:moveTo>
                  <a:lnTo>
                    <a:pt x="180427" y="153644"/>
                  </a:lnTo>
                  <a:lnTo>
                    <a:pt x="360855" y="153644"/>
                  </a:lnTo>
                  <a:lnTo>
                    <a:pt x="541282" y="153644"/>
                  </a:lnTo>
                  <a:lnTo>
                    <a:pt x="721710" y="153644"/>
                  </a:lnTo>
                  <a:lnTo>
                    <a:pt x="902137" y="0"/>
                  </a:lnTo>
                  <a:lnTo>
                    <a:pt x="1082565" y="0"/>
                  </a:lnTo>
                  <a:lnTo>
                    <a:pt x="1262993" y="25607"/>
                  </a:lnTo>
                  <a:lnTo>
                    <a:pt x="1443420" y="51214"/>
                  </a:lnTo>
                  <a:lnTo>
                    <a:pt x="1623848" y="102429"/>
                  </a:lnTo>
                  <a:lnTo>
                    <a:pt x="1804275" y="128037"/>
                  </a:lnTo>
                  <a:lnTo>
                    <a:pt x="1984703" y="153644"/>
                  </a:lnTo>
                  <a:lnTo>
                    <a:pt x="2165131" y="179252"/>
                  </a:lnTo>
                  <a:lnTo>
                    <a:pt x="2345558" y="204859"/>
                  </a:lnTo>
                  <a:lnTo>
                    <a:pt x="2525986" y="256074"/>
                  </a:lnTo>
                  <a:lnTo>
                    <a:pt x="2706413" y="281682"/>
                  </a:lnTo>
                  <a:lnTo>
                    <a:pt x="2886841" y="307289"/>
                  </a:lnTo>
                  <a:lnTo>
                    <a:pt x="3067268" y="307289"/>
                  </a:lnTo>
                  <a:lnTo>
                    <a:pt x="3247696" y="0"/>
                  </a:lnTo>
                </a:path>
              </a:pathLst>
            </a:custGeom>
            <a:ln w="32521" cap="flat">
              <a:solidFill>
                <a:srgbClr val="00A173">
                  <a:alpha val="100000"/>
                </a:srgbClr>
              </a:solidFill>
              <a:prstDash val="solid"/>
              <a:round/>
            </a:ln>
          </p:spPr>
          <p:txBody>
            <a:bodyPr/>
            <a:lstStyle/>
            <a:p/>
          </p:txBody>
        </p:sp>
        <p:sp>
          <p:nvSpPr>
            <p:cNvPr id="31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2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2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6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6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6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7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7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7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8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8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8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3" name="rc84"/>
            <p:cNvSpPr/>
            <p:nvPr/>
          </p:nvSpPr>
          <p:spPr>
            <a:xfrm>
              <a:off x="14005791" y="9941072"/>
              <a:ext cx="3149396" cy="504938"/>
            </a:xfrm>
            <a:prstGeom prst="rect">
              <a:avLst/>
            </a:prstGeom>
            <a:solidFill>
              <a:srgbClr val="FFFFFF">
                <a:alpha val="100000"/>
              </a:srgbClr>
            </a:solidFill>
          </p:spPr>
          <p:txBody>
            <a:bodyPr/>
            <a:lstStyle/>
            <a:p/>
          </p:txBody>
        </p:sp>
        <p:sp>
          <p:nvSpPr>
            <p:cNvPr id="38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9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9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9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Grenada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 name="pl10"/>
            <p:cNvSpPr/>
            <p:nvPr/>
          </p:nvSpPr>
          <p:spPr>
            <a:xfrm>
              <a:off x="170910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rc13"/>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348648"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 name="pg19"/>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4961528" y="2153563"/>
              <a:ext cx="3252419" cy="3131794"/>
            </a:xfrm>
            <a:prstGeom prst="rect">
              <a:avLst/>
            </a:prstGeom>
            <a:solidFill>
              <a:srgbClr val="FFFFFF">
                <a:alpha val="100000"/>
              </a:srgbClr>
            </a:solidFill>
          </p:spPr>
          <p:txBody>
            <a:bodyPr/>
            <a:lstStyle/>
            <a:p/>
          </p:txBody>
        </p:sp>
        <p:sp>
          <p:nvSpPr>
            <p:cNvPr id="24" name="pl23"/>
            <p:cNvSpPr/>
            <p:nvPr/>
          </p:nvSpPr>
          <p:spPr>
            <a:xfrm>
              <a:off x="496152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5" name="pl24"/>
            <p:cNvSpPr/>
            <p:nvPr/>
          </p:nvSpPr>
          <p:spPr>
            <a:xfrm>
              <a:off x="496152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6" name="pl25"/>
            <p:cNvSpPr/>
            <p:nvPr/>
          </p:nvSpPr>
          <p:spPr>
            <a:xfrm>
              <a:off x="496152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7" name="pl26"/>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8" name="pl27"/>
            <p:cNvSpPr/>
            <p:nvPr/>
          </p:nvSpPr>
          <p:spPr>
            <a:xfrm>
              <a:off x="496152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9" name="pl28"/>
            <p:cNvSpPr/>
            <p:nvPr/>
          </p:nvSpPr>
          <p:spPr>
            <a:xfrm>
              <a:off x="496152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0" name="pl29"/>
            <p:cNvSpPr/>
            <p:nvPr/>
          </p:nvSpPr>
          <p:spPr>
            <a:xfrm>
              <a:off x="496152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1" name="rc3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001517"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80129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06788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06788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06788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067884"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334476"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13948" y="2153563"/>
              <a:ext cx="3252419" cy="3131794"/>
            </a:xfrm>
            <a:prstGeom prst="rect">
              <a:avLst/>
            </a:prstGeom>
            <a:solidFill>
              <a:srgbClr val="FFFFFF">
                <a:alpha val="100000"/>
              </a:srgbClr>
            </a:solidFill>
          </p:spPr>
          <p:txBody>
            <a:bodyPr/>
            <a:lstStyle/>
            <a:p/>
          </p:txBody>
        </p:sp>
        <p:sp>
          <p:nvSpPr>
            <p:cNvPr id="53" name="pl52"/>
            <p:cNvSpPr/>
            <p:nvPr/>
          </p:nvSpPr>
          <p:spPr>
            <a:xfrm>
              <a:off x="821394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821394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821394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7" name="pl56"/>
            <p:cNvSpPr/>
            <p:nvPr/>
          </p:nvSpPr>
          <p:spPr>
            <a:xfrm>
              <a:off x="821394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8" name="pl57"/>
            <p:cNvSpPr/>
            <p:nvPr/>
          </p:nvSpPr>
          <p:spPr>
            <a:xfrm>
              <a:off x="821394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821394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rc59"/>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825393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905371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9320304"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586895" y="3358100"/>
              <a:ext cx="239932" cy="192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85348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12007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386671"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65326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pg91"/>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3" name="tx92"/>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5" name="tx94"/>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97" name="rc96"/>
            <p:cNvSpPr/>
            <p:nvPr/>
          </p:nvSpPr>
          <p:spPr>
            <a:xfrm>
              <a:off x="11466368" y="2153563"/>
              <a:ext cx="3252419" cy="3131794"/>
            </a:xfrm>
            <a:prstGeom prst="rect">
              <a:avLst/>
            </a:prstGeom>
            <a:solidFill>
              <a:srgbClr val="FFFFFF">
                <a:alpha val="100000"/>
              </a:srgbClr>
            </a:solidFill>
          </p:spPr>
          <p:txBody>
            <a:bodyPr/>
            <a:lstStyle/>
            <a:p/>
          </p:txBody>
        </p:sp>
        <p:sp>
          <p:nvSpPr>
            <p:cNvPr id="98" name="pl97"/>
            <p:cNvSpPr/>
            <p:nvPr/>
          </p:nvSpPr>
          <p:spPr>
            <a:xfrm>
              <a:off x="1146636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9" name="pl98"/>
            <p:cNvSpPr/>
            <p:nvPr/>
          </p:nvSpPr>
          <p:spPr>
            <a:xfrm>
              <a:off x="1146636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0" name="pl99"/>
            <p:cNvSpPr/>
            <p:nvPr/>
          </p:nvSpPr>
          <p:spPr>
            <a:xfrm>
              <a:off x="1146636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1" name="pl100"/>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2" name="pl101"/>
            <p:cNvSpPr/>
            <p:nvPr/>
          </p:nvSpPr>
          <p:spPr>
            <a:xfrm>
              <a:off x="1146636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3" name="pl102"/>
            <p:cNvSpPr/>
            <p:nvPr/>
          </p:nvSpPr>
          <p:spPr>
            <a:xfrm>
              <a:off x="1146636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4" name="pl103"/>
            <p:cNvSpPr/>
            <p:nvPr/>
          </p:nvSpPr>
          <p:spPr>
            <a:xfrm>
              <a:off x="1146636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5" name="rc104"/>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572723"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2839315"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3105907"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337249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4172274"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4718787" y="2153563"/>
              <a:ext cx="3252419" cy="3131794"/>
            </a:xfrm>
            <a:prstGeom prst="rect">
              <a:avLst/>
            </a:prstGeom>
            <a:solidFill>
              <a:srgbClr val="FFFFFF">
                <a:alpha val="100000"/>
              </a:srgbClr>
            </a:solidFill>
          </p:spPr>
          <p:txBody>
            <a:bodyPr/>
            <a:lstStyle/>
            <a:p/>
          </p:txBody>
        </p:sp>
        <p:sp>
          <p:nvSpPr>
            <p:cNvPr id="131" name="pl130"/>
            <p:cNvSpPr/>
            <p:nvPr/>
          </p:nvSpPr>
          <p:spPr>
            <a:xfrm>
              <a:off x="14718787"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2" name="pl131"/>
            <p:cNvSpPr/>
            <p:nvPr/>
          </p:nvSpPr>
          <p:spPr>
            <a:xfrm>
              <a:off x="14718787"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3" name="pl132"/>
            <p:cNvSpPr/>
            <p:nvPr/>
          </p:nvSpPr>
          <p:spPr>
            <a:xfrm>
              <a:off x="14718787"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4" name="pl133"/>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5" name="pl134"/>
            <p:cNvSpPr/>
            <p:nvPr/>
          </p:nvSpPr>
          <p:spPr>
            <a:xfrm>
              <a:off x="14718787"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6" name="pl135"/>
            <p:cNvSpPr/>
            <p:nvPr/>
          </p:nvSpPr>
          <p:spPr>
            <a:xfrm>
              <a:off x="14718787"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7" name="pl136"/>
            <p:cNvSpPr/>
            <p:nvPr/>
          </p:nvSpPr>
          <p:spPr>
            <a:xfrm>
              <a:off x="14718787"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8" name="rc137"/>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5025368"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58251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58251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58251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582514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pg145"/>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7" name="tx146"/>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8" name="pg147"/>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9" name="rc148"/>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50" name="tx149"/>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51" name="tx150"/>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2" name="tx151"/>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3" name="tx152"/>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4" name="tx153"/>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5" name="pl154"/>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tx166"/>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8" name="tx167"/>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9" name="tx168"/>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0" name="tx169"/>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1" name="tx170"/>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2" name="tx171"/>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3" name="tx172"/>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4" name="tx173"/>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5" name="tx174"/>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6" name="tx175"/>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7" name="tx176"/>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8" name="tx177"/>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9" name="pl178"/>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tx190"/>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2" name="tx191"/>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3" name="tx192"/>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4" name="tx193"/>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5" name="tx194"/>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6" name="tx195"/>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7" name="tx196"/>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8" name="tx197"/>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9" name="tx198"/>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0" name="tx199"/>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1" name="tx200"/>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2" name="tx201"/>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3" name="pl202"/>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tx214"/>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6" name="tx215"/>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7" name="tx216"/>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8" name="tx217"/>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9" name="tx218"/>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0" name="tx219"/>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1" name="tx220"/>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2" name="tx221"/>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3" name="tx222"/>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4" name="tx223"/>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5" name="tx224"/>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6" name="tx225"/>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7" name="pl226"/>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262"/>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5" name="tx274"/>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6" name="tx275"/>
            <p:cNvSpPr/>
            <p:nvPr/>
          </p:nvSpPr>
          <p:spPr>
            <a:xfrm>
              <a:off x="1230614" y="423924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77" name="tx276"/>
            <p:cNvSpPr/>
            <p:nvPr/>
          </p:nvSpPr>
          <p:spPr>
            <a:xfrm>
              <a:off x="1230614" y="327628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78" name="tx277"/>
            <p:cNvSpPr/>
            <p:nvPr/>
          </p:nvSpPr>
          <p:spPr>
            <a:xfrm>
              <a:off x="1230614" y="2309192"/>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79" name="pl278"/>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674314" y="43217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674314" y="33581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674314" y="23944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98" name=""/>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7"/>
            <p:cNvSpPr/>
            <p:nvPr/>
          </p:nvSpPr>
          <p:spPr>
            <a:xfrm>
              <a:off x="13325144" y="6663670"/>
              <a:ext cx="4510689" cy="742617"/>
            </a:xfrm>
            <a:custGeom>
              <a:avLst/>
              <a:pathLst>
                <a:path w="4510689" h="742617">
                  <a:moveTo>
                    <a:pt x="0" y="179252"/>
                  </a:moveTo>
                  <a:lnTo>
                    <a:pt x="180427" y="0"/>
                  </a:lnTo>
                  <a:lnTo>
                    <a:pt x="360855" y="76822"/>
                  </a:lnTo>
                  <a:lnTo>
                    <a:pt x="541282" y="0"/>
                  </a:lnTo>
                  <a:lnTo>
                    <a:pt x="721710" y="640187"/>
                  </a:lnTo>
                  <a:lnTo>
                    <a:pt x="902137" y="0"/>
                  </a:lnTo>
                  <a:lnTo>
                    <a:pt x="1082565" y="25607"/>
                  </a:lnTo>
                  <a:lnTo>
                    <a:pt x="1262993" y="25607"/>
                  </a:lnTo>
                  <a:lnTo>
                    <a:pt x="1443420" y="0"/>
                  </a:lnTo>
                  <a:lnTo>
                    <a:pt x="1623848" y="25607"/>
                  </a:lnTo>
                  <a:lnTo>
                    <a:pt x="1804275" y="102429"/>
                  </a:lnTo>
                  <a:lnTo>
                    <a:pt x="1984703" y="102429"/>
                  </a:lnTo>
                  <a:lnTo>
                    <a:pt x="2165131" y="128037"/>
                  </a:lnTo>
                  <a:lnTo>
                    <a:pt x="2345558" y="128037"/>
                  </a:lnTo>
                  <a:lnTo>
                    <a:pt x="2525986" y="128037"/>
                  </a:lnTo>
                  <a:lnTo>
                    <a:pt x="2706413" y="0"/>
                  </a:lnTo>
                  <a:lnTo>
                    <a:pt x="2886841" y="102429"/>
                  </a:lnTo>
                  <a:lnTo>
                    <a:pt x="3067268" y="358504"/>
                  </a:lnTo>
                  <a:lnTo>
                    <a:pt x="3247696" y="384112"/>
                  </a:lnTo>
                  <a:lnTo>
                    <a:pt x="3428124" y="128037"/>
                  </a:lnTo>
                  <a:lnTo>
                    <a:pt x="3608551" y="409719"/>
                  </a:lnTo>
                  <a:lnTo>
                    <a:pt x="3788979" y="742617"/>
                  </a:lnTo>
                  <a:lnTo>
                    <a:pt x="3969406" y="588972"/>
                  </a:lnTo>
                  <a:lnTo>
                    <a:pt x="4149834" y="435327"/>
                  </a:lnTo>
                  <a:lnTo>
                    <a:pt x="4330262" y="409719"/>
                  </a:lnTo>
                  <a:lnTo>
                    <a:pt x="4510689" y="409719"/>
                  </a:lnTo>
                </a:path>
              </a:pathLst>
            </a:custGeom>
            <a:ln w="32521" cap="flat">
              <a:solidFill>
                <a:srgbClr val="5EB0E8">
                  <a:alpha val="100000"/>
                </a:srgbClr>
              </a:solidFill>
              <a:prstDash val="solid"/>
              <a:round/>
            </a:ln>
          </p:spPr>
          <p:txBody>
            <a:bodyPr/>
            <a:lstStyle/>
            <a:p/>
          </p:txBody>
        </p:sp>
        <p:sp>
          <p:nvSpPr>
            <p:cNvPr id="314" name="pl18"/>
            <p:cNvSpPr/>
            <p:nvPr/>
          </p:nvSpPr>
          <p:spPr>
            <a:xfrm>
              <a:off x="13685999" y="6842922"/>
              <a:ext cx="4149834" cy="947477"/>
            </a:xfrm>
            <a:custGeom>
              <a:avLst/>
              <a:pathLst>
                <a:path w="4149834" h="947477">
                  <a:moveTo>
                    <a:pt x="0" y="460934"/>
                  </a:moveTo>
                  <a:lnTo>
                    <a:pt x="180427" y="614579"/>
                  </a:lnTo>
                  <a:lnTo>
                    <a:pt x="360855" y="793832"/>
                  </a:lnTo>
                  <a:lnTo>
                    <a:pt x="541282" y="281682"/>
                  </a:lnTo>
                  <a:lnTo>
                    <a:pt x="721710" y="128037"/>
                  </a:lnTo>
                  <a:lnTo>
                    <a:pt x="902137" y="153644"/>
                  </a:lnTo>
                  <a:lnTo>
                    <a:pt x="1082565" y="153644"/>
                  </a:lnTo>
                  <a:lnTo>
                    <a:pt x="1262993" y="358504"/>
                  </a:lnTo>
                  <a:lnTo>
                    <a:pt x="1443420" y="153644"/>
                  </a:lnTo>
                  <a:lnTo>
                    <a:pt x="1623848" y="179252"/>
                  </a:lnTo>
                  <a:lnTo>
                    <a:pt x="1804275" y="435327"/>
                  </a:lnTo>
                  <a:lnTo>
                    <a:pt x="1984703" y="179252"/>
                  </a:lnTo>
                  <a:lnTo>
                    <a:pt x="2165131" y="0"/>
                  </a:lnTo>
                  <a:lnTo>
                    <a:pt x="2345558" y="76822"/>
                  </a:lnTo>
                  <a:lnTo>
                    <a:pt x="2525986" y="179252"/>
                  </a:lnTo>
                  <a:lnTo>
                    <a:pt x="2706413" y="332897"/>
                  </a:lnTo>
                  <a:lnTo>
                    <a:pt x="2886841" y="460934"/>
                  </a:lnTo>
                  <a:lnTo>
                    <a:pt x="3067268" y="256074"/>
                  </a:lnTo>
                  <a:lnTo>
                    <a:pt x="3247696" y="332897"/>
                  </a:lnTo>
                  <a:lnTo>
                    <a:pt x="3428124" y="947477"/>
                  </a:lnTo>
                  <a:lnTo>
                    <a:pt x="3608551" y="614579"/>
                  </a:lnTo>
                  <a:lnTo>
                    <a:pt x="3788979" y="204859"/>
                  </a:lnTo>
                  <a:lnTo>
                    <a:pt x="3969406" y="640187"/>
                  </a:lnTo>
                  <a:lnTo>
                    <a:pt x="4149834" y="640187"/>
                  </a:lnTo>
                </a:path>
              </a:pathLst>
            </a:custGeom>
            <a:ln w="32521" cap="flat">
              <a:solidFill>
                <a:srgbClr val="00A173">
                  <a:alpha val="100000"/>
                </a:srgbClr>
              </a:solidFill>
              <a:prstDash val="solid"/>
              <a:round/>
            </a:ln>
          </p:spPr>
          <p:txBody>
            <a:bodyPr/>
            <a:lstStyle/>
            <a:p/>
          </p:txBody>
        </p:sp>
        <p:sp>
          <p:nvSpPr>
            <p:cNvPr id="31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p:txBody>
        </p:sp>
        <p:sp>
          <p:nvSpPr>
            <p:cNvPr id="38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Guatemala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1288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2679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39404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59546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4013"/>
              <a:ext cx="232429" cy="1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4282"/>
              <a:ext cx="232429" cy="1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1054"/>
              <a:ext cx="232429" cy="4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4551"/>
              <a:ext cx="232429" cy="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77826"/>
              <a:ext cx="232429" cy="7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78902"/>
              <a:ext cx="232429" cy="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0516"/>
              <a:ext cx="232429" cy="4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79978"/>
              <a:ext cx="232429" cy="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0516"/>
              <a:ext cx="232429" cy="4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79709"/>
              <a:ext cx="232429" cy="5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3475"/>
              <a:ext cx="232429" cy="1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pg55"/>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7" name="tx56"/>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8" name="pg57"/>
            <p:cNvSpPr/>
            <p:nvPr/>
          </p:nvSpPr>
          <p:spPr>
            <a:xfrm>
              <a:off x="321911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9" name="tx58"/>
            <p:cNvSpPr/>
            <p:nvPr/>
          </p:nvSpPr>
          <p:spPr>
            <a:xfrm>
              <a:off x="332318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0" name="rc5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1" name="rc60"/>
            <p:cNvSpPr/>
            <p:nvPr/>
          </p:nvSpPr>
          <p:spPr>
            <a:xfrm>
              <a:off x="5368365" y="2153563"/>
              <a:ext cx="3150710" cy="3131794"/>
            </a:xfrm>
            <a:prstGeom prst="rect">
              <a:avLst/>
            </a:prstGeom>
            <a:solidFill>
              <a:srgbClr val="FFFFFF">
                <a:alpha val="100000"/>
              </a:srgbClr>
            </a:solidFill>
          </p:spPr>
          <p:txBody>
            <a:bodyPr/>
            <a:lstStyle/>
            <a:p/>
          </p:txBody>
        </p:sp>
        <p:sp>
          <p:nvSpPr>
            <p:cNvPr id="62" name="pl61"/>
            <p:cNvSpPr/>
            <p:nvPr/>
          </p:nvSpPr>
          <p:spPr>
            <a:xfrm>
              <a:off x="5368365" y="461288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3" name="pl62"/>
            <p:cNvSpPr/>
            <p:nvPr/>
          </p:nvSpPr>
          <p:spPr>
            <a:xfrm>
              <a:off x="5368365" y="32679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4" name="pl63"/>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5" name="pl64"/>
            <p:cNvSpPr/>
            <p:nvPr/>
          </p:nvSpPr>
          <p:spPr>
            <a:xfrm>
              <a:off x="5368365" y="39404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6" name="pl65"/>
            <p:cNvSpPr/>
            <p:nvPr/>
          </p:nvSpPr>
          <p:spPr>
            <a:xfrm>
              <a:off x="5368365" y="259546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7" name="rc66"/>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407103" y="5281054"/>
              <a:ext cx="232429" cy="4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665358" y="5282399"/>
              <a:ext cx="232429" cy="2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923613" y="5275405"/>
              <a:ext cx="232429" cy="9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181868" y="5281861"/>
              <a:ext cx="232429" cy="3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440123" y="5278364"/>
              <a:ext cx="232429" cy="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98378" y="5279709"/>
              <a:ext cx="232429" cy="5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56633" y="5278364"/>
              <a:ext cx="232429" cy="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14888" y="5277826"/>
              <a:ext cx="232429" cy="7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473143" y="5277557"/>
              <a:ext cx="232429" cy="7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31398" y="5282668"/>
              <a:ext cx="232429" cy="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89653" y="5283475"/>
              <a:ext cx="232429" cy="1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247908" y="5284820"/>
              <a:ext cx="232429" cy="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606698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191872"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7" name="pg116"/>
            <p:cNvSpPr/>
            <p:nvPr/>
          </p:nvSpPr>
          <p:spPr>
            <a:xfrm>
              <a:off x="63698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47389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9" name="rc118"/>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519075" y="2153563"/>
              <a:ext cx="3150710" cy="3131794"/>
            </a:xfrm>
            <a:prstGeom prst="rect">
              <a:avLst/>
            </a:prstGeom>
            <a:solidFill>
              <a:srgbClr val="FFFFFF">
                <a:alpha val="100000"/>
              </a:srgbClr>
            </a:solidFill>
          </p:spPr>
          <p:txBody>
            <a:bodyPr/>
            <a:lstStyle/>
            <a:p/>
          </p:txBody>
        </p:sp>
        <p:sp>
          <p:nvSpPr>
            <p:cNvPr id="121" name="pl120"/>
            <p:cNvSpPr/>
            <p:nvPr/>
          </p:nvSpPr>
          <p:spPr>
            <a:xfrm>
              <a:off x="8519075" y="461288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2" name="pl121"/>
            <p:cNvSpPr/>
            <p:nvPr/>
          </p:nvSpPr>
          <p:spPr>
            <a:xfrm>
              <a:off x="8519075" y="32679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3" name="pl122"/>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4" name="pl123"/>
            <p:cNvSpPr/>
            <p:nvPr/>
          </p:nvSpPr>
          <p:spPr>
            <a:xfrm>
              <a:off x="8519075" y="39404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5" name="pl124"/>
            <p:cNvSpPr/>
            <p:nvPr/>
          </p:nvSpPr>
          <p:spPr>
            <a:xfrm>
              <a:off x="8519075" y="259546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6" name="rc125"/>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8557813" y="5281861"/>
              <a:ext cx="232429" cy="3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816068" y="5280785"/>
              <a:ext cx="232429" cy="45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90743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90743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90743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9074323" y="5279440"/>
              <a:ext cx="232429" cy="5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3325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3325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3325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332578" y="5277288"/>
              <a:ext cx="232429" cy="8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5908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5908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5908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590833" y="5278902"/>
              <a:ext cx="232429" cy="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849088" y="5275943"/>
              <a:ext cx="232429" cy="9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0107343" y="5280785"/>
              <a:ext cx="232429" cy="45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65598" y="5276212"/>
              <a:ext cx="232429" cy="9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623853" y="5282130"/>
              <a:ext cx="232429" cy="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82108" y="5281323"/>
              <a:ext cx="232429" cy="40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1140363" y="5279440"/>
              <a:ext cx="232429" cy="5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98618" y="5284013"/>
              <a:ext cx="232429" cy="1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pg173"/>
            <p:cNvSpPr/>
            <p:nvPr/>
          </p:nvSpPr>
          <p:spPr>
            <a:xfrm>
              <a:off x="1042100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5" name="pg174"/>
            <p:cNvSpPr/>
            <p:nvPr/>
          </p:nvSpPr>
          <p:spPr>
            <a:xfrm>
              <a:off x="9217700"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934258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7" name="pg176"/>
            <p:cNvSpPr/>
            <p:nvPr/>
          </p:nvSpPr>
          <p:spPr>
            <a:xfrm>
              <a:off x="952053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962460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9" name="rc178"/>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1669786" y="2153563"/>
              <a:ext cx="3150710" cy="3131794"/>
            </a:xfrm>
            <a:prstGeom prst="rect">
              <a:avLst/>
            </a:prstGeom>
            <a:solidFill>
              <a:srgbClr val="FFFFFF">
                <a:alpha val="100000"/>
              </a:srgbClr>
            </a:solidFill>
          </p:spPr>
          <p:txBody>
            <a:bodyPr/>
            <a:lstStyle/>
            <a:p/>
          </p:txBody>
        </p:sp>
        <p:sp>
          <p:nvSpPr>
            <p:cNvPr id="181" name="pl180"/>
            <p:cNvSpPr/>
            <p:nvPr/>
          </p:nvSpPr>
          <p:spPr>
            <a:xfrm>
              <a:off x="11669786" y="461288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2" name="pl181"/>
            <p:cNvSpPr/>
            <p:nvPr/>
          </p:nvSpPr>
          <p:spPr>
            <a:xfrm>
              <a:off x="11669786" y="32679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3" name="pl182"/>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4" name="pl183"/>
            <p:cNvSpPr/>
            <p:nvPr/>
          </p:nvSpPr>
          <p:spPr>
            <a:xfrm>
              <a:off x="11669786" y="39404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5" name="pl184"/>
            <p:cNvSpPr/>
            <p:nvPr/>
          </p:nvSpPr>
          <p:spPr>
            <a:xfrm>
              <a:off x="11669786" y="259546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6" name="rc185"/>
            <p:cNvSpPr/>
            <p:nvPr/>
          </p:nvSpPr>
          <p:spPr>
            <a:xfrm>
              <a:off x="1170852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70852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70852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708524" y="5284282"/>
              <a:ext cx="232429" cy="1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196677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96677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96677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66779" y="5282130"/>
              <a:ext cx="232429" cy="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22503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22503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22503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225034" y="5278633"/>
              <a:ext cx="232429" cy="67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48328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48328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48328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83289" y="5281592"/>
              <a:ext cx="232429" cy="3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74154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74154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74154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741544" y="5277826"/>
              <a:ext cx="232429" cy="7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99979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99979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99979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99799" y="5271370"/>
              <a:ext cx="232429" cy="139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325805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325805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325805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58054" y="5263032"/>
              <a:ext cx="232429" cy="22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51630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51630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51630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516309" y="5268680"/>
              <a:ext cx="232429" cy="16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77456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77456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77456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74564" y="5275405"/>
              <a:ext cx="232429" cy="9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403281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403281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403281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32819" y="5279171"/>
              <a:ext cx="232429" cy="6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9107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9107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9107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91074" y="5278902"/>
              <a:ext cx="232429" cy="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54932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54932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54932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49329" y="5283475"/>
              <a:ext cx="232429" cy="1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pg233"/>
            <p:cNvSpPr/>
            <p:nvPr/>
          </p:nvSpPr>
          <p:spPr>
            <a:xfrm>
              <a:off x="12368411"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5" name="tx234"/>
            <p:cNvSpPr/>
            <p:nvPr/>
          </p:nvSpPr>
          <p:spPr>
            <a:xfrm>
              <a:off x="1249329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6" name="pg235"/>
            <p:cNvSpPr/>
            <p:nvPr/>
          </p:nvSpPr>
          <p:spPr>
            <a:xfrm>
              <a:off x="126712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7" name="tx236"/>
            <p:cNvSpPr/>
            <p:nvPr/>
          </p:nvSpPr>
          <p:spPr>
            <a:xfrm>
              <a:off x="12775316"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38" name="rc237"/>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39" name="rc238"/>
            <p:cNvSpPr/>
            <p:nvPr/>
          </p:nvSpPr>
          <p:spPr>
            <a:xfrm>
              <a:off x="14820496" y="2153563"/>
              <a:ext cx="3150710" cy="3131794"/>
            </a:xfrm>
            <a:prstGeom prst="rect">
              <a:avLst/>
            </a:prstGeom>
            <a:solidFill>
              <a:srgbClr val="FFFFFF">
                <a:alpha val="100000"/>
              </a:srgbClr>
            </a:solidFill>
          </p:spPr>
          <p:txBody>
            <a:bodyPr/>
            <a:lstStyle/>
            <a:p/>
          </p:txBody>
        </p:sp>
        <p:sp>
          <p:nvSpPr>
            <p:cNvPr id="240" name="pl239"/>
            <p:cNvSpPr/>
            <p:nvPr/>
          </p:nvSpPr>
          <p:spPr>
            <a:xfrm>
              <a:off x="14820496" y="461288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1" name="pl240"/>
            <p:cNvSpPr/>
            <p:nvPr/>
          </p:nvSpPr>
          <p:spPr>
            <a:xfrm>
              <a:off x="14820496" y="32679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2" name="pl241"/>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3" name="pl242"/>
            <p:cNvSpPr/>
            <p:nvPr/>
          </p:nvSpPr>
          <p:spPr>
            <a:xfrm>
              <a:off x="14820496" y="39404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4" name="pl243"/>
            <p:cNvSpPr/>
            <p:nvPr/>
          </p:nvSpPr>
          <p:spPr>
            <a:xfrm>
              <a:off x="14820496" y="259546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5" name="rc244"/>
            <p:cNvSpPr/>
            <p:nvPr/>
          </p:nvSpPr>
          <p:spPr>
            <a:xfrm>
              <a:off x="14859235" y="5224835"/>
              <a:ext cx="232429" cy="60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859235" y="522483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859235" y="522483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859235" y="522483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117490" y="5008298"/>
              <a:ext cx="232429" cy="277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117490" y="50082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117490" y="50082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117490" y="500829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75745" y="4304890"/>
              <a:ext cx="232429" cy="980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75745" y="430489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75745" y="43048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75745" y="430489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634000" y="2876285"/>
              <a:ext cx="232429"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634000" y="28762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634000" y="28762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634000" y="287628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92255" y="3027188"/>
              <a:ext cx="232429" cy="2258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92255" y="30271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92255" y="30271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92255" y="302718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50510" y="3634298"/>
              <a:ext cx="232429" cy="1651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50510" y="36342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150510" y="36342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50510" y="363429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408764" y="4546712"/>
              <a:ext cx="232429" cy="738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408764" y="454671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408764" y="454671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408764" y="454671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67019" y="4924373"/>
              <a:ext cx="232429" cy="360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67019" y="492437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667019" y="492437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67019" y="49243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925274" y="5146559"/>
              <a:ext cx="232429" cy="138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925274" y="514655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925274" y="514655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925274" y="514655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pg280"/>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2" name="tx281"/>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32,993 case(s)</a:t>
              </a:r>
            </a:p>
          </p:txBody>
        </p:sp>
        <p:sp>
          <p:nvSpPr>
            <p:cNvPr id="283" name="pg282"/>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4" name="rc283"/>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85" name="tx284"/>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94238" y="3825551"/>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12" name="tx411"/>
            <p:cNvSpPr/>
            <p:nvPr/>
          </p:nvSpPr>
          <p:spPr>
            <a:xfrm>
              <a:off x="1230614" y="2480602"/>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13" name="pl412"/>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2182860" y="39404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2182860" y="2595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pg41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0" name="tx41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p:txBody>
        </p:sp>
        <p:sp>
          <p:nvSpPr>
            <p:cNvPr id="422" name="rc421"/>
            <p:cNvSpPr/>
            <p:nvPr/>
          </p:nvSpPr>
          <p:spPr>
            <a:xfrm>
              <a:off x="18179974" y="2775829"/>
              <a:ext cx="274319" cy="274319"/>
            </a:xfrm>
            <a:prstGeom prst="rect">
              <a:avLst/>
            </a:prstGeom>
            <a:solidFill>
              <a:srgbClr val="FFFFFF">
                <a:alpha val="100000"/>
              </a:srgbClr>
            </a:solidFill>
          </p:spPr>
          <p:txBody>
            <a:bodyPr/>
            <a:lstStyle/>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50149"/>
              <a:ext cx="274319" cy="274319"/>
            </a:xfrm>
            <a:prstGeom prst="rect">
              <a:avLst/>
            </a:prstGeom>
            <a:solidFill>
              <a:srgbClr val="FFFFFF">
                <a:alpha val="100000"/>
              </a:srgbClr>
            </a:solidFill>
          </p:spPr>
          <p:txBody>
            <a:bodyPr/>
            <a:lstStyle/>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3324469"/>
              <a:ext cx="274319" cy="274320"/>
            </a:xfrm>
            <a:prstGeom prst="rect">
              <a:avLst/>
            </a:prstGeom>
            <a:solidFill>
              <a:srgbClr val="FFFFFF">
                <a:alpha val="100000"/>
              </a:srgbClr>
            </a:solidFill>
          </p:spPr>
          <p:txBody>
            <a:bodyPr/>
            <a:lstStyle/>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598789"/>
              <a:ext cx="274319" cy="274320"/>
            </a:xfrm>
            <a:prstGeom prst="rect">
              <a:avLst/>
            </a:prstGeom>
            <a:solidFill>
              <a:srgbClr val="FFFFFF">
                <a:alpha val="100000"/>
              </a:srgbClr>
            </a:solidFill>
          </p:spPr>
          <p:txBody>
            <a:bodyPr/>
            <a:lstStyle/>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4" name=""/>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7" name="rc5"/>
            <p:cNvSpPr/>
            <p:nvPr/>
          </p:nvSpPr>
          <p:spPr>
            <a:xfrm>
              <a:off x="7365527" y="6510025"/>
              <a:ext cx="3810569" cy="2788960"/>
            </a:xfrm>
            <a:prstGeom prst="rect">
              <a:avLst/>
            </a:prstGeom>
            <a:solidFill>
              <a:srgbClr val="FFFFFF">
                <a:alpha val="100000"/>
              </a:srgbClr>
            </a:solidFill>
          </p:spPr>
          <p:txBody>
            <a:bodyPr/>
            <a:lstStyle/>
            <a:p/>
          </p:txBody>
        </p:sp>
        <p:sp>
          <p:nvSpPr>
            <p:cNvPr id="438" name="pl6"/>
            <p:cNvSpPr/>
            <p:nvPr/>
          </p:nvSpPr>
          <p:spPr>
            <a:xfrm>
              <a:off x="7365527" y="8914989"/>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39" name="pl7"/>
            <p:cNvSpPr/>
            <p:nvPr/>
          </p:nvSpPr>
          <p:spPr>
            <a:xfrm>
              <a:off x="7365527" y="8400538"/>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40" name="pl8"/>
            <p:cNvSpPr/>
            <p:nvPr/>
          </p:nvSpPr>
          <p:spPr>
            <a:xfrm>
              <a:off x="7365527" y="7886088"/>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41" name="pl9"/>
            <p:cNvSpPr/>
            <p:nvPr/>
          </p:nvSpPr>
          <p:spPr>
            <a:xfrm>
              <a:off x="7365527" y="7371637"/>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42" name="pl10"/>
            <p:cNvSpPr/>
            <p:nvPr/>
          </p:nvSpPr>
          <p:spPr>
            <a:xfrm>
              <a:off x="7365527" y="6857186"/>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43" name="pl11"/>
            <p:cNvSpPr/>
            <p:nvPr/>
          </p:nvSpPr>
          <p:spPr>
            <a:xfrm>
              <a:off x="7365527" y="9172214"/>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4" name="pl12"/>
            <p:cNvSpPr/>
            <p:nvPr/>
          </p:nvSpPr>
          <p:spPr>
            <a:xfrm>
              <a:off x="7365527" y="8657764"/>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5" name="pl13"/>
            <p:cNvSpPr/>
            <p:nvPr/>
          </p:nvSpPr>
          <p:spPr>
            <a:xfrm>
              <a:off x="7365527" y="8143313"/>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6" name="pl14"/>
            <p:cNvSpPr/>
            <p:nvPr/>
          </p:nvSpPr>
          <p:spPr>
            <a:xfrm>
              <a:off x="7365527" y="7628862"/>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7" name="pl15"/>
            <p:cNvSpPr/>
            <p:nvPr/>
          </p:nvSpPr>
          <p:spPr>
            <a:xfrm>
              <a:off x="7365527" y="7114412"/>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8" name="pl16"/>
            <p:cNvSpPr/>
            <p:nvPr/>
          </p:nvSpPr>
          <p:spPr>
            <a:xfrm>
              <a:off x="7365527" y="6599961"/>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49" name="rc17"/>
            <p:cNvSpPr/>
            <p:nvPr/>
          </p:nvSpPr>
          <p:spPr>
            <a:xfrm>
              <a:off x="7497839" y="8524006"/>
              <a:ext cx="370472" cy="6482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18"/>
            <p:cNvSpPr/>
            <p:nvPr/>
          </p:nvSpPr>
          <p:spPr>
            <a:xfrm>
              <a:off x="8027084" y="8590679"/>
              <a:ext cx="370472" cy="5815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19"/>
            <p:cNvSpPr/>
            <p:nvPr/>
          </p:nvSpPr>
          <p:spPr>
            <a:xfrm>
              <a:off x="8556330" y="8778557"/>
              <a:ext cx="370472" cy="3936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20"/>
            <p:cNvSpPr/>
            <p:nvPr/>
          </p:nvSpPr>
          <p:spPr>
            <a:xfrm>
              <a:off x="9085576" y="8882476"/>
              <a:ext cx="370472" cy="2897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21"/>
            <p:cNvSpPr/>
            <p:nvPr/>
          </p:nvSpPr>
          <p:spPr>
            <a:xfrm>
              <a:off x="9614822" y="7495105"/>
              <a:ext cx="370472" cy="16771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22"/>
            <p:cNvSpPr/>
            <p:nvPr/>
          </p:nvSpPr>
          <p:spPr>
            <a:xfrm>
              <a:off x="10144067" y="6636796"/>
              <a:ext cx="370472"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23"/>
            <p:cNvSpPr/>
            <p:nvPr/>
          </p:nvSpPr>
          <p:spPr>
            <a:xfrm>
              <a:off x="10673313" y="8375227"/>
              <a:ext cx="370472" cy="7969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pl24"/>
            <p:cNvSpPr/>
            <p:nvPr/>
          </p:nvSpPr>
          <p:spPr>
            <a:xfrm>
              <a:off x="7683075" y="6867288"/>
              <a:ext cx="3175474" cy="2107551"/>
            </a:xfrm>
            <a:custGeom>
              <a:avLst/>
              <a:pathLst>
                <a:path w="3175474" h="2107551">
                  <a:moveTo>
                    <a:pt x="0" y="0"/>
                  </a:moveTo>
                  <a:lnTo>
                    <a:pt x="529245" y="1776816"/>
                  </a:lnTo>
                  <a:lnTo>
                    <a:pt x="1058491" y="2037931"/>
                  </a:lnTo>
                  <a:lnTo>
                    <a:pt x="1587737" y="2107551"/>
                  </a:lnTo>
                  <a:lnTo>
                    <a:pt x="2116982" y="1706341"/>
                  </a:lnTo>
                  <a:lnTo>
                    <a:pt x="2646228" y="1568813"/>
                  </a:lnTo>
                  <a:lnTo>
                    <a:pt x="3175474" y="2067910"/>
                  </a:lnTo>
                </a:path>
              </a:pathLst>
            </a:custGeom>
            <a:ln w="40651" cap="flat">
              <a:solidFill>
                <a:srgbClr val="000000">
                  <a:alpha val="100000"/>
                </a:srgbClr>
              </a:solidFill>
              <a:prstDash val="solid"/>
              <a:round/>
            </a:ln>
          </p:spPr>
          <p:txBody>
            <a:bodyPr/>
            <a:lstStyle/>
            <a:p/>
          </p:txBody>
        </p:sp>
        <p:sp>
          <p:nvSpPr>
            <p:cNvPr id="457" name="rc25"/>
            <p:cNvSpPr/>
            <p:nvPr/>
          </p:nvSpPr>
          <p:spPr>
            <a:xfrm>
              <a:off x="7365527" y="6510025"/>
              <a:ext cx="3810569" cy="2788960"/>
            </a:xfrm>
            <a:prstGeom prst="rect">
              <a:avLst/>
            </a:prstGeom>
            <a:ln w="13550" cap="rnd">
              <a:solidFill>
                <a:srgbClr val="333333">
                  <a:alpha val="100000"/>
                </a:srgbClr>
              </a:solidFill>
              <a:prstDash val="solid"/>
              <a:round/>
            </a:ln>
          </p:spPr>
          <p:txBody>
            <a:bodyPr/>
            <a:lstStyle/>
            <a:p/>
          </p:txBody>
        </p:sp>
        <p:sp>
          <p:nvSpPr>
            <p:cNvPr id="458" name="tx26"/>
            <p:cNvSpPr/>
            <p:nvPr/>
          </p:nvSpPr>
          <p:spPr>
            <a:xfrm>
              <a:off x="6971004" y="9169908"/>
              <a:ext cx="2964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9" name="tx27"/>
            <p:cNvSpPr/>
            <p:nvPr/>
          </p:nvSpPr>
          <p:spPr>
            <a:xfrm>
              <a:off x="6843756" y="8635737"/>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2,500</a:t>
              </a:r>
            </a:p>
          </p:txBody>
        </p:sp>
        <p:sp>
          <p:nvSpPr>
            <p:cNvPr id="460" name="tx28"/>
            <p:cNvSpPr/>
            <p:nvPr/>
          </p:nvSpPr>
          <p:spPr>
            <a:xfrm>
              <a:off x="6843756" y="8121286"/>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5,000</a:t>
              </a:r>
            </a:p>
          </p:txBody>
        </p:sp>
        <p:sp>
          <p:nvSpPr>
            <p:cNvPr id="461" name="tx29"/>
            <p:cNvSpPr/>
            <p:nvPr/>
          </p:nvSpPr>
          <p:spPr>
            <a:xfrm>
              <a:off x="6843756" y="7606836"/>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7,500</a:t>
              </a:r>
            </a:p>
          </p:txBody>
        </p:sp>
        <p:sp>
          <p:nvSpPr>
            <p:cNvPr id="462" name="tx30"/>
            <p:cNvSpPr/>
            <p:nvPr/>
          </p:nvSpPr>
          <p:spPr>
            <a:xfrm>
              <a:off x="6801340" y="7092385"/>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10,000</a:t>
              </a:r>
            </a:p>
          </p:txBody>
        </p:sp>
        <p:sp>
          <p:nvSpPr>
            <p:cNvPr id="463" name="tx31"/>
            <p:cNvSpPr/>
            <p:nvPr/>
          </p:nvSpPr>
          <p:spPr>
            <a:xfrm>
              <a:off x="6801340" y="6577934"/>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12,500</a:t>
              </a:r>
            </a:p>
          </p:txBody>
        </p:sp>
        <p:sp>
          <p:nvSpPr>
            <p:cNvPr id="464" name="pl32"/>
            <p:cNvSpPr/>
            <p:nvPr/>
          </p:nvSpPr>
          <p:spPr>
            <a:xfrm>
              <a:off x="7330733"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33"/>
            <p:cNvSpPr/>
            <p:nvPr/>
          </p:nvSpPr>
          <p:spPr>
            <a:xfrm>
              <a:off x="7330733" y="86577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4"/>
            <p:cNvSpPr/>
            <p:nvPr/>
          </p:nvSpPr>
          <p:spPr>
            <a:xfrm>
              <a:off x="7330733" y="81433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5"/>
            <p:cNvSpPr/>
            <p:nvPr/>
          </p:nvSpPr>
          <p:spPr>
            <a:xfrm>
              <a:off x="7330733" y="76288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6"/>
            <p:cNvSpPr/>
            <p:nvPr/>
          </p:nvSpPr>
          <p:spPr>
            <a:xfrm>
              <a:off x="7330733" y="71144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7"/>
            <p:cNvSpPr/>
            <p:nvPr/>
          </p:nvSpPr>
          <p:spPr>
            <a:xfrm>
              <a:off x="7330733" y="65999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39"/>
            <p:cNvSpPr/>
            <p:nvPr/>
          </p:nvSpPr>
          <p:spPr>
            <a:xfrm>
              <a:off x="11176096" y="84820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40"/>
            <p:cNvSpPr/>
            <p:nvPr/>
          </p:nvSpPr>
          <p:spPr>
            <a:xfrm>
              <a:off x="11176096" y="77919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41"/>
            <p:cNvSpPr/>
            <p:nvPr/>
          </p:nvSpPr>
          <p:spPr>
            <a:xfrm>
              <a:off x="11176096" y="71018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tx42"/>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5" name="tx43"/>
            <p:cNvSpPr/>
            <p:nvPr/>
          </p:nvSpPr>
          <p:spPr>
            <a:xfrm>
              <a:off x="11274154" y="847978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2500</a:t>
              </a:r>
            </a:p>
          </p:txBody>
        </p:sp>
        <p:sp>
          <p:nvSpPr>
            <p:cNvPr id="476" name="tx44"/>
            <p:cNvSpPr/>
            <p:nvPr/>
          </p:nvSpPr>
          <p:spPr>
            <a:xfrm>
              <a:off x="11274154" y="778966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5000</a:t>
              </a:r>
            </a:p>
          </p:txBody>
        </p:sp>
        <p:sp>
          <p:nvSpPr>
            <p:cNvPr id="477" name="tx45"/>
            <p:cNvSpPr/>
            <p:nvPr/>
          </p:nvSpPr>
          <p:spPr>
            <a:xfrm>
              <a:off x="11274154" y="709954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7500</a:t>
              </a:r>
            </a:p>
          </p:txBody>
        </p:sp>
        <p:sp>
          <p:nvSpPr>
            <p:cNvPr id="478" name="pl46"/>
            <p:cNvSpPr/>
            <p:nvPr/>
          </p:nvSpPr>
          <p:spPr>
            <a:xfrm>
              <a:off x="76830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7"/>
            <p:cNvSpPr/>
            <p:nvPr/>
          </p:nvSpPr>
          <p:spPr>
            <a:xfrm>
              <a:off x="82123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8"/>
            <p:cNvSpPr/>
            <p:nvPr/>
          </p:nvSpPr>
          <p:spPr>
            <a:xfrm>
              <a:off x="8741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0"/>
            <p:cNvSpPr/>
            <p:nvPr/>
          </p:nvSpPr>
          <p:spPr>
            <a:xfrm>
              <a:off x="9800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1"/>
            <p:cNvSpPr/>
            <p:nvPr/>
          </p:nvSpPr>
          <p:spPr>
            <a:xfrm>
              <a:off x="103293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2"/>
            <p:cNvSpPr/>
            <p:nvPr/>
          </p:nvSpPr>
          <p:spPr>
            <a:xfrm>
              <a:off x="108585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tx53"/>
            <p:cNvSpPr/>
            <p:nvPr/>
          </p:nvSpPr>
          <p:spPr>
            <a:xfrm rot="-2700000">
              <a:off x="75731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6" name="tx54"/>
            <p:cNvSpPr/>
            <p:nvPr/>
          </p:nvSpPr>
          <p:spPr>
            <a:xfrm rot="-2700000">
              <a:off x="806272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7" name="tx55"/>
            <p:cNvSpPr/>
            <p:nvPr/>
          </p:nvSpPr>
          <p:spPr>
            <a:xfrm rot="-2700000">
              <a:off x="859131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8" name="tx5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9" name="tx57"/>
            <p:cNvSpPr/>
            <p:nvPr/>
          </p:nvSpPr>
          <p:spPr>
            <a:xfrm rot="-2700000">
              <a:off x="950511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0" name="tx58"/>
            <p:cNvSpPr/>
            <p:nvPr/>
          </p:nvSpPr>
          <p:spPr>
            <a:xfrm rot="-2700000">
              <a:off x="1003433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1" name="tx59"/>
            <p:cNvSpPr/>
            <p:nvPr/>
          </p:nvSpPr>
          <p:spPr>
            <a:xfrm rot="-2700000">
              <a:off x="106756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6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3" name="tx6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4"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5"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6" name="rc64"/>
            <p:cNvSpPr/>
            <p:nvPr/>
          </p:nvSpPr>
          <p:spPr>
            <a:xfrm>
              <a:off x="8138064" y="10217410"/>
              <a:ext cx="1051268" cy="182880"/>
            </a:xfrm>
            <a:prstGeom prst="rect">
              <a:avLst/>
            </a:prstGeom>
            <a:solidFill>
              <a:srgbClr val="FFFFFF">
                <a:alpha val="100000"/>
              </a:srgbClr>
            </a:solidFill>
          </p:spPr>
          <p:txBody>
            <a:bodyPr/>
            <a:lstStyle/>
            <a:p/>
          </p:txBody>
        </p:sp>
        <p:sp>
          <p:nvSpPr>
            <p:cNvPr id="497" name="rc65"/>
            <p:cNvSpPr/>
            <p:nvPr/>
          </p:nvSpPr>
          <p:spPr>
            <a:xfrm>
              <a:off x="8138064" y="10217410"/>
              <a:ext cx="182879" cy="182880"/>
            </a:xfrm>
            <a:prstGeom prst="rect">
              <a:avLst/>
            </a:prstGeom>
            <a:solidFill>
              <a:srgbClr val="FFFFFF">
                <a:alpha val="100000"/>
              </a:srgbClr>
            </a:solidFill>
          </p:spPr>
          <p:txBody>
            <a:bodyPr/>
            <a:lstStyle/>
            <a:p/>
          </p:txBody>
        </p:sp>
        <p:sp>
          <p:nvSpPr>
            <p:cNvPr id="498" name="pl66"/>
            <p:cNvSpPr/>
            <p:nvPr/>
          </p:nvSpPr>
          <p:spPr>
            <a:xfrm>
              <a:off x="815635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9" name="tx67"/>
            <p:cNvSpPr/>
            <p:nvPr/>
          </p:nvSpPr>
          <p:spPr>
            <a:xfrm>
              <a:off x="842894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0" name="rc68"/>
            <p:cNvSpPr/>
            <p:nvPr/>
          </p:nvSpPr>
          <p:spPr>
            <a:xfrm>
              <a:off x="9369332" y="10217410"/>
              <a:ext cx="1034227" cy="182880"/>
            </a:xfrm>
            <a:prstGeom prst="rect">
              <a:avLst/>
            </a:prstGeom>
            <a:solidFill>
              <a:srgbClr val="FFFFFF">
                <a:alpha val="100000"/>
              </a:srgbClr>
            </a:solidFill>
          </p:spPr>
          <p:txBody>
            <a:bodyPr/>
            <a:lstStyle/>
            <a:p/>
          </p:txBody>
        </p:sp>
        <p:sp>
          <p:nvSpPr>
            <p:cNvPr id="501" name="rc69"/>
            <p:cNvSpPr/>
            <p:nvPr/>
          </p:nvSpPr>
          <p:spPr>
            <a:xfrm>
              <a:off x="9369332" y="10217410"/>
              <a:ext cx="182879" cy="182880"/>
            </a:xfrm>
            <a:prstGeom prst="rect">
              <a:avLst/>
            </a:prstGeom>
            <a:solidFill>
              <a:srgbClr val="FFFFFF">
                <a:alpha val="100000"/>
              </a:srgbClr>
            </a:solidFill>
          </p:spPr>
          <p:txBody>
            <a:bodyPr/>
            <a:lstStyle/>
            <a:p/>
          </p:txBody>
        </p:sp>
        <p:sp>
          <p:nvSpPr>
            <p:cNvPr id="502" name="rc70"/>
            <p:cNvSpPr/>
            <p:nvPr/>
          </p:nvSpPr>
          <p:spPr>
            <a:xfrm>
              <a:off x="937833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tx71"/>
            <p:cNvSpPr/>
            <p:nvPr/>
          </p:nvSpPr>
          <p:spPr>
            <a:xfrm>
              <a:off x="966021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4" name="tx72"/>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5" name=""/>
          <p:cNvGrpSpPr/>
          <p:nvPr/>
        </p:nvGrpSpPr>
        <p:grpSpPr>
          <a:xfrm>
            <a:off x="12527280" y="6217920"/>
            <a:ext cx="5486400" cy="4297680"/>
            <a:chOff x="12527280" y="6217920"/>
            <a:chExt cx="5486400" cy="4297680"/>
          </a:xfrm>
        </p:grpSpPr>
        <p:sp>
          <p:nvSpPr>
            <p:cNvPr id="50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7"/>
            <p:cNvSpPr/>
            <p:nvPr/>
          </p:nvSpPr>
          <p:spPr>
            <a:xfrm>
              <a:off x="13325144" y="6740492"/>
              <a:ext cx="4510689" cy="717009"/>
            </a:xfrm>
            <a:custGeom>
              <a:avLst/>
              <a:pathLst>
                <a:path w="4510689" h="717009">
                  <a:moveTo>
                    <a:pt x="0" y="256074"/>
                  </a:moveTo>
                  <a:lnTo>
                    <a:pt x="180427" y="128037"/>
                  </a:lnTo>
                  <a:lnTo>
                    <a:pt x="360855" y="102429"/>
                  </a:lnTo>
                  <a:lnTo>
                    <a:pt x="541282" y="51214"/>
                  </a:lnTo>
                  <a:lnTo>
                    <a:pt x="721710" y="25607"/>
                  </a:lnTo>
                  <a:lnTo>
                    <a:pt x="902137" y="76822"/>
                  </a:lnTo>
                  <a:lnTo>
                    <a:pt x="1082565" y="25607"/>
                  </a:lnTo>
                  <a:lnTo>
                    <a:pt x="1262993" y="256074"/>
                  </a:lnTo>
                  <a:lnTo>
                    <a:pt x="1443420" y="0"/>
                  </a:lnTo>
                  <a:lnTo>
                    <a:pt x="1623848" y="102429"/>
                  </a:lnTo>
                  <a:lnTo>
                    <a:pt x="1804275" y="76822"/>
                  </a:lnTo>
                  <a:lnTo>
                    <a:pt x="1984703" y="179252"/>
                  </a:lnTo>
                  <a:lnTo>
                    <a:pt x="2165131" y="76822"/>
                  </a:lnTo>
                  <a:lnTo>
                    <a:pt x="2345558" y="128037"/>
                  </a:lnTo>
                  <a:lnTo>
                    <a:pt x="2525986" y="717009"/>
                  </a:lnTo>
                  <a:lnTo>
                    <a:pt x="2706413" y="435327"/>
                  </a:lnTo>
                  <a:lnTo>
                    <a:pt x="2886841" y="179252"/>
                  </a:lnTo>
                  <a:lnTo>
                    <a:pt x="3067268" y="51214"/>
                  </a:lnTo>
                  <a:lnTo>
                    <a:pt x="3247696" y="179252"/>
                  </a:lnTo>
                  <a:lnTo>
                    <a:pt x="3428124" y="153644"/>
                  </a:lnTo>
                  <a:lnTo>
                    <a:pt x="3608551" y="179252"/>
                  </a:lnTo>
                  <a:lnTo>
                    <a:pt x="3788979" y="204859"/>
                  </a:lnTo>
                  <a:lnTo>
                    <a:pt x="3969406" y="256074"/>
                  </a:lnTo>
                  <a:lnTo>
                    <a:pt x="4149834" y="179252"/>
                  </a:lnTo>
                  <a:lnTo>
                    <a:pt x="4330262" y="128037"/>
                  </a:lnTo>
                  <a:lnTo>
                    <a:pt x="4510689" y="153644"/>
                  </a:lnTo>
                </a:path>
              </a:pathLst>
            </a:custGeom>
            <a:ln w="32521" cap="flat">
              <a:solidFill>
                <a:srgbClr val="5EB0E8">
                  <a:alpha val="100000"/>
                </a:srgbClr>
              </a:solidFill>
              <a:prstDash val="solid"/>
              <a:round/>
            </a:ln>
          </p:spPr>
          <p:txBody>
            <a:bodyPr/>
            <a:lstStyle/>
            <a:p/>
          </p:txBody>
        </p:sp>
        <p:sp>
          <p:nvSpPr>
            <p:cNvPr id="521" name="pl18"/>
            <p:cNvSpPr/>
            <p:nvPr/>
          </p:nvSpPr>
          <p:spPr>
            <a:xfrm>
              <a:off x="16211986" y="6919745"/>
              <a:ext cx="1623848" cy="563364"/>
            </a:xfrm>
            <a:custGeom>
              <a:avLst/>
              <a:pathLst>
                <a:path w="1623848" h="563364">
                  <a:moveTo>
                    <a:pt x="0" y="563364"/>
                  </a:moveTo>
                  <a:lnTo>
                    <a:pt x="180427" y="0"/>
                  </a:lnTo>
                  <a:lnTo>
                    <a:pt x="360855" y="281682"/>
                  </a:lnTo>
                  <a:lnTo>
                    <a:pt x="541282" y="281682"/>
                  </a:lnTo>
                  <a:lnTo>
                    <a:pt x="721710" y="256074"/>
                  </a:lnTo>
                  <a:lnTo>
                    <a:pt x="902137" y="256074"/>
                  </a:lnTo>
                  <a:lnTo>
                    <a:pt x="1082565" y="460934"/>
                  </a:lnTo>
                  <a:lnTo>
                    <a:pt x="1262993" y="281682"/>
                  </a:lnTo>
                  <a:lnTo>
                    <a:pt x="1443420" y="256074"/>
                  </a:lnTo>
                  <a:lnTo>
                    <a:pt x="1623848" y="128037"/>
                  </a:lnTo>
                </a:path>
              </a:pathLst>
            </a:custGeom>
            <a:ln w="32521" cap="flat">
              <a:solidFill>
                <a:srgbClr val="00A173">
                  <a:alpha val="100000"/>
                </a:srgbClr>
              </a:solidFill>
              <a:prstDash val="solid"/>
              <a:round/>
            </a:ln>
          </p:spPr>
          <p:txBody>
            <a:bodyPr/>
            <a:lstStyle/>
            <a:p/>
          </p:txBody>
        </p:sp>
        <p:sp>
          <p:nvSpPr>
            <p:cNvPr id="52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4"/>
            <p:cNvSpPr/>
            <p:nvPr/>
          </p:nvSpPr>
          <p:spPr>
            <a:xfrm>
              <a:off x="14005791" y="9941072"/>
              <a:ext cx="3149396" cy="504938"/>
            </a:xfrm>
            <a:prstGeom prst="rect">
              <a:avLst/>
            </a:prstGeom>
            <a:solidFill>
              <a:srgbClr val="FFFFFF">
                <a:alpha val="100000"/>
              </a:srgbClr>
            </a:solidFill>
          </p:spPr>
          <p:txBody>
            <a:bodyPr/>
            <a:lstStyle/>
            <a:p/>
          </p:txBody>
        </p:sp>
        <p:sp>
          <p:nvSpPr>
            <p:cNvPr id="58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3" name=""/>
          <p:cNvGrpSpPr/>
          <p:nvPr/>
        </p:nvGrpSpPr>
        <p:grpSpPr>
          <a:xfrm>
            <a:off x="594360" y="6217920"/>
            <a:ext cx="5562295" cy="4320959"/>
            <a:chOff x="594360" y="6217920"/>
            <a:chExt cx="5562295" cy="4320959"/>
          </a:xfrm>
        </p:grpSpPr>
        <p:sp>
          <p:nvSpPr>
            <p:cNvPr id="59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5" name="rc4"/>
            <p:cNvSpPr/>
            <p:nvPr/>
          </p:nvSpPr>
          <p:spPr>
            <a:xfrm>
              <a:off x="2503655"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6" name="rc5"/>
            <p:cNvSpPr/>
            <p:nvPr/>
          </p:nvSpPr>
          <p:spPr>
            <a:xfrm>
              <a:off x="253120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6"/>
            <p:cNvSpPr/>
            <p:nvPr/>
          </p:nvSpPr>
          <p:spPr>
            <a:xfrm>
              <a:off x="28067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7"/>
            <p:cNvSpPr/>
            <p:nvPr/>
          </p:nvSpPr>
          <p:spPr>
            <a:xfrm>
              <a:off x="308226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8"/>
            <p:cNvSpPr/>
            <p:nvPr/>
          </p:nvSpPr>
          <p:spPr>
            <a:xfrm>
              <a:off x="335779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9"/>
            <p:cNvSpPr/>
            <p:nvPr/>
          </p:nvSpPr>
          <p:spPr>
            <a:xfrm>
              <a:off x="3633325" y="6543904"/>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01" name="rc10"/>
            <p:cNvSpPr/>
            <p:nvPr/>
          </p:nvSpPr>
          <p:spPr>
            <a:xfrm>
              <a:off x="3908854" y="6543904"/>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02" name="rc11"/>
            <p:cNvSpPr/>
            <p:nvPr/>
          </p:nvSpPr>
          <p:spPr>
            <a:xfrm>
              <a:off x="4184383" y="6543904"/>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03" name="rc12"/>
            <p:cNvSpPr/>
            <p:nvPr/>
          </p:nvSpPr>
          <p:spPr>
            <a:xfrm>
              <a:off x="4459912"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4" name="rc13"/>
            <p:cNvSpPr/>
            <p:nvPr/>
          </p:nvSpPr>
          <p:spPr>
            <a:xfrm>
              <a:off x="4735442" y="6543904"/>
              <a:ext cx="275529" cy="275529"/>
            </a:xfrm>
            <a:prstGeom prst="rect">
              <a:avLst/>
            </a:prstGeom>
            <a:solidFill>
              <a:srgbClr val="B30D15">
                <a:alpha val="100000"/>
              </a:srgbClr>
            </a:solidFill>
            <a:ln w="5420" cap="flat">
              <a:solidFill>
                <a:srgbClr val="FFFFFF">
                  <a:alpha val="100000"/>
                </a:srgbClr>
              </a:solidFill>
              <a:prstDash val="solid"/>
              <a:miter/>
            </a:ln>
          </p:spPr>
          <p:txBody>
            <a:bodyPr/>
            <a:lstStyle/>
            <a:p/>
          </p:txBody>
        </p:sp>
        <p:sp>
          <p:nvSpPr>
            <p:cNvPr id="605" name="rc14"/>
            <p:cNvSpPr/>
            <p:nvPr/>
          </p:nvSpPr>
          <p:spPr>
            <a:xfrm>
              <a:off x="5010971" y="6543904"/>
              <a:ext cx="275529" cy="275529"/>
            </a:xfrm>
            <a:prstGeom prst="rect">
              <a:avLst/>
            </a:prstGeom>
            <a:solidFill>
              <a:srgbClr val="FC7656">
                <a:alpha val="100000"/>
              </a:srgbClr>
            </a:solidFill>
            <a:ln w="5420" cap="flat">
              <a:solidFill>
                <a:srgbClr val="FFFFFF">
                  <a:alpha val="100000"/>
                </a:srgbClr>
              </a:solidFill>
              <a:prstDash val="solid"/>
              <a:miter/>
            </a:ln>
          </p:spPr>
          <p:txBody>
            <a:bodyPr/>
            <a:lstStyle/>
            <a:p/>
          </p:txBody>
        </p:sp>
        <p:sp>
          <p:nvSpPr>
            <p:cNvPr id="606" name="rc15"/>
            <p:cNvSpPr/>
            <p:nvPr/>
          </p:nvSpPr>
          <p:spPr>
            <a:xfrm>
              <a:off x="5286500" y="6543904"/>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07" name="rc16"/>
            <p:cNvSpPr/>
            <p:nvPr/>
          </p:nvSpPr>
          <p:spPr>
            <a:xfrm>
              <a:off x="5562030" y="6543904"/>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08" name="rc17"/>
            <p:cNvSpPr/>
            <p:nvPr/>
          </p:nvSpPr>
          <p:spPr>
            <a:xfrm>
              <a:off x="253120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8"/>
            <p:cNvSpPr/>
            <p:nvPr/>
          </p:nvSpPr>
          <p:spPr>
            <a:xfrm>
              <a:off x="280673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9"/>
            <p:cNvSpPr/>
            <p:nvPr/>
          </p:nvSpPr>
          <p:spPr>
            <a:xfrm>
              <a:off x="308226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0"/>
            <p:cNvSpPr/>
            <p:nvPr/>
          </p:nvSpPr>
          <p:spPr>
            <a:xfrm>
              <a:off x="335779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1"/>
            <p:cNvSpPr/>
            <p:nvPr/>
          </p:nvSpPr>
          <p:spPr>
            <a:xfrm>
              <a:off x="3633325"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3" name="rc22"/>
            <p:cNvSpPr/>
            <p:nvPr/>
          </p:nvSpPr>
          <p:spPr>
            <a:xfrm>
              <a:off x="3908854"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14" name="rc23"/>
            <p:cNvSpPr/>
            <p:nvPr/>
          </p:nvSpPr>
          <p:spPr>
            <a:xfrm>
              <a:off x="4184383"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15" name="rc24"/>
            <p:cNvSpPr/>
            <p:nvPr/>
          </p:nvSpPr>
          <p:spPr>
            <a:xfrm>
              <a:off x="4459912" y="6819433"/>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16" name="rc25"/>
            <p:cNvSpPr/>
            <p:nvPr/>
          </p:nvSpPr>
          <p:spPr>
            <a:xfrm>
              <a:off x="4735442" y="6819433"/>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17" name="rc26"/>
            <p:cNvSpPr/>
            <p:nvPr/>
          </p:nvSpPr>
          <p:spPr>
            <a:xfrm>
              <a:off x="5010971" y="6819433"/>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18" name="rc27"/>
            <p:cNvSpPr/>
            <p:nvPr/>
          </p:nvSpPr>
          <p:spPr>
            <a:xfrm>
              <a:off x="5286500"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19" name="rc28"/>
            <p:cNvSpPr/>
            <p:nvPr/>
          </p:nvSpPr>
          <p:spPr>
            <a:xfrm>
              <a:off x="5562030"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0" name="rc29"/>
            <p:cNvSpPr/>
            <p:nvPr/>
          </p:nvSpPr>
          <p:spPr>
            <a:xfrm>
              <a:off x="253120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0"/>
            <p:cNvSpPr/>
            <p:nvPr/>
          </p:nvSpPr>
          <p:spPr>
            <a:xfrm>
              <a:off x="28067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1"/>
            <p:cNvSpPr/>
            <p:nvPr/>
          </p:nvSpPr>
          <p:spPr>
            <a:xfrm>
              <a:off x="308226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2"/>
            <p:cNvSpPr/>
            <p:nvPr/>
          </p:nvSpPr>
          <p:spPr>
            <a:xfrm>
              <a:off x="335779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3"/>
            <p:cNvSpPr/>
            <p:nvPr/>
          </p:nvSpPr>
          <p:spPr>
            <a:xfrm>
              <a:off x="3633325" y="709496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25" name="rc34"/>
            <p:cNvSpPr/>
            <p:nvPr/>
          </p:nvSpPr>
          <p:spPr>
            <a:xfrm>
              <a:off x="3908854"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26" name="rc35"/>
            <p:cNvSpPr/>
            <p:nvPr/>
          </p:nvSpPr>
          <p:spPr>
            <a:xfrm>
              <a:off x="4184383" y="7094962"/>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27" name="rc36"/>
            <p:cNvSpPr/>
            <p:nvPr/>
          </p:nvSpPr>
          <p:spPr>
            <a:xfrm>
              <a:off x="4459912"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28" name="rc37"/>
            <p:cNvSpPr/>
            <p:nvPr/>
          </p:nvSpPr>
          <p:spPr>
            <a:xfrm>
              <a:off x="4735442" y="7094962"/>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29" name="rc38"/>
            <p:cNvSpPr/>
            <p:nvPr/>
          </p:nvSpPr>
          <p:spPr>
            <a:xfrm>
              <a:off x="5010971" y="7094962"/>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30" name="rc39"/>
            <p:cNvSpPr/>
            <p:nvPr/>
          </p:nvSpPr>
          <p:spPr>
            <a:xfrm>
              <a:off x="5286500"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31" name="rc40"/>
            <p:cNvSpPr/>
            <p:nvPr/>
          </p:nvSpPr>
          <p:spPr>
            <a:xfrm>
              <a:off x="5562030" y="7094962"/>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32" name="rc41"/>
            <p:cNvSpPr/>
            <p:nvPr/>
          </p:nvSpPr>
          <p:spPr>
            <a:xfrm>
              <a:off x="253120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2"/>
            <p:cNvSpPr/>
            <p:nvPr/>
          </p:nvSpPr>
          <p:spPr>
            <a:xfrm>
              <a:off x="28067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3"/>
            <p:cNvSpPr/>
            <p:nvPr/>
          </p:nvSpPr>
          <p:spPr>
            <a:xfrm>
              <a:off x="308226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44"/>
            <p:cNvSpPr/>
            <p:nvPr/>
          </p:nvSpPr>
          <p:spPr>
            <a:xfrm>
              <a:off x="335779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5"/>
            <p:cNvSpPr/>
            <p:nvPr/>
          </p:nvSpPr>
          <p:spPr>
            <a:xfrm>
              <a:off x="3633325"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7" name="rc46"/>
            <p:cNvSpPr/>
            <p:nvPr/>
          </p:nvSpPr>
          <p:spPr>
            <a:xfrm>
              <a:off x="3908854" y="7370492"/>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38" name="rc47"/>
            <p:cNvSpPr/>
            <p:nvPr/>
          </p:nvSpPr>
          <p:spPr>
            <a:xfrm>
              <a:off x="4184383" y="737049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39" name="rc48"/>
            <p:cNvSpPr/>
            <p:nvPr/>
          </p:nvSpPr>
          <p:spPr>
            <a:xfrm>
              <a:off x="4459912" y="7370492"/>
              <a:ext cx="275529" cy="275529"/>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40" name="rc49"/>
            <p:cNvSpPr/>
            <p:nvPr/>
          </p:nvSpPr>
          <p:spPr>
            <a:xfrm>
              <a:off x="4735442" y="7370492"/>
              <a:ext cx="275529" cy="275529"/>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41" name="rc50"/>
            <p:cNvSpPr/>
            <p:nvPr/>
          </p:nvSpPr>
          <p:spPr>
            <a:xfrm>
              <a:off x="5010971"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2" name="rc51"/>
            <p:cNvSpPr/>
            <p:nvPr/>
          </p:nvSpPr>
          <p:spPr>
            <a:xfrm>
              <a:off x="5286500" y="737049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3" name="rc52"/>
            <p:cNvSpPr/>
            <p:nvPr/>
          </p:nvSpPr>
          <p:spPr>
            <a:xfrm>
              <a:off x="5562030"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44" name="rc53"/>
            <p:cNvSpPr/>
            <p:nvPr/>
          </p:nvSpPr>
          <p:spPr>
            <a:xfrm>
              <a:off x="253120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4"/>
            <p:cNvSpPr/>
            <p:nvPr/>
          </p:nvSpPr>
          <p:spPr>
            <a:xfrm>
              <a:off x="28067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55"/>
            <p:cNvSpPr/>
            <p:nvPr/>
          </p:nvSpPr>
          <p:spPr>
            <a:xfrm>
              <a:off x="308226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6"/>
            <p:cNvSpPr/>
            <p:nvPr/>
          </p:nvSpPr>
          <p:spPr>
            <a:xfrm>
              <a:off x="335779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7"/>
            <p:cNvSpPr/>
            <p:nvPr/>
          </p:nvSpPr>
          <p:spPr>
            <a:xfrm>
              <a:off x="363332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58"/>
            <p:cNvSpPr/>
            <p:nvPr/>
          </p:nvSpPr>
          <p:spPr>
            <a:xfrm>
              <a:off x="3908854" y="7646021"/>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0" name="rc59"/>
            <p:cNvSpPr/>
            <p:nvPr/>
          </p:nvSpPr>
          <p:spPr>
            <a:xfrm>
              <a:off x="4184383"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1" name="rc60"/>
            <p:cNvSpPr/>
            <p:nvPr/>
          </p:nvSpPr>
          <p:spPr>
            <a:xfrm>
              <a:off x="4459912"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2" name="rc61"/>
            <p:cNvSpPr/>
            <p:nvPr/>
          </p:nvSpPr>
          <p:spPr>
            <a:xfrm>
              <a:off x="4735442" y="7646021"/>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3" name="rc62"/>
            <p:cNvSpPr/>
            <p:nvPr/>
          </p:nvSpPr>
          <p:spPr>
            <a:xfrm>
              <a:off x="5010971" y="7646021"/>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54" name="rc63"/>
            <p:cNvSpPr/>
            <p:nvPr/>
          </p:nvSpPr>
          <p:spPr>
            <a:xfrm>
              <a:off x="5286500" y="7646021"/>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5" name="rc64"/>
            <p:cNvSpPr/>
            <p:nvPr/>
          </p:nvSpPr>
          <p:spPr>
            <a:xfrm>
              <a:off x="5562030" y="7646021"/>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56" name="rc65"/>
            <p:cNvSpPr/>
            <p:nvPr/>
          </p:nvSpPr>
          <p:spPr>
            <a:xfrm>
              <a:off x="253120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6"/>
            <p:cNvSpPr/>
            <p:nvPr/>
          </p:nvSpPr>
          <p:spPr>
            <a:xfrm>
              <a:off x="2806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7"/>
            <p:cNvSpPr/>
            <p:nvPr/>
          </p:nvSpPr>
          <p:spPr>
            <a:xfrm>
              <a:off x="308226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8"/>
            <p:cNvSpPr/>
            <p:nvPr/>
          </p:nvSpPr>
          <p:spPr>
            <a:xfrm>
              <a:off x="335779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9"/>
            <p:cNvSpPr/>
            <p:nvPr/>
          </p:nvSpPr>
          <p:spPr>
            <a:xfrm>
              <a:off x="363332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70"/>
            <p:cNvSpPr/>
            <p:nvPr/>
          </p:nvSpPr>
          <p:spPr>
            <a:xfrm>
              <a:off x="3908854"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2" name="rc71"/>
            <p:cNvSpPr/>
            <p:nvPr/>
          </p:nvSpPr>
          <p:spPr>
            <a:xfrm>
              <a:off x="4184383"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3" name="rc72"/>
            <p:cNvSpPr/>
            <p:nvPr/>
          </p:nvSpPr>
          <p:spPr>
            <a:xfrm>
              <a:off x="4459912" y="792155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4" name="rc73"/>
            <p:cNvSpPr/>
            <p:nvPr/>
          </p:nvSpPr>
          <p:spPr>
            <a:xfrm>
              <a:off x="4735442" y="792155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65" name="rc74"/>
            <p:cNvSpPr/>
            <p:nvPr/>
          </p:nvSpPr>
          <p:spPr>
            <a:xfrm>
              <a:off x="5010971" y="7921550"/>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66" name="rc75"/>
            <p:cNvSpPr/>
            <p:nvPr/>
          </p:nvSpPr>
          <p:spPr>
            <a:xfrm>
              <a:off x="5286500" y="7921550"/>
              <a:ext cx="275529" cy="275529"/>
            </a:xfrm>
            <a:prstGeom prst="rect">
              <a:avLst/>
            </a:prstGeom>
            <a:solidFill>
              <a:srgbClr val="FDC8B1">
                <a:alpha val="100000"/>
              </a:srgbClr>
            </a:solidFill>
            <a:ln w="5420" cap="flat">
              <a:solidFill>
                <a:srgbClr val="FFFFFF">
                  <a:alpha val="100000"/>
                </a:srgbClr>
              </a:solidFill>
              <a:prstDash val="solid"/>
              <a:miter/>
            </a:ln>
          </p:spPr>
          <p:txBody>
            <a:bodyPr/>
            <a:lstStyle/>
            <a:p/>
          </p:txBody>
        </p:sp>
        <p:sp>
          <p:nvSpPr>
            <p:cNvPr id="667" name="rc76"/>
            <p:cNvSpPr/>
            <p:nvPr/>
          </p:nvSpPr>
          <p:spPr>
            <a:xfrm>
              <a:off x="5562030" y="7921550"/>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68" name="rc77"/>
            <p:cNvSpPr/>
            <p:nvPr/>
          </p:nvSpPr>
          <p:spPr>
            <a:xfrm>
              <a:off x="253120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8"/>
            <p:cNvSpPr/>
            <p:nvPr/>
          </p:nvSpPr>
          <p:spPr>
            <a:xfrm>
              <a:off x="28067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9"/>
            <p:cNvSpPr/>
            <p:nvPr/>
          </p:nvSpPr>
          <p:spPr>
            <a:xfrm>
              <a:off x="30822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0"/>
            <p:cNvSpPr/>
            <p:nvPr/>
          </p:nvSpPr>
          <p:spPr>
            <a:xfrm>
              <a:off x="335779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81"/>
            <p:cNvSpPr/>
            <p:nvPr/>
          </p:nvSpPr>
          <p:spPr>
            <a:xfrm>
              <a:off x="3633325" y="819708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3" name="rc82"/>
            <p:cNvSpPr/>
            <p:nvPr/>
          </p:nvSpPr>
          <p:spPr>
            <a:xfrm>
              <a:off x="3908854"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4" name="rc83"/>
            <p:cNvSpPr/>
            <p:nvPr/>
          </p:nvSpPr>
          <p:spPr>
            <a:xfrm>
              <a:off x="4184383"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5" name="rc84"/>
            <p:cNvSpPr/>
            <p:nvPr/>
          </p:nvSpPr>
          <p:spPr>
            <a:xfrm>
              <a:off x="4459912" y="8197080"/>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76" name="rc85"/>
            <p:cNvSpPr/>
            <p:nvPr/>
          </p:nvSpPr>
          <p:spPr>
            <a:xfrm>
              <a:off x="4735442" y="8197080"/>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7" name="rc86"/>
            <p:cNvSpPr/>
            <p:nvPr/>
          </p:nvSpPr>
          <p:spPr>
            <a:xfrm>
              <a:off x="5010971" y="8197080"/>
              <a:ext cx="275529" cy="275529"/>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78" name="rc87"/>
            <p:cNvSpPr/>
            <p:nvPr/>
          </p:nvSpPr>
          <p:spPr>
            <a:xfrm>
              <a:off x="5286500"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9" name="rc88"/>
            <p:cNvSpPr/>
            <p:nvPr/>
          </p:nvSpPr>
          <p:spPr>
            <a:xfrm>
              <a:off x="5562030"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0" name="rc89"/>
            <p:cNvSpPr/>
            <p:nvPr/>
          </p:nvSpPr>
          <p:spPr>
            <a:xfrm>
              <a:off x="253120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0"/>
            <p:cNvSpPr/>
            <p:nvPr/>
          </p:nvSpPr>
          <p:spPr>
            <a:xfrm>
              <a:off x="28067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91"/>
            <p:cNvSpPr/>
            <p:nvPr/>
          </p:nvSpPr>
          <p:spPr>
            <a:xfrm>
              <a:off x="30822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92"/>
            <p:cNvSpPr/>
            <p:nvPr/>
          </p:nvSpPr>
          <p:spPr>
            <a:xfrm>
              <a:off x="335779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93"/>
            <p:cNvSpPr/>
            <p:nvPr/>
          </p:nvSpPr>
          <p:spPr>
            <a:xfrm>
              <a:off x="3633325" y="8472609"/>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5" name="rc94"/>
            <p:cNvSpPr/>
            <p:nvPr/>
          </p:nvSpPr>
          <p:spPr>
            <a:xfrm>
              <a:off x="3908854"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6" name="rc95"/>
            <p:cNvSpPr/>
            <p:nvPr/>
          </p:nvSpPr>
          <p:spPr>
            <a:xfrm>
              <a:off x="4184383" y="8472609"/>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87" name="rc96"/>
            <p:cNvSpPr/>
            <p:nvPr/>
          </p:nvSpPr>
          <p:spPr>
            <a:xfrm>
              <a:off x="4459912" y="8472609"/>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88" name="rc97"/>
            <p:cNvSpPr/>
            <p:nvPr/>
          </p:nvSpPr>
          <p:spPr>
            <a:xfrm>
              <a:off x="4735442" y="8472609"/>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9" name="rc98"/>
            <p:cNvSpPr/>
            <p:nvPr/>
          </p:nvSpPr>
          <p:spPr>
            <a:xfrm>
              <a:off x="5010971"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90" name="rc99"/>
            <p:cNvSpPr/>
            <p:nvPr/>
          </p:nvSpPr>
          <p:spPr>
            <a:xfrm>
              <a:off x="5286500"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1" name="rc100"/>
            <p:cNvSpPr/>
            <p:nvPr/>
          </p:nvSpPr>
          <p:spPr>
            <a:xfrm>
              <a:off x="5562030" y="8472609"/>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2" name="rc101"/>
            <p:cNvSpPr/>
            <p:nvPr/>
          </p:nvSpPr>
          <p:spPr>
            <a:xfrm>
              <a:off x="253120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02"/>
            <p:cNvSpPr/>
            <p:nvPr/>
          </p:nvSpPr>
          <p:spPr>
            <a:xfrm>
              <a:off x="28067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03"/>
            <p:cNvSpPr/>
            <p:nvPr/>
          </p:nvSpPr>
          <p:spPr>
            <a:xfrm>
              <a:off x="308226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04"/>
            <p:cNvSpPr/>
            <p:nvPr/>
          </p:nvSpPr>
          <p:spPr>
            <a:xfrm>
              <a:off x="335779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105"/>
            <p:cNvSpPr/>
            <p:nvPr/>
          </p:nvSpPr>
          <p:spPr>
            <a:xfrm>
              <a:off x="3633325"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7" name="rc106"/>
            <p:cNvSpPr/>
            <p:nvPr/>
          </p:nvSpPr>
          <p:spPr>
            <a:xfrm>
              <a:off x="3908854"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8" name="rc107"/>
            <p:cNvSpPr/>
            <p:nvPr/>
          </p:nvSpPr>
          <p:spPr>
            <a:xfrm>
              <a:off x="4184383" y="8748138"/>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99" name="rc108"/>
            <p:cNvSpPr/>
            <p:nvPr/>
          </p:nvSpPr>
          <p:spPr>
            <a:xfrm>
              <a:off x="4459912" y="8748138"/>
              <a:ext cx="275529" cy="275529"/>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700" name="rc109"/>
            <p:cNvSpPr/>
            <p:nvPr/>
          </p:nvSpPr>
          <p:spPr>
            <a:xfrm>
              <a:off x="4735442" y="8748138"/>
              <a:ext cx="275529" cy="275529"/>
            </a:xfrm>
            <a:prstGeom prst="rect">
              <a:avLst/>
            </a:prstGeom>
            <a:solidFill>
              <a:srgbClr val="F5553B">
                <a:alpha val="100000"/>
              </a:srgbClr>
            </a:solidFill>
            <a:ln w="5420" cap="flat">
              <a:solidFill>
                <a:srgbClr val="FFFFFF">
                  <a:alpha val="100000"/>
                </a:srgbClr>
              </a:solidFill>
              <a:prstDash val="solid"/>
              <a:miter/>
            </a:ln>
          </p:spPr>
          <p:txBody>
            <a:bodyPr/>
            <a:lstStyle/>
            <a:p/>
          </p:txBody>
        </p:sp>
        <p:sp>
          <p:nvSpPr>
            <p:cNvPr id="701" name="rc110"/>
            <p:cNvSpPr/>
            <p:nvPr/>
          </p:nvSpPr>
          <p:spPr>
            <a:xfrm>
              <a:off x="5010971" y="8748138"/>
              <a:ext cx="275529" cy="275529"/>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702" name="rc111"/>
            <p:cNvSpPr/>
            <p:nvPr/>
          </p:nvSpPr>
          <p:spPr>
            <a:xfrm>
              <a:off x="5286500" y="8748138"/>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703" name="rc112"/>
            <p:cNvSpPr/>
            <p:nvPr/>
          </p:nvSpPr>
          <p:spPr>
            <a:xfrm>
              <a:off x="5562030" y="8748138"/>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704" name="rc113"/>
            <p:cNvSpPr/>
            <p:nvPr/>
          </p:nvSpPr>
          <p:spPr>
            <a:xfrm>
              <a:off x="253120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14"/>
            <p:cNvSpPr/>
            <p:nvPr/>
          </p:nvSpPr>
          <p:spPr>
            <a:xfrm>
              <a:off x="2806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15"/>
            <p:cNvSpPr/>
            <p:nvPr/>
          </p:nvSpPr>
          <p:spPr>
            <a:xfrm>
              <a:off x="308226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16"/>
            <p:cNvSpPr/>
            <p:nvPr/>
          </p:nvSpPr>
          <p:spPr>
            <a:xfrm>
              <a:off x="335779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17"/>
            <p:cNvSpPr/>
            <p:nvPr/>
          </p:nvSpPr>
          <p:spPr>
            <a:xfrm>
              <a:off x="363332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18"/>
            <p:cNvSpPr/>
            <p:nvPr/>
          </p:nvSpPr>
          <p:spPr>
            <a:xfrm>
              <a:off x="3908854" y="9023667"/>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0" name="rc119"/>
            <p:cNvSpPr/>
            <p:nvPr/>
          </p:nvSpPr>
          <p:spPr>
            <a:xfrm>
              <a:off x="4184383" y="9023667"/>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1" name="rc120"/>
            <p:cNvSpPr/>
            <p:nvPr/>
          </p:nvSpPr>
          <p:spPr>
            <a:xfrm>
              <a:off x="4459912"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2" name="rc121"/>
            <p:cNvSpPr/>
            <p:nvPr/>
          </p:nvSpPr>
          <p:spPr>
            <a:xfrm>
              <a:off x="4735442" y="9023667"/>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13" name="rc122"/>
            <p:cNvSpPr/>
            <p:nvPr/>
          </p:nvSpPr>
          <p:spPr>
            <a:xfrm>
              <a:off x="5010971" y="9023667"/>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14" name="rc123"/>
            <p:cNvSpPr/>
            <p:nvPr/>
          </p:nvSpPr>
          <p:spPr>
            <a:xfrm>
              <a:off x="5286500" y="9023667"/>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15" name="rc124"/>
            <p:cNvSpPr/>
            <p:nvPr/>
          </p:nvSpPr>
          <p:spPr>
            <a:xfrm>
              <a:off x="5562030" y="9023667"/>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6" name="tx125"/>
            <p:cNvSpPr/>
            <p:nvPr/>
          </p:nvSpPr>
          <p:spPr>
            <a:xfrm>
              <a:off x="1546030"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7" name="tx126"/>
            <p:cNvSpPr/>
            <p:nvPr/>
          </p:nvSpPr>
          <p:spPr>
            <a:xfrm>
              <a:off x="1884986"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18" name="tx127"/>
            <p:cNvSpPr/>
            <p:nvPr/>
          </p:nvSpPr>
          <p:spPr>
            <a:xfrm>
              <a:off x="1232895" y="8552033"/>
              <a:ext cx="110943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EL PROGRESO</a:t>
              </a:r>
            </a:p>
          </p:txBody>
        </p:sp>
        <p:sp>
          <p:nvSpPr>
            <p:cNvPr id="719" name="tx128"/>
            <p:cNvSpPr/>
            <p:nvPr/>
          </p:nvSpPr>
          <p:spPr>
            <a:xfrm>
              <a:off x="1402336" y="8276578"/>
              <a:ext cx="9399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GUATEMALA</a:t>
              </a:r>
            </a:p>
          </p:txBody>
        </p:sp>
        <p:sp>
          <p:nvSpPr>
            <p:cNvPr id="720" name="tx129"/>
            <p:cNvSpPr/>
            <p:nvPr/>
          </p:nvSpPr>
          <p:spPr>
            <a:xfrm>
              <a:off x="1105945" y="7994351"/>
              <a:ext cx="1236389"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SACATEPEQUEZ</a:t>
              </a:r>
            </a:p>
          </p:txBody>
        </p:sp>
        <p:sp>
          <p:nvSpPr>
            <p:cNvPr id="721" name="tx130"/>
            <p:cNvSpPr/>
            <p:nvPr/>
          </p:nvSpPr>
          <p:spPr>
            <a:xfrm>
              <a:off x="1359994" y="7725445"/>
              <a:ext cx="9823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SANTA ROSA</a:t>
              </a:r>
            </a:p>
          </p:txBody>
        </p:sp>
        <p:sp>
          <p:nvSpPr>
            <p:cNvPr id="722" name="tx131"/>
            <p:cNvSpPr/>
            <p:nvPr/>
          </p:nvSpPr>
          <p:spPr>
            <a:xfrm>
              <a:off x="885902" y="7443293"/>
              <a:ext cx="1456432"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QUETZALTENANGO</a:t>
              </a:r>
            </a:p>
          </p:txBody>
        </p:sp>
        <p:sp>
          <p:nvSpPr>
            <p:cNvPr id="723" name="tx132"/>
            <p:cNvSpPr/>
            <p:nvPr/>
          </p:nvSpPr>
          <p:spPr>
            <a:xfrm>
              <a:off x="1749626" y="7167764"/>
              <a:ext cx="592708"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QUICHE</a:t>
              </a:r>
            </a:p>
          </p:txBody>
        </p:sp>
        <p:sp>
          <p:nvSpPr>
            <p:cNvPr id="724" name="tx133"/>
            <p:cNvSpPr/>
            <p:nvPr/>
          </p:nvSpPr>
          <p:spPr>
            <a:xfrm>
              <a:off x="1817194" y="6902652"/>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IZABAL</a:t>
              </a:r>
            </a:p>
          </p:txBody>
        </p:sp>
        <p:sp>
          <p:nvSpPr>
            <p:cNvPr id="725" name="tx134"/>
            <p:cNvSpPr/>
            <p:nvPr/>
          </p:nvSpPr>
          <p:spPr>
            <a:xfrm>
              <a:off x="1207446" y="6627123"/>
              <a:ext cx="113488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ALTA VERAPAZ</a:t>
              </a:r>
            </a:p>
          </p:txBody>
        </p:sp>
        <p:sp>
          <p:nvSpPr>
            <p:cNvPr id="726" name="tx135"/>
            <p:cNvSpPr/>
            <p:nvPr/>
          </p:nvSpPr>
          <p:spPr>
            <a:xfrm rot="-2700000">
              <a:off x="222933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7" name="tx136"/>
            <p:cNvSpPr/>
            <p:nvPr/>
          </p:nvSpPr>
          <p:spPr>
            <a:xfrm rot="-2700000">
              <a:off x="25048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8" name="tx137"/>
            <p:cNvSpPr/>
            <p:nvPr/>
          </p:nvSpPr>
          <p:spPr>
            <a:xfrm rot="-2700000">
              <a:off x="278039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9" name="tx138"/>
            <p:cNvSpPr/>
            <p:nvPr/>
          </p:nvSpPr>
          <p:spPr>
            <a:xfrm rot="-2700000">
              <a:off x="30559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0" name="tx139"/>
            <p:cNvSpPr/>
            <p:nvPr/>
          </p:nvSpPr>
          <p:spPr>
            <a:xfrm rot="-2700000">
              <a:off x="333145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1" name="tx140"/>
            <p:cNvSpPr/>
            <p:nvPr/>
          </p:nvSpPr>
          <p:spPr>
            <a:xfrm rot="-2700000">
              <a:off x="36069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2" name="tx141"/>
            <p:cNvSpPr/>
            <p:nvPr/>
          </p:nvSpPr>
          <p:spPr>
            <a:xfrm rot="-2700000">
              <a:off x="3882486"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3" name="tx142"/>
            <p:cNvSpPr/>
            <p:nvPr/>
          </p:nvSpPr>
          <p:spPr>
            <a:xfrm rot="-2700000">
              <a:off x="41580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4" name="tx143"/>
            <p:cNvSpPr/>
            <p:nvPr/>
          </p:nvSpPr>
          <p:spPr>
            <a:xfrm rot="-2700000">
              <a:off x="44335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5" name="tx144"/>
            <p:cNvSpPr/>
            <p:nvPr/>
          </p:nvSpPr>
          <p:spPr>
            <a:xfrm rot="-2700000">
              <a:off x="47091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6" name="tx145"/>
            <p:cNvSpPr/>
            <p:nvPr/>
          </p:nvSpPr>
          <p:spPr>
            <a:xfrm rot="-2700000">
              <a:off x="498463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7" name="tx146"/>
            <p:cNvSpPr/>
            <p:nvPr/>
          </p:nvSpPr>
          <p:spPr>
            <a:xfrm rot="-2700000">
              <a:off x="52601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8" name="pic147"/>
            <p:cNvPicPr/>
            <p:nvPr/>
          </p:nvPicPr>
          <p:blipFill>
            <a:blip r:embed="rId2" cstate="print"/>
            <a:stretch>
              <a:fillRect/>
            </a:stretch>
          </p:blipFill>
          <p:spPr>
            <a:xfrm>
              <a:off x="3104383" y="10138064"/>
              <a:ext cx="2160000" cy="144000"/>
            </a:xfrm>
            <a:prstGeom prst="rect">
              <a:avLst/>
            </a:prstGeom>
          </p:spPr>
        </p:pic>
        <p:sp>
          <p:nvSpPr>
            <p:cNvPr id="739" name="pl148"/>
            <p:cNvSpPr/>
            <p:nvPr/>
          </p:nvSpPr>
          <p:spPr>
            <a:xfrm>
              <a:off x="371368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0" name="pl149"/>
            <p:cNvSpPr/>
            <p:nvPr/>
          </p:nvSpPr>
          <p:spPr>
            <a:xfrm>
              <a:off x="432182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50"/>
            <p:cNvSpPr/>
            <p:nvPr/>
          </p:nvSpPr>
          <p:spPr>
            <a:xfrm>
              <a:off x="492995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51"/>
            <p:cNvSpPr/>
            <p:nvPr/>
          </p:nvSpPr>
          <p:spPr>
            <a:xfrm>
              <a:off x="371368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3" name="pl152"/>
            <p:cNvSpPr/>
            <p:nvPr/>
          </p:nvSpPr>
          <p:spPr>
            <a:xfrm>
              <a:off x="432182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53"/>
            <p:cNvSpPr/>
            <p:nvPr/>
          </p:nvSpPr>
          <p:spPr>
            <a:xfrm>
              <a:off x="492995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tx154"/>
            <p:cNvSpPr/>
            <p:nvPr/>
          </p:nvSpPr>
          <p:spPr>
            <a:xfrm>
              <a:off x="3572423"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46" name="tx155"/>
            <p:cNvSpPr/>
            <p:nvPr/>
          </p:nvSpPr>
          <p:spPr>
            <a:xfrm>
              <a:off x="4180559"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47" name="tx156"/>
            <p:cNvSpPr/>
            <p:nvPr/>
          </p:nvSpPr>
          <p:spPr>
            <a:xfrm>
              <a:off x="4788695" y="10349669"/>
              <a:ext cx="282525"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3000</a:t>
              </a:r>
            </a:p>
          </p:txBody>
        </p:sp>
        <p:sp>
          <p:nvSpPr>
            <p:cNvPr id="748"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006824"/>
              <a:ext cx="237118" cy="2785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0068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4982391"/>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09093"/>
              <a:ext cx="237118" cy="7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557261"/>
              <a:ext cx="237118" cy="728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557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508395"/>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171223"/>
              <a:ext cx="237118" cy="337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42950"/>
              <a:ext cx="237118" cy="542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429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694084"/>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474189"/>
              <a:ext cx="237118" cy="219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0703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0803"/>
              <a:ext cx="237118" cy="19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43299"/>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51152"/>
              <a:ext cx="237118" cy="34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1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4626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75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755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56038"/>
              <a:ext cx="237118" cy="19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21832"/>
              <a:ext cx="237118" cy="63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21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1205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9740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41379"/>
              <a:ext cx="237118" cy="439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413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58307"/>
              <a:ext cx="237118" cy="830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706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06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60925"/>
              <a:ext cx="237118" cy="9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429 case(s)</a:t>
              </a:r>
            </a:p>
          </p:txBody>
        </p:sp>
        <p:sp>
          <p:nvSpPr>
            <p:cNvPr id="60" name="pg59"/>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417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56038"/>
              <a:ext cx="237118" cy="29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5115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085009"/>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46265"/>
              <a:ext cx="237118" cy="39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1379"/>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4796702"/>
              <a:ext cx="237118" cy="4446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6581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772269"/>
              <a:ext cx="237118" cy="49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050803"/>
              <a:ext cx="237118" cy="2198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0508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4874887"/>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119215"/>
              <a:ext cx="237118" cy="1612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06824"/>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87627"/>
              <a:ext cx="237118" cy="92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1876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53421"/>
              <a:ext cx="237118" cy="3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82740"/>
              <a:ext cx="237118" cy="1026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182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6808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36492"/>
              <a:ext cx="237118" cy="48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364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182740"/>
              <a:ext cx="237118" cy="53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46265"/>
              <a:ext cx="237118" cy="39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46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51152"/>
              <a:ext cx="237118" cy="195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07173"/>
              <a:ext cx="237118" cy="43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21832"/>
              <a:ext cx="237118" cy="537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218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92513"/>
              <a:ext cx="237118" cy="29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72967"/>
              <a:ext cx="237118" cy="112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72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729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121" name="pg120"/>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94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rc131"/>
            <p:cNvSpPr/>
            <p:nvPr/>
          </p:nvSpPr>
          <p:spPr>
            <a:xfrm>
              <a:off x="8367924" y="5216946"/>
              <a:ext cx="237118" cy="68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5216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07173"/>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050803"/>
              <a:ext cx="237118" cy="156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089895"/>
              <a:ext cx="237118" cy="195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089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075236"/>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4953072"/>
              <a:ext cx="237118" cy="122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811362"/>
              <a:ext cx="237118" cy="473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8113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480158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4107698"/>
              <a:ext cx="237118" cy="693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011711"/>
              <a:ext cx="237118" cy="273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0117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006824"/>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4557261"/>
              <a:ext cx="237118" cy="449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10455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4703857"/>
              <a:ext cx="237118" cy="400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104555"/>
              <a:ext cx="237118" cy="180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104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1045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4850454"/>
              <a:ext cx="237118" cy="254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055690"/>
              <a:ext cx="237118" cy="229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055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050803"/>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4879774"/>
              <a:ext cx="237118" cy="1710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168080"/>
              <a:ext cx="237118" cy="117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1680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153421"/>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4992164"/>
              <a:ext cx="237118" cy="16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85009"/>
              <a:ext cx="237118" cy="200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0850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06057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4957958"/>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928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490420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4689198"/>
              <a:ext cx="237118" cy="215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4894433"/>
              <a:ext cx="237118" cy="390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8944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4777156"/>
              <a:ext cx="237118" cy="1172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4591467"/>
              <a:ext cx="237118" cy="185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075236"/>
              <a:ext cx="237118" cy="2101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0752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pg179"/>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1" name="pg18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635 case(s)</a:t>
              </a:r>
            </a:p>
          </p:txBody>
        </p:sp>
        <p:sp>
          <p:nvSpPr>
            <p:cNvPr id="183" name="pg18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577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rc193"/>
            <p:cNvSpPr/>
            <p:nvPr/>
          </p:nvSpPr>
          <p:spPr>
            <a:xfrm>
              <a:off x="11582191" y="4698971"/>
              <a:ext cx="237118" cy="586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4694084"/>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6940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582191" y="4132130"/>
              <a:ext cx="237118" cy="561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376458"/>
              <a:ext cx="237118" cy="9088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37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376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3570176"/>
              <a:ext cx="237118" cy="806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4786929"/>
              <a:ext cx="237118" cy="498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4772269"/>
              <a:ext cx="237118" cy="146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772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332479"/>
              <a:ext cx="237118" cy="439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06546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506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4899320"/>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197400"/>
              <a:ext cx="237118" cy="879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197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519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060576"/>
              <a:ext cx="237118" cy="13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099669"/>
              <a:ext cx="237118" cy="185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099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5099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87278"/>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094782"/>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16946"/>
              <a:ext cx="237118" cy="48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26719"/>
              <a:ext cx="237118" cy="58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26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5226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060576"/>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60925"/>
              <a:ext cx="237118" cy="24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609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26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158307"/>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089895"/>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31606"/>
              <a:ext cx="237118" cy="537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31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52316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089895"/>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3" name="pg242"/>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4" name="tx243"/>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566 case(s)</a:t>
              </a:r>
            </a:p>
          </p:txBody>
        </p:sp>
        <p:sp>
          <p:nvSpPr>
            <p:cNvPr id="245" name="pg244"/>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6" name="tx245"/>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567 case(s)</a:t>
              </a:r>
            </a:p>
          </p:txBody>
        </p:sp>
        <p:sp>
          <p:nvSpPr>
            <p:cNvPr id="247" name="rc24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8" name="rc247"/>
            <p:cNvSpPr/>
            <p:nvPr/>
          </p:nvSpPr>
          <p:spPr>
            <a:xfrm>
              <a:off x="14756939" y="2153563"/>
              <a:ext cx="3214267" cy="3131794"/>
            </a:xfrm>
            <a:prstGeom prst="rect">
              <a:avLst/>
            </a:prstGeom>
            <a:solidFill>
              <a:srgbClr val="FFFFFF">
                <a:alpha val="100000"/>
              </a:srgbClr>
            </a:solidFill>
          </p:spPr>
          <p:txBody>
            <a:bodyPr/>
            <a:lstStyle/>
            <a:p/>
          </p:txBody>
        </p:sp>
        <p:sp>
          <p:nvSpPr>
            <p:cNvPr id="249" name="pl248"/>
            <p:cNvSpPr/>
            <p:nvPr/>
          </p:nvSpPr>
          <p:spPr>
            <a:xfrm>
              <a:off x="14756939"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pl252"/>
            <p:cNvSpPr/>
            <p:nvPr/>
          </p:nvSpPr>
          <p:spPr>
            <a:xfrm>
              <a:off x="14756939"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rc255"/>
            <p:cNvSpPr/>
            <p:nvPr/>
          </p:nvSpPr>
          <p:spPr>
            <a:xfrm>
              <a:off x="14796459" y="5177853"/>
              <a:ext cx="237118" cy="107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96459" y="51778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96459" y="51778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4953072"/>
              <a:ext cx="237118" cy="224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59924"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109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034399"/>
              <a:ext cx="237118" cy="10750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23388" y="492375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4923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2876285"/>
              <a:ext cx="237118" cy="204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977505"/>
              <a:ext cx="237118" cy="307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86853" y="49775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49775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3521311"/>
              <a:ext cx="237118" cy="1456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5094782"/>
              <a:ext cx="237118" cy="1905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50317" y="50947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0947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3819391"/>
              <a:ext cx="237118" cy="1275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909093"/>
              <a:ext cx="237118" cy="3762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13782" y="49090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49090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352025"/>
              <a:ext cx="237118" cy="55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5045916"/>
              <a:ext cx="237118" cy="239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77246" y="50459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0459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4733177"/>
              <a:ext cx="237118" cy="3127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260925"/>
              <a:ext cx="237118" cy="24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40711" y="52609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6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182740"/>
              <a:ext cx="237118" cy="7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pg287"/>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9" name="tx288"/>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365 case(s)</a:t>
              </a:r>
            </a:p>
          </p:txBody>
        </p:sp>
        <p:sp>
          <p:nvSpPr>
            <p:cNvPr id="290" name="pg28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1" name="rc29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2" name="tx29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3" name="tx29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4" name="tx29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5" name="tx29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6" name="tx29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7" name="pl29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tx30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7" name="tx41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8" name="tx417"/>
            <p:cNvSpPr/>
            <p:nvPr/>
          </p:nvSpPr>
          <p:spPr>
            <a:xfrm>
              <a:off x="1230614" y="42227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9" name="tx418"/>
            <p:cNvSpPr/>
            <p:nvPr/>
          </p:nvSpPr>
          <p:spPr>
            <a:xfrm>
              <a:off x="1230614" y="32454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0" name="tx419"/>
            <p:cNvSpPr/>
            <p:nvPr/>
          </p:nvSpPr>
          <p:spPr>
            <a:xfrm>
              <a:off x="1230614" y="226814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308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3307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3534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153670" y="6510025"/>
              <a:ext cx="4107183" cy="2788960"/>
            </a:xfrm>
            <a:prstGeom prst="rect">
              <a:avLst/>
            </a:prstGeom>
            <a:solidFill>
              <a:srgbClr val="FFFFFF">
                <a:alpha val="100000"/>
              </a:srgbClr>
            </a:solidFill>
          </p:spPr>
          <p:txBody>
            <a:bodyPr/>
            <a:lstStyle/>
            <a:p/>
          </p:txBody>
        </p:sp>
        <p:sp>
          <p:nvSpPr>
            <p:cNvPr id="447" name="pl6"/>
            <p:cNvSpPr/>
            <p:nvPr/>
          </p:nvSpPr>
          <p:spPr>
            <a:xfrm>
              <a:off x="7153670" y="889781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8" name="pl7"/>
            <p:cNvSpPr/>
            <p:nvPr/>
          </p:nvSpPr>
          <p:spPr>
            <a:xfrm>
              <a:off x="7153670" y="834902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8"/>
            <p:cNvSpPr/>
            <p:nvPr/>
          </p:nvSpPr>
          <p:spPr>
            <a:xfrm>
              <a:off x="7153670" y="780023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0" name="pl9"/>
            <p:cNvSpPr/>
            <p:nvPr/>
          </p:nvSpPr>
          <p:spPr>
            <a:xfrm>
              <a:off x="7153670" y="725144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10"/>
            <p:cNvSpPr/>
            <p:nvPr/>
          </p:nvSpPr>
          <p:spPr>
            <a:xfrm>
              <a:off x="7153670" y="670265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pl12"/>
            <p:cNvSpPr/>
            <p:nvPr/>
          </p:nvSpPr>
          <p:spPr>
            <a:xfrm>
              <a:off x="7153670" y="862342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4" name="pl13"/>
            <p:cNvSpPr/>
            <p:nvPr/>
          </p:nvSpPr>
          <p:spPr>
            <a:xfrm>
              <a:off x="7153670" y="807463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4"/>
            <p:cNvSpPr/>
            <p:nvPr/>
          </p:nvSpPr>
          <p:spPr>
            <a:xfrm>
              <a:off x="7153670" y="752583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5"/>
            <p:cNvSpPr/>
            <p:nvPr/>
          </p:nvSpPr>
          <p:spPr>
            <a:xfrm>
              <a:off x="7153670" y="697704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rc16"/>
            <p:cNvSpPr/>
            <p:nvPr/>
          </p:nvSpPr>
          <p:spPr>
            <a:xfrm>
              <a:off x="7296281" y="8579519"/>
              <a:ext cx="399309" cy="230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7"/>
            <p:cNvSpPr/>
            <p:nvPr/>
          </p:nvSpPr>
          <p:spPr>
            <a:xfrm>
              <a:off x="7866723" y="6900216"/>
              <a:ext cx="399309" cy="64757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8"/>
            <p:cNvSpPr/>
            <p:nvPr/>
          </p:nvSpPr>
          <p:spPr>
            <a:xfrm>
              <a:off x="8437165" y="8370978"/>
              <a:ext cx="399309" cy="1975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9"/>
            <p:cNvSpPr/>
            <p:nvPr/>
          </p:nvSpPr>
          <p:spPr>
            <a:xfrm>
              <a:off x="9007608" y="8985625"/>
              <a:ext cx="399309" cy="658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0"/>
            <p:cNvSpPr/>
            <p:nvPr/>
          </p:nvSpPr>
          <p:spPr>
            <a:xfrm>
              <a:off x="9578050" y="9095383"/>
              <a:ext cx="399309" cy="109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1"/>
            <p:cNvSpPr/>
            <p:nvPr/>
          </p:nvSpPr>
          <p:spPr>
            <a:xfrm>
              <a:off x="10148492" y="9128311"/>
              <a:ext cx="399309" cy="109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2"/>
            <p:cNvSpPr/>
            <p:nvPr/>
          </p:nvSpPr>
          <p:spPr>
            <a:xfrm>
              <a:off x="7296281" y="8557567"/>
              <a:ext cx="399309" cy="219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3"/>
            <p:cNvSpPr/>
            <p:nvPr/>
          </p:nvSpPr>
          <p:spPr>
            <a:xfrm>
              <a:off x="7866723" y="6691675"/>
              <a:ext cx="399309" cy="208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4"/>
            <p:cNvSpPr/>
            <p:nvPr/>
          </p:nvSpPr>
          <p:spPr>
            <a:xfrm>
              <a:off x="8437165" y="8316099"/>
              <a:ext cx="399309" cy="5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5"/>
            <p:cNvSpPr/>
            <p:nvPr/>
          </p:nvSpPr>
          <p:spPr>
            <a:xfrm>
              <a:off x="7296281" y="8546592"/>
              <a:ext cx="399309" cy="109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6"/>
            <p:cNvSpPr/>
            <p:nvPr/>
          </p:nvSpPr>
          <p:spPr>
            <a:xfrm>
              <a:off x="7866723" y="6636796"/>
              <a:ext cx="399309" cy="5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7"/>
            <p:cNvSpPr/>
            <p:nvPr/>
          </p:nvSpPr>
          <p:spPr>
            <a:xfrm>
              <a:off x="8437165" y="8305123"/>
              <a:ext cx="399309" cy="109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8"/>
            <p:cNvSpPr/>
            <p:nvPr/>
          </p:nvSpPr>
          <p:spPr>
            <a:xfrm>
              <a:off x="7296281" y="8810012"/>
              <a:ext cx="39930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9"/>
            <p:cNvSpPr/>
            <p:nvPr/>
          </p:nvSpPr>
          <p:spPr>
            <a:xfrm>
              <a:off x="7866723" y="7547790"/>
              <a:ext cx="399309" cy="16244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0"/>
            <p:cNvSpPr/>
            <p:nvPr/>
          </p:nvSpPr>
          <p:spPr>
            <a:xfrm>
              <a:off x="8437165" y="8568543"/>
              <a:ext cx="399309" cy="6036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1"/>
            <p:cNvSpPr/>
            <p:nvPr/>
          </p:nvSpPr>
          <p:spPr>
            <a:xfrm>
              <a:off x="9007608" y="9051480"/>
              <a:ext cx="399309" cy="1207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2"/>
            <p:cNvSpPr/>
            <p:nvPr/>
          </p:nvSpPr>
          <p:spPr>
            <a:xfrm>
              <a:off x="9578050" y="9106359"/>
              <a:ext cx="399309" cy="658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3"/>
            <p:cNvSpPr/>
            <p:nvPr/>
          </p:nvSpPr>
          <p:spPr>
            <a:xfrm>
              <a:off x="10148492" y="9139287"/>
              <a:ext cx="399309" cy="32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4"/>
            <p:cNvSpPr/>
            <p:nvPr/>
          </p:nvSpPr>
          <p:spPr>
            <a:xfrm>
              <a:off x="10718934" y="9150263"/>
              <a:ext cx="399309" cy="219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pl35"/>
            <p:cNvSpPr/>
            <p:nvPr/>
          </p:nvSpPr>
          <p:spPr>
            <a:xfrm>
              <a:off x="7495936" y="6867288"/>
              <a:ext cx="3422653" cy="2292534"/>
            </a:xfrm>
            <a:custGeom>
              <a:avLst/>
              <a:pathLst>
                <a:path w="3422653" h="2292534">
                  <a:moveTo>
                    <a:pt x="0" y="150475"/>
                  </a:moveTo>
                  <a:lnTo>
                    <a:pt x="570442" y="0"/>
                  </a:lnTo>
                  <a:lnTo>
                    <a:pt x="1140884" y="1619821"/>
                  </a:lnTo>
                  <a:lnTo>
                    <a:pt x="1711326" y="2142058"/>
                  </a:lnTo>
                  <a:lnTo>
                    <a:pt x="2281768" y="2264209"/>
                  </a:lnTo>
                  <a:lnTo>
                    <a:pt x="2852210" y="2283682"/>
                  </a:lnTo>
                  <a:lnTo>
                    <a:pt x="3422653" y="2292534"/>
                  </a:lnTo>
                </a:path>
              </a:pathLst>
            </a:custGeom>
            <a:ln w="40651" cap="flat">
              <a:solidFill>
                <a:srgbClr val="000000">
                  <a:alpha val="100000"/>
                </a:srgbClr>
              </a:solidFill>
              <a:prstDash val="solid"/>
              <a:round/>
            </a:ln>
          </p:spPr>
          <p:txBody>
            <a:bodyPr/>
            <a:lstStyle/>
            <a:p/>
          </p:txBody>
        </p:sp>
        <p:sp>
          <p:nvSpPr>
            <p:cNvPr id="477"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8"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38"/>
            <p:cNvSpPr/>
            <p:nvPr/>
          </p:nvSpPr>
          <p:spPr>
            <a:xfrm>
              <a:off x="6843756" y="862111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0" name="tx39"/>
            <p:cNvSpPr/>
            <p:nvPr/>
          </p:nvSpPr>
          <p:spPr>
            <a:xfrm>
              <a:off x="6801340" y="807232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1" name="tx40"/>
            <p:cNvSpPr/>
            <p:nvPr/>
          </p:nvSpPr>
          <p:spPr>
            <a:xfrm>
              <a:off x="6801340" y="75235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2" name="tx41"/>
            <p:cNvSpPr/>
            <p:nvPr/>
          </p:nvSpPr>
          <p:spPr>
            <a:xfrm>
              <a:off x="6801340" y="69747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3"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3"/>
            <p:cNvSpPr/>
            <p:nvPr/>
          </p:nvSpPr>
          <p:spPr>
            <a:xfrm>
              <a:off x="7118876" y="86234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4"/>
            <p:cNvSpPr/>
            <p:nvPr/>
          </p:nvSpPr>
          <p:spPr>
            <a:xfrm>
              <a:off x="7118876" y="80746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5"/>
            <p:cNvSpPr/>
            <p:nvPr/>
          </p:nvSpPr>
          <p:spPr>
            <a:xfrm>
              <a:off x="7118876" y="75258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6"/>
            <p:cNvSpPr/>
            <p:nvPr/>
          </p:nvSpPr>
          <p:spPr>
            <a:xfrm>
              <a:off x="7118876" y="6977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1260854" y="82870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11260854" y="74019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50"/>
            <p:cNvSpPr/>
            <p:nvPr/>
          </p:nvSpPr>
          <p:spPr>
            <a:xfrm>
              <a:off x="11260854" y="65167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52"/>
            <p:cNvSpPr/>
            <p:nvPr/>
          </p:nvSpPr>
          <p:spPr>
            <a:xfrm>
              <a:off x="11358911" y="82847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4" name="tx53"/>
            <p:cNvSpPr/>
            <p:nvPr/>
          </p:nvSpPr>
          <p:spPr>
            <a:xfrm>
              <a:off x="11358911" y="73996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5" name="tx54"/>
            <p:cNvSpPr/>
            <p:nvPr/>
          </p:nvSpPr>
          <p:spPr>
            <a:xfrm>
              <a:off x="11358911" y="651446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96" name="pl55"/>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6"/>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7"/>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9"/>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0"/>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1"/>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tx62"/>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63"/>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64"/>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6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66"/>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67"/>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68"/>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6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1" name="tx7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73"/>
            <p:cNvSpPr/>
            <p:nvPr/>
          </p:nvSpPr>
          <p:spPr>
            <a:xfrm>
              <a:off x="6564753" y="10217410"/>
              <a:ext cx="1051268" cy="182880"/>
            </a:xfrm>
            <a:prstGeom prst="rect">
              <a:avLst/>
            </a:prstGeom>
            <a:solidFill>
              <a:srgbClr val="FFFFFF">
                <a:alpha val="100000"/>
              </a:srgbClr>
            </a:solidFill>
          </p:spPr>
          <p:txBody>
            <a:bodyPr/>
            <a:lstStyle/>
            <a:p/>
          </p:txBody>
        </p:sp>
        <p:sp>
          <p:nvSpPr>
            <p:cNvPr id="515" name="rc74"/>
            <p:cNvSpPr/>
            <p:nvPr/>
          </p:nvSpPr>
          <p:spPr>
            <a:xfrm>
              <a:off x="6564753" y="10217410"/>
              <a:ext cx="182879" cy="182880"/>
            </a:xfrm>
            <a:prstGeom prst="rect">
              <a:avLst/>
            </a:prstGeom>
            <a:solidFill>
              <a:srgbClr val="FFFFFF">
                <a:alpha val="100000"/>
              </a:srgbClr>
            </a:solidFill>
          </p:spPr>
          <p:txBody>
            <a:bodyPr/>
            <a:lstStyle/>
            <a:p/>
          </p:txBody>
        </p:sp>
        <p:sp>
          <p:nvSpPr>
            <p:cNvPr id="516" name="pl75"/>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7" name="tx76"/>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77"/>
            <p:cNvSpPr/>
            <p:nvPr/>
          </p:nvSpPr>
          <p:spPr>
            <a:xfrm>
              <a:off x="7796021" y="10217410"/>
              <a:ext cx="4053749" cy="182880"/>
            </a:xfrm>
            <a:prstGeom prst="rect">
              <a:avLst/>
            </a:prstGeom>
            <a:solidFill>
              <a:srgbClr val="FFFFFF">
                <a:alpha val="100000"/>
              </a:srgbClr>
            </a:solidFill>
          </p:spPr>
          <p:txBody>
            <a:bodyPr/>
            <a:lstStyle/>
            <a:p/>
          </p:txBody>
        </p:sp>
        <p:sp>
          <p:nvSpPr>
            <p:cNvPr id="519" name="rc78"/>
            <p:cNvSpPr/>
            <p:nvPr/>
          </p:nvSpPr>
          <p:spPr>
            <a:xfrm>
              <a:off x="7796021" y="10217410"/>
              <a:ext cx="182879" cy="182880"/>
            </a:xfrm>
            <a:prstGeom prst="rect">
              <a:avLst/>
            </a:prstGeom>
            <a:solidFill>
              <a:srgbClr val="FFFFFF">
                <a:alpha val="100000"/>
              </a:srgbClr>
            </a:solidFill>
          </p:spPr>
          <p:txBody>
            <a:bodyPr/>
            <a:lstStyle/>
            <a:p/>
          </p:txBody>
        </p:sp>
        <p:sp>
          <p:nvSpPr>
            <p:cNvPr id="520"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1" name="rc80"/>
            <p:cNvSpPr/>
            <p:nvPr/>
          </p:nvSpPr>
          <p:spPr>
            <a:xfrm>
              <a:off x="8887262" y="10217410"/>
              <a:ext cx="182879" cy="182880"/>
            </a:xfrm>
            <a:prstGeom prst="rect">
              <a:avLst/>
            </a:prstGeom>
            <a:solidFill>
              <a:srgbClr val="FFFFFF">
                <a:alpha val="100000"/>
              </a:srgbClr>
            </a:solidFill>
          </p:spPr>
          <p:txBody>
            <a:bodyPr/>
            <a:lstStyle/>
            <a:p/>
          </p:txBody>
        </p:sp>
        <p:sp>
          <p:nvSpPr>
            <p:cNvPr id="522"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3" name="rc82"/>
            <p:cNvSpPr/>
            <p:nvPr/>
          </p:nvSpPr>
          <p:spPr>
            <a:xfrm>
              <a:off x="9813303" y="10217410"/>
              <a:ext cx="182879" cy="182880"/>
            </a:xfrm>
            <a:prstGeom prst="rect">
              <a:avLst/>
            </a:prstGeom>
            <a:solidFill>
              <a:srgbClr val="FFFFFF">
                <a:alpha val="100000"/>
              </a:srgbClr>
            </a:solidFill>
          </p:spPr>
          <p:txBody>
            <a:bodyPr/>
            <a:lstStyle/>
            <a:p/>
          </p:txBody>
        </p:sp>
        <p:sp>
          <p:nvSpPr>
            <p:cNvPr id="524"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5" name="rc84"/>
            <p:cNvSpPr/>
            <p:nvPr/>
          </p:nvSpPr>
          <p:spPr>
            <a:xfrm>
              <a:off x="10815544" y="10217410"/>
              <a:ext cx="182880" cy="182880"/>
            </a:xfrm>
            <a:prstGeom prst="rect">
              <a:avLst/>
            </a:prstGeom>
            <a:solidFill>
              <a:srgbClr val="FFFFFF">
                <a:alpha val="100000"/>
              </a:srgbClr>
            </a:solidFill>
          </p:spPr>
          <p:txBody>
            <a:bodyPr/>
            <a:lstStyle/>
            <a:p/>
          </p:txBody>
        </p:sp>
        <p:sp>
          <p:nvSpPr>
            <p:cNvPr id="526"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7" name="tx86"/>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87"/>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88"/>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0" name="tx89"/>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1" name="tx90"/>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2" name=""/>
          <p:cNvGrpSpPr/>
          <p:nvPr/>
        </p:nvGrpSpPr>
        <p:grpSpPr>
          <a:xfrm>
            <a:off x="12527280" y="6217920"/>
            <a:ext cx="5486400" cy="4297680"/>
            <a:chOff x="12527280" y="6217920"/>
            <a:chExt cx="5486400" cy="4297680"/>
          </a:xfrm>
        </p:grpSpPr>
        <p:sp>
          <p:nvSpPr>
            <p:cNvPr id="5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7"/>
            <p:cNvSpPr/>
            <p:nvPr/>
          </p:nvSpPr>
          <p:spPr>
            <a:xfrm>
              <a:off x="13325144" y="7611147"/>
              <a:ext cx="4510689" cy="512149"/>
            </a:xfrm>
            <a:custGeom>
              <a:avLst/>
              <a:pathLst>
                <a:path w="4510689" h="512149">
                  <a:moveTo>
                    <a:pt x="0" y="512149"/>
                  </a:moveTo>
                  <a:lnTo>
                    <a:pt x="180427" y="460934"/>
                  </a:lnTo>
                  <a:lnTo>
                    <a:pt x="360855" y="409719"/>
                  </a:lnTo>
                  <a:lnTo>
                    <a:pt x="541282" y="358504"/>
                  </a:lnTo>
                  <a:lnTo>
                    <a:pt x="721710" y="307289"/>
                  </a:lnTo>
                  <a:lnTo>
                    <a:pt x="902137" y="281682"/>
                  </a:lnTo>
                  <a:lnTo>
                    <a:pt x="1082565" y="281682"/>
                  </a:lnTo>
                  <a:lnTo>
                    <a:pt x="1262993" y="128037"/>
                  </a:lnTo>
                  <a:lnTo>
                    <a:pt x="1443420" y="179252"/>
                  </a:lnTo>
                  <a:lnTo>
                    <a:pt x="1623848" y="230467"/>
                  </a:lnTo>
                  <a:lnTo>
                    <a:pt x="1804275" y="102429"/>
                  </a:lnTo>
                  <a:lnTo>
                    <a:pt x="1984703" y="0"/>
                  </a:lnTo>
                  <a:lnTo>
                    <a:pt x="2165131" y="102429"/>
                  </a:lnTo>
                  <a:lnTo>
                    <a:pt x="2345558" y="204859"/>
                  </a:lnTo>
                  <a:lnTo>
                    <a:pt x="2525986" y="307289"/>
                  </a:lnTo>
                  <a:lnTo>
                    <a:pt x="2706413" y="384112"/>
                  </a:lnTo>
                  <a:lnTo>
                    <a:pt x="2886841" y="358504"/>
                  </a:lnTo>
                  <a:lnTo>
                    <a:pt x="3067268" y="358504"/>
                  </a:lnTo>
                  <a:lnTo>
                    <a:pt x="3247696" y="332897"/>
                  </a:lnTo>
                  <a:lnTo>
                    <a:pt x="3428124" y="307289"/>
                  </a:lnTo>
                  <a:lnTo>
                    <a:pt x="3608551" y="307289"/>
                  </a:lnTo>
                  <a:lnTo>
                    <a:pt x="3788979" y="281682"/>
                  </a:lnTo>
                  <a:lnTo>
                    <a:pt x="3969406" y="281682"/>
                  </a:lnTo>
                  <a:lnTo>
                    <a:pt x="4149834" y="256074"/>
                  </a:lnTo>
                  <a:lnTo>
                    <a:pt x="4330262" y="51214"/>
                  </a:lnTo>
                  <a:lnTo>
                    <a:pt x="4510689" y="0"/>
                  </a:lnTo>
                </a:path>
              </a:pathLst>
            </a:custGeom>
            <a:ln w="32521" cap="flat">
              <a:solidFill>
                <a:srgbClr val="5EB0E8">
                  <a:alpha val="100000"/>
                </a:srgbClr>
              </a:solidFill>
              <a:prstDash val="solid"/>
              <a:round/>
            </a:ln>
          </p:spPr>
          <p:txBody>
            <a:bodyPr/>
            <a:lstStyle/>
            <a:p/>
          </p:txBody>
        </p:sp>
        <p:sp>
          <p:nvSpPr>
            <p:cNvPr id="548" name="pl18"/>
            <p:cNvSpPr/>
            <p:nvPr/>
          </p:nvSpPr>
          <p:spPr>
            <a:xfrm>
              <a:off x="17294551" y="7995259"/>
              <a:ext cx="541282" cy="1126729"/>
            </a:xfrm>
            <a:custGeom>
              <a:avLst/>
              <a:pathLst>
                <a:path w="541282" h="1126729">
                  <a:moveTo>
                    <a:pt x="0" y="1126729"/>
                  </a:moveTo>
                  <a:lnTo>
                    <a:pt x="180427" y="537757"/>
                  </a:lnTo>
                  <a:lnTo>
                    <a:pt x="360855" y="51214"/>
                  </a:lnTo>
                  <a:lnTo>
                    <a:pt x="541282" y="0"/>
                  </a:lnTo>
                </a:path>
              </a:pathLst>
            </a:custGeom>
            <a:ln w="32521" cap="flat">
              <a:solidFill>
                <a:srgbClr val="00A173">
                  <a:alpha val="100000"/>
                </a:srgbClr>
              </a:solidFill>
              <a:prstDash val="solid"/>
              <a:round/>
            </a:ln>
          </p:spPr>
          <p:txBody>
            <a:bodyPr/>
            <a:lstStyle/>
            <a:p/>
          </p:txBody>
        </p:sp>
        <p:sp>
          <p:nvSpPr>
            <p:cNvPr id="54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4" name="rc84"/>
            <p:cNvSpPr/>
            <p:nvPr/>
          </p:nvSpPr>
          <p:spPr>
            <a:xfrm>
              <a:off x="14005791" y="9941072"/>
              <a:ext cx="3149396" cy="504938"/>
            </a:xfrm>
            <a:prstGeom prst="rect">
              <a:avLst/>
            </a:prstGeom>
            <a:solidFill>
              <a:srgbClr val="FFFFFF">
                <a:alpha val="100000"/>
              </a:srgbClr>
            </a:solidFill>
          </p:spPr>
          <p:txBody>
            <a:bodyPr/>
            <a:lstStyle/>
            <a:p/>
          </p:txBody>
        </p:sp>
        <p:sp>
          <p:nvSpPr>
            <p:cNvPr id="61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0" name=""/>
          <p:cNvGrpSpPr/>
          <p:nvPr/>
        </p:nvGrpSpPr>
        <p:grpSpPr>
          <a:xfrm>
            <a:off x="594360" y="6217920"/>
            <a:ext cx="5562295" cy="3895679"/>
            <a:chOff x="594360" y="6217920"/>
            <a:chExt cx="5562295" cy="3895679"/>
          </a:xfrm>
        </p:grpSpPr>
        <p:sp>
          <p:nvSpPr>
            <p:cNvPr id="621"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2" name="rc4"/>
            <p:cNvSpPr/>
            <p:nvPr/>
          </p:nvSpPr>
          <p:spPr>
            <a:xfrm>
              <a:off x="2170623"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3" name="rc5"/>
            <p:cNvSpPr/>
            <p:nvPr/>
          </p:nvSpPr>
          <p:spPr>
            <a:xfrm>
              <a:off x="2199710" y="6545438"/>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24" name="rc6"/>
            <p:cNvSpPr/>
            <p:nvPr/>
          </p:nvSpPr>
          <p:spPr>
            <a:xfrm>
              <a:off x="249057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7"/>
            <p:cNvSpPr/>
            <p:nvPr/>
          </p:nvSpPr>
          <p:spPr>
            <a:xfrm>
              <a:off x="278144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8"/>
            <p:cNvSpPr/>
            <p:nvPr/>
          </p:nvSpPr>
          <p:spPr>
            <a:xfrm>
              <a:off x="307231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9"/>
            <p:cNvSpPr/>
            <p:nvPr/>
          </p:nvSpPr>
          <p:spPr>
            <a:xfrm>
              <a:off x="3363182" y="6545438"/>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28" name="rc10"/>
            <p:cNvSpPr/>
            <p:nvPr/>
          </p:nvSpPr>
          <p:spPr>
            <a:xfrm>
              <a:off x="3654051" y="6545438"/>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29" name="rc11"/>
            <p:cNvSpPr/>
            <p:nvPr/>
          </p:nvSpPr>
          <p:spPr>
            <a:xfrm>
              <a:off x="3944919" y="6545438"/>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30" name="rc12"/>
            <p:cNvSpPr/>
            <p:nvPr/>
          </p:nvSpPr>
          <p:spPr>
            <a:xfrm>
              <a:off x="4235787" y="6545438"/>
              <a:ext cx="290868" cy="290868"/>
            </a:xfrm>
            <a:prstGeom prst="rect">
              <a:avLst/>
            </a:prstGeom>
            <a:solidFill>
              <a:srgbClr val="A50511">
                <a:alpha val="100000"/>
              </a:srgbClr>
            </a:solidFill>
            <a:ln w="5420" cap="flat">
              <a:solidFill>
                <a:srgbClr val="FFFFFF">
                  <a:alpha val="100000"/>
                </a:srgbClr>
              </a:solidFill>
              <a:prstDash val="solid"/>
              <a:miter/>
            </a:ln>
          </p:spPr>
          <p:txBody>
            <a:bodyPr/>
            <a:lstStyle/>
            <a:p/>
          </p:txBody>
        </p:sp>
        <p:sp>
          <p:nvSpPr>
            <p:cNvPr id="631" name="rc13"/>
            <p:cNvSpPr/>
            <p:nvPr/>
          </p:nvSpPr>
          <p:spPr>
            <a:xfrm>
              <a:off x="4526655"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32" name="rc14"/>
            <p:cNvSpPr/>
            <p:nvPr/>
          </p:nvSpPr>
          <p:spPr>
            <a:xfrm>
              <a:off x="4817523" y="6545438"/>
              <a:ext cx="290868" cy="290868"/>
            </a:xfrm>
            <a:prstGeom prst="rect">
              <a:avLst/>
            </a:prstGeom>
            <a:solidFill>
              <a:srgbClr val="BD1218">
                <a:alpha val="100000"/>
              </a:srgbClr>
            </a:solidFill>
            <a:ln w="5420" cap="flat">
              <a:solidFill>
                <a:srgbClr val="FFFFFF">
                  <a:alpha val="100000"/>
                </a:srgbClr>
              </a:solidFill>
              <a:prstDash val="solid"/>
              <a:miter/>
            </a:ln>
          </p:spPr>
          <p:txBody>
            <a:bodyPr/>
            <a:lstStyle/>
            <a:p/>
          </p:txBody>
        </p:sp>
        <p:sp>
          <p:nvSpPr>
            <p:cNvPr id="633" name="rc15"/>
            <p:cNvSpPr/>
            <p:nvPr/>
          </p:nvSpPr>
          <p:spPr>
            <a:xfrm>
              <a:off x="5108391" y="6545438"/>
              <a:ext cx="290868" cy="290868"/>
            </a:xfrm>
            <a:prstGeom prst="rect">
              <a:avLst/>
            </a:prstGeom>
            <a:solidFill>
              <a:srgbClr val="DB2923">
                <a:alpha val="100000"/>
              </a:srgbClr>
            </a:solidFill>
            <a:ln w="5420" cap="flat">
              <a:solidFill>
                <a:srgbClr val="FFFFFF">
                  <a:alpha val="100000"/>
                </a:srgbClr>
              </a:solidFill>
              <a:prstDash val="solid"/>
              <a:miter/>
            </a:ln>
          </p:spPr>
          <p:txBody>
            <a:bodyPr/>
            <a:lstStyle/>
            <a:p/>
          </p:txBody>
        </p:sp>
        <p:sp>
          <p:nvSpPr>
            <p:cNvPr id="634" name="rc16"/>
            <p:cNvSpPr/>
            <p:nvPr/>
          </p:nvSpPr>
          <p:spPr>
            <a:xfrm>
              <a:off x="5399259" y="6545438"/>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5" name="rc17"/>
            <p:cNvSpPr/>
            <p:nvPr/>
          </p:nvSpPr>
          <p:spPr>
            <a:xfrm>
              <a:off x="219971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18"/>
            <p:cNvSpPr/>
            <p:nvPr/>
          </p:nvSpPr>
          <p:spPr>
            <a:xfrm>
              <a:off x="2490578"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19"/>
            <p:cNvSpPr/>
            <p:nvPr/>
          </p:nvSpPr>
          <p:spPr>
            <a:xfrm>
              <a:off x="278144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0"/>
            <p:cNvSpPr/>
            <p:nvPr/>
          </p:nvSpPr>
          <p:spPr>
            <a:xfrm>
              <a:off x="3072314"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21"/>
            <p:cNvSpPr/>
            <p:nvPr/>
          </p:nvSpPr>
          <p:spPr>
            <a:xfrm>
              <a:off x="3363182" y="6836306"/>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0" name="rc22"/>
            <p:cNvSpPr/>
            <p:nvPr/>
          </p:nvSpPr>
          <p:spPr>
            <a:xfrm>
              <a:off x="3654051" y="6836306"/>
              <a:ext cx="290868" cy="290868"/>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41" name="rc23"/>
            <p:cNvSpPr/>
            <p:nvPr/>
          </p:nvSpPr>
          <p:spPr>
            <a:xfrm>
              <a:off x="3944919"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24"/>
            <p:cNvSpPr/>
            <p:nvPr/>
          </p:nvSpPr>
          <p:spPr>
            <a:xfrm>
              <a:off x="4235787" y="6836306"/>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3" name="rc25"/>
            <p:cNvSpPr/>
            <p:nvPr/>
          </p:nvSpPr>
          <p:spPr>
            <a:xfrm>
              <a:off x="4526655" y="6836306"/>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4" name="rc26"/>
            <p:cNvSpPr/>
            <p:nvPr/>
          </p:nvSpPr>
          <p:spPr>
            <a:xfrm>
              <a:off x="4817523" y="6836306"/>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45" name="rc27"/>
            <p:cNvSpPr/>
            <p:nvPr/>
          </p:nvSpPr>
          <p:spPr>
            <a:xfrm>
              <a:off x="5108391" y="6836306"/>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6" name="rc28"/>
            <p:cNvSpPr/>
            <p:nvPr/>
          </p:nvSpPr>
          <p:spPr>
            <a:xfrm>
              <a:off x="539925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9"/>
            <p:cNvSpPr/>
            <p:nvPr/>
          </p:nvSpPr>
          <p:spPr>
            <a:xfrm>
              <a:off x="219971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0"/>
            <p:cNvSpPr/>
            <p:nvPr/>
          </p:nvSpPr>
          <p:spPr>
            <a:xfrm>
              <a:off x="249057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1"/>
            <p:cNvSpPr/>
            <p:nvPr/>
          </p:nvSpPr>
          <p:spPr>
            <a:xfrm>
              <a:off x="278144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2"/>
            <p:cNvSpPr/>
            <p:nvPr/>
          </p:nvSpPr>
          <p:spPr>
            <a:xfrm>
              <a:off x="3072314"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1" name="rc33"/>
            <p:cNvSpPr/>
            <p:nvPr/>
          </p:nvSpPr>
          <p:spPr>
            <a:xfrm>
              <a:off x="3363182"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2" name="rc34"/>
            <p:cNvSpPr/>
            <p:nvPr/>
          </p:nvSpPr>
          <p:spPr>
            <a:xfrm>
              <a:off x="3654051"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35"/>
            <p:cNvSpPr/>
            <p:nvPr/>
          </p:nvSpPr>
          <p:spPr>
            <a:xfrm>
              <a:off x="3944919" y="7127174"/>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54" name="rc36"/>
            <p:cNvSpPr/>
            <p:nvPr/>
          </p:nvSpPr>
          <p:spPr>
            <a:xfrm>
              <a:off x="4235787" y="7127174"/>
              <a:ext cx="290868" cy="290868"/>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5" name="rc37"/>
            <p:cNvSpPr/>
            <p:nvPr/>
          </p:nvSpPr>
          <p:spPr>
            <a:xfrm>
              <a:off x="4526655"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6" name="rc38"/>
            <p:cNvSpPr/>
            <p:nvPr/>
          </p:nvSpPr>
          <p:spPr>
            <a:xfrm>
              <a:off x="4817523" y="7127174"/>
              <a:ext cx="290868" cy="290868"/>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57" name="rc39"/>
            <p:cNvSpPr/>
            <p:nvPr/>
          </p:nvSpPr>
          <p:spPr>
            <a:xfrm>
              <a:off x="5108391"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8" name="rc40"/>
            <p:cNvSpPr/>
            <p:nvPr/>
          </p:nvSpPr>
          <p:spPr>
            <a:xfrm>
              <a:off x="539925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1"/>
            <p:cNvSpPr/>
            <p:nvPr/>
          </p:nvSpPr>
          <p:spPr>
            <a:xfrm>
              <a:off x="2199710" y="7418042"/>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0" name="rc42"/>
            <p:cNvSpPr/>
            <p:nvPr/>
          </p:nvSpPr>
          <p:spPr>
            <a:xfrm>
              <a:off x="249057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3"/>
            <p:cNvSpPr/>
            <p:nvPr/>
          </p:nvSpPr>
          <p:spPr>
            <a:xfrm>
              <a:off x="2781446" y="7418042"/>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2" name="rc44"/>
            <p:cNvSpPr/>
            <p:nvPr/>
          </p:nvSpPr>
          <p:spPr>
            <a:xfrm>
              <a:off x="307231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45"/>
            <p:cNvSpPr/>
            <p:nvPr/>
          </p:nvSpPr>
          <p:spPr>
            <a:xfrm>
              <a:off x="3363182" y="7418042"/>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4" name="rc46"/>
            <p:cNvSpPr/>
            <p:nvPr/>
          </p:nvSpPr>
          <p:spPr>
            <a:xfrm>
              <a:off x="3654051" y="7418042"/>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5" name="rc47"/>
            <p:cNvSpPr/>
            <p:nvPr/>
          </p:nvSpPr>
          <p:spPr>
            <a:xfrm>
              <a:off x="3944919" y="7418042"/>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6" name="rc48"/>
            <p:cNvSpPr/>
            <p:nvPr/>
          </p:nvSpPr>
          <p:spPr>
            <a:xfrm>
              <a:off x="423578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49"/>
            <p:cNvSpPr/>
            <p:nvPr/>
          </p:nvSpPr>
          <p:spPr>
            <a:xfrm>
              <a:off x="4526655" y="7418042"/>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8" name="rc50"/>
            <p:cNvSpPr/>
            <p:nvPr/>
          </p:nvSpPr>
          <p:spPr>
            <a:xfrm>
              <a:off x="4817523" y="7418042"/>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69" name="rc51"/>
            <p:cNvSpPr/>
            <p:nvPr/>
          </p:nvSpPr>
          <p:spPr>
            <a:xfrm>
              <a:off x="5108391" y="7418042"/>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70" name="rc52"/>
            <p:cNvSpPr/>
            <p:nvPr/>
          </p:nvSpPr>
          <p:spPr>
            <a:xfrm>
              <a:off x="539925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53"/>
            <p:cNvSpPr/>
            <p:nvPr/>
          </p:nvSpPr>
          <p:spPr>
            <a:xfrm>
              <a:off x="2199710"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54"/>
            <p:cNvSpPr/>
            <p:nvPr/>
          </p:nvSpPr>
          <p:spPr>
            <a:xfrm>
              <a:off x="2490578"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5"/>
            <p:cNvSpPr/>
            <p:nvPr/>
          </p:nvSpPr>
          <p:spPr>
            <a:xfrm>
              <a:off x="278144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6"/>
            <p:cNvSpPr/>
            <p:nvPr/>
          </p:nvSpPr>
          <p:spPr>
            <a:xfrm>
              <a:off x="3072314" y="7708910"/>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5" name="rc57"/>
            <p:cNvSpPr/>
            <p:nvPr/>
          </p:nvSpPr>
          <p:spPr>
            <a:xfrm>
              <a:off x="336318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58"/>
            <p:cNvSpPr/>
            <p:nvPr/>
          </p:nvSpPr>
          <p:spPr>
            <a:xfrm>
              <a:off x="3654051" y="7708910"/>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77" name="rc59"/>
            <p:cNvSpPr/>
            <p:nvPr/>
          </p:nvSpPr>
          <p:spPr>
            <a:xfrm>
              <a:off x="3944919" y="7708910"/>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78" name="rc60"/>
            <p:cNvSpPr/>
            <p:nvPr/>
          </p:nvSpPr>
          <p:spPr>
            <a:xfrm>
              <a:off x="4235787" y="7708910"/>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79" name="rc61"/>
            <p:cNvSpPr/>
            <p:nvPr/>
          </p:nvSpPr>
          <p:spPr>
            <a:xfrm>
              <a:off x="4526655" y="7708910"/>
              <a:ext cx="290868" cy="290868"/>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80" name="rc62"/>
            <p:cNvSpPr/>
            <p:nvPr/>
          </p:nvSpPr>
          <p:spPr>
            <a:xfrm>
              <a:off x="4817523" y="7708910"/>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81" name="rc63"/>
            <p:cNvSpPr/>
            <p:nvPr/>
          </p:nvSpPr>
          <p:spPr>
            <a:xfrm>
              <a:off x="5108391" y="7708910"/>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82" name="rc64"/>
            <p:cNvSpPr/>
            <p:nvPr/>
          </p:nvSpPr>
          <p:spPr>
            <a:xfrm>
              <a:off x="539925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5"/>
            <p:cNvSpPr/>
            <p:nvPr/>
          </p:nvSpPr>
          <p:spPr>
            <a:xfrm>
              <a:off x="2199710" y="7999779"/>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4" name="rc66"/>
            <p:cNvSpPr/>
            <p:nvPr/>
          </p:nvSpPr>
          <p:spPr>
            <a:xfrm>
              <a:off x="2490578"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5" name="rc67"/>
            <p:cNvSpPr/>
            <p:nvPr/>
          </p:nvSpPr>
          <p:spPr>
            <a:xfrm>
              <a:off x="2781446"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68"/>
            <p:cNvSpPr/>
            <p:nvPr/>
          </p:nvSpPr>
          <p:spPr>
            <a:xfrm>
              <a:off x="307231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9"/>
            <p:cNvSpPr/>
            <p:nvPr/>
          </p:nvSpPr>
          <p:spPr>
            <a:xfrm>
              <a:off x="336318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70"/>
            <p:cNvSpPr/>
            <p:nvPr/>
          </p:nvSpPr>
          <p:spPr>
            <a:xfrm>
              <a:off x="3654051" y="7999779"/>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89" name="rc71"/>
            <p:cNvSpPr/>
            <p:nvPr/>
          </p:nvSpPr>
          <p:spPr>
            <a:xfrm>
              <a:off x="394491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2"/>
            <p:cNvSpPr/>
            <p:nvPr/>
          </p:nvSpPr>
          <p:spPr>
            <a:xfrm>
              <a:off x="4235787" y="7999779"/>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91" name="rc73"/>
            <p:cNvSpPr/>
            <p:nvPr/>
          </p:nvSpPr>
          <p:spPr>
            <a:xfrm>
              <a:off x="4526655" y="7999779"/>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2" name="rc74"/>
            <p:cNvSpPr/>
            <p:nvPr/>
          </p:nvSpPr>
          <p:spPr>
            <a:xfrm>
              <a:off x="4817523" y="7999779"/>
              <a:ext cx="290868" cy="290868"/>
            </a:xfrm>
            <a:prstGeom prst="rect">
              <a:avLst/>
            </a:prstGeom>
            <a:solidFill>
              <a:srgbClr val="EC392B">
                <a:alpha val="100000"/>
              </a:srgbClr>
            </a:solidFill>
            <a:ln w="5420" cap="flat">
              <a:solidFill>
                <a:srgbClr val="FFFFFF">
                  <a:alpha val="100000"/>
                </a:srgbClr>
              </a:solidFill>
              <a:prstDash val="solid"/>
              <a:miter/>
            </a:ln>
          </p:spPr>
          <p:txBody>
            <a:bodyPr/>
            <a:lstStyle/>
            <a:p/>
          </p:txBody>
        </p:sp>
        <p:sp>
          <p:nvSpPr>
            <p:cNvPr id="693" name="rc75"/>
            <p:cNvSpPr/>
            <p:nvPr/>
          </p:nvSpPr>
          <p:spPr>
            <a:xfrm>
              <a:off x="5108391"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4" name="rc76"/>
            <p:cNvSpPr/>
            <p:nvPr/>
          </p:nvSpPr>
          <p:spPr>
            <a:xfrm>
              <a:off x="539925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77"/>
            <p:cNvSpPr/>
            <p:nvPr/>
          </p:nvSpPr>
          <p:spPr>
            <a:xfrm>
              <a:off x="2199710"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6" name="rc78"/>
            <p:cNvSpPr/>
            <p:nvPr/>
          </p:nvSpPr>
          <p:spPr>
            <a:xfrm>
              <a:off x="249057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79"/>
            <p:cNvSpPr/>
            <p:nvPr/>
          </p:nvSpPr>
          <p:spPr>
            <a:xfrm>
              <a:off x="278144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0"/>
            <p:cNvSpPr/>
            <p:nvPr/>
          </p:nvSpPr>
          <p:spPr>
            <a:xfrm>
              <a:off x="3072314" y="8290647"/>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9" name="rc81"/>
            <p:cNvSpPr/>
            <p:nvPr/>
          </p:nvSpPr>
          <p:spPr>
            <a:xfrm>
              <a:off x="3363182"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00" name="rc82"/>
            <p:cNvSpPr/>
            <p:nvPr/>
          </p:nvSpPr>
          <p:spPr>
            <a:xfrm>
              <a:off x="3654051"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83"/>
            <p:cNvSpPr/>
            <p:nvPr/>
          </p:nvSpPr>
          <p:spPr>
            <a:xfrm>
              <a:off x="3944919" y="8290647"/>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02" name="rc84"/>
            <p:cNvSpPr/>
            <p:nvPr/>
          </p:nvSpPr>
          <p:spPr>
            <a:xfrm>
              <a:off x="423578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85"/>
            <p:cNvSpPr/>
            <p:nvPr/>
          </p:nvSpPr>
          <p:spPr>
            <a:xfrm>
              <a:off x="452665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6"/>
            <p:cNvSpPr/>
            <p:nvPr/>
          </p:nvSpPr>
          <p:spPr>
            <a:xfrm>
              <a:off x="481752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7"/>
            <p:cNvSpPr/>
            <p:nvPr/>
          </p:nvSpPr>
          <p:spPr>
            <a:xfrm>
              <a:off x="510839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8"/>
            <p:cNvSpPr/>
            <p:nvPr/>
          </p:nvSpPr>
          <p:spPr>
            <a:xfrm>
              <a:off x="539925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9"/>
            <p:cNvSpPr/>
            <p:nvPr/>
          </p:nvSpPr>
          <p:spPr>
            <a:xfrm>
              <a:off x="2199710"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90"/>
            <p:cNvSpPr/>
            <p:nvPr/>
          </p:nvSpPr>
          <p:spPr>
            <a:xfrm>
              <a:off x="249057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1"/>
            <p:cNvSpPr/>
            <p:nvPr/>
          </p:nvSpPr>
          <p:spPr>
            <a:xfrm>
              <a:off x="278144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2"/>
            <p:cNvSpPr/>
            <p:nvPr/>
          </p:nvSpPr>
          <p:spPr>
            <a:xfrm>
              <a:off x="307231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3"/>
            <p:cNvSpPr/>
            <p:nvPr/>
          </p:nvSpPr>
          <p:spPr>
            <a:xfrm>
              <a:off x="336318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4"/>
            <p:cNvSpPr/>
            <p:nvPr/>
          </p:nvSpPr>
          <p:spPr>
            <a:xfrm>
              <a:off x="3654051"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95"/>
            <p:cNvSpPr/>
            <p:nvPr/>
          </p:nvSpPr>
          <p:spPr>
            <a:xfrm>
              <a:off x="39449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6"/>
            <p:cNvSpPr/>
            <p:nvPr/>
          </p:nvSpPr>
          <p:spPr>
            <a:xfrm>
              <a:off x="423578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97"/>
            <p:cNvSpPr/>
            <p:nvPr/>
          </p:nvSpPr>
          <p:spPr>
            <a:xfrm>
              <a:off x="4526655" y="8581515"/>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6" name="rc98"/>
            <p:cNvSpPr/>
            <p:nvPr/>
          </p:nvSpPr>
          <p:spPr>
            <a:xfrm>
              <a:off x="4817523" y="8581515"/>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17" name="rc99"/>
            <p:cNvSpPr/>
            <p:nvPr/>
          </p:nvSpPr>
          <p:spPr>
            <a:xfrm>
              <a:off x="5108391" y="8581515"/>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18" name="rc100"/>
            <p:cNvSpPr/>
            <p:nvPr/>
          </p:nvSpPr>
          <p:spPr>
            <a:xfrm>
              <a:off x="539925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tx101"/>
            <p:cNvSpPr/>
            <p:nvPr/>
          </p:nvSpPr>
          <p:spPr>
            <a:xfrm>
              <a:off x="1619596" y="8672403"/>
              <a:ext cx="3897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LABE</a:t>
              </a:r>
            </a:p>
          </p:txBody>
        </p:sp>
        <p:sp>
          <p:nvSpPr>
            <p:cNvPr id="720" name="tx102"/>
            <p:cNvSpPr/>
            <p:nvPr/>
          </p:nvSpPr>
          <p:spPr>
            <a:xfrm>
              <a:off x="1425153" y="8377740"/>
              <a:ext cx="5841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MAMOU</a:t>
              </a:r>
            </a:p>
          </p:txBody>
        </p:sp>
        <p:sp>
          <p:nvSpPr>
            <p:cNvPr id="721" name="tx103"/>
            <p:cNvSpPr/>
            <p:nvPr/>
          </p:nvSpPr>
          <p:spPr>
            <a:xfrm>
              <a:off x="1585812" y="8086872"/>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BOKE</a:t>
              </a:r>
            </a:p>
          </p:txBody>
        </p:sp>
        <p:sp>
          <p:nvSpPr>
            <p:cNvPr id="722" name="tx104"/>
            <p:cNvSpPr/>
            <p:nvPr/>
          </p:nvSpPr>
          <p:spPr>
            <a:xfrm>
              <a:off x="1382588" y="7799799"/>
              <a:ext cx="62671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KANKAN</a:t>
              </a:r>
            </a:p>
          </p:txBody>
        </p:sp>
        <p:sp>
          <p:nvSpPr>
            <p:cNvPr id="723" name="tx105"/>
            <p:cNvSpPr/>
            <p:nvPr/>
          </p:nvSpPr>
          <p:spPr>
            <a:xfrm>
              <a:off x="1281087" y="7508931"/>
              <a:ext cx="7282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FARANAH</a:t>
              </a:r>
            </a:p>
          </p:txBody>
        </p:sp>
        <p:sp>
          <p:nvSpPr>
            <p:cNvPr id="724" name="tx106"/>
            <p:cNvSpPr/>
            <p:nvPr/>
          </p:nvSpPr>
          <p:spPr>
            <a:xfrm>
              <a:off x="1255637" y="7214268"/>
              <a:ext cx="7536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CONAKRY</a:t>
              </a:r>
            </a:p>
          </p:txBody>
        </p:sp>
        <p:sp>
          <p:nvSpPr>
            <p:cNvPr id="725" name="tx107"/>
            <p:cNvSpPr/>
            <p:nvPr/>
          </p:nvSpPr>
          <p:spPr>
            <a:xfrm>
              <a:off x="1501204" y="6927194"/>
              <a:ext cx="508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KINDIA</a:t>
              </a:r>
            </a:p>
          </p:txBody>
        </p:sp>
        <p:sp>
          <p:nvSpPr>
            <p:cNvPr id="726" name="tx108"/>
            <p:cNvSpPr/>
            <p:nvPr/>
          </p:nvSpPr>
          <p:spPr>
            <a:xfrm>
              <a:off x="1031800" y="6632531"/>
              <a:ext cx="97750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N'ZEREKORE</a:t>
              </a:r>
            </a:p>
          </p:txBody>
        </p:sp>
        <p:sp>
          <p:nvSpPr>
            <p:cNvPr id="727" name="tx109"/>
            <p:cNvSpPr/>
            <p:nvPr/>
          </p:nvSpPr>
          <p:spPr>
            <a:xfrm rot="-2700000">
              <a:off x="190550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10"/>
            <p:cNvSpPr/>
            <p:nvPr/>
          </p:nvSpPr>
          <p:spPr>
            <a:xfrm rot="-2700000">
              <a:off x="219637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11"/>
            <p:cNvSpPr/>
            <p:nvPr/>
          </p:nvSpPr>
          <p:spPr>
            <a:xfrm rot="-2700000">
              <a:off x="248724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12"/>
            <p:cNvSpPr/>
            <p:nvPr/>
          </p:nvSpPr>
          <p:spPr>
            <a:xfrm rot="-2700000">
              <a:off x="277811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13"/>
            <p:cNvSpPr/>
            <p:nvPr/>
          </p:nvSpPr>
          <p:spPr>
            <a:xfrm rot="-2700000">
              <a:off x="306898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14"/>
            <p:cNvSpPr/>
            <p:nvPr/>
          </p:nvSpPr>
          <p:spPr>
            <a:xfrm rot="-2700000">
              <a:off x="335984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15"/>
            <p:cNvSpPr/>
            <p:nvPr/>
          </p:nvSpPr>
          <p:spPr>
            <a:xfrm rot="-2700000">
              <a:off x="3650691"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16"/>
            <p:cNvSpPr/>
            <p:nvPr/>
          </p:nvSpPr>
          <p:spPr>
            <a:xfrm rot="-2700000">
              <a:off x="394158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17"/>
            <p:cNvSpPr/>
            <p:nvPr/>
          </p:nvSpPr>
          <p:spPr>
            <a:xfrm rot="-2700000">
              <a:off x="423245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6" name="tx118"/>
            <p:cNvSpPr/>
            <p:nvPr/>
          </p:nvSpPr>
          <p:spPr>
            <a:xfrm rot="-2700000">
              <a:off x="452332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7" name="tx119"/>
            <p:cNvSpPr/>
            <p:nvPr/>
          </p:nvSpPr>
          <p:spPr>
            <a:xfrm rot="-2700000">
              <a:off x="481419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8" name="tx120"/>
            <p:cNvSpPr/>
            <p:nvPr/>
          </p:nvSpPr>
          <p:spPr>
            <a:xfrm rot="-2700000">
              <a:off x="510505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9" name="pic121"/>
            <p:cNvPicPr/>
            <p:nvPr/>
          </p:nvPicPr>
          <p:blipFill>
            <a:blip r:embed="rId2" cstate="print"/>
            <a:stretch>
              <a:fillRect/>
            </a:stretch>
          </p:blipFill>
          <p:spPr>
            <a:xfrm>
              <a:off x="2864919" y="9712784"/>
              <a:ext cx="2160000" cy="144000"/>
            </a:xfrm>
            <a:prstGeom prst="rect">
              <a:avLst/>
            </a:prstGeom>
          </p:spPr>
        </p:pic>
        <p:sp>
          <p:nvSpPr>
            <p:cNvPr id="740" name="pl122"/>
            <p:cNvSpPr/>
            <p:nvPr/>
          </p:nvSpPr>
          <p:spPr>
            <a:xfrm>
              <a:off x="321296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23"/>
            <p:cNvSpPr/>
            <p:nvPr/>
          </p:nvSpPr>
          <p:spPr>
            <a:xfrm>
              <a:off x="364352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24"/>
            <p:cNvSpPr/>
            <p:nvPr/>
          </p:nvSpPr>
          <p:spPr>
            <a:xfrm>
              <a:off x="407408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3" name="pl125"/>
            <p:cNvSpPr/>
            <p:nvPr/>
          </p:nvSpPr>
          <p:spPr>
            <a:xfrm>
              <a:off x="450464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4" name="pl126"/>
            <p:cNvSpPr/>
            <p:nvPr/>
          </p:nvSpPr>
          <p:spPr>
            <a:xfrm>
              <a:off x="493520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5" name="pl127"/>
            <p:cNvSpPr/>
            <p:nvPr/>
          </p:nvSpPr>
          <p:spPr>
            <a:xfrm>
              <a:off x="321296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pl128"/>
            <p:cNvSpPr/>
            <p:nvPr/>
          </p:nvSpPr>
          <p:spPr>
            <a:xfrm>
              <a:off x="364352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7" name="pl129"/>
            <p:cNvSpPr/>
            <p:nvPr/>
          </p:nvSpPr>
          <p:spPr>
            <a:xfrm>
              <a:off x="407408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8" name="pl130"/>
            <p:cNvSpPr/>
            <p:nvPr/>
          </p:nvSpPr>
          <p:spPr>
            <a:xfrm>
              <a:off x="450464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9" name="pl131"/>
            <p:cNvSpPr/>
            <p:nvPr/>
          </p:nvSpPr>
          <p:spPr>
            <a:xfrm>
              <a:off x="493520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0" name="tx132"/>
            <p:cNvSpPr/>
            <p:nvPr/>
          </p:nvSpPr>
          <p:spPr>
            <a:xfrm>
              <a:off x="3177651"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51" name="tx133"/>
            <p:cNvSpPr/>
            <p:nvPr/>
          </p:nvSpPr>
          <p:spPr>
            <a:xfrm>
              <a:off x="357289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52" name="tx134"/>
            <p:cNvSpPr/>
            <p:nvPr/>
          </p:nvSpPr>
          <p:spPr>
            <a:xfrm>
              <a:off x="400345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53" name="tx135"/>
            <p:cNvSpPr/>
            <p:nvPr/>
          </p:nvSpPr>
          <p:spPr>
            <a:xfrm>
              <a:off x="443401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4" name="tx136"/>
            <p:cNvSpPr/>
            <p:nvPr/>
          </p:nvSpPr>
          <p:spPr>
            <a:xfrm>
              <a:off x="486457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55" name="tx13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Guinea-Bissau</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47420"/>
              <a:ext cx="237118" cy="37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47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47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28451"/>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943914"/>
              <a:ext cx="237118" cy="3414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439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934430"/>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763708"/>
              <a:ext cx="237118" cy="170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403296"/>
              <a:ext cx="237118" cy="882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4032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393811"/>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2876285"/>
              <a:ext cx="237118" cy="151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199997"/>
              <a:ext cx="237118" cy="85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99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621440"/>
              <a:ext cx="237118" cy="5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pg29"/>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 name="tx30"/>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144 case(s)</a:t>
              </a:r>
            </a:p>
          </p:txBody>
        </p:sp>
        <p:sp>
          <p:nvSpPr>
            <p:cNvPr id="32" name="pg31"/>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3" name="tx32"/>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213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5" name="rc34"/>
            <p:cNvSpPr/>
            <p:nvPr/>
          </p:nvSpPr>
          <p:spPr>
            <a:xfrm>
              <a:off x="5114136" y="2153563"/>
              <a:ext cx="3214267" cy="3131794"/>
            </a:xfrm>
            <a:prstGeom prst="rect">
              <a:avLst/>
            </a:prstGeom>
            <a:solidFill>
              <a:srgbClr val="FFFFFF">
                <a:alpha val="100000"/>
              </a:srgbClr>
            </a:solidFill>
          </p:spPr>
          <p:txBody>
            <a:bodyPr/>
            <a:lstStyle/>
            <a:p/>
          </p:txBody>
        </p:sp>
        <p:sp>
          <p:nvSpPr>
            <p:cNvPr id="36" name="pl35"/>
            <p:cNvSpPr/>
            <p:nvPr/>
          </p:nvSpPr>
          <p:spPr>
            <a:xfrm>
              <a:off x="5114136"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7" name="pl36"/>
            <p:cNvSpPr/>
            <p:nvPr/>
          </p:nvSpPr>
          <p:spPr>
            <a:xfrm>
              <a:off x="5114136"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0" name="pl39"/>
            <p:cNvSpPr/>
            <p:nvPr/>
          </p:nvSpPr>
          <p:spPr>
            <a:xfrm>
              <a:off x="5114136"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1" name="pl40"/>
            <p:cNvSpPr/>
            <p:nvPr/>
          </p:nvSpPr>
          <p:spPr>
            <a:xfrm>
              <a:off x="5114136"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rc42"/>
            <p:cNvSpPr/>
            <p:nvPr/>
          </p:nvSpPr>
          <p:spPr>
            <a:xfrm>
              <a:off x="5153656"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5153656" y="52758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5153656" y="5275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5153656" y="5010306"/>
              <a:ext cx="237118" cy="26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5417121"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417121" y="5199997"/>
              <a:ext cx="237118" cy="75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417121"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417121" y="3786801"/>
              <a:ext cx="237118" cy="1413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680585"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680585" y="5218966"/>
              <a:ext cx="237118" cy="569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680585" y="5218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680585" y="4621440"/>
              <a:ext cx="237118" cy="5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944050"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051766" y="5199997"/>
              <a:ext cx="237118" cy="85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65" name="pg64"/>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8328404" y="2153563"/>
              <a:ext cx="3214267" cy="3131794"/>
            </a:xfrm>
            <a:prstGeom prst="rect">
              <a:avLst/>
            </a:prstGeom>
            <a:solidFill>
              <a:srgbClr val="FFFFFF">
                <a:alpha val="100000"/>
              </a:srgbClr>
            </a:solidFill>
          </p:spPr>
          <p:txBody>
            <a:bodyPr/>
            <a:lstStyle/>
            <a:p/>
          </p:txBody>
        </p:sp>
        <p:sp>
          <p:nvSpPr>
            <p:cNvPr id="69" name="pl68"/>
            <p:cNvSpPr/>
            <p:nvPr/>
          </p:nvSpPr>
          <p:spPr>
            <a:xfrm>
              <a:off x="8328404"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8328404"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8328404"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8328404"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8328404"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8328404"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rc7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8367924" y="5218966"/>
              <a:ext cx="237118" cy="66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8631388"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8631388"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894853"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894853"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9158317" y="5275873"/>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9158317" y="52758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9421782" y="5228451"/>
              <a:ext cx="237118" cy="569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9421782" y="52284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685247"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685247" y="52663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948711" y="5162059"/>
              <a:ext cx="237118" cy="1232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948711" y="516205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212176"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212176"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0475640"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0475640"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739105"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739105" y="5218966"/>
              <a:ext cx="237118" cy="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1002569"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1266034" y="5209481"/>
              <a:ext cx="237118" cy="758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1266034" y="520948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pg123"/>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5" name="pg124"/>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 case(s)</a:t>
              </a:r>
            </a:p>
          </p:txBody>
        </p:sp>
        <p:sp>
          <p:nvSpPr>
            <p:cNvPr id="127" name="pg126"/>
            <p:cNvSpPr/>
            <p:nvPr/>
          </p:nvSpPr>
          <p:spPr>
            <a:xfrm>
              <a:off x="9321486"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9425554"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1542672" y="2153563"/>
              <a:ext cx="3214267" cy="3131794"/>
            </a:xfrm>
            <a:prstGeom prst="rect">
              <a:avLst/>
            </a:prstGeom>
            <a:solidFill>
              <a:srgbClr val="FFFFFF">
                <a:alpha val="100000"/>
              </a:srgbClr>
            </a:solidFill>
          </p:spPr>
          <p:txBody>
            <a:bodyPr/>
            <a:lstStyle/>
            <a:p/>
          </p:txBody>
        </p:sp>
        <p:sp>
          <p:nvSpPr>
            <p:cNvPr id="131" name="pl130"/>
            <p:cNvSpPr/>
            <p:nvPr/>
          </p:nvSpPr>
          <p:spPr>
            <a:xfrm>
              <a:off x="11542672"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11542672"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11542672"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11542672"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11542672"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11542672"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rc13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1582191" y="5256904"/>
              <a:ext cx="237118" cy="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1845656"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2109121" y="5124121"/>
              <a:ext cx="237118" cy="161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2372585" y="5209481"/>
              <a:ext cx="237118" cy="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3689908"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4216837"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4480302"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pg165"/>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7" name="tx166"/>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8" name="pg167"/>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9" name="tx168"/>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0" name="rc16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71" name="rc170"/>
            <p:cNvSpPr/>
            <p:nvPr/>
          </p:nvSpPr>
          <p:spPr>
            <a:xfrm>
              <a:off x="14756939" y="2153563"/>
              <a:ext cx="3214267" cy="3131794"/>
            </a:xfrm>
            <a:prstGeom prst="rect">
              <a:avLst/>
            </a:prstGeom>
            <a:solidFill>
              <a:srgbClr val="FFFFFF">
                <a:alpha val="100000"/>
              </a:srgbClr>
            </a:solidFill>
          </p:spPr>
          <p:txBody>
            <a:bodyPr/>
            <a:lstStyle/>
            <a:p/>
          </p:txBody>
        </p:sp>
        <p:sp>
          <p:nvSpPr>
            <p:cNvPr id="172" name="pl171"/>
            <p:cNvSpPr/>
            <p:nvPr/>
          </p:nvSpPr>
          <p:spPr>
            <a:xfrm>
              <a:off x="14756939"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3" name="pl172"/>
            <p:cNvSpPr/>
            <p:nvPr/>
          </p:nvSpPr>
          <p:spPr>
            <a:xfrm>
              <a:off x="14756939"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4756939"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6" name="pl175"/>
            <p:cNvSpPr/>
            <p:nvPr/>
          </p:nvSpPr>
          <p:spPr>
            <a:xfrm>
              <a:off x="14756939"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7" name="pl176"/>
            <p:cNvSpPr/>
            <p:nvPr/>
          </p:nvSpPr>
          <p:spPr>
            <a:xfrm>
              <a:off x="14756939"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4756939"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rc17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180" name="tx17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1" name="tx18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2" name="tx18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3" name="tx18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4" name="tx18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85" name="pl18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tx19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pl23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tx30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06" name="tx305"/>
            <p:cNvSpPr/>
            <p:nvPr/>
          </p:nvSpPr>
          <p:spPr>
            <a:xfrm>
              <a:off x="1230614" y="42516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07" name="tx306"/>
            <p:cNvSpPr/>
            <p:nvPr/>
          </p:nvSpPr>
          <p:spPr>
            <a:xfrm>
              <a:off x="1230614" y="330317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08" name="tx307"/>
            <p:cNvSpPr/>
            <p:nvPr/>
          </p:nvSpPr>
          <p:spPr>
            <a:xfrm>
              <a:off x="1230614" y="2354606"/>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09" name="pl30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0" name="pl309"/>
            <p:cNvSpPr/>
            <p:nvPr/>
          </p:nvSpPr>
          <p:spPr>
            <a:xfrm>
              <a:off x="1865074" y="4336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1" name="pl310"/>
            <p:cNvSpPr/>
            <p:nvPr/>
          </p:nvSpPr>
          <p:spPr>
            <a:xfrm>
              <a:off x="1865074" y="33884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2" name="pl311"/>
            <p:cNvSpPr/>
            <p:nvPr/>
          </p:nvSpPr>
          <p:spPr>
            <a:xfrm>
              <a:off x="1865074" y="24399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4" name="rc313"/>
            <p:cNvSpPr/>
            <p:nvPr/>
          </p:nvSpPr>
          <p:spPr>
            <a:xfrm>
              <a:off x="18110385" y="2153563"/>
              <a:ext cx="1240079" cy="413498"/>
            </a:xfrm>
            <a:prstGeom prst="rect">
              <a:avLst/>
            </a:prstGeom>
            <a:solidFill>
              <a:srgbClr val="FFFFFF">
                <a:alpha val="100000"/>
              </a:srgbClr>
            </a:solidFill>
          </p:spPr>
          <p:txBody>
            <a:bodyPr/>
            <a:lstStyle/>
            <a:p/>
          </p:txBody>
        </p:sp>
        <p:sp>
          <p:nvSpPr>
            <p:cNvPr id="315" name="rc314"/>
            <p:cNvSpPr/>
            <p:nvPr/>
          </p:nvSpPr>
          <p:spPr>
            <a:xfrm>
              <a:off x="18179974" y="2223153"/>
              <a:ext cx="274319" cy="274319"/>
            </a:xfrm>
            <a:prstGeom prst="rect">
              <a:avLst/>
            </a:prstGeom>
            <a:solidFill>
              <a:srgbClr val="FFFFFF">
                <a:alpha val="100000"/>
              </a:srgbClr>
            </a:solidFill>
          </p:spPr>
          <p:txBody>
            <a:bodyPr/>
            <a:lstStyle/>
            <a:p/>
          </p:txBody>
        </p:sp>
        <p:sp>
          <p:nvSpPr>
            <p:cNvPr id="316" name="pg3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17" name="tx3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18" name="rc317"/>
            <p:cNvSpPr/>
            <p:nvPr/>
          </p:nvSpPr>
          <p:spPr>
            <a:xfrm>
              <a:off x="18110385" y="2706240"/>
              <a:ext cx="1753945" cy="1236458"/>
            </a:xfrm>
            <a:prstGeom prst="rect">
              <a:avLst/>
            </a:prstGeom>
            <a:solidFill>
              <a:srgbClr val="FFFFFF">
                <a:alpha val="100000"/>
              </a:srgbClr>
            </a:solidFill>
          </p:spPr>
          <p:txBody>
            <a:bodyPr/>
            <a:lstStyle/>
            <a:p/>
          </p:txBody>
        </p:sp>
        <p:sp>
          <p:nvSpPr>
            <p:cNvPr id="319" name="rc318"/>
            <p:cNvSpPr/>
            <p:nvPr/>
          </p:nvSpPr>
          <p:spPr>
            <a:xfrm>
              <a:off x="18179974" y="2775829"/>
              <a:ext cx="274319" cy="274319"/>
            </a:xfrm>
            <a:prstGeom prst="rect">
              <a:avLst/>
            </a:prstGeom>
            <a:solidFill>
              <a:srgbClr val="FFFFFF">
                <a:alpha val="100000"/>
              </a:srgbClr>
            </a:solidFill>
          </p:spPr>
          <p:txBody>
            <a:bodyPr/>
            <a:lstStyle/>
            <a:p/>
          </p:txBody>
        </p:sp>
        <p:sp>
          <p:nvSpPr>
            <p:cNvPr id="320" name="rc3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1" name="rc320"/>
            <p:cNvSpPr/>
            <p:nvPr/>
          </p:nvSpPr>
          <p:spPr>
            <a:xfrm>
              <a:off x="18179974" y="3050149"/>
              <a:ext cx="274319" cy="274319"/>
            </a:xfrm>
            <a:prstGeom prst="rect">
              <a:avLst/>
            </a:prstGeom>
            <a:solidFill>
              <a:srgbClr val="FFFFFF">
                <a:alpha val="100000"/>
              </a:srgbClr>
            </a:solidFill>
          </p:spPr>
          <p:txBody>
            <a:bodyPr/>
            <a:lstStyle/>
            <a:p/>
          </p:txBody>
        </p:sp>
        <p:sp>
          <p:nvSpPr>
            <p:cNvPr id="322" name="rc3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3324469"/>
              <a:ext cx="274319" cy="274320"/>
            </a:xfrm>
            <a:prstGeom prst="rect">
              <a:avLst/>
            </a:prstGeom>
            <a:solidFill>
              <a:srgbClr val="FFFFFF">
                <a:alpha val="100000"/>
              </a:srgbClr>
            </a:solidFill>
          </p:spPr>
          <p:txBody>
            <a:bodyPr/>
            <a:lstStyle/>
            <a:p/>
          </p:txBody>
        </p:sp>
        <p:sp>
          <p:nvSpPr>
            <p:cNvPr id="324" name="rc3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5" name="rc324"/>
            <p:cNvSpPr/>
            <p:nvPr/>
          </p:nvSpPr>
          <p:spPr>
            <a:xfrm>
              <a:off x="18179974" y="3598789"/>
              <a:ext cx="274319" cy="274320"/>
            </a:xfrm>
            <a:prstGeom prst="rect">
              <a:avLst/>
            </a:prstGeom>
            <a:solidFill>
              <a:srgbClr val="FFFFFF">
                <a:alpha val="100000"/>
              </a:srgbClr>
            </a:solidFill>
          </p:spPr>
          <p:txBody>
            <a:bodyPr/>
            <a:lstStyle/>
            <a:p/>
          </p:txBody>
        </p:sp>
        <p:sp>
          <p:nvSpPr>
            <p:cNvPr id="326" name="rc3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7" name="tx3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28" name="tx3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29" name="tx3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0" name="tx3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2" name=""/>
          <p:cNvGrpSpPr/>
          <p:nvPr/>
        </p:nvGrpSpPr>
        <p:grpSpPr>
          <a:xfrm>
            <a:off x="12527280" y="6217920"/>
            <a:ext cx="5486400" cy="4297680"/>
            <a:chOff x="12527280" y="6217920"/>
            <a:chExt cx="5486400" cy="4297680"/>
          </a:xfrm>
        </p:grpSpPr>
        <p:sp>
          <p:nvSpPr>
            <p:cNvPr id="3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7"/>
            <p:cNvSpPr/>
            <p:nvPr/>
          </p:nvSpPr>
          <p:spPr>
            <a:xfrm>
              <a:off x="13325144" y="7047782"/>
              <a:ext cx="4510689" cy="460934"/>
            </a:xfrm>
            <a:custGeom>
              <a:avLst/>
              <a:pathLst>
                <a:path w="4510689" h="460934">
                  <a:moveTo>
                    <a:pt x="0" y="332897"/>
                  </a:moveTo>
                  <a:lnTo>
                    <a:pt x="180427" y="307289"/>
                  </a:lnTo>
                  <a:lnTo>
                    <a:pt x="360855" y="281682"/>
                  </a:lnTo>
                  <a:lnTo>
                    <a:pt x="541282" y="256074"/>
                  </a:lnTo>
                  <a:lnTo>
                    <a:pt x="721710" y="230467"/>
                  </a:lnTo>
                  <a:lnTo>
                    <a:pt x="902137" y="204859"/>
                  </a:lnTo>
                  <a:lnTo>
                    <a:pt x="1082565" y="256074"/>
                  </a:lnTo>
                  <a:lnTo>
                    <a:pt x="1262993" y="281682"/>
                  </a:lnTo>
                  <a:lnTo>
                    <a:pt x="1443420" y="332897"/>
                  </a:lnTo>
                  <a:lnTo>
                    <a:pt x="1623848" y="384112"/>
                  </a:lnTo>
                  <a:lnTo>
                    <a:pt x="1804275" y="204859"/>
                  </a:lnTo>
                  <a:lnTo>
                    <a:pt x="1984703" y="25607"/>
                  </a:lnTo>
                  <a:lnTo>
                    <a:pt x="2165131" y="76822"/>
                  </a:lnTo>
                  <a:lnTo>
                    <a:pt x="2345558" y="76822"/>
                  </a:lnTo>
                  <a:lnTo>
                    <a:pt x="2525986" y="76822"/>
                  </a:lnTo>
                  <a:lnTo>
                    <a:pt x="2706413" y="102429"/>
                  </a:lnTo>
                  <a:lnTo>
                    <a:pt x="2886841" y="102429"/>
                  </a:lnTo>
                  <a:lnTo>
                    <a:pt x="3067268" y="460934"/>
                  </a:lnTo>
                  <a:lnTo>
                    <a:pt x="3247696" y="76822"/>
                  </a:lnTo>
                  <a:lnTo>
                    <a:pt x="3428124" y="25607"/>
                  </a:lnTo>
                  <a:lnTo>
                    <a:pt x="3608551" y="153644"/>
                  </a:lnTo>
                  <a:lnTo>
                    <a:pt x="3788979" y="358504"/>
                  </a:lnTo>
                  <a:lnTo>
                    <a:pt x="3969406" y="0"/>
                  </a:lnTo>
                  <a:lnTo>
                    <a:pt x="4149834" y="25607"/>
                  </a:lnTo>
                  <a:lnTo>
                    <a:pt x="4330262" y="204859"/>
                  </a:lnTo>
                  <a:lnTo>
                    <a:pt x="4510689" y="384112"/>
                  </a:lnTo>
                </a:path>
              </a:pathLst>
            </a:custGeom>
            <a:ln w="32521" cap="flat">
              <a:solidFill>
                <a:srgbClr val="5EB0E8">
                  <a:alpha val="100000"/>
                </a:srgbClr>
              </a:solidFill>
              <a:prstDash val="solid"/>
              <a:round/>
            </a:ln>
          </p:spPr>
          <p:txBody>
            <a:bodyPr/>
            <a:lstStyle/>
            <a:p/>
          </p:txBody>
        </p:sp>
        <p:sp>
          <p:nvSpPr>
            <p:cNvPr id="348" name="pl18"/>
            <p:cNvSpPr/>
            <p:nvPr/>
          </p:nvSpPr>
          <p:spPr>
            <a:xfrm>
              <a:off x="17294551" y="8046474"/>
              <a:ext cx="541282" cy="1152337"/>
            </a:xfrm>
            <a:custGeom>
              <a:avLst/>
              <a:pathLst>
                <a:path w="541282" h="1152337">
                  <a:moveTo>
                    <a:pt x="0" y="1152337"/>
                  </a:moveTo>
                  <a:lnTo>
                    <a:pt x="180427" y="204859"/>
                  </a:lnTo>
                  <a:lnTo>
                    <a:pt x="360855" y="0"/>
                  </a:lnTo>
                  <a:lnTo>
                    <a:pt x="541282" y="230467"/>
                  </a:lnTo>
                </a:path>
              </a:pathLst>
            </a:custGeom>
            <a:ln w="32521" cap="flat">
              <a:solidFill>
                <a:srgbClr val="00A173">
                  <a:alpha val="100000"/>
                </a:srgbClr>
              </a:solidFill>
              <a:prstDash val="solid"/>
              <a:round/>
            </a:ln>
          </p:spPr>
          <p:txBody>
            <a:bodyPr/>
            <a:lstStyle/>
            <a:p/>
          </p:txBody>
        </p:sp>
        <p:sp>
          <p:nvSpPr>
            <p:cNvPr id="34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8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8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9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9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0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0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4" name="rc84"/>
            <p:cNvSpPr/>
            <p:nvPr/>
          </p:nvSpPr>
          <p:spPr>
            <a:xfrm>
              <a:off x="14005791" y="9941072"/>
              <a:ext cx="3149396" cy="504938"/>
            </a:xfrm>
            <a:prstGeom prst="rect">
              <a:avLst/>
            </a:prstGeom>
            <a:solidFill>
              <a:srgbClr val="FFFFFF">
                <a:alpha val="100000"/>
              </a:srgbClr>
            </a:solidFill>
          </p:spPr>
          <p:txBody>
            <a:bodyPr/>
            <a:lstStyle/>
            <a:p/>
          </p:txBody>
        </p:sp>
        <p:sp>
          <p:nvSpPr>
            <p:cNvPr id="41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1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1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Guyana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5114136" y="2153563"/>
              <a:ext cx="3214267" cy="3131794"/>
            </a:xfrm>
            <a:prstGeom prst="rect">
              <a:avLst/>
            </a:prstGeom>
            <a:solidFill>
              <a:srgbClr val="FFFFFF">
                <a:alpha val="100000"/>
              </a:srgbClr>
            </a:solidFill>
          </p:spPr>
          <p:txBody>
            <a:bodyPr/>
            <a:lstStyle/>
            <a:p/>
          </p:txBody>
        </p:sp>
        <p:sp>
          <p:nvSpPr>
            <p:cNvPr id="48" name="pl47"/>
            <p:cNvSpPr/>
            <p:nvPr/>
          </p:nvSpPr>
          <p:spPr>
            <a:xfrm>
              <a:off x="5114136"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9" name="pl48"/>
            <p:cNvSpPr/>
            <p:nvPr/>
          </p:nvSpPr>
          <p:spPr>
            <a:xfrm>
              <a:off x="5114136"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0" name="pl49"/>
            <p:cNvSpPr/>
            <p:nvPr/>
          </p:nvSpPr>
          <p:spPr>
            <a:xfrm>
              <a:off x="5114136"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1" name="pl50"/>
            <p:cNvSpPr/>
            <p:nvPr/>
          </p:nvSpPr>
          <p:spPr>
            <a:xfrm>
              <a:off x="5114136"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2" name="pl51"/>
            <p:cNvSpPr/>
            <p:nvPr/>
          </p:nvSpPr>
          <p:spPr>
            <a:xfrm>
              <a:off x="5114136"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3" name="pl5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4" name="pl53"/>
            <p:cNvSpPr/>
            <p:nvPr/>
          </p:nvSpPr>
          <p:spPr>
            <a:xfrm>
              <a:off x="5114136"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5" name="pl54"/>
            <p:cNvSpPr/>
            <p:nvPr/>
          </p:nvSpPr>
          <p:spPr>
            <a:xfrm>
              <a:off x="5114136"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6" name="pl55"/>
            <p:cNvSpPr/>
            <p:nvPr/>
          </p:nvSpPr>
          <p:spPr>
            <a:xfrm>
              <a:off x="5114136"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7" name="pl56"/>
            <p:cNvSpPr/>
            <p:nvPr/>
          </p:nvSpPr>
          <p:spPr>
            <a:xfrm>
              <a:off x="5114136"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8" name="pl57"/>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9" name="rc5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15365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8328404" y="2153563"/>
              <a:ext cx="3214267" cy="3131794"/>
            </a:xfrm>
            <a:prstGeom prst="rect">
              <a:avLst/>
            </a:prstGeom>
            <a:solidFill>
              <a:srgbClr val="FFFFFF">
                <a:alpha val="100000"/>
              </a:srgbClr>
            </a:solidFill>
          </p:spPr>
          <p:txBody>
            <a:bodyPr/>
            <a:lstStyle/>
            <a:p/>
          </p:txBody>
        </p:sp>
        <p:sp>
          <p:nvSpPr>
            <p:cNvPr id="69" name="pl68"/>
            <p:cNvSpPr/>
            <p:nvPr/>
          </p:nvSpPr>
          <p:spPr>
            <a:xfrm>
              <a:off x="8328404"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8328404"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8328404"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8328404"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8328404"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8328404"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8328404"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8328404"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8328404"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rc7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8367924"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631388"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8894853"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9158317"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685247"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948711"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212176"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0475640"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739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pg115"/>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7" name="tx116"/>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8" name="pg117"/>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9" name="tx118"/>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0" name="rc11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21" name="rc120"/>
            <p:cNvSpPr/>
            <p:nvPr/>
          </p:nvSpPr>
          <p:spPr>
            <a:xfrm>
              <a:off x="11542672" y="2153563"/>
              <a:ext cx="3214267" cy="3131794"/>
            </a:xfrm>
            <a:prstGeom prst="rect">
              <a:avLst/>
            </a:prstGeom>
            <a:solidFill>
              <a:srgbClr val="FFFFFF">
                <a:alpha val="100000"/>
              </a:srgbClr>
            </a:solidFill>
          </p:spPr>
          <p:txBody>
            <a:bodyPr/>
            <a:lstStyle/>
            <a:p/>
          </p:txBody>
        </p:sp>
        <p:sp>
          <p:nvSpPr>
            <p:cNvPr id="122" name="pl121"/>
            <p:cNvSpPr/>
            <p:nvPr/>
          </p:nvSpPr>
          <p:spPr>
            <a:xfrm>
              <a:off x="11542672"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3" name="pl122"/>
            <p:cNvSpPr/>
            <p:nvPr/>
          </p:nvSpPr>
          <p:spPr>
            <a:xfrm>
              <a:off x="11542672"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11542672"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11542672"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11542672"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11542672"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11542672"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11542672"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11542672"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1582191"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845656"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2109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372585"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4756939" y="2153563"/>
              <a:ext cx="3214267" cy="3131794"/>
            </a:xfrm>
            <a:prstGeom prst="rect">
              <a:avLst/>
            </a:prstGeom>
            <a:solidFill>
              <a:srgbClr val="FFFFFF">
                <a:alpha val="100000"/>
              </a:srgbClr>
            </a:solidFill>
          </p:spPr>
          <p:txBody>
            <a:bodyPr/>
            <a:lstStyle/>
            <a:p/>
          </p:txBody>
        </p:sp>
        <p:sp>
          <p:nvSpPr>
            <p:cNvPr id="155" name="pl154"/>
            <p:cNvSpPr/>
            <p:nvPr/>
          </p:nvSpPr>
          <p:spPr>
            <a:xfrm>
              <a:off x="1475693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6" name="pl155"/>
            <p:cNvSpPr/>
            <p:nvPr/>
          </p:nvSpPr>
          <p:spPr>
            <a:xfrm>
              <a:off x="1475693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7" name="pl156"/>
            <p:cNvSpPr/>
            <p:nvPr/>
          </p:nvSpPr>
          <p:spPr>
            <a:xfrm>
              <a:off x="1475693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8" name="pl157"/>
            <p:cNvSpPr/>
            <p:nvPr/>
          </p:nvSpPr>
          <p:spPr>
            <a:xfrm>
              <a:off x="1475693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9" name="pl158"/>
            <p:cNvSpPr/>
            <p:nvPr/>
          </p:nvSpPr>
          <p:spPr>
            <a:xfrm>
              <a:off x="1475693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0" name="pl1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1" name="pl160"/>
            <p:cNvSpPr/>
            <p:nvPr/>
          </p:nvSpPr>
          <p:spPr>
            <a:xfrm>
              <a:off x="1475693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2" name="pl161"/>
            <p:cNvSpPr/>
            <p:nvPr/>
          </p:nvSpPr>
          <p:spPr>
            <a:xfrm>
              <a:off x="1475693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3" name="pl162"/>
            <p:cNvSpPr/>
            <p:nvPr/>
          </p:nvSpPr>
          <p:spPr>
            <a:xfrm>
              <a:off x="1475693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4" name="pl163"/>
            <p:cNvSpPr/>
            <p:nvPr/>
          </p:nvSpPr>
          <p:spPr>
            <a:xfrm>
              <a:off x="1475693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5" name="pl164"/>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6" name="rc16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5323388"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5850317"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6113782"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rc18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182" name="tx18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3" name="tx18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4" name="tx18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5" name="tx18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6" name="tx18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87" name="pl18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tx19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0" name="tx19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1" name="tx20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2" name="tx20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3" name="tx20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4" name="tx20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5" name="tx20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6" name="tx20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7" name="tx20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8" name="tx20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9" name="tx20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0" name="tx20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1" name="pl21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tx22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4" name="tx22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5" name="tx22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6" name="tx22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7" name="tx22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8" name="tx22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9" name="tx22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0" name="tx22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1" name="tx23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2" name="tx23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3" name="tx23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4" name="tx23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5" name="pl23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tx24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8" name="tx24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9" name="tx24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0" name="tx24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1" name="tx25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2" name="tx25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3" name="tx25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4" name="tx25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5" name="tx25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6" name="tx25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7" name="tx25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8" name="tx25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9" name="pl25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tx27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2" name="tx27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3" name="tx27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4" name="tx27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5" name="tx27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6" name="tx27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7" name="tx27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8" name="tx27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9" name="tx27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0" name="tx27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1" name="tx28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2" name="tx28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3" name="pl28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tx29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7" name="tx30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08" name="tx307"/>
            <p:cNvSpPr/>
            <p:nvPr/>
          </p:nvSpPr>
          <p:spPr>
            <a:xfrm>
              <a:off x="1294238" y="45743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309" name="tx308"/>
            <p:cNvSpPr/>
            <p:nvPr/>
          </p:nvSpPr>
          <p:spPr>
            <a:xfrm>
              <a:off x="1294238" y="394861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310" name="tx309"/>
            <p:cNvSpPr/>
            <p:nvPr/>
          </p:nvSpPr>
          <p:spPr>
            <a:xfrm>
              <a:off x="1294238" y="332288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311" name="tx310"/>
            <p:cNvSpPr/>
            <p:nvPr/>
          </p:nvSpPr>
          <p:spPr>
            <a:xfrm>
              <a:off x="1294238" y="269714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312" name="tx311"/>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13" name="pl31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4" name="pl313"/>
            <p:cNvSpPr/>
            <p:nvPr/>
          </p:nvSpPr>
          <p:spPr>
            <a:xfrm>
              <a:off x="1865074" y="46596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5" name="pl314"/>
            <p:cNvSpPr/>
            <p:nvPr/>
          </p:nvSpPr>
          <p:spPr>
            <a:xfrm>
              <a:off x="1865074" y="4033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6" name="pl315"/>
            <p:cNvSpPr/>
            <p:nvPr/>
          </p:nvSpPr>
          <p:spPr>
            <a:xfrm>
              <a:off x="1865074" y="3408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7" name="pl316"/>
            <p:cNvSpPr/>
            <p:nvPr/>
          </p:nvSpPr>
          <p:spPr>
            <a:xfrm>
              <a:off x="1865074" y="2782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8" name="pl317"/>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0" name="rc319"/>
            <p:cNvSpPr/>
            <p:nvPr/>
          </p:nvSpPr>
          <p:spPr>
            <a:xfrm>
              <a:off x="18110385" y="2153563"/>
              <a:ext cx="1753945" cy="1236458"/>
            </a:xfrm>
            <a:prstGeom prst="rect">
              <a:avLst/>
            </a:prstGeom>
            <a:solidFill>
              <a:srgbClr val="FFFFFF">
                <a:alpha val="100000"/>
              </a:srgbClr>
            </a:solidFill>
          </p:spPr>
          <p:txBody>
            <a:bodyPr/>
            <a:lstStyle/>
            <a:p/>
          </p:txBody>
        </p:sp>
        <p:sp>
          <p:nvSpPr>
            <p:cNvPr id="321" name="rc320"/>
            <p:cNvSpPr/>
            <p:nvPr/>
          </p:nvSpPr>
          <p:spPr>
            <a:xfrm>
              <a:off x="18179974" y="2223153"/>
              <a:ext cx="274319" cy="274319"/>
            </a:xfrm>
            <a:prstGeom prst="rect">
              <a:avLst/>
            </a:prstGeom>
            <a:solidFill>
              <a:srgbClr val="FFFFFF">
                <a:alpha val="100000"/>
              </a:srgbClr>
            </a:solidFill>
          </p:spPr>
          <p:txBody>
            <a:bodyPr/>
            <a:lstStyle/>
            <a:p/>
          </p:txBody>
        </p:sp>
        <p:sp>
          <p:nvSpPr>
            <p:cNvPr id="322" name="rc3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2497473"/>
              <a:ext cx="274319" cy="274319"/>
            </a:xfrm>
            <a:prstGeom prst="rect">
              <a:avLst/>
            </a:prstGeom>
            <a:solidFill>
              <a:srgbClr val="FFFFFF">
                <a:alpha val="100000"/>
              </a:srgbClr>
            </a:solidFill>
          </p:spPr>
          <p:txBody>
            <a:bodyPr/>
            <a:lstStyle/>
            <a:p/>
          </p:txBody>
        </p:sp>
        <p:sp>
          <p:nvSpPr>
            <p:cNvPr id="324" name="rc3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5" name="rc324"/>
            <p:cNvSpPr/>
            <p:nvPr/>
          </p:nvSpPr>
          <p:spPr>
            <a:xfrm>
              <a:off x="18179974" y="2771793"/>
              <a:ext cx="274319" cy="274319"/>
            </a:xfrm>
            <a:prstGeom prst="rect">
              <a:avLst/>
            </a:prstGeom>
            <a:solidFill>
              <a:srgbClr val="FFFFFF">
                <a:alpha val="100000"/>
              </a:srgbClr>
            </a:solidFill>
          </p:spPr>
          <p:txBody>
            <a:bodyPr/>
            <a:lstStyle/>
            <a:p/>
          </p:txBody>
        </p:sp>
        <p:sp>
          <p:nvSpPr>
            <p:cNvPr id="326" name="rc3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7" name="rc326"/>
            <p:cNvSpPr/>
            <p:nvPr/>
          </p:nvSpPr>
          <p:spPr>
            <a:xfrm>
              <a:off x="18179974" y="3046113"/>
              <a:ext cx="274319" cy="274319"/>
            </a:xfrm>
            <a:prstGeom prst="rect">
              <a:avLst/>
            </a:prstGeom>
            <a:solidFill>
              <a:srgbClr val="FFFFFF">
                <a:alpha val="100000"/>
              </a:srgbClr>
            </a:solidFill>
          </p:spPr>
          <p:txBody>
            <a:bodyPr/>
            <a:lstStyle/>
            <a:p/>
          </p:txBody>
        </p:sp>
        <p:sp>
          <p:nvSpPr>
            <p:cNvPr id="328" name="rc3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9" name="tx32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30" name="tx32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31" name="tx33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2" name="tx33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33"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4" name=""/>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7"/>
            <p:cNvSpPr/>
            <p:nvPr/>
          </p:nvSpPr>
          <p:spPr>
            <a:xfrm>
              <a:off x="13325144" y="6663670"/>
              <a:ext cx="4510689" cy="332897"/>
            </a:xfrm>
            <a:custGeom>
              <a:avLst/>
              <a:pathLst>
                <a:path w="4510689" h="332897">
                  <a:moveTo>
                    <a:pt x="0" y="332897"/>
                  </a:moveTo>
                  <a:lnTo>
                    <a:pt x="180427" y="179252"/>
                  </a:lnTo>
                  <a:lnTo>
                    <a:pt x="360855" y="153644"/>
                  </a:lnTo>
                  <a:lnTo>
                    <a:pt x="541282" y="256074"/>
                  </a:lnTo>
                  <a:lnTo>
                    <a:pt x="721710" y="281682"/>
                  </a:lnTo>
                  <a:lnTo>
                    <a:pt x="902137" y="179252"/>
                  </a:lnTo>
                  <a:lnTo>
                    <a:pt x="1082565" y="230467"/>
                  </a:lnTo>
                  <a:lnTo>
                    <a:pt x="1262993" y="76822"/>
                  </a:lnTo>
                  <a:lnTo>
                    <a:pt x="1443420" y="102429"/>
                  </a:lnTo>
                  <a:lnTo>
                    <a:pt x="1623848" y="51214"/>
                  </a:lnTo>
                  <a:lnTo>
                    <a:pt x="1804275" y="102429"/>
                  </a:lnTo>
                  <a:lnTo>
                    <a:pt x="1984703" y="25607"/>
                  </a:lnTo>
                  <a:lnTo>
                    <a:pt x="2165131" y="0"/>
                  </a:lnTo>
                  <a:lnTo>
                    <a:pt x="2345558" y="0"/>
                  </a:lnTo>
                  <a:lnTo>
                    <a:pt x="2525986" y="0"/>
                  </a:lnTo>
                  <a:lnTo>
                    <a:pt x="2706413" y="0"/>
                  </a:lnTo>
                  <a:lnTo>
                    <a:pt x="2886841" y="0"/>
                  </a:lnTo>
                  <a:lnTo>
                    <a:pt x="3067268" y="0"/>
                  </a:lnTo>
                  <a:lnTo>
                    <a:pt x="3247696" y="25607"/>
                  </a:lnTo>
                  <a:lnTo>
                    <a:pt x="3428124" y="25607"/>
                  </a:lnTo>
                  <a:lnTo>
                    <a:pt x="3608551" y="25607"/>
                  </a:lnTo>
                  <a:lnTo>
                    <a:pt x="3788979" y="102429"/>
                  </a:lnTo>
                  <a:lnTo>
                    <a:pt x="3969406" y="51214"/>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350" name="pl18"/>
            <p:cNvSpPr/>
            <p:nvPr/>
          </p:nvSpPr>
          <p:spPr>
            <a:xfrm>
              <a:off x="13505572" y="6663670"/>
              <a:ext cx="4330262" cy="921869"/>
            </a:xfrm>
            <a:custGeom>
              <a:avLst/>
              <a:pathLst>
                <a:path w="4330262" h="921869">
                  <a:moveTo>
                    <a:pt x="0" y="281682"/>
                  </a:moveTo>
                  <a:lnTo>
                    <a:pt x="180427" y="486542"/>
                  </a:lnTo>
                  <a:lnTo>
                    <a:pt x="360855" y="717009"/>
                  </a:lnTo>
                  <a:lnTo>
                    <a:pt x="541282" y="921869"/>
                  </a:lnTo>
                  <a:lnTo>
                    <a:pt x="721710" y="691402"/>
                  </a:lnTo>
                  <a:lnTo>
                    <a:pt x="902137" y="640187"/>
                  </a:lnTo>
                  <a:lnTo>
                    <a:pt x="1082565" y="230467"/>
                  </a:lnTo>
                  <a:lnTo>
                    <a:pt x="1262993" y="384112"/>
                  </a:lnTo>
                  <a:lnTo>
                    <a:pt x="1443420" y="384112"/>
                  </a:lnTo>
                  <a:lnTo>
                    <a:pt x="1623848" y="435327"/>
                  </a:lnTo>
                  <a:lnTo>
                    <a:pt x="1804275" y="384112"/>
                  </a:lnTo>
                  <a:lnTo>
                    <a:pt x="1984703" y="230467"/>
                  </a:lnTo>
                  <a:lnTo>
                    <a:pt x="2165131" y="102429"/>
                  </a:lnTo>
                  <a:lnTo>
                    <a:pt x="2345558" y="204859"/>
                  </a:lnTo>
                  <a:lnTo>
                    <a:pt x="2525986" y="102429"/>
                  </a:lnTo>
                  <a:lnTo>
                    <a:pt x="2706413" y="128037"/>
                  </a:lnTo>
                  <a:lnTo>
                    <a:pt x="2886841" y="153644"/>
                  </a:lnTo>
                  <a:lnTo>
                    <a:pt x="3067268" y="384112"/>
                  </a:lnTo>
                  <a:lnTo>
                    <a:pt x="3247696" y="179252"/>
                  </a:lnTo>
                  <a:lnTo>
                    <a:pt x="3428124" y="51214"/>
                  </a:lnTo>
                  <a:lnTo>
                    <a:pt x="3608551" y="409719"/>
                  </a:lnTo>
                  <a:lnTo>
                    <a:pt x="3788979" y="0"/>
                  </a:lnTo>
                  <a:lnTo>
                    <a:pt x="3969406" y="0"/>
                  </a:lnTo>
                  <a:lnTo>
                    <a:pt x="4149834" y="51214"/>
                  </a:lnTo>
                  <a:lnTo>
                    <a:pt x="4330262" y="51214"/>
                  </a:lnTo>
                </a:path>
              </a:pathLst>
            </a:custGeom>
            <a:ln w="32521" cap="flat">
              <a:solidFill>
                <a:srgbClr val="00A173">
                  <a:alpha val="100000"/>
                </a:srgbClr>
              </a:solidFill>
              <a:prstDash val="solid"/>
              <a:round/>
            </a:ln>
          </p:spPr>
          <p:txBody>
            <a:bodyPr/>
            <a:lstStyle/>
            <a:p/>
          </p:txBody>
        </p:sp>
        <p:sp>
          <p:nvSpPr>
            <p:cNvPr id="3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p:txBody>
        </p:sp>
        <p:sp>
          <p:nvSpPr>
            <p:cNvPr id="4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Haiti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4117323"/>
              <a:ext cx="238993" cy="1168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48857"/>
              <a:ext cx="238993"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4810843"/>
              <a:ext cx="238993" cy="474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012427" y="2153563"/>
              <a:ext cx="3239694" cy="3131794"/>
            </a:xfrm>
            <a:prstGeom prst="rect">
              <a:avLst/>
            </a:prstGeom>
            <a:solidFill>
              <a:srgbClr val="FFFFFF">
                <a:alpha val="100000"/>
              </a:srgbClr>
            </a:solidFill>
          </p:spPr>
          <p:txBody>
            <a:bodyPr/>
            <a:lstStyle/>
            <a:p/>
          </p:txBody>
        </p:sp>
        <p:sp>
          <p:nvSpPr>
            <p:cNvPr id="70" name="pl69"/>
            <p:cNvSpPr/>
            <p:nvPr/>
          </p:nvSpPr>
          <p:spPr>
            <a:xfrm>
              <a:off x="5012427"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rc7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3642808"/>
              <a:ext cx="238993" cy="1642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3861815"/>
              <a:ext cx="238993" cy="142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102852"/>
              <a:ext cx="238993" cy="182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648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3055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252122" y="2153563"/>
              <a:ext cx="3239694" cy="3131794"/>
            </a:xfrm>
            <a:prstGeom prst="rect">
              <a:avLst/>
            </a:prstGeom>
            <a:solidFill>
              <a:srgbClr val="FFFFFF">
                <a:alpha val="100000"/>
              </a:srgbClr>
            </a:solidFill>
          </p:spPr>
          <p:txBody>
            <a:bodyPr/>
            <a:lstStyle/>
            <a:p/>
          </p:txBody>
        </p:sp>
        <p:sp>
          <p:nvSpPr>
            <p:cNvPr id="133" name="pl132"/>
            <p:cNvSpPr/>
            <p:nvPr/>
          </p:nvSpPr>
          <p:spPr>
            <a:xfrm>
              <a:off x="825212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pl138"/>
            <p:cNvSpPr/>
            <p:nvPr/>
          </p:nvSpPr>
          <p:spPr>
            <a:xfrm>
              <a:off x="825212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0" name="pl139"/>
            <p:cNvSpPr/>
            <p:nvPr/>
          </p:nvSpPr>
          <p:spPr>
            <a:xfrm>
              <a:off x="825212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2919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4664839"/>
              <a:ext cx="238993" cy="62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4701340"/>
              <a:ext cx="238993" cy="584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139353"/>
              <a:ext cx="238993"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2" name="pg191"/>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491817" y="2153563"/>
              <a:ext cx="3239694" cy="3131794"/>
            </a:xfrm>
            <a:prstGeom prst="rect">
              <a:avLst/>
            </a:prstGeom>
            <a:solidFill>
              <a:srgbClr val="FFFFFF">
                <a:alpha val="100000"/>
              </a:srgbClr>
            </a:solidFill>
          </p:spPr>
          <p:txBody>
            <a:bodyPr/>
            <a:lstStyle/>
            <a:p/>
          </p:txBody>
        </p:sp>
        <p:sp>
          <p:nvSpPr>
            <p:cNvPr id="196" name="pl195"/>
            <p:cNvSpPr/>
            <p:nvPr/>
          </p:nvSpPr>
          <p:spPr>
            <a:xfrm>
              <a:off x="11491817"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8" name="pl197"/>
            <p:cNvSpPr/>
            <p:nvPr/>
          </p:nvSpPr>
          <p:spPr>
            <a:xfrm>
              <a:off x="11491817"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9" name="pl198"/>
            <p:cNvSpPr/>
            <p:nvPr/>
          </p:nvSpPr>
          <p:spPr>
            <a:xfrm>
              <a:off x="11491817"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pl200"/>
            <p:cNvSpPr/>
            <p:nvPr/>
          </p:nvSpPr>
          <p:spPr>
            <a:xfrm>
              <a:off x="11491817"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2" name="pl201"/>
            <p:cNvSpPr/>
            <p:nvPr/>
          </p:nvSpPr>
          <p:spPr>
            <a:xfrm>
              <a:off x="11491817"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3" name="pl202"/>
            <p:cNvSpPr/>
            <p:nvPr/>
          </p:nvSpPr>
          <p:spPr>
            <a:xfrm>
              <a:off x="1149181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4" name="pl203"/>
            <p:cNvSpPr/>
            <p:nvPr/>
          </p:nvSpPr>
          <p:spPr>
            <a:xfrm>
              <a:off x="11491817"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rc2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31649" y="4445832"/>
              <a:ext cx="238993" cy="839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797198"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062747" y="4007819"/>
              <a:ext cx="238993" cy="1277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28296" y="3314298"/>
              <a:ext cx="238993" cy="1971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593845"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59393"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24942"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39049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56040"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21588"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187137"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52686"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5" name="pg254"/>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31512" y="2153563"/>
              <a:ext cx="3239694" cy="3131794"/>
            </a:xfrm>
            <a:prstGeom prst="rect">
              <a:avLst/>
            </a:prstGeom>
            <a:solidFill>
              <a:srgbClr val="FFFFFF">
                <a:alpha val="100000"/>
              </a:srgbClr>
            </a:solidFill>
          </p:spPr>
          <p:txBody>
            <a:bodyPr/>
            <a:lstStyle/>
            <a:p/>
          </p:txBody>
        </p:sp>
        <p:sp>
          <p:nvSpPr>
            <p:cNvPr id="259" name="pl258"/>
            <p:cNvSpPr/>
            <p:nvPr/>
          </p:nvSpPr>
          <p:spPr>
            <a:xfrm>
              <a:off x="1473151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1" name="pl260"/>
            <p:cNvSpPr/>
            <p:nvPr/>
          </p:nvSpPr>
          <p:spPr>
            <a:xfrm>
              <a:off x="1473151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2" name="pl261"/>
            <p:cNvSpPr/>
            <p:nvPr/>
          </p:nvSpPr>
          <p:spPr>
            <a:xfrm>
              <a:off x="1473151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3" name="pl26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pl263"/>
            <p:cNvSpPr/>
            <p:nvPr/>
          </p:nvSpPr>
          <p:spPr>
            <a:xfrm>
              <a:off x="1473151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5" name="pl264"/>
            <p:cNvSpPr/>
            <p:nvPr/>
          </p:nvSpPr>
          <p:spPr>
            <a:xfrm>
              <a:off x="1473151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6" name="pl265"/>
            <p:cNvSpPr/>
            <p:nvPr/>
          </p:nvSpPr>
          <p:spPr>
            <a:xfrm>
              <a:off x="1473151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7" name="pl266"/>
            <p:cNvSpPr/>
            <p:nvPr/>
          </p:nvSpPr>
          <p:spPr>
            <a:xfrm>
              <a:off x="1473151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8" name="rc26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71344" y="4190325"/>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36893" y="4628338"/>
              <a:ext cx="238993"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02442"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67991"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33539" y="4591837"/>
              <a:ext cx="238993" cy="693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099088"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pg291"/>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3" name="tx292"/>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4" name="pg293"/>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5" name="rc294"/>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6" name="tx295"/>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7005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3" name="tx422"/>
            <p:cNvSpPr/>
            <p:nvPr/>
          </p:nvSpPr>
          <p:spPr>
            <a:xfrm>
              <a:off x="1230614" y="374003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4" name="tx423"/>
            <p:cNvSpPr/>
            <p:nvPr/>
          </p:nvSpPr>
          <p:spPr>
            <a:xfrm>
              <a:off x="1230614" y="30100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5" name="tx424"/>
            <p:cNvSpPr/>
            <p:nvPr/>
          </p:nvSpPr>
          <p:spPr>
            <a:xfrm>
              <a:off x="1230614" y="227999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26" name="pl42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737938" y="45553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737938" y="3825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737938"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737938" y="2365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tx43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p:txBody>
        </p:sp>
        <p:sp>
          <p:nvSpPr>
            <p:cNvPr id="433" name="rc432"/>
            <p:cNvSpPr/>
            <p:nvPr/>
          </p:nvSpPr>
          <p:spPr>
            <a:xfrm>
              <a:off x="18179974" y="2223153"/>
              <a:ext cx="274319" cy="274319"/>
            </a:xfrm>
            <a:prstGeom prst="rect">
              <a:avLst/>
            </a:prstGeom>
            <a:solidFill>
              <a:srgbClr val="FFFFFF">
                <a:alpha val="100000"/>
              </a:srgbClr>
            </a:solidFill>
          </p:spPr>
          <p:txBody>
            <a:bodyPr/>
            <a:lstStyle/>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2497473"/>
              <a:ext cx="274319" cy="274319"/>
            </a:xfrm>
            <a:prstGeom prst="rect">
              <a:avLst/>
            </a:prstGeom>
            <a:solidFill>
              <a:srgbClr val="FFFFFF">
                <a:alpha val="100000"/>
              </a:srgbClr>
            </a:solidFill>
          </p:spPr>
          <p:txBody>
            <a:bodyPr/>
            <a:lstStyle/>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2771793"/>
              <a:ext cx="274319" cy="274319"/>
            </a:xfrm>
            <a:prstGeom prst="rect">
              <a:avLst/>
            </a:prstGeom>
            <a:solidFill>
              <a:srgbClr val="FFFFFF">
                <a:alpha val="100000"/>
              </a:srgbClr>
            </a:solidFill>
          </p:spPr>
          <p:txBody>
            <a:bodyPr/>
            <a:lstStyle/>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046113"/>
              <a:ext cx="274319" cy="274319"/>
            </a:xfrm>
            <a:prstGeom prst="rect">
              <a:avLst/>
            </a:prstGeom>
            <a:solidFill>
              <a:srgbClr val="FFFFFF">
                <a:alpha val="100000"/>
              </a:srgbClr>
            </a:solidFill>
          </p:spPr>
          <p:txBody>
            <a:bodyPr/>
            <a:lstStyle/>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1" name="tx44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12527280" y="6217920"/>
            <a:ext cx="5486400" cy="4297680"/>
            <a:chOff x="12527280" y="6217920"/>
            <a:chExt cx="5486400" cy="4297680"/>
          </a:xfrm>
        </p:grpSpPr>
        <p:sp>
          <p:nvSpPr>
            <p:cNvPr id="4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7"/>
            <p:cNvSpPr/>
            <p:nvPr/>
          </p:nvSpPr>
          <p:spPr>
            <a:xfrm>
              <a:off x="13325144" y="7227034"/>
              <a:ext cx="4510689" cy="614579"/>
            </a:xfrm>
            <a:custGeom>
              <a:avLst/>
              <a:pathLst>
                <a:path w="4510689" h="614579">
                  <a:moveTo>
                    <a:pt x="0" y="588972"/>
                  </a:moveTo>
                  <a:lnTo>
                    <a:pt x="180427" y="588972"/>
                  </a:lnTo>
                  <a:lnTo>
                    <a:pt x="360855" y="614579"/>
                  </a:lnTo>
                  <a:lnTo>
                    <a:pt x="541282" y="614579"/>
                  </a:lnTo>
                  <a:lnTo>
                    <a:pt x="721710" y="614579"/>
                  </a:lnTo>
                  <a:lnTo>
                    <a:pt x="902137" y="614579"/>
                  </a:lnTo>
                  <a:lnTo>
                    <a:pt x="1082565" y="563364"/>
                  </a:lnTo>
                  <a:lnTo>
                    <a:pt x="1262993" y="512149"/>
                  </a:lnTo>
                  <a:lnTo>
                    <a:pt x="1443420" y="460934"/>
                  </a:lnTo>
                  <a:lnTo>
                    <a:pt x="1623848" y="384112"/>
                  </a:lnTo>
                  <a:lnTo>
                    <a:pt x="1804275" y="358504"/>
                  </a:lnTo>
                  <a:lnTo>
                    <a:pt x="1984703" y="307289"/>
                  </a:lnTo>
                  <a:lnTo>
                    <a:pt x="2165131" y="281682"/>
                  </a:lnTo>
                  <a:lnTo>
                    <a:pt x="2345558" y="230467"/>
                  </a:lnTo>
                  <a:lnTo>
                    <a:pt x="2525986" y="204859"/>
                  </a:lnTo>
                  <a:lnTo>
                    <a:pt x="2706413" y="204859"/>
                  </a:lnTo>
                  <a:lnTo>
                    <a:pt x="2886841" y="256074"/>
                  </a:lnTo>
                  <a:lnTo>
                    <a:pt x="3067268" y="307289"/>
                  </a:lnTo>
                  <a:lnTo>
                    <a:pt x="3247696" y="179252"/>
                  </a:lnTo>
                  <a:lnTo>
                    <a:pt x="3428124" y="76822"/>
                  </a:lnTo>
                  <a:lnTo>
                    <a:pt x="3608551" y="76822"/>
                  </a:lnTo>
                  <a:lnTo>
                    <a:pt x="3788979" y="358504"/>
                  </a:lnTo>
                  <a:lnTo>
                    <a:pt x="3969406" y="281682"/>
                  </a:lnTo>
                  <a:lnTo>
                    <a:pt x="4149834" y="128037"/>
                  </a:lnTo>
                  <a:lnTo>
                    <a:pt x="4330262" y="0"/>
                  </a:lnTo>
                  <a:lnTo>
                    <a:pt x="4510689" y="384112"/>
                  </a:lnTo>
                </a:path>
              </a:pathLst>
            </a:custGeom>
            <a:ln w="32521" cap="flat">
              <a:solidFill>
                <a:srgbClr val="5EB0E8">
                  <a:alpha val="100000"/>
                </a:srgbClr>
              </a:solidFill>
              <a:prstDash val="solid"/>
              <a:round/>
            </a:ln>
          </p:spPr>
          <p:txBody>
            <a:bodyPr/>
            <a:lstStyle/>
            <a:p/>
          </p:txBody>
        </p:sp>
        <p:sp>
          <p:nvSpPr>
            <p:cNvPr id="462" name="pl18"/>
            <p:cNvSpPr/>
            <p:nvPr/>
          </p:nvSpPr>
          <p:spPr>
            <a:xfrm>
              <a:off x="16211986" y="7816007"/>
              <a:ext cx="1623848" cy="819439"/>
            </a:xfrm>
            <a:custGeom>
              <a:avLst/>
              <a:pathLst>
                <a:path w="1623848" h="819439">
                  <a:moveTo>
                    <a:pt x="0" y="819439"/>
                  </a:moveTo>
                  <a:lnTo>
                    <a:pt x="180427" y="768224"/>
                  </a:lnTo>
                  <a:lnTo>
                    <a:pt x="360855" y="512149"/>
                  </a:lnTo>
                  <a:lnTo>
                    <a:pt x="541282" y="358504"/>
                  </a:lnTo>
                  <a:lnTo>
                    <a:pt x="721710" y="358504"/>
                  </a:lnTo>
                  <a:lnTo>
                    <a:pt x="902137" y="435327"/>
                  </a:lnTo>
                  <a:lnTo>
                    <a:pt x="1082565" y="358504"/>
                  </a:lnTo>
                  <a:lnTo>
                    <a:pt x="1262993" y="179252"/>
                  </a:lnTo>
                  <a:lnTo>
                    <a:pt x="1443420" y="0"/>
                  </a:lnTo>
                  <a:lnTo>
                    <a:pt x="1623848" y="153644"/>
                  </a:lnTo>
                </a:path>
              </a:pathLst>
            </a:custGeom>
            <a:ln w="32521" cap="flat">
              <a:solidFill>
                <a:srgbClr val="00A173">
                  <a:alpha val="100000"/>
                </a:srgbClr>
              </a:solidFill>
              <a:prstDash val="solid"/>
              <a:round/>
            </a:ln>
          </p:spPr>
          <p:txBody>
            <a:bodyPr/>
            <a:lstStyle/>
            <a:p/>
          </p:txBody>
        </p:sp>
        <p:sp>
          <p:nvSpPr>
            <p:cNvPr id="4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8" name="rc84"/>
            <p:cNvSpPr/>
            <p:nvPr/>
          </p:nvSpPr>
          <p:spPr>
            <a:xfrm>
              <a:off x="14005791" y="9941072"/>
              <a:ext cx="3149396" cy="504938"/>
            </a:xfrm>
            <a:prstGeom prst="rect">
              <a:avLst/>
            </a:prstGeom>
            <a:solidFill>
              <a:srgbClr val="FFFFFF">
                <a:alpha val="100000"/>
              </a:srgbClr>
            </a:solidFill>
          </p:spPr>
          <p:txBody>
            <a:bodyPr/>
            <a:lstStyle/>
            <a:p/>
          </p:txBody>
        </p:sp>
        <p:sp>
          <p:nvSpPr>
            <p:cNvPr id="5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0000">
                    <a:alpha val="100000"/>
                  </a:srgbClr>
                </a:solidFill>
                <a:latin typeface="Poppins"/>
                <a:cs typeface="Poppins"/>
                <a:ea typeface="Poppins"/>
                <a:sym typeface="Poppins"/>
              </a:rPr>
              <a:t>NOT CLASSIFIED</a:t>
            </a:r>
          </a:p>
        </p:txBody>
      </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Honduras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15705"/>
              <a:ext cx="237118" cy="169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183566"/>
              <a:ext cx="237118"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132670"/>
              <a:ext cx="237118" cy="152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098739"/>
              <a:ext cx="237118" cy="186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83566"/>
              <a:ext cx="237118"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47844"/>
              <a:ext cx="237118" cy="237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013913"/>
              <a:ext cx="237118" cy="271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00531"/>
              <a:ext cx="237118" cy="84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00531"/>
              <a:ext cx="237118" cy="84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030878"/>
              <a:ext cx="237118" cy="254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98739"/>
              <a:ext cx="237118" cy="186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13913"/>
              <a:ext cx="237118" cy="271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10329"/>
              <a:ext cx="237118" cy="475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640676"/>
              <a:ext cx="237118" cy="644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861225"/>
              <a:ext cx="237118" cy="424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114752"/>
              <a:ext cx="237118" cy="1170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3283452"/>
              <a:ext cx="237118" cy="20019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3571862"/>
              <a:ext cx="237118" cy="1713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3079869"/>
              <a:ext cx="237118" cy="2205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3894203"/>
              <a:ext cx="237118" cy="1391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199579"/>
              <a:ext cx="237118" cy="1085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93364"/>
              <a:ext cx="237118" cy="491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963017"/>
              <a:ext cx="237118" cy="322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66601"/>
              <a:ext cx="237118" cy="11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30878"/>
              <a:ext cx="237118" cy="254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66601"/>
              <a:ext cx="237118" cy="11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542672" y="2153563"/>
              <a:ext cx="3214267" cy="3131794"/>
            </a:xfrm>
            <a:prstGeom prst="rect">
              <a:avLst/>
            </a:prstGeom>
            <a:solidFill>
              <a:srgbClr val="FFFFFF">
                <a:alpha val="100000"/>
              </a:srgbClr>
            </a:solidFill>
          </p:spPr>
          <p:txBody>
            <a:bodyPr/>
            <a:lstStyle/>
            <a:p/>
          </p:txBody>
        </p:sp>
        <p:sp>
          <p:nvSpPr>
            <p:cNvPr id="193" name="pl192"/>
            <p:cNvSpPr/>
            <p:nvPr/>
          </p:nvSpPr>
          <p:spPr>
            <a:xfrm>
              <a:off x="11542672"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132670"/>
              <a:ext cx="237118" cy="152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59433"/>
              <a:ext cx="237118" cy="525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487989"/>
              <a:ext cx="237118" cy="797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471023"/>
              <a:ext cx="237118" cy="81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3198626"/>
              <a:ext cx="237118" cy="2086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216544"/>
              <a:ext cx="237118" cy="10688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912121"/>
              <a:ext cx="237118" cy="373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4810329"/>
              <a:ext cx="237118" cy="475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963017"/>
              <a:ext cx="237118" cy="322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064809"/>
              <a:ext cx="237118" cy="220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rc26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657642"/>
              <a:ext cx="237118" cy="627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623711"/>
              <a:ext cx="237118" cy="661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589780"/>
              <a:ext cx="237118" cy="695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640676"/>
              <a:ext cx="237118" cy="644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34462"/>
              <a:ext cx="237118" cy="5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3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44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4437093"/>
              <a:ext cx="237118" cy="797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149635"/>
              <a:ext cx="237118" cy="13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14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14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3520967"/>
              <a:ext cx="237118" cy="1628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34462"/>
              <a:ext cx="237118" cy="5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44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2876285"/>
              <a:ext cx="237118" cy="2358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68392"/>
              <a:ext cx="237118" cy="16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683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683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4165648"/>
              <a:ext cx="237118" cy="110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4759433"/>
              <a:ext cx="237118" cy="525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301" name="pg30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94238" y="435181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0" name="tx429"/>
            <p:cNvSpPr/>
            <p:nvPr/>
          </p:nvSpPr>
          <p:spPr>
            <a:xfrm>
              <a:off x="1230614" y="350354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1" name="tx430"/>
            <p:cNvSpPr/>
            <p:nvPr/>
          </p:nvSpPr>
          <p:spPr>
            <a:xfrm>
              <a:off x="1230614" y="26552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4370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588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7405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6984155" y="6510025"/>
              <a:ext cx="4319114" cy="2788960"/>
            </a:xfrm>
            <a:prstGeom prst="rect">
              <a:avLst/>
            </a:prstGeom>
            <a:solidFill>
              <a:srgbClr val="FFFFFF">
                <a:alpha val="100000"/>
              </a:srgbClr>
            </a:solidFill>
          </p:spPr>
          <p:txBody>
            <a:bodyPr/>
            <a:lstStyle/>
            <a:p/>
          </p:txBody>
        </p:sp>
        <p:sp>
          <p:nvSpPr>
            <p:cNvPr id="454"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5"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6"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7"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8"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9"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0"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1"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2"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3" name="rc15"/>
            <p:cNvSpPr/>
            <p:nvPr/>
          </p:nvSpPr>
          <p:spPr>
            <a:xfrm>
              <a:off x="7134124"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16"/>
            <p:cNvSpPr/>
            <p:nvPr/>
          </p:nvSpPr>
          <p:spPr>
            <a:xfrm>
              <a:off x="8933756" y="7270650"/>
              <a:ext cx="419913"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17"/>
            <p:cNvSpPr/>
            <p:nvPr/>
          </p:nvSpPr>
          <p:spPr>
            <a:xfrm>
              <a:off x="9533633" y="7270650"/>
              <a:ext cx="419913"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18"/>
            <p:cNvSpPr/>
            <p:nvPr/>
          </p:nvSpPr>
          <p:spPr>
            <a:xfrm>
              <a:off x="10133510" y="6636796"/>
              <a:ext cx="41991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19"/>
            <p:cNvSpPr/>
            <p:nvPr/>
          </p:nvSpPr>
          <p:spPr>
            <a:xfrm>
              <a:off x="10733387"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0"/>
            <p:cNvSpPr/>
            <p:nvPr/>
          </p:nvSpPr>
          <p:spPr>
            <a:xfrm>
              <a:off x="9533633" y="6636796"/>
              <a:ext cx="419913"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pl21"/>
            <p:cNvSpPr/>
            <p:nvPr/>
          </p:nvSpPr>
          <p:spPr>
            <a:xfrm>
              <a:off x="9143713" y="8421773"/>
              <a:ext cx="1799631" cy="562830"/>
            </a:xfrm>
            <a:custGeom>
              <a:avLst/>
              <a:pathLst>
                <a:path w="1799631" h="562830">
                  <a:moveTo>
                    <a:pt x="0" y="0"/>
                  </a:moveTo>
                  <a:lnTo>
                    <a:pt x="599877" y="241213"/>
                  </a:lnTo>
                  <a:lnTo>
                    <a:pt x="1199754" y="348419"/>
                  </a:lnTo>
                  <a:lnTo>
                    <a:pt x="1799631" y="562830"/>
                  </a:lnTo>
                </a:path>
              </a:pathLst>
            </a:custGeom>
            <a:ln w="40651" cap="flat">
              <a:solidFill>
                <a:srgbClr val="000000">
                  <a:alpha val="100000"/>
                </a:srgbClr>
              </a:solidFill>
              <a:prstDash val="solid"/>
              <a:round/>
            </a:ln>
          </p:spPr>
          <p:txBody>
            <a:bodyPr/>
            <a:lstStyle/>
            <a:p/>
          </p:txBody>
        </p:sp>
        <p:sp>
          <p:nvSpPr>
            <p:cNvPr id="470" name="rc22"/>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471" name="tx23"/>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2" name="tx24"/>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3" name="tx25"/>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4" name="tx26"/>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5" name="tx27"/>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6" name="pl28"/>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29"/>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0"/>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1"/>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2"/>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33"/>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34"/>
            <p:cNvSpPr/>
            <p:nvPr/>
          </p:nvSpPr>
          <p:spPr>
            <a:xfrm>
              <a:off x="11303270" y="8502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35"/>
            <p:cNvSpPr/>
            <p:nvPr/>
          </p:nvSpPr>
          <p:spPr>
            <a:xfrm>
              <a:off x="11303270" y="78321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36"/>
            <p:cNvSpPr/>
            <p:nvPr/>
          </p:nvSpPr>
          <p:spPr>
            <a:xfrm>
              <a:off x="11303270" y="71621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tx37"/>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86" name="tx38"/>
            <p:cNvSpPr/>
            <p:nvPr/>
          </p:nvSpPr>
          <p:spPr>
            <a:xfrm>
              <a:off x="11401327" y="849987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7" name="tx39"/>
            <p:cNvSpPr/>
            <p:nvPr/>
          </p:nvSpPr>
          <p:spPr>
            <a:xfrm>
              <a:off x="11401327" y="782983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8" name="tx40"/>
            <p:cNvSpPr/>
            <p:nvPr/>
          </p:nvSpPr>
          <p:spPr>
            <a:xfrm>
              <a:off x="11401327" y="7161658"/>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9" name="pl41"/>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2"/>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3"/>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4"/>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48"/>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49"/>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50"/>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51"/>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52"/>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53"/>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54"/>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55"/>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4" name="tx56"/>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5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5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59"/>
            <p:cNvSpPr/>
            <p:nvPr/>
          </p:nvSpPr>
          <p:spPr>
            <a:xfrm>
              <a:off x="7547944" y="10217410"/>
              <a:ext cx="1051268" cy="182880"/>
            </a:xfrm>
            <a:prstGeom prst="rect">
              <a:avLst/>
            </a:prstGeom>
            <a:solidFill>
              <a:srgbClr val="FFFFFF">
                <a:alpha val="100000"/>
              </a:srgbClr>
            </a:solidFill>
          </p:spPr>
          <p:txBody>
            <a:bodyPr/>
            <a:lstStyle/>
            <a:p/>
          </p:txBody>
        </p:sp>
        <p:sp>
          <p:nvSpPr>
            <p:cNvPr id="508" name="rc60"/>
            <p:cNvSpPr/>
            <p:nvPr/>
          </p:nvSpPr>
          <p:spPr>
            <a:xfrm>
              <a:off x="7547944" y="10217410"/>
              <a:ext cx="182880" cy="182880"/>
            </a:xfrm>
            <a:prstGeom prst="rect">
              <a:avLst/>
            </a:prstGeom>
            <a:solidFill>
              <a:srgbClr val="FFFFFF">
                <a:alpha val="100000"/>
              </a:srgbClr>
            </a:solidFill>
          </p:spPr>
          <p:txBody>
            <a:bodyPr/>
            <a:lstStyle/>
            <a:p/>
          </p:txBody>
        </p:sp>
        <p:sp>
          <p:nvSpPr>
            <p:cNvPr id="509" name="pl61"/>
            <p:cNvSpPr/>
            <p:nvPr/>
          </p:nvSpPr>
          <p:spPr>
            <a:xfrm>
              <a:off x="75662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0" name="tx62"/>
            <p:cNvSpPr/>
            <p:nvPr/>
          </p:nvSpPr>
          <p:spPr>
            <a:xfrm>
              <a:off x="78388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63"/>
            <p:cNvSpPr/>
            <p:nvPr/>
          </p:nvSpPr>
          <p:spPr>
            <a:xfrm>
              <a:off x="8779213" y="10217410"/>
              <a:ext cx="1960268" cy="182880"/>
            </a:xfrm>
            <a:prstGeom prst="rect">
              <a:avLst/>
            </a:prstGeom>
            <a:solidFill>
              <a:srgbClr val="FFFFFF">
                <a:alpha val="100000"/>
              </a:srgbClr>
            </a:solidFill>
          </p:spPr>
          <p:txBody>
            <a:bodyPr/>
            <a:lstStyle/>
            <a:p/>
          </p:txBody>
        </p:sp>
        <p:sp>
          <p:nvSpPr>
            <p:cNvPr id="512" name="rc64"/>
            <p:cNvSpPr/>
            <p:nvPr/>
          </p:nvSpPr>
          <p:spPr>
            <a:xfrm>
              <a:off x="8779213" y="10217410"/>
              <a:ext cx="182879" cy="182880"/>
            </a:xfrm>
            <a:prstGeom prst="rect">
              <a:avLst/>
            </a:prstGeom>
            <a:solidFill>
              <a:srgbClr val="FFFFFF">
                <a:alpha val="100000"/>
              </a:srgbClr>
            </a:solidFill>
          </p:spPr>
          <p:txBody>
            <a:bodyPr/>
            <a:lstStyle/>
            <a:p/>
          </p:txBody>
        </p:sp>
        <p:sp>
          <p:nvSpPr>
            <p:cNvPr id="513" name="rc65"/>
            <p:cNvSpPr/>
            <p:nvPr/>
          </p:nvSpPr>
          <p:spPr>
            <a:xfrm>
              <a:off x="878821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4" name="rc66"/>
            <p:cNvSpPr/>
            <p:nvPr/>
          </p:nvSpPr>
          <p:spPr>
            <a:xfrm>
              <a:off x="9705254" y="10217410"/>
              <a:ext cx="182880" cy="182880"/>
            </a:xfrm>
            <a:prstGeom prst="rect">
              <a:avLst/>
            </a:prstGeom>
            <a:solidFill>
              <a:srgbClr val="FFFFFF">
                <a:alpha val="100000"/>
              </a:srgbClr>
            </a:solidFill>
          </p:spPr>
          <p:txBody>
            <a:bodyPr/>
            <a:lstStyle/>
            <a:p/>
          </p:txBody>
        </p:sp>
        <p:sp>
          <p:nvSpPr>
            <p:cNvPr id="515" name="rc67"/>
            <p:cNvSpPr/>
            <p:nvPr/>
          </p:nvSpPr>
          <p:spPr>
            <a:xfrm>
              <a:off x="971425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6" name="tx68"/>
            <p:cNvSpPr/>
            <p:nvPr/>
          </p:nvSpPr>
          <p:spPr>
            <a:xfrm>
              <a:off x="907009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69"/>
            <p:cNvSpPr/>
            <p:nvPr/>
          </p:nvSpPr>
          <p:spPr>
            <a:xfrm>
              <a:off x="999613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70"/>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9" name=""/>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7"/>
            <p:cNvSpPr/>
            <p:nvPr/>
          </p:nvSpPr>
          <p:spPr>
            <a:xfrm>
              <a:off x="13325144" y="6663670"/>
              <a:ext cx="4510689" cy="307289"/>
            </a:xfrm>
            <a:custGeom>
              <a:avLst/>
              <a:pathLst>
                <a:path w="4510689" h="307289">
                  <a:moveTo>
                    <a:pt x="0" y="25607"/>
                  </a:moveTo>
                  <a:lnTo>
                    <a:pt x="180427" y="0"/>
                  </a:lnTo>
                  <a:lnTo>
                    <a:pt x="360855" y="51214"/>
                  </a:lnTo>
                  <a:lnTo>
                    <a:pt x="541282" y="102429"/>
                  </a:lnTo>
                  <a:lnTo>
                    <a:pt x="721710" y="179252"/>
                  </a:lnTo>
                  <a:lnTo>
                    <a:pt x="902137" y="76822"/>
                  </a:lnTo>
                  <a:lnTo>
                    <a:pt x="1082565" y="102429"/>
                  </a:lnTo>
                  <a:lnTo>
                    <a:pt x="1262993" y="128037"/>
                  </a:lnTo>
                  <a:lnTo>
                    <a:pt x="1443420" y="153644"/>
                  </a:lnTo>
                  <a:lnTo>
                    <a:pt x="1623848" y="25607"/>
                  </a:lnTo>
                  <a:lnTo>
                    <a:pt x="1804275" y="25607"/>
                  </a:lnTo>
                  <a:lnTo>
                    <a:pt x="1984703" y="51214"/>
                  </a:lnTo>
                  <a:lnTo>
                    <a:pt x="2165131" y="51214"/>
                  </a:lnTo>
                  <a:lnTo>
                    <a:pt x="2345558" y="51214"/>
                  </a:lnTo>
                  <a:lnTo>
                    <a:pt x="2525986" y="51214"/>
                  </a:lnTo>
                  <a:lnTo>
                    <a:pt x="2706413" y="25607"/>
                  </a:lnTo>
                  <a:lnTo>
                    <a:pt x="2886841" y="25607"/>
                  </a:lnTo>
                  <a:lnTo>
                    <a:pt x="3067268" y="25607"/>
                  </a:lnTo>
                  <a:lnTo>
                    <a:pt x="3247696" y="204859"/>
                  </a:lnTo>
                  <a:lnTo>
                    <a:pt x="3428124" y="230467"/>
                  </a:lnTo>
                  <a:lnTo>
                    <a:pt x="3608551" y="230467"/>
                  </a:lnTo>
                  <a:lnTo>
                    <a:pt x="3788979" y="256074"/>
                  </a:lnTo>
                  <a:lnTo>
                    <a:pt x="3969406" y="256074"/>
                  </a:lnTo>
                  <a:lnTo>
                    <a:pt x="4149834" y="281682"/>
                  </a:lnTo>
                  <a:lnTo>
                    <a:pt x="4330262" y="281682"/>
                  </a:lnTo>
                  <a:lnTo>
                    <a:pt x="4510689" y="307289"/>
                  </a:lnTo>
                </a:path>
              </a:pathLst>
            </a:custGeom>
            <a:ln w="32521" cap="flat">
              <a:solidFill>
                <a:srgbClr val="5EB0E8">
                  <a:alpha val="100000"/>
                </a:srgbClr>
              </a:solidFill>
              <a:prstDash val="solid"/>
              <a:round/>
            </a:ln>
          </p:spPr>
          <p:txBody>
            <a:bodyPr/>
            <a:lstStyle/>
            <a:p/>
          </p:txBody>
        </p:sp>
        <p:sp>
          <p:nvSpPr>
            <p:cNvPr id="535" name="pl18"/>
            <p:cNvSpPr/>
            <p:nvPr/>
          </p:nvSpPr>
          <p:spPr>
            <a:xfrm>
              <a:off x="16572841" y="6791707"/>
              <a:ext cx="1262993" cy="256074"/>
            </a:xfrm>
            <a:custGeom>
              <a:avLst/>
              <a:pathLst>
                <a:path w="1262993" h="256074">
                  <a:moveTo>
                    <a:pt x="0" y="0"/>
                  </a:moveTo>
                  <a:lnTo>
                    <a:pt x="180427" y="25607"/>
                  </a:lnTo>
                  <a:lnTo>
                    <a:pt x="360855" y="76822"/>
                  </a:lnTo>
                  <a:lnTo>
                    <a:pt x="541282" y="102429"/>
                  </a:lnTo>
                  <a:lnTo>
                    <a:pt x="721710" y="153644"/>
                  </a:lnTo>
                  <a:lnTo>
                    <a:pt x="902137" y="179252"/>
                  </a:lnTo>
                  <a:lnTo>
                    <a:pt x="1082565" y="230467"/>
                  </a:lnTo>
                  <a:lnTo>
                    <a:pt x="1262993" y="256074"/>
                  </a:lnTo>
                </a:path>
              </a:pathLst>
            </a:custGeom>
            <a:ln w="32521" cap="flat">
              <a:solidFill>
                <a:srgbClr val="00A173">
                  <a:alpha val="100000"/>
                </a:srgbClr>
              </a:solidFill>
              <a:prstDash val="solid"/>
              <a:round/>
            </a:ln>
          </p:spPr>
          <p:txBody>
            <a:bodyPr/>
            <a:lstStyle/>
            <a:p/>
          </p:txBody>
        </p:sp>
        <p:sp>
          <p:nvSpPr>
            <p:cNvPr id="5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p:txBody>
        </p:sp>
        <p:sp>
          <p:nvSpPr>
            <p:cNvPr id="6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7" name=""/>
          <p:cNvGrpSpPr/>
          <p:nvPr/>
        </p:nvGrpSpPr>
        <p:grpSpPr>
          <a:xfrm>
            <a:off x="594360" y="6217920"/>
            <a:ext cx="5562295" cy="3257760"/>
            <a:chOff x="594360" y="6217920"/>
            <a:chExt cx="5562295" cy="3257760"/>
          </a:xfrm>
        </p:grpSpPr>
        <p:sp>
          <p:nvSpPr>
            <p:cNvPr id="608" name="rc3"/>
            <p:cNvSpPr/>
            <p:nvPr/>
          </p:nvSpPr>
          <p:spPr>
            <a:xfrm>
              <a:off x="594360" y="6217920"/>
              <a:ext cx="5562295" cy="32577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9" name="rc4"/>
            <p:cNvSpPr/>
            <p:nvPr/>
          </p:nvSpPr>
          <p:spPr>
            <a:xfrm>
              <a:off x="2239806" y="6570043"/>
              <a:ext cx="3847260" cy="163981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0" name="rc5"/>
            <p:cNvSpPr/>
            <p:nvPr/>
          </p:nvSpPr>
          <p:spPr>
            <a:xfrm>
              <a:off x="227134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6"/>
            <p:cNvSpPr/>
            <p:nvPr/>
          </p:nvSpPr>
          <p:spPr>
            <a:xfrm>
              <a:off x="258669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7"/>
            <p:cNvSpPr/>
            <p:nvPr/>
          </p:nvSpPr>
          <p:spPr>
            <a:xfrm>
              <a:off x="2902039"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8"/>
            <p:cNvSpPr/>
            <p:nvPr/>
          </p:nvSpPr>
          <p:spPr>
            <a:xfrm>
              <a:off x="3217388"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9"/>
            <p:cNvSpPr/>
            <p:nvPr/>
          </p:nvSpPr>
          <p:spPr>
            <a:xfrm>
              <a:off x="3532737"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0"/>
            <p:cNvSpPr/>
            <p:nvPr/>
          </p:nvSpPr>
          <p:spPr>
            <a:xfrm>
              <a:off x="384808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1"/>
            <p:cNvSpPr/>
            <p:nvPr/>
          </p:nvSpPr>
          <p:spPr>
            <a:xfrm>
              <a:off x="416343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2"/>
            <p:cNvSpPr/>
            <p:nvPr/>
          </p:nvSpPr>
          <p:spPr>
            <a:xfrm>
              <a:off x="4478785"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3"/>
            <p:cNvSpPr/>
            <p:nvPr/>
          </p:nvSpPr>
          <p:spPr>
            <a:xfrm>
              <a:off x="4794134"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4"/>
            <p:cNvSpPr/>
            <p:nvPr/>
          </p:nvSpPr>
          <p:spPr>
            <a:xfrm>
              <a:off x="5109483" y="6601578"/>
              <a:ext cx="315349" cy="31534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0" name="rc15"/>
            <p:cNvSpPr/>
            <p:nvPr/>
          </p:nvSpPr>
          <p:spPr>
            <a:xfrm>
              <a:off x="5424832" y="6601578"/>
              <a:ext cx="315349" cy="31534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21" name="rc16"/>
            <p:cNvSpPr/>
            <p:nvPr/>
          </p:nvSpPr>
          <p:spPr>
            <a:xfrm>
              <a:off x="5740182"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7"/>
            <p:cNvSpPr/>
            <p:nvPr/>
          </p:nvSpPr>
          <p:spPr>
            <a:xfrm>
              <a:off x="227134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8"/>
            <p:cNvSpPr/>
            <p:nvPr/>
          </p:nvSpPr>
          <p:spPr>
            <a:xfrm>
              <a:off x="258669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9"/>
            <p:cNvSpPr/>
            <p:nvPr/>
          </p:nvSpPr>
          <p:spPr>
            <a:xfrm>
              <a:off x="2902039"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0"/>
            <p:cNvSpPr/>
            <p:nvPr/>
          </p:nvSpPr>
          <p:spPr>
            <a:xfrm>
              <a:off x="3217388"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1"/>
            <p:cNvSpPr/>
            <p:nvPr/>
          </p:nvSpPr>
          <p:spPr>
            <a:xfrm>
              <a:off x="3532737"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2"/>
            <p:cNvSpPr/>
            <p:nvPr/>
          </p:nvSpPr>
          <p:spPr>
            <a:xfrm>
              <a:off x="384808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3"/>
            <p:cNvSpPr/>
            <p:nvPr/>
          </p:nvSpPr>
          <p:spPr>
            <a:xfrm>
              <a:off x="416343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4"/>
            <p:cNvSpPr/>
            <p:nvPr/>
          </p:nvSpPr>
          <p:spPr>
            <a:xfrm>
              <a:off x="4478785"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5"/>
            <p:cNvSpPr/>
            <p:nvPr/>
          </p:nvSpPr>
          <p:spPr>
            <a:xfrm>
              <a:off x="4794134"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26"/>
            <p:cNvSpPr/>
            <p:nvPr/>
          </p:nvSpPr>
          <p:spPr>
            <a:xfrm>
              <a:off x="5109483"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27"/>
            <p:cNvSpPr/>
            <p:nvPr/>
          </p:nvSpPr>
          <p:spPr>
            <a:xfrm>
              <a:off x="5424832"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28"/>
            <p:cNvSpPr/>
            <p:nvPr/>
          </p:nvSpPr>
          <p:spPr>
            <a:xfrm>
              <a:off x="5740182"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29"/>
            <p:cNvSpPr/>
            <p:nvPr/>
          </p:nvSpPr>
          <p:spPr>
            <a:xfrm>
              <a:off x="227134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0"/>
            <p:cNvSpPr/>
            <p:nvPr/>
          </p:nvSpPr>
          <p:spPr>
            <a:xfrm>
              <a:off x="258669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1"/>
            <p:cNvSpPr/>
            <p:nvPr/>
          </p:nvSpPr>
          <p:spPr>
            <a:xfrm>
              <a:off x="2902039"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2"/>
            <p:cNvSpPr/>
            <p:nvPr/>
          </p:nvSpPr>
          <p:spPr>
            <a:xfrm>
              <a:off x="3217388"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3"/>
            <p:cNvSpPr/>
            <p:nvPr/>
          </p:nvSpPr>
          <p:spPr>
            <a:xfrm>
              <a:off x="3532737"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4"/>
            <p:cNvSpPr/>
            <p:nvPr/>
          </p:nvSpPr>
          <p:spPr>
            <a:xfrm>
              <a:off x="384808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5"/>
            <p:cNvSpPr/>
            <p:nvPr/>
          </p:nvSpPr>
          <p:spPr>
            <a:xfrm>
              <a:off x="416343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6"/>
            <p:cNvSpPr/>
            <p:nvPr/>
          </p:nvSpPr>
          <p:spPr>
            <a:xfrm>
              <a:off x="4478785"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7"/>
            <p:cNvSpPr/>
            <p:nvPr/>
          </p:nvSpPr>
          <p:spPr>
            <a:xfrm>
              <a:off x="4794134" y="7232276"/>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38"/>
            <p:cNvSpPr/>
            <p:nvPr/>
          </p:nvSpPr>
          <p:spPr>
            <a:xfrm>
              <a:off x="5109483" y="7232276"/>
              <a:ext cx="315349" cy="31534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4" name="rc39"/>
            <p:cNvSpPr/>
            <p:nvPr/>
          </p:nvSpPr>
          <p:spPr>
            <a:xfrm>
              <a:off x="5424832"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0"/>
            <p:cNvSpPr/>
            <p:nvPr/>
          </p:nvSpPr>
          <p:spPr>
            <a:xfrm>
              <a:off x="5740182"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1"/>
            <p:cNvSpPr/>
            <p:nvPr/>
          </p:nvSpPr>
          <p:spPr>
            <a:xfrm>
              <a:off x="227134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2"/>
            <p:cNvSpPr/>
            <p:nvPr/>
          </p:nvSpPr>
          <p:spPr>
            <a:xfrm>
              <a:off x="258669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3"/>
            <p:cNvSpPr/>
            <p:nvPr/>
          </p:nvSpPr>
          <p:spPr>
            <a:xfrm>
              <a:off x="2902039"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4"/>
            <p:cNvSpPr/>
            <p:nvPr/>
          </p:nvSpPr>
          <p:spPr>
            <a:xfrm>
              <a:off x="3217388"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5"/>
            <p:cNvSpPr/>
            <p:nvPr/>
          </p:nvSpPr>
          <p:spPr>
            <a:xfrm>
              <a:off x="3532737"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6"/>
            <p:cNvSpPr/>
            <p:nvPr/>
          </p:nvSpPr>
          <p:spPr>
            <a:xfrm>
              <a:off x="384808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7"/>
            <p:cNvSpPr/>
            <p:nvPr/>
          </p:nvSpPr>
          <p:spPr>
            <a:xfrm>
              <a:off x="416343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8"/>
            <p:cNvSpPr/>
            <p:nvPr/>
          </p:nvSpPr>
          <p:spPr>
            <a:xfrm>
              <a:off x="4478785"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9"/>
            <p:cNvSpPr/>
            <p:nvPr/>
          </p:nvSpPr>
          <p:spPr>
            <a:xfrm>
              <a:off x="4794134" y="7547625"/>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50"/>
            <p:cNvSpPr/>
            <p:nvPr/>
          </p:nvSpPr>
          <p:spPr>
            <a:xfrm>
              <a:off x="5109483"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1"/>
            <p:cNvSpPr/>
            <p:nvPr/>
          </p:nvSpPr>
          <p:spPr>
            <a:xfrm>
              <a:off x="5424832"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2"/>
            <p:cNvSpPr/>
            <p:nvPr/>
          </p:nvSpPr>
          <p:spPr>
            <a:xfrm>
              <a:off x="5740182"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3"/>
            <p:cNvSpPr/>
            <p:nvPr/>
          </p:nvSpPr>
          <p:spPr>
            <a:xfrm>
              <a:off x="227134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4"/>
            <p:cNvSpPr/>
            <p:nvPr/>
          </p:nvSpPr>
          <p:spPr>
            <a:xfrm>
              <a:off x="258669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55"/>
            <p:cNvSpPr/>
            <p:nvPr/>
          </p:nvSpPr>
          <p:spPr>
            <a:xfrm>
              <a:off x="2902039"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6"/>
            <p:cNvSpPr/>
            <p:nvPr/>
          </p:nvSpPr>
          <p:spPr>
            <a:xfrm>
              <a:off x="3217388"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7"/>
            <p:cNvSpPr/>
            <p:nvPr/>
          </p:nvSpPr>
          <p:spPr>
            <a:xfrm>
              <a:off x="3532737"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8"/>
            <p:cNvSpPr/>
            <p:nvPr/>
          </p:nvSpPr>
          <p:spPr>
            <a:xfrm>
              <a:off x="384808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9"/>
            <p:cNvSpPr/>
            <p:nvPr/>
          </p:nvSpPr>
          <p:spPr>
            <a:xfrm>
              <a:off x="416343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60"/>
            <p:cNvSpPr/>
            <p:nvPr/>
          </p:nvSpPr>
          <p:spPr>
            <a:xfrm>
              <a:off x="4478785"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61"/>
            <p:cNvSpPr/>
            <p:nvPr/>
          </p:nvSpPr>
          <p:spPr>
            <a:xfrm>
              <a:off x="4794134"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62"/>
            <p:cNvSpPr/>
            <p:nvPr/>
          </p:nvSpPr>
          <p:spPr>
            <a:xfrm>
              <a:off x="5109483" y="7862974"/>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63"/>
            <p:cNvSpPr/>
            <p:nvPr/>
          </p:nvSpPr>
          <p:spPr>
            <a:xfrm>
              <a:off x="5424832"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4"/>
            <p:cNvSpPr/>
            <p:nvPr/>
          </p:nvSpPr>
          <p:spPr>
            <a:xfrm>
              <a:off x="5740182"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tx65"/>
            <p:cNvSpPr/>
            <p:nvPr/>
          </p:nvSpPr>
          <p:spPr>
            <a:xfrm>
              <a:off x="1629694" y="7962308"/>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YORO</a:t>
              </a:r>
            </a:p>
          </p:txBody>
        </p:sp>
        <p:sp>
          <p:nvSpPr>
            <p:cNvPr id="671" name="tx66"/>
            <p:cNvSpPr/>
            <p:nvPr/>
          </p:nvSpPr>
          <p:spPr>
            <a:xfrm>
              <a:off x="1003053" y="7640336"/>
              <a:ext cx="1075432"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OCOTEPEQUE</a:t>
              </a:r>
            </a:p>
          </p:txBody>
        </p:sp>
        <p:sp>
          <p:nvSpPr>
            <p:cNvPr id="672" name="tx67"/>
            <p:cNvSpPr/>
            <p:nvPr/>
          </p:nvSpPr>
          <p:spPr>
            <a:xfrm>
              <a:off x="663949" y="7331684"/>
              <a:ext cx="141453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ISLAS DE LA BAHIA</a:t>
              </a:r>
            </a:p>
          </p:txBody>
        </p:sp>
        <p:sp>
          <p:nvSpPr>
            <p:cNvPr id="673" name="tx68"/>
            <p:cNvSpPr/>
            <p:nvPr/>
          </p:nvSpPr>
          <p:spPr>
            <a:xfrm>
              <a:off x="1443436" y="7016261"/>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CORTES</a:t>
              </a:r>
            </a:p>
          </p:txBody>
        </p:sp>
        <p:sp>
          <p:nvSpPr>
            <p:cNvPr id="674" name="tx69"/>
            <p:cNvSpPr/>
            <p:nvPr/>
          </p:nvSpPr>
          <p:spPr>
            <a:xfrm>
              <a:off x="1553345" y="6704707"/>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PAZ</a:t>
              </a:r>
            </a:p>
          </p:txBody>
        </p:sp>
        <p:sp>
          <p:nvSpPr>
            <p:cNvPr id="675" name="tx70"/>
            <p:cNvSpPr/>
            <p:nvPr/>
          </p:nvSpPr>
          <p:spPr>
            <a:xfrm rot="-2700000">
              <a:off x="1989380"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76" name="tx71"/>
            <p:cNvSpPr/>
            <p:nvPr/>
          </p:nvSpPr>
          <p:spPr>
            <a:xfrm rot="-2700000">
              <a:off x="2304729"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77" name="tx72"/>
            <p:cNvSpPr/>
            <p:nvPr/>
          </p:nvSpPr>
          <p:spPr>
            <a:xfrm rot="-2700000">
              <a:off x="2620078"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78" name="tx73"/>
            <p:cNvSpPr/>
            <p:nvPr/>
          </p:nvSpPr>
          <p:spPr>
            <a:xfrm rot="-2700000">
              <a:off x="2935427"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79" name="tx74"/>
            <p:cNvSpPr/>
            <p:nvPr/>
          </p:nvSpPr>
          <p:spPr>
            <a:xfrm rot="-2700000">
              <a:off x="3250777"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80" name="tx75"/>
            <p:cNvSpPr/>
            <p:nvPr/>
          </p:nvSpPr>
          <p:spPr>
            <a:xfrm rot="-2700000">
              <a:off x="3566126"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81" name="tx76"/>
            <p:cNvSpPr/>
            <p:nvPr/>
          </p:nvSpPr>
          <p:spPr>
            <a:xfrm rot="-2700000">
              <a:off x="3881449" y="852560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82" name="tx77"/>
            <p:cNvSpPr/>
            <p:nvPr/>
          </p:nvSpPr>
          <p:spPr>
            <a:xfrm rot="-2700000">
              <a:off x="4196824"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83" name="tx78"/>
            <p:cNvSpPr/>
            <p:nvPr/>
          </p:nvSpPr>
          <p:spPr>
            <a:xfrm rot="-2700000">
              <a:off x="4512173"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84" name="tx79"/>
            <p:cNvSpPr/>
            <p:nvPr/>
          </p:nvSpPr>
          <p:spPr>
            <a:xfrm rot="-2700000">
              <a:off x="4827523"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85" name="tx80"/>
            <p:cNvSpPr/>
            <p:nvPr/>
          </p:nvSpPr>
          <p:spPr>
            <a:xfrm rot="-2700000">
              <a:off x="5142872"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86" name="tx81"/>
            <p:cNvSpPr/>
            <p:nvPr/>
          </p:nvSpPr>
          <p:spPr>
            <a:xfrm rot="-2700000">
              <a:off x="5458221"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87" name="pic82"/>
            <p:cNvPicPr/>
            <p:nvPr/>
          </p:nvPicPr>
          <p:blipFill>
            <a:blip r:embed="rId2" cstate="print"/>
            <a:stretch>
              <a:fillRect/>
            </a:stretch>
          </p:blipFill>
          <p:spPr>
            <a:xfrm>
              <a:off x="3083436" y="9021173"/>
              <a:ext cx="2160000" cy="144000"/>
            </a:xfrm>
            <a:prstGeom prst="rect">
              <a:avLst/>
            </a:prstGeom>
          </p:spPr>
        </p:pic>
        <p:sp>
          <p:nvSpPr>
            <p:cNvPr id="688" name="pl83"/>
            <p:cNvSpPr/>
            <p:nvPr/>
          </p:nvSpPr>
          <p:spPr>
            <a:xfrm>
              <a:off x="30870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9" name="pl84"/>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0" name="pl85"/>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1" name="pl86"/>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2" name="pl87"/>
            <p:cNvSpPr/>
            <p:nvPr/>
          </p:nvSpPr>
          <p:spPr>
            <a:xfrm>
              <a:off x="45222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3" name="pl88"/>
            <p:cNvSpPr/>
            <p:nvPr/>
          </p:nvSpPr>
          <p:spPr>
            <a:xfrm>
              <a:off x="52398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4" name="pl89"/>
            <p:cNvSpPr/>
            <p:nvPr/>
          </p:nvSpPr>
          <p:spPr>
            <a:xfrm>
              <a:off x="52398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5" name="pl90"/>
            <p:cNvSpPr/>
            <p:nvPr/>
          </p:nvSpPr>
          <p:spPr>
            <a:xfrm>
              <a:off x="30870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6" name="pl91"/>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7" name="pl92"/>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8" name="pl93"/>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9" name="pl94"/>
            <p:cNvSpPr/>
            <p:nvPr/>
          </p:nvSpPr>
          <p:spPr>
            <a:xfrm>
              <a:off x="45222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0" name="pl95"/>
            <p:cNvSpPr/>
            <p:nvPr/>
          </p:nvSpPr>
          <p:spPr>
            <a:xfrm>
              <a:off x="52398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1" name="pl96"/>
            <p:cNvSpPr/>
            <p:nvPr/>
          </p:nvSpPr>
          <p:spPr>
            <a:xfrm>
              <a:off x="52398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2" name="tx97"/>
            <p:cNvSpPr/>
            <p:nvPr/>
          </p:nvSpPr>
          <p:spPr>
            <a:xfrm>
              <a:off x="30517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03" name="tx98"/>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04" name="tx99"/>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05" name="tx100"/>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06" name="tx101"/>
            <p:cNvSpPr/>
            <p:nvPr/>
          </p:nvSpPr>
          <p:spPr>
            <a:xfrm>
              <a:off x="4486920" y="9232778"/>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07" name="tx102"/>
            <p:cNvSpPr/>
            <p:nvPr/>
          </p:nvSpPr>
          <p:spPr>
            <a:xfrm>
              <a:off x="5204520" y="923476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08" name="tx103"/>
            <p:cNvSpPr/>
            <p:nvPr/>
          </p:nvSpPr>
          <p:spPr>
            <a:xfrm>
              <a:off x="5204520" y="923476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09" name="tx104"/>
            <p:cNvSpPr/>
            <p:nvPr/>
          </p:nvSpPr>
          <p:spPr>
            <a:xfrm>
              <a:off x="1187650" y="630444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1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Hungary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 name="pl12"/>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pl16"/>
            <p:cNvSpPr/>
            <p:nvPr/>
          </p:nvSpPr>
          <p:spPr>
            <a:xfrm>
              <a:off x="177273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 name="pl17"/>
            <p:cNvSpPr/>
            <p:nvPr/>
          </p:nvSpPr>
          <p:spPr>
            <a:xfrm>
              <a:off x="177273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 name="rc18"/>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1812565"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078113"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343662"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609211"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2874760"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140309"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405857"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671406"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3936955"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202504"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468052" y="5005233"/>
              <a:ext cx="238993" cy="280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733601"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9" name="pg68"/>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1" name="rc70"/>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012427" y="2153563"/>
              <a:ext cx="3239694" cy="3131794"/>
            </a:xfrm>
            <a:prstGeom prst="rect">
              <a:avLst/>
            </a:prstGeom>
            <a:solidFill>
              <a:srgbClr val="FFFFFF">
                <a:alpha val="100000"/>
              </a:srgbClr>
            </a:solidFill>
          </p:spPr>
          <p:txBody>
            <a:bodyPr/>
            <a:lstStyle/>
            <a:p/>
          </p:txBody>
        </p:sp>
        <p:sp>
          <p:nvSpPr>
            <p:cNvPr id="73" name="pl72"/>
            <p:cNvSpPr/>
            <p:nvPr/>
          </p:nvSpPr>
          <p:spPr>
            <a:xfrm>
              <a:off x="5012427"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7" name="pl76"/>
            <p:cNvSpPr/>
            <p:nvPr/>
          </p:nvSpPr>
          <p:spPr>
            <a:xfrm>
              <a:off x="5012427"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8" name="pl77"/>
            <p:cNvSpPr/>
            <p:nvPr/>
          </p:nvSpPr>
          <p:spPr>
            <a:xfrm>
              <a:off x="5012427"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9" name="pl7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pl80"/>
            <p:cNvSpPr/>
            <p:nvPr/>
          </p:nvSpPr>
          <p:spPr>
            <a:xfrm>
              <a:off x="5012427"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2" name="pl81"/>
            <p:cNvSpPr/>
            <p:nvPr/>
          </p:nvSpPr>
          <p:spPr>
            <a:xfrm>
              <a:off x="5012427"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3" name="pl82"/>
            <p:cNvSpPr/>
            <p:nvPr/>
          </p:nvSpPr>
          <p:spPr>
            <a:xfrm>
              <a:off x="5012427"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4" name="pl83"/>
            <p:cNvSpPr/>
            <p:nvPr/>
          </p:nvSpPr>
          <p:spPr>
            <a:xfrm>
              <a:off x="5012427"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5" name="rc8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052260"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317808"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583357"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5848906" y="5173308"/>
              <a:ext cx="238993" cy="112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114455"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380003"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64555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64555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64555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645552" y="4725108"/>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6911101"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176650" y="3996784"/>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442199" y="4557033"/>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707747"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797329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35" name="pg13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37" name="rc13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252122" y="2153563"/>
              <a:ext cx="3239694" cy="3131794"/>
            </a:xfrm>
            <a:prstGeom prst="rect">
              <a:avLst/>
            </a:prstGeom>
            <a:solidFill>
              <a:srgbClr val="FFFFFF">
                <a:alpha val="100000"/>
              </a:srgbClr>
            </a:solidFill>
          </p:spPr>
          <p:txBody>
            <a:bodyPr/>
            <a:lstStyle/>
            <a:p/>
          </p:txBody>
        </p:sp>
        <p:sp>
          <p:nvSpPr>
            <p:cNvPr id="139" name="pl138"/>
            <p:cNvSpPr/>
            <p:nvPr/>
          </p:nvSpPr>
          <p:spPr>
            <a:xfrm>
              <a:off x="825212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1" name="pl140"/>
            <p:cNvSpPr/>
            <p:nvPr/>
          </p:nvSpPr>
          <p:spPr>
            <a:xfrm>
              <a:off x="825212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2" name="pl141"/>
            <p:cNvSpPr/>
            <p:nvPr/>
          </p:nvSpPr>
          <p:spPr>
            <a:xfrm>
              <a:off x="825212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3" name="pl142"/>
            <p:cNvSpPr/>
            <p:nvPr/>
          </p:nvSpPr>
          <p:spPr>
            <a:xfrm>
              <a:off x="825212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4" name="pl143"/>
            <p:cNvSpPr/>
            <p:nvPr/>
          </p:nvSpPr>
          <p:spPr>
            <a:xfrm>
              <a:off x="825212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5" name="pl144"/>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6" name="pl145"/>
            <p:cNvSpPr/>
            <p:nvPr/>
          </p:nvSpPr>
          <p:spPr>
            <a:xfrm>
              <a:off x="825212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7" name="pl146"/>
            <p:cNvSpPr/>
            <p:nvPr/>
          </p:nvSpPr>
          <p:spPr>
            <a:xfrm>
              <a:off x="825212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8" name="pl147"/>
            <p:cNvSpPr/>
            <p:nvPr/>
          </p:nvSpPr>
          <p:spPr>
            <a:xfrm>
              <a:off x="825212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9" name="pl148"/>
            <p:cNvSpPr/>
            <p:nvPr/>
          </p:nvSpPr>
          <p:spPr>
            <a:xfrm>
              <a:off x="825212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0" name="pl149"/>
            <p:cNvSpPr/>
            <p:nvPr/>
          </p:nvSpPr>
          <p:spPr>
            <a:xfrm>
              <a:off x="825212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1" name="rc150"/>
            <p:cNvSpPr/>
            <p:nvPr/>
          </p:nvSpPr>
          <p:spPr>
            <a:xfrm>
              <a:off x="8291955" y="5117283"/>
              <a:ext cx="238993" cy="168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291955" y="51172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291955" y="51172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291955" y="332448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557503"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8823052" y="4949208"/>
              <a:ext cx="238993" cy="336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8823052" y="49492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8823052" y="49492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8823052" y="287628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088601"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088601"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088601"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088601" y="3660634"/>
              <a:ext cx="238993" cy="1512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354150" y="5061258"/>
              <a:ext cx="238993" cy="2240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354150" y="50612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354150" y="50612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354150" y="3436535"/>
              <a:ext cx="238993" cy="1624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619698" y="4220884"/>
              <a:ext cx="238993" cy="106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98852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98852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98852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9885247" y="3940759"/>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150796"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150796"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150796"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150796" y="416485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416345" y="4501009"/>
              <a:ext cx="238993" cy="784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681893"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0947442"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212991"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201" name="pg200"/>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203" name="rc20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1491817" y="2153563"/>
              <a:ext cx="3239694" cy="3131794"/>
            </a:xfrm>
            <a:prstGeom prst="rect">
              <a:avLst/>
            </a:prstGeom>
            <a:solidFill>
              <a:srgbClr val="FFFFFF">
                <a:alpha val="100000"/>
              </a:srgbClr>
            </a:solidFill>
          </p:spPr>
          <p:txBody>
            <a:bodyPr/>
            <a:lstStyle/>
            <a:p/>
          </p:txBody>
        </p:sp>
        <p:sp>
          <p:nvSpPr>
            <p:cNvPr id="205" name="pl204"/>
            <p:cNvSpPr/>
            <p:nvPr/>
          </p:nvSpPr>
          <p:spPr>
            <a:xfrm>
              <a:off x="11491817"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6" name="pl205"/>
            <p:cNvSpPr/>
            <p:nvPr/>
          </p:nvSpPr>
          <p:spPr>
            <a:xfrm>
              <a:off x="11491817"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7" name="pl206"/>
            <p:cNvSpPr/>
            <p:nvPr/>
          </p:nvSpPr>
          <p:spPr>
            <a:xfrm>
              <a:off x="11491817"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8" name="pl207"/>
            <p:cNvSpPr/>
            <p:nvPr/>
          </p:nvSpPr>
          <p:spPr>
            <a:xfrm>
              <a:off x="11491817"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9" name="pl208"/>
            <p:cNvSpPr/>
            <p:nvPr/>
          </p:nvSpPr>
          <p:spPr>
            <a:xfrm>
              <a:off x="11491817"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0" name="pl209"/>
            <p:cNvSpPr/>
            <p:nvPr/>
          </p:nvSpPr>
          <p:spPr>
            <a:xfrm>
              <a:off x="11491817"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1" name="pl21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2" name="pl211"/>
            <p:cNvSpPr/>
            <p:nvPr/>
          </p:nvSpPr>
          <p:spPr>
            <a:xfrm>
              <a:off x="11491817"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3" name="pl212"/>
            <p:cNvSpPr/>
            <p:nvPr/>
          </p:nvSpPr>
          <p:spPr>
            <a:xfrm>
              <a:off x="11491817"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4" name="pl213"/>
            <p:cNvSpPr/>
            <p:nvPr/>
          </p:nvSpPr>
          <p:spPr>
            <a:xfrm>
              <a:off x="11491817"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5" name="pl214"/>
            <p:cNvSpPr/>
            <p:nvPr/>
          </p:nvSpPr>
          <p:spPr>
            <a:xfrm>
              <a:off x="11491817"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6" name="pl215"/>
            <p:cNvSpPr/>
            <p:nvPr/>
          </p:nvSpPr>
          <p:spPr>
            <a:xfrm>
              <a:off x="11491817"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7" name="rc216"/>
            <p:cNvSpPr/>
            <p:nvPr/>
          </p:nvSpPr>
          <p:spPr>
            <a:xfrm>
              <a:off x="11531649"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531649"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531649"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531649" y="343653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1797198"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0627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0627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0627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062747" y="3268460"/>
              <a:ext cx="238993" cy="1960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328296"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593845"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2859393"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12494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12494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12494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124942" y="4501009"/>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390491"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656040"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3921588"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187137"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445268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67" name="pg266"/>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tx267"/>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9" name="rc26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70" name="rc269"/>
            <p:cNvSpPr/>
            <p:nvPr/>
          </p:nvSpPr>
          <p:spPr>
            <a:xfrm>
              <a:off x="14731512" y="2153563"/>
              <a:ext cx="3239694" cy="3131794"/>
            </a:xfrm>
            <a:prstGeom prst="rect">
              <a:avLst/>
            </a:prstGeom>
            <a:solidFill>
              <a:srgbClr val="FFFFFF">
                <a:alpha val="100000"/>
              </a:srgbClr>
            </a:solidFill>
          </p:spPr>
          <p:txBody>
            <a:bodyPr/>
            <a:lstStyle/>
            <a:p/>
          </p:txBody>
        </p:sp>
        <p:sp>
          <p:nvSpPr>
            <p:cNvPr id="271" name="pl270"/>
            <p:cNvSpPr/>
            <p:nvPr/>
          </p:nvSpPr>
          <p:spPr>
            <a:xfrm>
              <a:off x="1473151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2" name="pl271"/>
            <p:cNvSpPr/>
            <p:nvPr/>
          </p:nvSpPr>
          <p:spPr>
            <a:xfrm>
              <a:off x="1473151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3" name="pl272"/>
            <p:cNvSpPr/>
            <p:nvPr/>
          </p:nvSpPr>
          <p:spPr>
            <a:xfrm>
              <a:off x="1473151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4" name="pl273"/>
            <p:cNvSpPr/>
            <p:nvPr/>
          </p:nvSpPr>
          <p:spPr>
            <a:xfrm>
              <a:off x="1473151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5" name="pl274"/>
            <p:cNvSpPr/>
            <p:nvPr/>
          </p:nvSpPr>
          <p:spPr>
            <a:xfrm>
              <a:off x="1473151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6" name="pl275"/>
            <p:cNvSpPr/>
            <p:nvPr/>
          </p:nvSpPr>
          <p:spPr>
            <a:xfrm>
              <a:off x="1473151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7" name="pl27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8" name="pl277"/>
            <p:cNvSpPr/>
            <p:nvPr/>
          </p:nvSpPr>
          <p:spPr>
            <a:xfrm>
              <a:off x="1473151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9" name="pl278"/>
            <p:cNvSpPr/>
            <p:nvPr/>
          </p:nvSpPr>
          <p:spPr>
            <a:xfrm>
              <a:off x="1473151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0" name="pl279"/>
            <p:cNvSpPr/>
            <p:nvPr/>
          </p:nvSpPr>
          <p:spPr>
            <a:xfrm>
              <a:off x="1473151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1" name="pl280"/>
            <p:cNvSpPr/>
            <p:nvPr/>
          </p:nvSpPr>
          <p:spPr>
            <a:xfrm>
              <a:off x="1473151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2" name="pl281"/>
            <p:cNvSpPr/>
            <p:nvPr/>
          </p:nvSpPr>
          <p:spPr>
            <a:xfrm>
              <a:off x="1473151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3" name="rc28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4771344" y="321243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36893"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02442"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567991"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33539"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099088"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64637"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rc310"/>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2" name="rc311"/>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3" name="rc312"/>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4" name="rc313"/>
            <p:cNvSpPr/>
            <p:nvPr/>
          </p:nvSpPr>
          <p:spPr>
            <a:xfrm>
              <a:off x="16630186" y="4108834"/>
              <a:ext cx="238993" cy="1176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5" name="pg314"/>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6" name="tx315"/>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17" name="pg316"/>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8" name="rc317"/>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19" name="tx318"/>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0" name="tx319"/>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1" name="tx320"/>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2" name="tx321"/>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3" name="tx322"/>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4" name="pl323"/>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pl419"/>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3" name="tx432"/>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4" name="tx433"/>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5" name="tx434"/>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6" name="tx435"/>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7" name="tx436"/>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8" name="tx437"/>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9" name="tx438"/>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0" name="tx439"/>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1" name="tx440"/>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2" name="tx441"/>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3" name="tx442"/>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4" name="tx443"/>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5" name="tx444"/>
            <p:cNvSpPr/>
            <p:nvPr/>
          </p:nvSpPr>
          <p:spPr>
            <a:xfrm>
              <a:off x="1230614" y="463983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46" name="tx445"/>
            <p:cNvSpPr/>
            <p:nvPr/>
          </p:nvSpPr>
          <p:spPr>
            <a:xfrm>
              <a:off x="1230614" y="40795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47" name="tx446"/>
            <p:cNvSpPr/>
            <p:nvPr/>
          </p:nvSpPr>
          <p:spPr>
            <a:xfrm>
              <a:off x="1230614" y="3519219"/>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48" name="tx447"/>
            <p:cNvSpPr/>
            <p:nvPr/>
          </p:nvSpPr>
          <p:spPr>
            <a:xfrm>
              <a:off x="1230614" y="295908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49" name="tx448"/>
            <p:cNvSpPr/>
            <p:nvPr/>
          </p:nvSpPr>
          <p:spPr>
            <a:xfrm>
              <a:off x="1230614" y="23988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a:t>
              </a:r>
            </a:p>
          </p:txBody>
        </p:sp>
        <p:sp>
          <p:nvSpPr>
            <p:cNvPr id="450" name="pl44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1737938" y="47251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1737938" y="41648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452"/>
            <p:cNvSpPr/>
            <p:nvPr/>
          </p:nvSpPr>
          <p:spPr>
            <a:xfrm>
              <a:off x="1737938" y="36046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53"/>
            <p:cNvSpPr/>
            <p:nvPr/>
          </p:nvSpPr>
          <p:spPr>
            <a:xfrm>
              <a:off x="1737938" y="3044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1737938" y="24841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tx4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7" name="rc456"/>
            <p:cNvSpPr/>
            <p:nvPr/>
          </p:nvSpPr>
          <p:spPr>
            <a:xfrm>
              <a:off x="18110385" y="2153563"/>
              <a:ext cx="1753945" cy="1236458"/>
            </a:xfrm>
            <a:prstGeom prst="rect">
              <a:avLst/>
            </a:prstGeom>
            <a:solidFill>
              <a:srgbClr val="FFFFFF">
                <a:alpha val="100000"/>
              </a:srgbClr>
            </a:solidFill>
          </p:spPr>
          <p:txBody>
            <a:bodyPr/>
            <a:lstStyle/>
            <a:p/>
          </p:txBody>
        </p:sp>
        <p:sp>
          <p:nvSpPr>
            <p:cNvPr id="458" name="rc457"/>
            <p:cNvSpPr/>
            <p:nvPr/>
          </p:nvSpPr>
          <p:spPr>
            <a:xfrm>
              <a:off x="18179974" y="2223153"/>
              <a:ext cx="274319" cy="274319"/>
            </a:xfrm>
            <a:prstGeom prst="rect">
              <a:avLst/>
            </a:prstGeom>
            <a:solidFill>
              <a:srgbClr val="FFFFFF">
                <a:alpha val="100000"/>
              </a:srgbClr>
            </a:solidFill>
          </p:spPr>
          <p:txBody>
            <a:bodyPr/>
            <a:lstStyle/>
            <a:p/>
          </p:txBody>
        </p:sp>
        <p:sp>
          <p:nvSpPr>
            <p:cNvPr id="459" name="rc4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2497473"/>
              <a:ext cx="274319" cy="274319"/>
            </a:xfrm>
            <a:prstGeom prst="rect">
              <a:avLst/>
            </a:prstGeom>
            <a:solidFill>
              <a:srgbClr val="FFFFFF">
                <a:alpha val="100000"/>
              </a:srgbClr>
            </a:solidFill>
          </p:spPr>
          <p:txBody>
            <a:bodyPr/>
            <a:lstStyle/>
            <a:p/>
          </p:txBody>
        </p:sp>
        <p:sp>
          <p:nvSpPr>
            <p:cNvPr id="461" name="rc4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2" name="rc461"/>
            <p:cNvSpPr/>
            <p:nvPr/>
          </p:nvSpPr>
          <p:spPr>
            <a:xfrm>
              <a:off x="18179974" y="2771793"/>
              <a:ext cx="274319" cy="274319"/>
            </a:xfrm>
            <a:prstGeom prst="rect">
              <a:avLst/>
            </a:prstGeom>
            <a:solidFill>
              <a:srgbClr val="FFFFFF">
                <a:alpha val="100000"/>
              </a:srgbClr>
            </a:solidFill>
          </p:spPr>
          <p:txBody>
            <a:bodyPr/>
            <a:lstStyle/>
            <a:p/>
          </p:txBody>
        </p:sp>
        <p:sp>
          <p:nvSpPr>
            <p:cNvPr id="463" name="rc4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046113"/>
              <a:ext cx="274319" cy="274319"/>
            </a:xfrm>
            <a:prstGeom prst="rect">
              <a:avLst/>
            </a:prstGeom>
            <a:solidFill>
              <a:srgbClr val="FFFFFF">
                <a:alpha val="100000"/>
              </a:srgbClr>
            </a:solidFill>
          </p:spPr>
          <p:txBody>
            <a:bodyPr/>
            <a:lstStyle/>
            <a:p/>
          </p:txBody>
        </p:sp>
        <p:sp>
          <p:nvSpPr>
            <p:cNvPr id="465" name="rc4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6" name="tx4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7" name="tx4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8" name="tx4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9" name="tx4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71" name=""/>
          <p:cNvGrpSpPr/>
          <p:nvPr/>
        </p:nvGrpSpPr>
        <p:grpSpPr>
          <a:xfrm>
            <a:off x="12527280" y="6217920"/>
            <a:ext cx="5486400" cy="4297680"/>
            <a:chOff x="12527280" y="6217920"/>
            <a:chExt cx="5486400" cy="4297680"/>
          </a:xfrm>
        </p:grpSpPr>
        <p:sp>
          <p:nvSpPr>
            <p:cNvPr id="4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6" name="pl17"/>
            <p:cNvSpPr/>
            <p:nvPr/>
          </p:nvSpPr>
          <p:spPr>
            <a:xfrm>
              <a:off x="13325144" y="6663670"/>
              <a:ext cx="4510689" cy="0"/>
            </a:xfrm>
            <a:custGeom>
              <a:avLst/>
              <a:pathLst>
                <a:path w="4510689" h="0">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87" name="pl18"/>
            <p:cNvSpPr/>
            <p:nvPr/>
          </p:nvSpPr>
          <p:spPr>
            <a:xfrm>
              <a:off x="13325144" y="6663670"/>
              <a:ext cx="4510689" cy="0"/>
            </a:xfrm>
            <a:custGeom>
              <a:avLst/>
              <a:pathLst>
                <a:path w="4510689" h="0">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8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2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3" name="rc84"/>
            <p:cNvSpPr/>
            <p:nvPr/>
          </p:nvSpPr>
          <p:spPr>
            <a:xfrm>
              <a:off x="14005791" y="9941072"/>
              <a:ext cx="3149396" cy="504938"/>
            </a:xfrm>
            <a:prstGeom prst="rect">
              <a:avLst/>
            </a:prstGeom>
            <a:solidFill>
              <a:srgbClr val="FFFFFF">
                <a:alpha val="100000"/>
              </a:srgbClr>
            </a:solidFill>
          </p:spPr>
          <p:txBody>
            <a:bodyPr/>
            <a:lstStyle/>
            <a:p/>
          </p:txBody>
        </p:sp>
        <p:sp>
          <p:nvSpPr>
            <p:cNvPr id="55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Iceland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65901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1265901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1265901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1265901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pg44"/>
            <p:cNvSpPr/>
            <p:nvPr/>
          </p:nvSpPr>
          <p:spPr>
            <a:xfrm>
              <a:off x="1452579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6" name="tx45"/>
            <p:cNvSpPr/>
            <p:nvPr/>
          </p:nvSpPr>
          <p:spPr>
            <a:xfrm>
              <a:off x="1465067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47" name="pg46"/>
            <p:cNvSpPr/>
            <p:nvPr/>
          </p:nvSpPr>
          <p:spPr>
            <a:xfrm>
              <a:off x="1517797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8" name="rc47"/>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9" name="tx48"/>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50" name="tx49"/>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51" name="tx50"/>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2" name="pl51"/>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pl61"/>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3" name="pl62"/>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4" name="tx63"/>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5" name="tx64"/>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66" name="tx65"/>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7" name="tx66"/>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8" name="tx67"/>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9" name="tx68"/>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70" name="tx69"/>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71" name="tx70"/>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2" name="tx71"/>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3" name="tx72"/>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4" name="tx73"/>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5" name="tx74"/>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76" name="pl75"/>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tx87"/>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tx111"/>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4" name="tx123"/>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25" name="tx124"/>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26" name="tx125"/>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7" name="pl126"/>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8" name="pl127"/>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9" name="pl128"/>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0" name="tx12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31" name="rc130"/>
            <p:cNvSpPr/>
            <p:nvPr/>
          </p:nvSpPr>
          <p:spPr>
            <a:xfrm>
              <a:off x="18110385" y="2153563"/>
              <a:ext cx="1753945" cy="1236458"/>
            </a:xfrm>
            <a:prstGeom prst="rect">
              <a:avLst/>
            </a:prstGeom>
            <a:solidFill>
              <a:srgbClr val="FFFFFF">
                <a:alpha val="100000"/>
              </a:srgbClr>
            </a:solidFill>
          </p:spPr>
          <p:txBody>
            <a:bodyPr/>
            <a:lstStyle/>
            <a:p/>
          </p:txBody>
        </p:sp>
        <p:sp>
          <p:nvSpPr>
            <p:cNvPr id="132" name="rc131"/>
            <p:cNvSpPr/>
            <p:nvPr/>
          </p:nvSpPr>
          <p:spPr>
            <a:xfrm>
              <a:off x="18179974" y="2223153"/>
              <a:ext cx="274319" cy="274319"/>
            </a:xfrm>
            <a:prstGeom prst="rect">
              <a:avLst/>
            </a:prstGeom>
            <a:solidFill>
              <a:srgbClr val="FFFFFF">
                <a:alpha val="100000"/>
              </a:srgbClr>
            </a:solidFill>
          </p:spPr>
          <p:txBody>
            <a:bodyPr/>
            <a:lstStyle/>
            <a:p/>
          </p:txBody>
        </p:sp>
        <p:sp>
          <p:nvSpPr>
            <p:cNvPr id="133" name="rc13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8179974" y="2497473"/>
              <a:ext cx="274319" cy="274319"/>
            </a:xfrm>
            <a:prstGeom prst="rect">
              <a:avLst/>
            </a:prstGeom>
            <a:solidFill>
              <a:srgbClr val="FFFFFF">
                <a:alpha val="100000"/>
              </a:srgbClr>
            </a:solidFill>
          </p:spPr>
          <p:txBody>
            <a:bodyPr/>
            <a:lstStyle/>
            <a:p/>
          </p:txBody>
        </p:sp>
        <p:sp>
          <p:nvSpPr>
            <p:cNvPr id="135" name="rc13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8179974" y="2771793"/>
              <a:ext cx="274319" cy="274319"/>
            </a:xfrm>
            <a:prstGeom prst="rect">
              <a:avLst/>
            </a:prstGeom>
            <a:solidFill>
              <a:srgbClr val="FFFFFF">
                <a:alpha val="100000"/>
              </a:srgbClr>
            </a:solidFill>
          </p:spPr>
          <p:txBody>
            <a:bodyPr/>
            <a:lstStyle/>
            <a:p/>
          </p:txBody>
        </p:sp>
        <p:sp>
          <p:nvSpPr>
            <p:cNvPr id="137" name="rc13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8179974" y="3046113"/>
              <a:ext cx="274319" cy="274319"/>
            </a:xfrm>
            <a:prstGeom prst="rect">
              <a:avLst/>
            </a:prstGeom>
            <a:solidFill>
              <a:srgbClr val="FFFFFF">
                <a:alpha val="100000"/>
              </a:srgbClr>
            </a:solidFill>
          </p:spPr>
          <p:txBody>
            <a:bodyPr/>
            <a:lstStyle/>
            <a:p/>
          </p:txBody>
        </p:sp>
        <p:sp>
          <p:nvSpPr>
            <p:cNvPr id="139" name="rc13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tx13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41" name="tx14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42" name="tx14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43" name="tx14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144" name=""/>
          <p:cNvGrpSpPr/>
          <p:nvPr/>
        </p:nvGrpSpPr>
        <p:grpSpPr>
          <a:xfrm>
            <a:off x="6400800" y="6217920"/>
            <a:ext cx="5486400" cy="4251960"/>
            <a:chOff x="6400800" y="6217920"/>
            <a:chExt cx="5486400" cy="4251960"/>
          </a:xfrm>
        </p:grpSpPr>
        <p:sp>
          <p:nvSpPr>
            <p:cNvPr id="1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7" name="rc5"/>
            <p:cNvSpPr/>
            <p:nvPr/>
          </p:nvSpPr>
          <p:spPr>
            <a:xfrm>
              <a:off x="7196012" y="6510025"/>
              <a:ext cx="4064842" cy="2788960"/>
            </a:xfrm>
            <a:prstGeom prst="rect">
              <a:avLst/>
            </a:prstGeom>
            <a:solidFill>
              <a:srgbClr val="FFFFFF">
                <a:alpha val="100000"/>
              </a:srgbClr>
            </a:solidFill>
          </p:spPr>
          <p:txBody>
            <a:bodyPr/>
            <a:lstStyle/>
            <a:p/>
          </p:txBody>
        </p:sp>
        <p:sp>
          <p:nvSpPr>
            <p:cNvPr id="148" name="pl6"/>
            <p:cNvSpPr/>
            <p:nvPr/>
          </p:nvSpPr>
          <p:spPr>
            <a:xfrm>
              <a:off x="7196012" y="885528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49" name="pl7"/>
            <p:cNvSpPr/>
            <p:nvPr/>
          </p:nvSpPr>
          <p:spPr>
            <a:xfrm>
              <a:off x="7196012" y="822143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0" name="pl8"/>
            <p:cNvSpPr/>
            <p:nvPr/>
          </p:nvSpPr>
          <p:spPr>
            <a:xfrm>
              <a:off x="7196012" y="758757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1" name="pl9"/>
            <p:cNvSpPr/>
            <p:nvPr/>
          </p:nvSpPr>
          <p:spPr>
            <a:xfrm>
              <a:off x="7196012" y="695372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2" name="pl10"/>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3" name="pl11"/>
            <p:cNvSpPr/>
            <p:nvPr/>
          </p:nvSpPr>
          <p:spPr>
            <a:xfrm>
              <a:off x="7196012" y="853836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4" name="pl12"/>
            <p:cNvSpPr/>
            <p:nvPr/>
          </p:nvSpPr>
          <p:spPr>
            <a:xfrm>
              <a:off x="7196012" y="790450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5" name="pl13"/>
            <p:cNvSpPr/>
            <p:nvPr/>
          </p:nvSpPr>
          <p:spPr>
            <a:xfrm>
              <a:off x="7196012" y="727065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6" name="pl14"/>
            <p:cNvSpPr/>
            <p:nvPr/>
          </p:nvSpPr>
          <p:spPr>
            <a:xfrm>
              <a:off x="7196012" y="6636796"/>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7"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158" name="rc16"/>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159"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160"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161"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162"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163"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4"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8"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9" name="pl2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0" name="pl28"/>
            <p:cNvSpPr/>
            <p:nvPr/>
          </p:nvSpPr>
          <p:spPr>
            <a:xfrm>
              <a:off x="11260854" y="86600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1" name="pl29"/>
            <p:cNvSpPr/>
            <p:nvPr/>
          </p:nvSpPr>
          <p:spPr>
            <a:xfrm>
              <a:off x="11260854" y="8147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2" name="pl30"/>
            <p:cNvSpPr/>
            <p:nvPr/>
          </p:nvSpPr>
          <p:spPr>
            <a:xfrm>
              <a:off x="11260854"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3" name="pl31"/>
            <p:cNvSpPr/>
            <p:nvPr/>
          </p:nvSpPr>
          <p:spPr>
            <a:xfrm>
              <a:off x="11260854" y="71233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4" name="pl32"/>
            <p:cNvSpPr/>
            <p:nvPr/>
          </p:nvSpPr>
          <p:spPr>
            <a:xfrm>
              <a:off x="11260854"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5" name="tx3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76" name="tx34"/>
            <p:cNvSpPr/>
            <p:nvPr/>
          </p:nvSpPr>
          <p:spPr>
            <a:xfrm>
              <a:off x="11358911" y="86577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177" name="tx35"/>
            <p:cNvSpPr/>
            <p:nvPr/>
          </p:nvSpPr>
          <p:spPr>
            <a:xfrm>
              <a:off x="11358911" y="81454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78" name="tx36"/>
            <p:cNvSpPr/>
            <p:nvPr/>
          </p:nvSpPr>
          <p:spPr>
            <a:xfrm>
              <a:off x="11358911" y="76332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179" name="tx37"/>
            <p:cNvSpPr/>
            <p:nvPr/>
          </p:nvSpPr>
          <p:spPr>
            <a:xfrm>
              <a:off x="11358911" y="71210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180" name="tx38"/>
            <p:cNvSpPr/>
            <p:nvPr/>
          </p:nvSpPr>
          <p:spPr>
            <a:xfrm>
              <a:off x="11358911" y="66088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181" name="pl39"/>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0"/>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1"/>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3"/>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44"/>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45"/>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tx46"/>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189" name="tx47"/>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190" name="tx48"/>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191" name="tx4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192" name="tx50"/>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193" name="tx51"/>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194" name="tx52"/>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5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196" name="tx5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197"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198"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199" name="rc57"/>
            <p:cNvSpPr/>
            <p:nvPr/>
          </p:nvSpPr>
          <p:spPr>
            <a:xfrm>
              <a:off x="8146473" y="10217410"/>
              <a:ext cx="1051268" cy="182880"/>
            </a:xfrm>
            <a:prstGeom prst="rect">
              <a:avLst/>
            </a:prstGeom>
            <a:solidFill>
              <a:srgbClr val="FFFFFF">
                <a:alpha val="100000"/>
              </a:srgbClr>
            </a:solidFill>
          </p:spPr>
          <p:txBody>
            <a:bodyPr/>
            <a:lstStyle/>
            <a:p/>
          </p:txBody>
        </p:sp>
        <p:sp>
          <p:nvSpPr>
            <p:cNvPr id="200" name="rc58"/>
            <p:cNvSpPr/>
            <p:nvPr/>
          </p:nvSpPr>
          <p:spPr>
            <a:xfrm>
              <a:off x="8146473" y="10217410"/>
              <a:ext cx="182879" cy="182880"/>
            </a:xfrm>
            <a:prstGeom prst="rect">
              <a:avLst/>
            </a:prstGeom>
            <a:solidFill>
              <a:srgbClr val="FFFFFF">
                <a:alpha val="100000"/>
              </a:srgbClr>
            </a:solidFill>
          </p:spPr>
          <p:txBody>
            <a:bodyPr/>
            <a:lstStyle/>
            <a:p/>
          </p:txBody>
        </p:sp>
        <p:sp>
          <p:nvSpPr>
            <p:cNvPr id="201" name="pl59"/>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02" name="tx60"/>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03" name="rc61"/>
            <p:cNvSpPr/>
            <p:nvPr/>
          </p:nvSpPr>
          <p:spPr>
            <a:xfrm>
              <a:off x="9377741" y="10217410"/>
              <a:ext cx="932652" cy="182880"/>
            </a:xfrm>
            <a:prstGeom prst="rect">
              <a:avLst/>
            </a:prstGeom>
            <a:solidFill>
              <a:srgbClr val="FFFFFF">
                <a:alpha val="100000"/>
              </a:srgbClr>
            </a:solidFill>
          </p:spPr>
          <p:txBody>
            <a:bodyPr/>
            <a:lstStyle/>
            <a:p/>
          </p:txBody>
        </p:sp>
        <p:sp>
          <p:nvSpPr>
            <p:cNvPr id="204" name="rc62"/>
            <p:cNvSpPr/>
            <p:nvPr/>
          </p:nvSpPr>
          <p:spPr>
            <a:xfrm>
              <a:off x="9377741" y="10217410"/>
              <a:ext cx="182879" cy="182880"/>
            </a:xfrm>
            <a:prstGeom prst="rect">
              <a:avLst/>
            </a:prstGeom>
            <a:solidFill>
              <a:srgbClr val="FFFFFF">
                <a:alpha val="100000"/>
              </a:srgbClr>
            </a:solidFill>
          </p:spPr>
          <p:txBody>
            <a:bodyPr/>
            <a:lstStyle/>
            <a:p/>
          </p:txBody>
        </p:sp>
        <p:sp>
          <p:nvSpPr>
            <p:cNvPr id="205" name="rc63"/>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06" name="tx64"/>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207"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08" name=""/>
          <p:cNvGrpSpPr/>
          <p:nvPr/>
        </p:nvGrpSpPr>
        <p:grpSpPr>
          <a:xfrm>
            <a:off x="12527280" y="6217920"/>
            <a:ext cx="5486400" cy="4297680"/>
            <a:chOff x="12527280" y="6217920"/>
            <a:chExt cx="5486400" cy="4297680"/>
          </a:xfrm>
        </p:grpSpPr>
        <p:sp>
          <p:nvSpPr>
            <p:cNvPr id="2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1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3" name="pl17"/>
            <p:cNvSpPr/>
            <p:nvPr/>
          </p:nvSpPr>
          <p:spPr>
            <a:xfrm>
              <a:off x="13325144" y="6714885"/>
              <a:ext cx="4510689" cy="230467"/>
            </a:xfrm>
            <a:custGeom>
              <a:avLst/>
              <a:pathLst>
                <a:path w="4510689" h="230467">
                  <a:moveTo>
                    <a:pt x="0" y="153644"/>
                  </a:moveTo>
                  <a:lnTo>
                    <a:pt x="180427" y="230467"/>
                  </a:lnTo>
                  <a:lnTo>
                    <a:pt x="360855" y="153644"/>
                  </a:lnTo>
                  <a:lnTo>
                    <a:pt x="541282" y="102429"/>
                  </a:lnTo>
                  <a:lnTo>
                    <a:pt x="721710" y="102429"/>
                  </a:lnTo>
                  <a:lnTo>
                    <a:pt x="902137" y="179252"/>
                  </a:lnTo>
                  <a:lnTo>
                    <a:pt x="1082565" y="51214"/>
                  </a:lnTo>
                  <a:lnTo>
                    <a:pt x="1262993" y="51214"/>
                  </a:lnTo>
                  <a:lnTo>
                    <a:pt x="1443420" y="25607"/>
                  </a:lnTo>
                  <a:lnTo>
                    <a:pt x="1623848" y="128037"/>
                  </a:lnTo>
                  <a:lnTo>
                    <a:pt x="1804275" y="102429"/>
                  </a:lnTo>
                  <a:lnTo>
                    <a:pt x="1984703" y="76822"/>
                  </a:lnTo>
                  <a:lnTo>
                    <a:pt x="2165131" y="179252"/>
                  </a:lnTo>
                  <a:lnTo>
                    <a:pt x="2345558" y="153644"/>
                  </a:lnTo>
                  <a:lnTo>
                    <a:pt x="2525986" y="179252"/>
                  </a:lnTo>
                  <a:lnTo>
                    <a:pt x="2706413" y="102429"/>
                  </a:lnTo>
                  <a:lnTo>
                    <a:pt x="2886841" y="153644"/>
                  </a:lnTo>
                  <a:lnTo>
                    <a:pt x="3067268" y="128037"/>
                  </a:lnTo>
                  <a:lnTo>
                    <a:pt x="3247696" y="102429"/>
                  </a:lnTo>
                  <a:lnTo>
                    <a:pt x="3428124" y="102429"/>
                  </a:lnTo>
                  <a:lnTo>
                    <a:pt x="3608551" y="102429"/>
                  </a:lnTo>
                  <a:lnTo>
                    <a:pt x="3788979" y="128037"/>
                  </a:lnTo>
                  <a:lnTo>
                    <a:pt x="3969406" y="153644"/>
                  </a:lnTo>
                  <a:lnTo>
                    <a:pt x="4149834" y="153644"/>
                  </a:lnTo>
                  <a:lnTo>
                    <a:pt x="4330262" y="0"/>
                  </a:lnTo>
                  <a:lnTo>
                    <a:pt x="4510689" y="76822"/>
                  </a:lnTo>
                </a:path>
              </a:pathLst>
            </a:custGeom>
            <a:ln w="32521" cap="flat">
              <a:solidFill>
                <a:srgbClr val="5EB0E8">
                  <a:alpha val="100000"/>
                </a:srgbClr>
              </a:solidFill>
              <a:prstDash val="solid"/>
              <a:round/>
            </a:ln>
          </p:spPr>
          <p:txBody>
            <a:bodyPr/>
            <a:lstStyle/>
            <a:p/>
          </p:txBody>
        </p:sp>
        <p:sp>
          <p:nvSpPr>
            <p:cNvPr id="224" name="pl18"/>
            <p:cNvSpPr/>
            <p:nvPr/>
          </p:nvSpPr>
          <p:spPr>
            <a:xfrm>
              <a:off x="13866427" y="6689277"/>
              <a:ext cx="3969406" cy="460934"/>
            </a:xfrm>
            <a:custGeom>
              <a:avLst/>
              <a:pathLst>
                <a:path w="3969406" h="460934">
                  <a:moveTo>
                    <a:pt x="0" y="153644"/>
                  </a:moveTo>
                  <a:lnTo>
                    <a:pt x="180427" y="230467"/>
                  </a:lnTo>
                  <a:lnTo>
                    <a:pt x="360855" y="204859"/>
                  </a:lnTo>
                  <a:lnTo>
                    <a:pt x="541282" y="128037"/>
                  </a:lnTo>
                  <a:lnTo>
                    <a:pt x="721710" y="76822"/>
                  </a:lnTo>
                  <a:lnTo>
                    <a:pt x="902137" y="102429"/>
                  </a:lnTo>
                  <a:lnTo>
                    <a:pt x="1082565" y="128037"/>
                  </a:lnTo>
                  <a:lnTo>
                    <a:pt x="1262993" y="153644"/>
                  </a:lnTo>
                  <a:lnTo>
                    <a:pt x="1443420" y="204859"/>
                  </a:lnTo>
                  <a:lnTo>
                    <a:pt x="1623848" y="25607"/>
                  </a:lnTo>
                  <a:lnTo>
                    <a:pt x="1804275" y="102429"/>
                  </a:lnTo>
                  <a:lnTo>
                    <a:pt x="1984703" y="128037"/>
                  </a:lnTo>
                  <a:lnTo>
                    <a:pt x="2165131" y="102429"/>
                  </a:lnTo>
                  <a:lnTo>
                    <a:pt x="2345558" y="76822"/>
                  </a:lnTo>
                  <a:lnTo>
                    <a:pt x="2525986" y="76822"/>
                  </a:lnTo>
                  <a:lnTo>
                    <a:pt x="2706413" y="76822"/>
                  </a:lnTo>
                  <a:lnTo>
                    <a:pt x="2886841" y="102429"/>
                  </a:lnTo>
                  <a:lnTo>
                    <a:pt x="3067268" y="128037"/>
                  </a:lnTo>
                  <a:lnTo>
                    <a:pt x="3247696" y="230467"/>
                  </a:lnTo>
                  <a:lnTo>
                    <a:pt x="3428124" y="460934"/>
                  </a:lnTo>
                  <a:lnTo>
                    <a:pt x="3608551" y="230467"/>
                  </a:lnTo>
                  <a:lnTo>
                    <a:pt x="3788979" y="0"/>
                  </a:lnTo>
                  <a:lnTo>
                    <a:pt x="3969406" y="128037"/>
                  </a:lnTo>
                </a:path>
              </a:pathLst>
            </a:custGeom>
            <a:ln w="32521" cap="flat">
              <a:solidFill>
                <a:srgbClr val="00A173">
                  <a:alpha val="100000"/>
                </a:srgbClr>
              </a:solidFill>
              <a:prstDash val="solid"/>
              <a:round/>
            </a:ln>
          </p:spPr>
          <p:txBody>
            <a:bodyPr/>
            <a:lstStyle/>
            <a:p/>
          </p:txBody>
        </p:sp>
        <p:sp>
          <p:nvSpPr>
            <p:cNvPr id="22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2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2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2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2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3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3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6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6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6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6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6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6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7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7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7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7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7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7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7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7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7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7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8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8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8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8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8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8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8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8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8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8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90" name="rc84"/>
            <p:cNvSpPr/>
            <p:nvPr/>
          </p:nvSpPr>
          <p:spPr>
            <a:xfrm>
              <a:off x="14005791" y="9941072"/>
              <a:ext cx="3149396" cy="504938"/>
            </a:xfrm>
            <a:prstGeom prst="rect">
              <a:avLst/>
            </a:prstGeom>
            <a:solidFill>
              <a:srgbClr val="FFFFFF">
                <a:alpha val="100000"/>
              </a:srgbClr>
            </a:solidFill>
          </p:spPr>
          <p:txBody>
            <a:bodyPr/>
            <a:lstStyle/>
            <a:p/>
          </p:txBody>
        </p:sp>
        <p:sp>
          <p:nvSpPr>
            <p:cNvPr id="29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9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9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9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9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9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9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9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India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rc13"/>
            <p:cNvSpPr/>
            <p:nvPr/>
          </p:nvSpPr>
          <p:spPr>
            <a:xfrm>
              <a:off x="2256392" y="5266091"/>
              <a:ext cx="232429" cy="19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53558"/>
              <a:ext cx="232429" cy="125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28587"/>
              <a:ext cx="232429" cy="249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4996452"/>
              <a:ext cx="232429" cy="232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64875"/>
              <a:ext cx="232429" cy="20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52249"/>
              <a:ext cx="232429" cy="12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14090"/>
              <a:ext cx="232429" cy="38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4924530"/>
              <a:ext cx="232429" cy="289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50753"/>
              <a:ext cx="232429" cy="34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15212"/>
              <a:ext cx="232429" cy="35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164988"/>
              <a:ext cx="232429" cy="502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4653208"/>
              <a:ext cx="232429" cy="511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43271"/>
              <a:ext cx="232429" cy="42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09975"/>
              <a:ext cx="232429" cy="332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156010"/>
              <a:ext cx="232429" cy="539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4647035"/>
              <a:ext cx="232429" cy="508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40371"/>
              <a:ext cx="232429" cy="44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21666"/>
              <a:ext cx="232429" cy="18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164521"/>
              <a:ext cx="232429" cy="571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4580350"/>
              <a:ext cx="232429" cy="584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47199"/>
              <a:ext cx="232429" cy="38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12781"/>
              <a:ext cx="232429" cy="34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158441"/>
              <a:ext cx="232429" cy="54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4624027"/>
              <a:ext cx="232429" cy="534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38314"/>
              <a:ext cx="232429" cy="4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177240"/>
              <a:ext cx="232429" cy="61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130196"/>
              <a:ext cx="232429" cy="470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4602703"/>
              <a:ext cx="232429" cy="52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32608"/>
              <a:ext cx="232429" cy="52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176399"/>
              <a:ext cx="232429" cy="56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137678"/>
              <a:ext cx="232429" cy="387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4686597"/>
              <a:ext cx="232429" cy="451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03521"/>
              <a:ext cx="232429" cy="818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118412"/>
              <a:ext cx="232429" cy="851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079130"/>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4598962"/>
              <a:ext cx="232429" cy="48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162744"/>
              <a:ext cx="232429" cy="1226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4972696"/>
              <a:ext cx="232429" cy="190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4925839"/>
              <a:ext cx="232429" cy="46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4434541"/>
              <a:ext cx="232429" cy="491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4965962"/>
              <a:ext cx="232429" cy="319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4222889"/>
              <a:ext cx="232429" cy="743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4123189"/>
              <a:ext cx="232429" cy="996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3302769"/>
              <a:ext cx="232429" cy="820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4791160"/>
              <a:ext cx="232429" cy="494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4025734"/>
              <a:ext cx="232429" cy="765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3865896"/>
              <a:ext cx="232429" cy="159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2876285"/>
              <a:ext cx="232429" cy="989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81973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44613"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43,578 case(s)</a:t>
              </a:r>
            </a:p>
          </p:txBody>
        </p:sp>
        <p:sp>
          <p:nvSpPr>
            <p:cNvPr id="64" name="pg63"/>
            <p:cNvSpPr/>
            <p:nvPr/>
          </p:nvSpPr>
          <p:spPr>
            <a:xfrm>
              <a:off x="303826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142332"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40,967 case(s)</a:t>
              </a:r>
            </a:p>
          </p:txBody>
        </p:sp>
        <p:sp>
          <p:nvSpPr>
            <p:cNvPr id="66" name="rc65"/>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368365" y="2153563"/>
              <a:ext cx="3150710" cy="3131794"/>
            </a:xfrm>
            <a:prstGeom prst="rect">
              <a:avLst/>
            </a:prstGeom>
            <a:solidFill>
              <a:srgbClr val="FFFFFF">
                <a:alpha val="100000"/>
              </a:srgbClr>
            </a:solidFill>
          </p:spPr>
          <p:txBody>
            <a:bodyPr/>
            <a:lstStyle/>
            <a:p/>
          </p:txBody>
        </p:sp>
        <p:sp>
          <p:nvSpPr>
            <p:cNvPr id="68" name="pl67"/>
            <p:cNvSpPr/>
            <p:nvPr/>
          </p:nvSpPr>
          <p:spPr>
            <a:xfrm>
              <a:off x="5368365"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9" name="pl68"/>
            <p:cNvSpPr/>
            <p:nvPr/>
          </p:nvSpPr>
          <p:spPr>
            <a:xfrm>
              <a:off x="5368365"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2" name="pl71"/>
            <p:cNvSpPr/>
            <p:nvPr/>
          </p:nvSpPr>
          <p:spPr>
            <a:xfrm>
              <a:off x="5368365"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3" name="pl72"/>
            <p:cNvSpPr/>
            <p:nvPr/>
          </p:nvSpPr>
          <p:spPr>
            <a:xfrm>
              <a:off x="5368365"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rc74"/>
            <p:cNvSpPr/>
            <p:nvPr/>
          </p:nvSpPr>
          <p:spPr>
            <a:xfrm>
              <a:off x="5407103" y="4752814"/>
              <a:ext cx="232429" cy="532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07103" y="4095318"/>
              <a:ext cx="232429" cy="657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07103" y="3988230"/>
              <a:ext cx="232429" cy="1070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3064836"/>
              <a:ext cx="232429" cy="923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65358" y="4764131"/>
              <a:ext cx="232429" cy="521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65358" y="4298272"/>
              <a:ext cx="232429" cy="4658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4210170"/>
              <a:ext cx="232429" cy="88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3385634"/>
              <a:ext cx="232429" cy="824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23613" y="4685568"/>
              <a:ext cx="232429" cy="599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23613" y="4297992"/>
              <a:ext cx="232429" cy="3875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4173694"/>
              <a:ext cx="232429" cy="1242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3324654"/>
              <a:ext cx="232429" cy="849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81868" y="4773671"/>
              <a:ext cx="232429" cy="511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81868" y="4503003"/>
              <a:ext cx="232429" cy="2706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4401152"/>
              <a:ext cx="232429" cy="101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3599531"/>
              <a:ext cx="232429" cy="801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40123" y="4915084"/>
              <a:ext cx="232429" cy="370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40123" y="4774138"/>
              <a:ext cx="232429" cy="1409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4691647"/>
              <a:ext cx="232429" cy="824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3957927"/>
              <a:ext cx="232429" cy="733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98378" y="5097555"/>
              <a:ext cx="232429" cy="187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98378" y="5055281"/>
              <a:ext cx="232429" cy="42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4961754"/>
              <a:ext cx="232429" cy="935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4408728"/>
              <a:ext cx="232429" cy="553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56633" y="5157506"/>
              <a:ext cx="232429" cy="127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56633" y="5145441"/>
              <a:ext cx="232429" cy="12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096526"/>
              <a:ext cx="232429" cy="4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4524982"/>
              <a:ext cx="232429" cy="571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14888" y="5172751"/>
              <a:ext cx="232429" cy="112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14888" y="5158441"/>
              <a:ext cx="232429" cy="14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099987"/>
              <a:ext cx="232429" cy="58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4523860"/>
              <a:ext cx="232429" cy="576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473143" y="5173406"/>
              <a:ext cx="232429" cy="1119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473143" y="5155542"/>
              <a:ext cx="232429" cy="17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116261"/>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4582408"/>
              <a:ext cx="232429" cy="533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31398" y="5150679"/>
              <a:ext cx="232429" cy="134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31398" y="5134966"/>
              <a:ext cx="232429" cy="15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078008"/>
              <a:ext cx="232429" cy="56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4515162"/>
              <a:ext cx="232429" cy="562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89653" y="5155449"/>
              <a:ext cx="232429" cy="12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89653" y="5133563"/>
              <a:ext cx="232429" cy="21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091382"/>
              <a:ext cx="232429" cy="42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4570717"/>
              <a:ext cx="232429" cy="520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247908" y="5157787"/>
              <a:ext cx="232429" cy="127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247908" y="5128513"/>
              <a:ext cx="232429" cy="29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081375"/>
              <a:ext cx="232429" cy="471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4514600"/>
              <a:ext cx="232429" cy="566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68,794 case(s)</a:t>
              </a:r>
            </a:p>
          </p:txBody>
        </p:sp>
        <p:sp>
          <p:nvSpPr>
            <p:cNvPr id="125" name="pg124"/>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65,150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519075" y="2153563"/>
              <a:ext cx="3150710" cy="3131794"/>
            </a:xfrm>
            <a:prstGeom prst="rect">
              <a:avLst/>
            </a:prstGeom>
            <a:solidFill>
              <a:srgbClr val="FFFFFF">
                <a:alpha val="100000"/>
              </a:srgbClr>
            </a:solidFill>
          </p:spPr>
          <p:txBody>
            <a:bodyPr/>
            <a:lstStyle/>
            <a:p/>
          </p:txBody>
        </p:sp>
        <p:sp>
          <p:nvSpPr>
            <p:cNvPr id="129" name="pl128"/>
            <p:cNvSpPr/>
            <p:nvPr/>
          </p:nvSpPr>
          <p:spPr>
            <a:xfrm>
              <a:off x="8519075"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1" name="pl130"/>
            <p:cNvSpPr/>
            <p:nvPr/>
          </p:nvSpPr>
          <p:spPr>
            <a:xfrm>
              <a:off x="8519075"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3" name="pl132"/>
            <p:cNvSpPr/>
            <p:nvPr/>
          </p:nvSpPr>
          <p:spPr>
            <a:xfrm>
              <a:off x="8519075"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4" name="pl133"/>
            <p:cNvSpPr/>
            <p:nvPr/>
          </p:nvSpPr>
          <p:spPr>
            <a:xfrm>
              <a:off x="8519075"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5" name="pl134"/>
            <p:cNvSpPr/>
            <p:nvPr/>
          </p:nvSpPr>
          <p:spPr>
            <a:xfrm>
              <a:off x="8519075"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rc135"/>
            <p:cNvSpPr/>
            <p:nvPr/>
          </p:nvSpPr>
          <p:spPr>
            <a:xfrm>
              <a:off x="8557813" y="5152830"/>
              <a:ext cx="232429" cy="1325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813" y="5084368"/>
              <a:ext cx="232429" cy="68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813" y="5044993"/>
              <a:ext cx="232429" cy="393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813" y="4466340"/>
              <a:ext cx="232429" cy="578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16068" y="5150211"/>
              <a:ext cx="232429" cy="13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16068" y="5072116"/>
              <a:ext cx="232429" cy="78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16068" y="5022733"/>
              <a:ext cx="232429" cy="493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16068" y="4257775"/>
              <a:ext cx="232429" cy="764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74323" y="5116167"/>
              <a:ext cx="232429" cy="169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74323" y="5013942"/>
              <a:ext cx="232429" cy="1022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74323" y="4945667"/>
              <a:ext cx="232429" cy="682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74323" y="4044814"/>
              <a:ext cx="232429" cy="900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332578" y="5160967"/>
              <a:ext cx="232429" cy="124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332578" y="5097088"/>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332578" y="5042000"/>
              <a:ext cx="232429" cy="550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332578" y="4177154"/>
              <a:ext cx="232429" cy="8648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90833" y="5197816"/>
              <a:ext cx="232429" cy="87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90833" y="5147873"/>
              <a:ext cx="232429" cy="499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90833" y="5109059"/>
              <a:ext cx="232429" cy="38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90833" y="4258897"/>
              <a:ext cx="232429" cy="850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849088" y="5239810"/>
              <a:ext cx="232429" cy="45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849088" y="5224659"/>
              <a:ext cx="232429" cy="15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849088" y="5196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849088" y="4513946"/>
              <a:ext cx="232429" cy="682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07343" y="5244019"/>
              <a:ext cx="232429" cy="4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07343" y="5219795"/>
              <a:ext cx="232429" cy="242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07343" y="5184910"/>
              <a:ext cx="232429" cy="34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07343" y="4438937"/>
              <a:ext cx="232429" cy="7459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65598" y="5254026"/>
              <a:ext cx="232429" cy="31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65598" y="5232889"/>
              <a:ext cx="232429" cy="21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65598" y="5201932"/>
              <a:ext cx="232429" cy="30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65598" y="4531061"/>
              <a:ext cx="232429" cy="670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23853" y="5251033"/>
              <a:ext cx="232429" cy="34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23853" y="5240932"/>
              <a:ext cx="232429" cy="101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23853" y="5201183"/>
              <a:ext cx="232429" cy="397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23853" y="4502442"/>
              <a:ext cx="232429" cy="698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82108" y="5250004"/>
              <a:ext cx="232429" cy="3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82108" y="5221105"/>
              <a:ext cx="232429" cy="288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82108" y="5187341"/>
              <a:ext cx="232429" cy="33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82108" y="4528536"/>
              <a:ext cx="232429" cy="658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140363" y="5240278"/>
              <a:ext cx="232429" cy="45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140363" y="5208291"/>
              <a:ext cx="232429" cy="319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140363" y="5174902"/>
              <a:ext cx="232429" cy="333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140363" y="4560429"/>
              <a:ext cx="232429" cy="61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98618" y="5237285"/>
              <a:ext cx="232429" cy="48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98618" y="5211658"/>
              <a:ext cx="232429" cy="25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98618" y="5183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98618" y="4644042"/>
              <a:ext cx="232429" cy="5392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20,635 case(s)</a:t>
              </a:r>
            </a:p>
          </p:txBody>
        </p:sp>
        <p:sp>
          <p:nvSpPr>
            <p:cNvPr id="186" name="pg185"/>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18,530 case(s)</a:t>
              </a:r>
            </a:p>
          </p:txBody>
        </p:sp>
        <p:sp>
          <p:nvSpPr>
            <p:cNvPr id="188" name="rc187"/>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69786" y="2153563"/>
              <a:ext cx="3150710" cy="3131794"/>
            </a:xfrm>
            <a:prstGeom prst="rect">
              <a:avLst/>
            </a:prstGeom>
            <a:solidFill>
              <a:srgbClr val="FFFFFF">
                <a:alpha val="100000"/>
              </a:srgbClr>
            </a:solidFill>
          </p:spPr>
          <p:txBody>
            <a:bodyPr/>
            <a:lstStyle/>
            <a:p/>
          </p:txBody>
        </p:sp>
        <p:sp>
          <p:nvSpPr>
            <p:cNvPr id="190" name="pl189"/>
            <p:cNvSpPr/>
            <p:nvPr/>
          </p:nvSpPr>
          <p:spPr>
            <a:xfrm>
              <a:off x="11669786"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1" name="pl190"/>
            <p:cNvSpPr/>
            <p:nvPr/>
          </p:nvSpPr>
          <p:spPr>
            <a:xfrm>
              <a:off x="11669786"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2" name="pl191"/>
            <p:cNvSpPr/>
            <p:nvPr/>
          </p:nvSpPr>
          <p:spPr>
            <a:xfrm>
              <a:off x="11669786"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3" name="pl192"/>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4" name="pl193"/>
            <p:cNvSpPr/>
            <p:nvPr/>
          </p:nvSpPr>
          <p:spPr>
            <a:xfrm>
              <a:off x="11669786"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5" name="pl194"/>
            <p:cNvSpPr/>
            <p:nvPr/>
          </p:nvSpPr>
          <p:spPr>
            <a:xfrm>
              <a:off x="11669786"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6" name="pl195"/>
            <p:cNvSpPr/>
            <p:nvPr/>
          </p:nvSpPr>
          <p:spPr>
            <a:xfrm>
              <a:off x="11669786"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7" name="rc196"/>
            <p:cNvSpPr/>
            <p:nvPr/>
          </p:nvSpPr>
          <p:spPr>
            <a:xfrm>
              <a:off x="11708524" y="5227839"/>
              <a:ext cx="232429" cy="57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708524" y="5196133"/>
              <a:ext cx="232429" cy="31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708524" y="5172845"/>
              <a:ext cx="232429" cy="23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708524" y="4534615"/>
              <a:ext cx="232429" cy="638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66779" y="5217831"/>
              <a:ext cx="232429" cy="67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66779" y="5178363"/>
              <a:ext cx="232429" cy="394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66779" y="5151427"/>
              <a:ext cx="232429" cy="26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66779" y="4455772"/>
              <a:ext cx="232429" cy="6956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225034" y="5192672"/>
              <a:ext cx="232429" cy="92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225034" y="5144786"/>
              <a:ext cx="232429" cy="47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225034" y="5112052"/>
              <a:ext cx="232429" cy="32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225034" y="4318568"/>
              <a:ext cx="232429" cy="793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83289" y="5199406"/>
              <a:ext cx="232429" cy="859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83289" y="5135527"/>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83289" y="5098771"/>
              <a:ext cx="232429" cy="36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83289" y="4373936"/>
              <a:ext cx="232429" cy="724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741544" y="5197349"/>
              <a:ext cx="232429" cy="880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741544" y="5177895"/>
              <a:ext cx="232429" cy="19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741544" y="5142261"/>
              <a:ext cx="232429" cy="356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741544" y="4404800"/>
              <a:ext cx="232429" cy="737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99799" y="5226903"/>
              <a:ext cx="232429" cy="58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99799" y="5212874"/>
              <a:ext cx="232429" cy="14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99799" y="5182852"/>
              <a:ext cx="232429" cy="300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99799" y="4535363"/>
              <a:ext cx="232429" cy="647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58054" y="5232234"/>
              <a:ext cx="232429" cy="53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58054" y="5204363"/>
              <a:ext cx="232429" cy="27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58054" y="5177427"/>
              <a:ext cx="232429" cy="26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58054" y="4546961"/>
              <a:ext cx="232429" cy="630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516309" y="5246357"/>
              <a:ext cx="232429" cy="39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516309" y="5225594"/>
              <a:ext cx="232429" cy="20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516309" y="5204363"/>
              <a:ext cx="232429" cy="212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516309" y="4678179"/>
              <a:ext cx="232429" cy="52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74564" y="5224191"/>
              <a:ext cx="232429" cy="61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74564" y="5195010"/>
              <a:ext cx="232429" cy="29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74564" y="5174622"/>
              <a:ext cx="232429" cy="20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74564" y="4689122"/>
              <a:ext cx="232429" cy="485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32819" y="5185845"/>
              <a:ext cx="232429" cy="99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32819" y="5150211"/>
              <a:ext cx="232429" cy="356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32819" y="5128700"/>
              <a:ext cx="232429" cy="215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32819" y="4674064"/>
              <a:ext cx="232429" cy="454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91074" y="5154513"/>
              <a:ext cx="232429"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91074" y="5119441"/>
              <a:ext cx="232429" cy="350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91074" y="5095591"/>
              <a:ext cx="232429" cy="238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91074" y="4538076"/>
              <a:ext cx="232429" cy="55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49329" y="5099426"/>
              <a:ext cx="232429" cy="185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49329" y="5061173"/>
              <a:ext cx="232429" cy="38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49329" y="5028439"/>
              <a:ext cx="232429" cy="32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49329" y="4537515"/>
              <a:ext cx="232429" cy="490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7186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396745"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18,764 case(s)</a:t>
              </a:r>
            </a:p>
          </p:txBody>
        </p:sp>
        <p:sp>
          <p:nvSpPr>
            <p:cNvPr id="247" name="pg246"/>
            <p:cNvSpPr/>
            <p:nvPr/>
          </p:nvSpPr>
          <p:spPr>
            <a:xfrm>
              <a:off x="1249039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446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17,995 case(s)</a:t>
              </a:r>
            </a:p>
          </p:txBody>
        </p:sp>
        <p:sp>
          <p:nvSpPr>
            <p:cNvPr id="249" name="rc248"/>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820496" y="2153563"/>
              <a:ext cx="3150710" cy="3131794"/>
            </a:xfrm>
            <a:prstGeom prst="rect">
              <a:avLst/>
            </a:prstGeom>
            <a:solidFill>
              <a:srgbClr val="FFFFFF">
                <a:alpha val="100000"/>
              </a:srgbClr>
            </a:solidFill>
          </p:spPr>
          <p:txBody>
            <a:bodyPr/>
            <a:lstStyle/>
            <a:p/>
          </p:txBody>
        </p:sp>
        <p:sp>
          <p:nvSpPr>
            <p:cNvPr id="251" name="pl250"/>
            <p:cNvSpPr/>
            <p:nvPr/>
          </p:nvSpPr>
          <p:spPr>
            <a:xfrm>
              <a:off x="14820496"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2" name="pl251"/>
            <p:cNvSpPr/>
            <p:nvPr/>
          </p:nvSpPr>
          <p:spPr>
            <a:xfrm>
              <a:off x="14820496"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3" name="pl252"/>
            <p:cNvSpPr/>
            <p:nvPr/>
          </p:nvSpPr>
          <p:spPr>
            <a:xfrm>
              <a:off x="14820496"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4" name="pl253"/>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5" name="pl254"/>
            <p:cNvSpPr/>
            <p:nvPr/>
          </p:nvSpPr>
          <p:spPr>
            <a:xfrm>
              <a:off x="14820496"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6" name="pl255"/>
            <p:cNvSpPr/>
            <p:nvPr/>
          </p:nvSpPr>
          <p:spPr>
            <a:xfrm>
              <a:off x="14820496"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7" name="pl256"/>
            <p:cNvSpPr/>
            <p:nvPr/>
          </p:nvSpPr>
          <p:spPr>
            <a:xfrm>
              <a:off x="14820496"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8" name="rc257"/>
            <p:cNvSpPr/>
            <p:nvPr/>
          </p:nvSpPr>
          <p:spPr>
            <a:xfrm>
              <a:off x="14859235" y="5025072"/>
              <a:ext cx="232429" cy="260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859235" y="4954178"/>
              <a:ext cx="232429" cy="70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59235" y="4927616"/>
              <a:ext cx="232429" cy="265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59235" y="4344849"/>
              <a:ext cx="232429" cy="582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117490" y="4992805"/>
              <a:ext cx="232429" cy="2925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117490" y="4920415"/>
              <a:ext cx="232429" cy="72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117490" y="4891421"/>
              <a:ext cx="232429" cy="289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117490" y="4234487"/>
              <a:ext cx="232429" cy="656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75745" y="4921350"/>
              <a:ext cx="232429" cy="3640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75745" y="4841197"/>
              <a:ext cx="232429" cy="80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75745" y="4794527"/>
              <a:ext cx="232429" cy="466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75745" y="4188378"/>
              <a:ext cx="232429" cy="60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634000" y="4916861"/>
              <a:ext cx="232429" cy="368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34000" y="4846809"/>
              <a:ext cx="232429" cy="700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34000" y="4796304"/>
              <a:ext cx="232429" cy="505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34000" y="4039950"/>
              <a:ext cx="232429" cy="756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92255" y="4979992"/>
              <a:ext cx="232429" cy="3053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92255" y="4947351"/>
              <a:ext cx="232429" cy="326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92255" y="4909192"/>
              <a:ext cx="232429" cy="38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92255" y="4046871"/>
              <a:ext cx="232429" cy="862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50510" y="5171068"/>
              <a:ext cx="232429" cy="114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50510" y="5166952"/>
              <a:ext cx="232429" cy="41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50510" y="5143384"/>
              <a:ext cx="232429" cy="235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50510" y="4511701"/>
              <a:ext cx="232429" cy="631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408764" y="5170132"/>
              <a:ext cx="232429" cy="1152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408764" y="5155261"/>
              <a:ext cx="232429" cy="14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408764" y="5140578"/>
              <a:ext cx="232429" cy="146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408764" y="4527975"/>
              <a:ext cx="232429" cy="612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67019" y="5182758"/>
              <a:ext cx="232429" cy="102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67019" y="5176492"/>
              <a:ext cx="232429" cy="6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67019" y="5163959"/>
              <a:ext cx="232429" cy="125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67019" y="4565292"/>
              <a:ext cx="232429" cy="598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925274" y="5251501"/>
              <a:ext cx="232429" cy="33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25274" y="5251127"/>
              <a:ext cx="232429" cy="3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25274" y="52511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25274" y="5080253"/>
              <a:ext cx="232429" cy="170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pg293"/>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5" name="tx294"/>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27,266 case(s)</a:t>
              </a:r>
            </a:p>
          </p:txBody>
        </p:sp>
        <p:sp>
          <p:nvSpPr>
            <p:cNvPr id="296" name="pg295"/>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7" name="rc296"/>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98" name="tx297"/>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30614" y="4235228"/>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25" name="tx424"/>
            <p:cNvSpPr/>
            <p:nvPr/>
          </p:nvSpPr>
          <p:spPr>
            <a:xfrm>
              <a:off x="1230614" y="329995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20,000</a:t>
              </a:r>
            </a:p>
          </p:txBody>
        </p:sp>
        <p:sp>
          <p:nvSpPr>
            <p:cNvPr id="426" name="tx425"/>
            <p:cNvSpPr/>
            <p:nvPr/>
          </p:nvSpPr>
          <p:spPr>
            <a:xfrm>
              <a:off x="1230614" y="2364685"/>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30,000</a:t>
              </a:r>
            </a:p>
          </p:txBody>
        </p:sp>
        <p:sp>
          <p:nvSpPr>
            <p:cNvPr id="427" name="pl426"/>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2182860" y="43500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2182860" y="34148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182860" y="2479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tx43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p:txBody>
        </p:sp>
        <p:sp>
          <p:nvSpPr>
            <p:cNvPr id="433" name="rc432"/>
            <p:cNvSpPr/>
            <p:nvPr/>
          </p:nvSpPr>
          <p:spPr>
            <a:xfrm>
              <a:off x="18179974" y="2223153"/>
              <a:ext cx="274319" cy="274319"/>
            </a:xfrm>
            <a:prstGeom prst="rect">
              <a:avLst/>
            </a:prstGeom>
            <a:solidFill>
              <a:srgbClr val="FFFFFF">
                <a:alpha val="100000"/>
              </a:srgbClr>
            </a:solidFill>
          </p:spPr>
          <p:txBody>
            <a:bodyPr/>
            <a:lstStyle/>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2497473"/>
              <a:ext cx="274319" cy="274319"/>
            </a:xfrm>
            <a:prstGeom prst="rect">
              <a:avLst/>
            </a:prstGeom>
            <a:solidFill>
              <a:srgbClr val="FFFFFF">
                <a:alpha val="100000"/>
              </a:srgbClr>
            </a:solidFill>
          </p:spPr>
          <p:txBody>
            <a:bodyPr/>
            <a:lstStyle/>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2771793"/>
              <a:ext cx="274319" cy="274319"/>
            </a:xfrm>
            <a:prstGeom prst="rect">
              <a:avLst/>
            </a:prstGeom>
            <a:solidFill>
              <a:srgbClr val="FFFFFF">
                <a:alpha val="100000"/>
              </a:srgbClr>
            </a:solidFill>
          </p:spPr>
          <p:txBody>
            <a:bodyPr/>
            <a:lstStyle/>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046113"/>
              <a:ext cx="274319" cy="274319"/>
            </a:xfrm>
            <a:prstGeom prst="rect">
              <a:avLst/>
            </a:prstGeom>
            <a:solidFill>
              <a:srgbClr val="FFFFFF">
                <a:alpha val="100000"/>
              </a:srgbClr>
            </a:solidFill>
          </p:spPr>
          <p:txBody>
            <a:bodyPr/>
            <a:lstStyle/>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1" name="tx44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7365527" y="6510025"/>
              <a:ext cx="3895326" cy="2788960"/>
            </a:xfrm>
            <a:prstGeom prst="rect">
              <a:avLst/>
            </a:prstGeom>
            <a:solidFill>
              <a:srgbClr val="FFFFFF">
                <a:alpha val="100000"/>
              </a:srgbClr>
            </a:solidFill>
          </p:spPr>
          <p:txBody>
            <a:bodyPr/>
            <a:lstStyle/>
            <a:p/>
          </p:txBody>
        </p:sp>
        <p:sp>
          <p:nvSpPr>
            <p:cNvPr id="449" name="pl6"/>
            <p:cNvSpPr/>
            <p:nvPr/>
          </p:nvSpPr>
          <p:spPr>
            <a:xfrm>
              <a:off x="7365527" y="8907025"/>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0" name="pl7"/>
            <p:cNvSpPr/>
            <p:nvPr/>
          </p:nvSpPr>
          <p:spPr>
            <a:xfrm>
              <a:off x="7365527" y="8376647"/>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1" name="pl8"/>
            <p:cNvSpPr/>
            <p:nvPr/>
          </p:nvSpPr>
          <p:spPr>
            <a:xfrm>
              <a:off x="7365527" y="784626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2" name="pl9"/>
            <p:cNvSpPr/>
            <p:nvPr/>
          </p:nvSpPr>
          <p:spPr>
            <a:xfrm>
              <a:off x="7365527" y="7315892"/>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3" name="pl10"/>
            <p:cNvSpPr/>
            <p:nvPr/>
          </p:nvSpPr>
          <p:spPr>
            <a:xfrm>
              <a:off x="7365527" y="6785514"/>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4" name="pl11"/>
            <p:cNvSpPr/>
            <p:nvPr/>
          </p:nvSpPr>
          <p:spPr>
            <a:xfrm>
              <a:off x="7365527"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5" name="pl12"/>
            <p:cNvSpPr/>
            <p:nvPr/>
          </p:nvSpPr>
          <p:spPr>
            <a:xfrm>
              <a:off x="7365527" y="864183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6" name="pl13"/>
            <p:cNvSpPr/>
            <p:nvPr/>
          </p:nvSpPr>
          <p:spPr>
            <a:xfrm>
              <a:off x="7365527" y="811145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7" name="pl14"/>
            <p:cNvSpPr/>
            <p:nvPr/>
          </p:nvSpPr>
          <p:spPr>
            <a:xfrm>
              <a:off x="7365527" y="7581081"/>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8" name="pl15"/>
            <p:cNvSpPr/>
            <p:nvPr/>
          </p:nvSpPr>
          <p:spPr>
            <a:xfrm>
              <a:off x="7365527" y="7050703"/>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9" name="pl16"/>
            <p:cNvSpPr/>
            <p:nvPr/>
          </p:nvSpPr>
          <p:spPr>
            <a:xfrm>
              <a:off x="7365527" y="6520325"/>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0" name="rc17"/>
            <p:cNvSpPr/>
            <p:nvPr/>
          </p:nvSpPr>
          <p:spPr>
            <a:xfrm>
              <a:off x="7500782" y="7974197"/>
              <a:ext cx="378712" cy="1135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18"/>
            <p:cNvSpPr/>
            <p:nvPr/>
          </p:nvSpPr>
          <p:spPr>
            <a:xfrm>
              <a:off x="8041799" y="7491341"/>
              <a:ext cx="378712" cy="3992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19"/>
            <p:cNvSpPr/>
            <p:nvPr/>
          </p:nvSpPr>
          <p:spPr>
            <a:xfrm>
              <a:off x="8582817" y="7559229"/>
              <a:ext cx="378712" cy="166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0"/>
            <p:cNvSpPr/>
            <p:nvPr/>
          </p:nvSpPr>
          <p:spPr>
            <a:xfrm>
              <a:off x="9123835" y="8622106"/>
              <a:ext cx="378712" cy="394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1"/>
            <p:cNvSpPr/>
            <p:nvPr/>
          </p:nvSpPr>
          <p:spPr>
            <a:xfrm>
              <a:off x="9664852" y="8970034"/>
              <a:ext cx="378712" cy="12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2"/>
            <p:cNvSpPr/>
            <p:nvPr/>
          </p:nvSpPr>
          <p:spPr>
            <a:xfrm>
              <a:off x="10205870" y="9033892"/>
              <a:ext cx="378712" cy="70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3"/>
            <p:cNvSpPr/>
            <p:nvPr/>
          </p:nvSpPr>
          <p:spPr>
            <a:xfrm>
              <a:off x="10746887" y="9143786"/>
              <a:ext cx="378712" cy="2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4"/>
            <p:cNvSpPr/>
            <p:nvPr/>
          </p:nvSpPr>
          <p:spPr>
            <a:xfrm>
              <a:off x="7500782" y="7961043"/>
              <a:ext cx="378712" cy="131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5"/>
            <p:cNvSpPr/>
            <p:nvPr/>
          </p:nvSpPr>
          <p:spPr>
            <a:xfrm>
              <a:off x="8041799" y="6721656"/>
              <a:ext cx="378712" cy="7696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6"/>
            <p:cNvSpPr/>
            <p:nvPr/>
          </p:nvSpPr>
          <p:spPr>
            <a:xfrm>
              <a:off x="8582817" y="6636796"/>
              <a:ext cx="378712" cy="9224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7"/>
            <p:cNvSpPr/>
            <p:nvPr/>
          </p:nvSpPr>
          <p:spPr>
            <a:xfrm>
              <a:off x="9123835" y="8448142"/>
              <a:ext cx="378712" cy="173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8"/>
            <p:cNvSpPr/>
            <p:nvPr/>
          </p:nvSpPr>
          <p:spPr>
            <a:xfrm>
              <a:off x="9664852" y="8942455"/>
              <a:ext cx="378712" cy="275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9"/>
            <p:cNvSpPr/>
            <p:nvPr/>
          </p:nvSpPr>
          <p:spPr>
            <a:xfrm>
              <a:off x="10205870" y="9024981"/>
              <a:ext cx="378712" cy="89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30"/>
            <p:cNvSpPr/>
            <p:nvPr/>
          </p:nvSpPr>
          <p:spPr>
            <a:xfrm>
              <a:off x="7500782" y="8087698"/>
              <a:ext cx="378712" cy="1084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1"/>
            <p:cNvSpPr/>
            <p:nvPr/>
          </p:nvSpPr>
          <p:spPr>
            <a:xfrm>
              <a:off x="8041799" y="7890609"/>
              <a:ext cx="378712" cy="12816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2"/>
            <p:cNvSpPr/>
            <p:nvPr/>
          </p:nvSpPr>
          <p:spPr>
            <a:xfrm>
              <a:off x="8582817" y="7725343"/>
              <a:ext cx="378712" cy="14468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3"/>
            <p:cNvSpPr/>
            <p:nvPr/>
          </p:nvSpPr>
          <p:spPr>
            <a:xfrm>
              <a:off x="9123835" y="8661566"/>
              <a:ext cx="378712" cy="5106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4"/>
            <p:cNvSpPr/>
            <p:nvPr/>
          </p:nvSpPr>
          <p:spPr>
            <a:xfrm>
              <a:off x="9664852" y="8982975"/>
              <a:ext cx="378712" cy="1892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5"/>
            <p:cNvSpPr/>
            <p:nvPr/>
          </p:nvSpPr>
          <p:spPr>
            <a:xfrm>
              <a:off x="10205870" y="9040893"/>
              <a:ext cx="378712" cy="1313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6"/>
            <p:cNvSpPr/>
            <p:nvPr/>
          </p:nvSpPr>
          <p:spPr>
            <a:xfrm>
              <a:off x="10746887" y="9143998"/>
              <a:ext cx="378712" cy="28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pl37"/>
            <p:cNvSpPr/>
            <p:nvPr/>
          </p:nvSpPr>
          <p:spPr>
            <a:xfrm>
              <a:off x="7690138" y="6867288"/>
              <a:ext cx="3246105" cy="2302181"/>
            </a:xfrm>
            <a:custGeom>
              <a:avLst/>
              <a:pathLst>
                <a:path w="3246105" h="2302181">
                  <a:moveTo>
                    <a:pt x="0" y="0"/>
                  </a:moveTo>
                  <a:lnTo>
                    <a:pt x="541017" y="1136450"/>
                  </a:lnTo>
                  <a:lnTo>
                    <a:pt x="1082035" y="1377099"/>
                  </a:lnTo>
                  <a:lnTo>
                    <a:pt x="1623052" y="2051466"/>
                  </a:lnTo>
                  <a:lnTo>
                    <a:pt x="2164070" y="2266495"/>
                  </a:lnTo>
                  <a:lnTo>
                    <a:pt x="2705088" y="2287540"/>
                  </a:lnTo>
                  <a:lnTo>
                    <a:pt x="3246105" y="2302181"/>
                  </a:lnTo>
                </a:path>
              </a:pathLst>
            </a:custGeom>
            <a:ln w="40651" cap="flat">
              <a:solidFill>
                <a:srgbClr val="000000">
                  <a:alpha val="100000"/>
                </a:srgbClr>
              </a:solidFill>
              <a:prstDash val="solid"/>
              <a:round/>
            </a:ln>
          </p:spPr>
          <p:txBody>
            <a:bodyPr/>
            <a:lstStyle/>
            <a:p/>
          </p:txBody>
        </p:sp>
        <p:sp>
          <p:nvSpPr>
            <p:cNvPr id="481" name="rc38"/>
            <p:cNvSpPr/>
            <p:nvPr/>
          </p:nvSpPr>
          <p:spPr>
            <a:xfrm>
              <a:off x="7365527" y="6510025"/>
              <a:ext cx="3895326" cy="2788960"/>
            </a:xfrm>
            <a:prstGeom prst="rect">
              <a:avLst/>
            </a:prstGeom>
            <a:ln w="13550" cap="rnd">
              <a:solidFill>
                <a:srgbClr val="333333">
                  <a:alpha val="100000"/>
                </a:srgbClr>
              </a:solidFill>
              <a:prstDash val="solid"/>
              <a:round/>
            </a:ln>
          </p:spPr>
          <p:txBody>
            <a:bodyPr/>
            <a:lstStyle/>
            <a:p/>
          </p:txBody>
        </p:sp>
        <p:sp>
          <p:nvSpPr>
            <p:cNvPr id="482" name="tx39"/>
            <p:cNvSpPr/>
            <p:nvPr/>
          </p:nvSpPr>
          <p:spPr>
            <a:xfrm>
              <a:off x="6971004" y="9169908"/>
              <a:ext cx="2964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40"/>
            <p:cNvSpPr/>
            <p:nvPr/>
          </p:nvSpPr>
          <p:spPr>
            <a:xfrm>
              <a:off x="6843756" y="8619810"/>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2,500</a:t>
              </a:r>
            </a:p>
          </p:txBody>
        </p:sp>
        <p:sp>
          <p:nvSpPr>
            <p:cNvPr id="484" name="tx41"/>
            <p:cNvSpPr/>
            <p:nvPr/>
          </p:nvSpPr>
          <p:spPr>
            <a:xfrm>
              <a:off x="6843756" y="8089432"/>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5,000</a:t>
              </a:r>
            </a:p>
          </p:txBody>
        </p:sp>
        <p:sp>
          <p:nvSpPr>
            <p:cNvPr id="485" name="tx42"/>
            <p:cNvSpPr/>
            <p:nvPr/>
          </p:nvSpPr>
          <p:spPr>
            <a:xfrm>
              <a:off x="6843756" y="7559054"/>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7,500</a:t>
              </a:r>
            </a:p>
          </p:txBody>
        </p:sp>
        <p:sp>
          <p:nvSpPr>
            <p:cNvPr id="486" name="tx43"/>
            <p:cNvSpPr/>
            <p:nvPr/>
          </p:nvSpPr>
          <p:spPr>
            <a:xfrm>
              <a:off x="6801340" y="7028676"/>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10,000</a:t>
              </a:r>
            </a:p>
          </p:txBody>
        </p:sp>
        <p:sp>
          <p:nvSpPr>
            <p:cNvPr id="487" name="tx44"/>
            <p:cNvSpPr/>
            <p:nvPr/>
          </p:nvSpPr>
          <p:spPr>
            <a:xfrm>
              <a:off x="6801340" y="6498298"/>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12,500</a:t>
              </a:r>
            </a:p>
          </p:txBody>
        </p:sp>
        <p:sp>
          <p:nvSpPr>
            <p:cNvPr id="488" name="pl45"/>
            <p:cNvSpPr/>
            <p:nvPr/>
          </p:nvSpPr>
          <p:spPr>
            <a:xfrm>
              <a:off x="7330733"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6"/>
            <p:cNvSpPr/>
            <p:nvPr/>
          </p:nvSpPr>
          <p:spPr>
            <a:xfrm>
              <a:off x="7330733" y="86418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7"/>
            <p:cNvSpPr/>
            <p:nvPr/>
          </p:nvSpPr>
          <p:spPr>
            <a:xfrm>
              <a:off x="7330733" y="8111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8"/>
            <p:cNvSpPr/>
            <p:nvPr/>
          </p:nvSpPr>
          <p:spPr>
            <a:xfrm>
              <a:off x="7330733" y="75810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9"/>
            <p:cNvSpPr/>
            <p:nvPr/>
          </p:nvSpPr>
          <p:spPr>
            <a:xfrm>
              <a:off x="7330733" y="70507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50"/>
            <p:cNvSpPr/>
            <p:nvPr/>
          </p:nvSpPr>
          <p:spPr>
            <a:xfrm>
              <a:off x="7330733" y="65203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5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52"/>
            <p:cNvSpPr/>
            <p:nvPr/>
          </p:nvSpPr>
          <p:spPr>
            <a:xfrm>
              <a:off x="11260854" y="82571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53"/>
            <p:cNvSpPr/>
            <p:nvPr/>
          </p:nvSpPr>
          <p:spPr>
            <a:xfrm>
              <a:off x="11260854" y="73421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8" name="tx55"/>
            <p:cNvSpPr/>
            <p:nvPr/>
          </p:nvSpPr>
          <p:spPr>
            <a:xfrm>
              <a:off x="11358911" y="82548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9" name="tx56"/>
            <p:cNvSpPr/>
            <p:nvPr/>
          </p:nvSpPr>
          <p:spPr>
            <a:xfrm>
              <a:off x="11358911" y="733987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pl57"/>
            <p:cNvSpPr/>
            <p:nvPr/>
          </p:nvSpPr>
          <p:spPr>
            <a:xfrm>
              <a:off x="76901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8"/>
            <p:cNvSpPr/>
            <p:nvPr/>
          </p:nvSpPr>
          <p:spPr>
            <a:xfrm>
              <a:off x="82311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9"/>
            <p:cNvSpPr/>
            <p:nvPr/>
          </p:nvSpPr>
          <p:spPr>
            <a:xfrm>
              <a:off x="87721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0"/>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1"/>
            <p:cNvSpPr/>
            <p:nvPr/>
          </p:nvSpPr>
          <p:spPr>
            <a:xfrm>
              <a:off x="98542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62"/>
            <p:cNvSpPr/>
            <p:nvPr/>
          </p:nvSpPr>
          <p:spPr>
            <a:xfrm>
              <a:off x="103952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63"/>
            <p:cNvSpPr/>
            <p:nvPr/>
          </p:nvSpPr>
          <p:spPr>
            <a:xfrm>
              <a:off x="109362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tx64"/>
            <p:cNvSpPr/>
            <p:nvPr/>
          </p:nvSpPr>
          <p:spPr>
            <a:xfrm rot="-2700000">
              <a:off x="758023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8" name="tx65"/>
            <p:cNvSpPr/>
            <p:nvPr/>
          </p:nvSpPr>
          <p:spPr>
            <a:xfrm rot="-2700000">
              <a:off x="80815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9" name="tx66"/>
            <p:cNvSpPr/>
            <p:nvPr/>
          </p:nvSpPr>
          <p:spPr>
            <a:xfrm rot="-2700000">
              <a:off x="862191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0" name="tx67"/>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1" name="tx68"/>
            <p:cNvSpPr/>
            <p:nvPr/>
          </p:nvSpPr>
          <p:spPr>
            <a:xfrm rot="-2700000">
              <a:off x="955926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2" name="tx69"/>
            <p:cNvSpPr/>
            <p:nvPr/>
          </p:nvSpPr>
          <p:spPr>
            <a:xfrm rot="-2700000">
              <a:off x="1010025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3" name="tx70"/>
            <p:cNvSpPr/>
            <p:nvPr/>
          </p:nvSpPr>
          <p:spPr>
            <a:xfrm rot="-2700000">
              <a:off x="107533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4" name="tx71"/>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5" name="tx72"/>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6"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7"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8" name="rc75"/>
            <p:cNvSpPr/>
            <p:nvPr/>
          </p:nvSpPr>
          <p:spPr>
            <a:xfrm>
              <a:off x="7171802" y="10217410"/>
              <a:ext cx="1051268" cy="182880"/>
            </a:xfrm>
            <a:prstGeom prst="rect">
              <a:avLst/>
            </a:prstGeom>
            <a:solidFill>
              <a:srgbClr val="FFFFFF">
                <a:alpha val="100000"/>
              </a:srgbClr>
            </a:solidFill>
          </p:spPr>
          <p:txBody>
            <a:bodyPr/>
            <a:lstStyle/>
            <a:p/>
          </p:txBody>
        </p:sp>
        <p:sp>
          <p:nvSpPr>
            <p:cNvPr id="519" name="rc76"/>
            <p:cNvSpPr/>
            <p:nvPr/>
          </p:nvSpPr>
          <p:spPr>
            <a:xfrm>
              <a:off x="7171802" y="10217410"/>
              <a:ext cx="182879" cy="182880"/>
            </a:xfrm>
            <a:prstGeom prst="rect">
              <a:avLst/>
            </a:prstGeom>
            <a:solidFill>
              <a:srgbClr val="FFFFFF">
                <a:alpha val="100000"/>
              </a:srgbClr>
            </a:solidFill>
          </p:spPr>
          <p:txBody>
            <a:bodyPr/>
            <a:lstStyle/>
            <a:p/>
          </p:txBody>
        </p:sp>
        <p:sp>
          <p:nvSpPr>
            <p:cNvPr id="520" name="pl77"/>
            <p:cNvSpPr/>
            <p:nvPr/>
          </p:nvSpPr>
          <p:spPr>
            <a:xfrm>
              <a:off x="7190090"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21" name="tx78"/>
            <p:cNvSpPr/>
            <p:nvPr/>
          </p:nvSpPr>
          <p:spPr>
            <a:xfrm>
              <a:off x="746268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2" name="rc79"/>
            <p:cNvSpPr/>
            <p:nvPr/>
          </p:nvSpPr>
          <p:spPr>
            <a:xfrm>
              <a:off x="8403070" y="10217410"/>
              <a:ext cx="3051508" cy="182880"/>
            </a:xfrm>
            <a:prstGeom prst="rect">
              <a:avLst/>
            </a:prstGeom>
            <a:solidFill>
              <a:srgbClr val="FFFFFF">
                <a:alpha val="100000"/>
              </a:srgbClr>
            </a:solidFill>
          </p:spPr>
          <p:txBody>
            <a:bodyPr/>
            <a:lstStyle/>
            <a:p/>
          </p:txBody>
        </p:sp>
        <p:sp>
          <p:nvSpPr>
            <p:cNvPr id="523" name="rc80"/>
            <p:cNvSpPr/>
            <p:nvPr/>
          </p:nvSpPr>
          <p:spPr>
            <a:xfrm>
              <a:off x="8403070" y="10217410"/>
              <a:ext cx="182880" cy="182880"/>
            </a:xfrm>
            <a:prstGeom prst="rect">
              <a:avLst/>
            </a:prstGeom>
            <a:solidFill>
              <a:srgbClr val="FFFFFF">
                <a:alpha val="100000"/>
              </a:srgbClr>
            </a:solidFill>
          </p:spPr>
          <p:txBody>
            <a:bodyPr/>
            <a:lstStyle/>
            <a:p/>
          </p:txBody>
        </p:sp>
        <p:sp>
          <p:nvSpPr>
            <p:cNvPr id="524" name="rc81"/>
            <p:cNvSpPr/>
            <p:nvPr/>
          </p:nvSpPr>
          <p:spPr>
            <a:xfrm>
              <a:off x="841207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5" name="rc82"/>
            <p:cNvSpPr/>
            <p:nvPr/>
          </p:nvSpPr>
          <p:spPr>
            <a:xfrm>
              <a:off x="9494311" y="10217410"/>
              <a:ext cx="182879" cy="182880"/>
            </a:xfrm>
            <a:prstGeom prst="rect">
              <a:avLst/>
            </a:prstGeom>
            <a:solidFill>
              <a:srgbClr val="FFFFFF">
                <a:alpha val="100000"/>
              </a:srgbClr>
            </a:solidFill>
          </p:spPr>
          <p:txBody>
            <a:bodyPr/>
            <a:lstStyle/>
            <a:p/>
          </p:txBody>
        </p:sp>
        <p:sp>
          <p:nvSpPr>
            <p:cNvPr id="526" name="rc83"/>
            <p:cNvSpPr/>
            <p:nvPr/>
          </p:nvSpPr>
          <p:spPr>
            <a:xfrm>
              <a:off x="95033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7" name="rc84"/>
            <p:cNvSpPr/>
            <p:nvPr/>
          </p:nvSpPr>
          <p:spPr>
            <a:xfrm>
              <a:off x="10420352" y="10217410"/>
              <a:ext cx="182879" cy="182880"/>
            </a:xfrm>
            <a:prstGeom prst="rect">
              <a:avLst/>
            </a:prstGeom>
            <a:solidFill>
              <a:srgbClr val="FFFFFF">
                <a:alpha val="100000"/>
              </a:srgbClr>
            </a:solidFill>
          </p:spPr>
          <p:txBody>
            <a:bodyPr/>
            <a:lstStyle/>
            <a:p/>
          </p:txBody>
        </p:sp>
        <p:sp>
          <p:nvSpPr>
            <p:cNvPr id="528" name="rc85"/>
            <p:cNvSpPr/>
            <p:nvPr/>
          </p:nvSpPr>
          <p:spPr>
            <a:xfrm>
              <a:off x="10429352"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9" name="tx86"/>
            <p:cNvSpPr/>
            <p:nvPr/>
          </p:nvSpPr>
          <p:spPr>
            <a:xfrm>
              <a:off x="869395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87"/>
            <p:cNvSpPr/>
            <p:nvPr/>
          </p:nvSpPr>
          <p:spPr>
            <a:xfrm>
              <a:off x="97851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88"/>
            <p:cNvSpPr/>
            <p:nvPr/>
          </p:nvSpPr>
          <p:spPr>
            <a:xfrm>
              <a:off x="107112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2" name="tx89"/>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12527280" y="6217920"/>
            <a:ext cx="5486400" cy="4297680"/>
            <a:chOff x="12527280" y="6217920"/>
            <a:chExt cx="5486400" cy="4297680"/>
          </a:xfrm>
        </p:grpSpPr>
        <p:sp>
          <p:nvSpPr>
            <p:cNvPr id="5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7"/>
            <p:cNvSpPr/>
            <p:nvPr/>
          </p:nvSpPr>
          <p:spPr>
            <a:xfrm>
              <a:off x="13325144" y="6689277"/>
              <a:ext cx="4510689" cy="1075514"/>
            </a:xfrm>
            <a:custGeom>
              <a:avLst/>
              <a:pathLst>
                <a:path w="4510689" h="1075514">
                  <a:moveTo>
                    <a:pt x="0" y="1075514"/>
                  </a:moveTo>
                  <a:lnTo>
                    <a:pt x="180427" y="1049907"/>
                  </a:lnTo>
                  <a:lnTo>
                    <a:pt x="360855" y="1075514"/>
                  </a:lnTo>
                  <a:lnTo>
                    <a:pt x="541282" y="973084"/>
                  </a:lnTo>
                  <a:lnTo>
                    <a:pt x="721710" y="870654"/>
                  </a:lnTo>
                  <a:lnTo>
                    <a:pt x="902137" y="768224"/>
                  </a:lnTo>
                  <a:lnTo>
                    <a:pt x="1082565" y="742617"/>
                  </a:lnTo>
                  <a:lnTo>
                    <a:pt x="1262993" y="717009"/>
                  </a:lnTo>
                  <a:lnTo>
                    <a:pt x="1443420" y="665794"/>
                  </a:lnTo>
                  <a:lnTo>
                    <a:pt x="1623848" y="512149"/>
                  </a:lnTo>
                  <a:lnTo>
                    <a:pt x="1804275" y="409719"/>
                  </a:lnTo>
                  <a:lnTo>
                    <a:pt x="1984703" y="358504"/>
                  </a:lnTo>
                  <a:lnTo>
                    <a:pt x="2165131" y="384112"/>
                  </a:lnTo>
                  <a:lnTo>
                    <a:pt x="2345558" y="384112"/>
                  </a:lnTo>
                  <a:lnTo>
                    <a:pt x="2525986" y="332897"/>
                  </a:lnTo>
                  <a:lnTo>
                    <a:pt x="2706413" y="281682"/>
                  </a:lnTo>
                  <a:lnTo>
                    <a:pt x="2886841" y="256074"/>
                  </a:lnTo>
                  <a:lnTo>
                    <a:pt x="3067268" y="204859"/>
                  </a:lnTo>
                  <a:lnTo>
                    <a:pt x="3247696" y="128037"/>
                  </a:lnTo>
                  <a:lnTo>
                    <a:pt x="3428124" y="76822"/>
                  </a:lnTo>
                  <a:lnTo>
                    <a:pt x="3608551" y="230467"/>
                  </a:lnTo>
                  <a:lnTo>
                    <a:pt x="3788979" y="230467"/>
                  </a:lnTo>
                  <a:lnTo>
                    <a:pt x="3969406" y="76822"/>
                  </a:lnTo>
                  <a:lnTo>
                    <a:pt x="4149834" y="128037"/>
                  </a:lnTo>
                  <a:lnTo>
                    <a:pt x="4330262" y="25607"/>
                  </a:lnTo>
                  <a:lnTo>
                    <a:pt x="4510689" y="0"/>
                  </a:lnTo>
                </a:path>
              </a:pathLst>
            </a:custGeom>
            <a:ln w="32521" cap="flat">
              <a:solidFill>
                <a:srgbClr val="5EB0E8">
                  <a:alpha val="100000"/>
                </a:srgbClr>
              </a:solidFill>
              <a:prstDash val="solid"/>
              <a:round/>
            </a:ln>
          </p:spPr>
          <p:txBody>
            <a:bodyPr/>
            <a:lstStyle/>
            <a:p/>
          </p:txBody>
        </p:sp>
        <p:sp>
          <p:nvSpPr>
            <p:cNvPr id="549" name="pl18"/>
            <p:cNvSpPr/>
            <p:nvPr/>
          </p:nvSpPr>
          <p:spPr>
            <a:xfrm>
              <a:off x="15309848" y="6766100"/>
              <a:ext cx="2525986" cy="1741309"/>
            </a:xfrm>
            <a:custGeom>
              <a:avLst/>
              <a:pathLst>
                <a:path w="2525986" h="1741309">
                  <a:moveTo>
                    <a:pt x="0" y="1741309"/>
                  </a:moveTo>
                  <a:lnTo>
                    <a:pt x="180427" y="1510842"/>
                  </a:lnTo>
                  <a:lnTo>
                    <a:pt x="360855" y="1126729"/>
                  </a:lnTo>
                  <a:lnTo>
                    <a:pt x="541282" y="896262"/>
                  </a:lnTo>
                  <a:lnTo>
                    <a:pt x="721710" y="665794"/>
                  </a:lnTo>
                  <a:lnTo>
                    <a:pt x="902137" y="486542"/>
                  </a:lnTo>
                  <a:lnTo>
                    <a:pt x="1082565" y="384112"/>
                  </a:lnTo>
                  <a:lnTo>
                    <a:pt x="1262993" y="332897"/>
                  </a:lnTo>
                  <a:lnTo>
                    <a:pt x="1443420" y="281682"/>
                  </a:lnTo>
                  <a:lnTo>
                    <a:pt x="1623848" y="358504"/>
                  </a:lnTo>
                  <a:lnTo>
                    <a:pt x="1804275" y="332897"/>
                  </a:lnTo>
                  <a:lnTo>
                    <a:pt x="1984703" y="128037"/>
                  </a:lnTo>
                  <a:lnTo>
                    <a:pt x="2165131" y="128037"/>
                  </a:lnTo>
                  <a:lnTo>
                    <a:pt x="2345558" y="76822"/>
                  </a:lnTo>
                  <a:lnTo>
                    <a:pt x="2525986" y="0"/>
                  </a:lnTo>
                </a:path>
              </a:pathLst>
            </a:custGeom>
            <a:ln w="32521" cap="flat">
              <a:solidFill>
                <a:srgbClr val="00A173">
                  <a:alpha val="100000"/>
                </a:srgbClr>
              </a:solidFill>
              <a:prstDash val="solid"/>
              <a:round/>
            </a:ln>
          </p:spPr>
          <p:txBody>
            <a:bodyPr/>
            <a:lstStyle/>
            <a:p/>
          </p:txBody>
        </p:sp>
        <p:sp>
          <p:nvSpPr>
            <p:cNvPr id="5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4"/>
            <p:cNvSpPr/>
            <p:nvPr/>
          </p:nvSpPr>
          <p:spPr>
            <a:xfrm>
              <a:off x="14005791" y="9941072"/>
              <a:ext cx="3149396" cy="504938"/>
            </a:xfrm>
            <a:prstGeom prst="rect">
              <a:avLst/>
            </a:prstGeom>
            <a:solidFill>
              <a:srgbClr val="FFFFFF">
                <a:alpha val="100000"/>
              </a:srgbClr>
            </a:solidFill>
          </p:spPr>
          <p:txBody>
            <a:bodyPr/>
            <a:lstStyle/>
            <a:p/>
          </p:txBody>
        </p:sp>
        <p:sp>
          <p:nvSpPr>
            <p:cNvPr id="6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4108319"/>
            <a:chOff x="594360" y="6217920"/>
            <a:chExt cx="5562295" cy="4108319"/>
          </a:xfrm>
        </p:grpSpPr>
        <p:sp>
          <p:nvSpPr>
            <p:cNvPr id="62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44930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477542"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25" name="rc6"/>
            <p:cNvSpPr/>
            <p:nvPr/>
          </p:nvSpPr>
          <p:spPr>
            <a:xfrm>
              <a:off x="2759907" y="6544587"/>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26" name="rc7"/>
            <p:cNvSpPr/>
            <p:nvPr/>
          </p:nvSpPr>
          <p:spPr>
            <a:xfrm>
              <a:off x="3042272" y="6544587"/>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27" name="rc8"/>
            <p:cNvSpPr/>
            <p:nvPr/>
          </p:nvSpPr>
          <p:spPr>
            <a:xfrm>
              <a:off x="3324638" y="6544587"/>
              <a:ext cx="282365" cy="282365"/>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28" name="rc9"/>
            <p:cNvSpPr/>
            <p:nvPr/>
          </p:nvSpPr>
          <p:spPr>
            <a:xfrm>
              <a:off x="3607003" y="6544587"/>
              <a:ext cx="282365" cy="282365"/>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29" name="rc10"/>
            <p:cNvSpPr/>
            <p:nvPr/>
          </p:nvSpPr>
          <p:spPr>
            <a:xfrm>
              <a:off x="3889368" y="6544587"/>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30" name="rc11"/>
            <p:cNvSpPr/>
            <p:nvPr/>
          </p:nvSpPr>
          <p:spPr>
            <a:xfrm>
              <a:off x="4171733" y="6544587"/>
              <a:ext cx="282365" cy="282365"/>
            </a:xfrm>
            <a:prstGeom prst="rect">
              <a:avLst/>
            </a:prstGeom>
            <a:solidFill>
              <a:srgbClr val="DA2923">
                <a:alpha val="100000"/>
              </a:srgbClr>
            </a:solidFill>
            <a:ln w="5420" cap="flat">
              <a:solidFill>
                <a:srgbClr val="FFFFFF">
                  <a:alpha val="100000"/>
                </a:srgbClr>
              </a:solidFill>
              <a:prstDash val="solid"/>
              <a:miter/>
            </a:ln>
          </p:spPr>
          <p:txBody>
            <a:bodyPr/>
            <a:lstStyle/>
            <a:p/>
          </p:txBody>
        </p:sp>
        <p:sp>
          <p:nvSpPr>
            <p:cNvPr id="631" name="rc12"/>
            <p:cNvSpPr/>
            <p:nvPr/>
          </p:nvSpPr>
          <p:spPr>
            <a:xfrm>
              <a:off x="4454098" y="6544587"/>
              <a:ext cx="282365" cy="282365"/>
            </a:xfrm>
            <a:prstGeom prst="rect">
              <a:avLst/>
            </a:prstGeom>
            <a:solidFill>
              <a:srgbClr val="B30D15">
                <a:alpha val="100000"/>
              </a:srgbClr>
            </a:solidFill>
            <a:ln w="5420" cap="flat">
              <a:solidFill>
                <a:srgbClr val="FFFFFF">
                  <a:alpha val="100000"/>
                </a:srgbClr>
              </a:solidFill>
              <a:prstDash val="solid"/>
              <a:miter/>
            </a:ln>
          </p:spPr>
          <p:txBody>
            <a:bodyPr/>
            <a:lstStyle/>
            <a:p/>
          </p:txBody>
        </p:sp>
        <p:sp>
          <p:nvSpPr>
            <p:cNvPr id="632" name="rc13"/>
            <p:cNvSpPr/>
            <p:nvPr/>
          </p:nvSpPr>
          <p:spPr>
            <a:xfrm>
              <a:off x="4736463" y="6544587"/>
              <a:ext cx="282365" cy="282365"/>
            </a:xfrm>
            <a:prstGeom prst="rect">
              <a:avLst/>
            </a:prstGeom>
            <a:solidFill>
              <a:srgbClr val="BA1018">
                <a:alpha val="100000"/>
              </a:srgbClr>
            </a:solidFill>
            <a:ln w="5420" cap="flat">
              <a:solidFill>
                <a:srgbClr val="FFFFFF">
                  <a:alpha val="100000"/>
                </a:srgbClr>
              </a:solidFill>
              <a:prstDash val="solid"/>
              <a:miter/>
            </a:ln>
          </p:spPr>
          <p:txBody>
            <a:bodyPr/>
            <a:lstStyle/>
            <a:p/>
          </p:txBody>
        </p:sp>
        <p:sp>
          <p:nvSpPr>
            <p:cNvPr id="633" name="rc14"/>
            <p:cNvSpPr/>
            <p:nvPr/>
          </p:nvSpPr>
          <p:spPr>
            <a:xfrm>
              <a:off x="5018828" y="6544587"/>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34" name="rc15"/>
            <p:cNvSpPr/>
            <p:nvPr/>
          </p:nvSpPr>
          <p:spPr>
            <a:xfrm>
              <a:off x="5301193"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35" name="rc16"/>
            <p:cNvSpPr/>
            <p:nvPr/>
          </p:nvSpPr>
          <p:spPr>
            <a:xfrm>
              <a:off x="5583558" y="6544587"/>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36" name="rc17"/>
            <p:cNvSpPr/>
            <p:nvPr/>
          </p:nvSpPr>
          <p:spPr>
            <a:xfrm>
              <a:off x="2477542"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37" name="rc18"/>
            <p:cNvSpPr/>
            <p:nvPr/>
          </p:nvSpPr>
          <p:spPr>
            <a:xfrm>
              <a:off x="2759907" y="682695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8" name="rc19"/>
            <p:cNvSpPr/>
            <p:nvPr/>
          </p:nvSpPr>
          <p:spPr>
            <a:xfrm>
              <a:off x="3042272" y="682695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39" name="rc20"/>
            <p:cNvSpPr/>
            <p:nvPr/>
          </p:nvSpPr>
          <p:spPr>
            <a:xfrm>
              <a:off x="3324638" y="6826953"/>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640" name="rc21"/>
            <p:cNvSpPr/>
            <p:nvPr/>
          </p:nvSpPr>
          <p:spPr>
            <a:xfrm>
              <a:off x="3607003" y="6826953"/>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41" name="rc22"/>
            <p:cNvSpPr/>
            <p:nvPr/>
          </p:nvSpPr>
          <p:spPr>
            <a:xfrm>
              <a:off x="3889368" y="6826953"/>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642" name="rc23"/>
            <p:cNvSpPr/>
            <p:nvPr/>
          </p:nvSpPr>
          <p:spPr>
            <a:xfrm>
              <a:off x="4171733" y="6826953"/>
              <a:ext cx="282365" cy="282365"/>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43" name="rc24"/>
            <p:cNvSpPr/>
            <p:nvPr/>
          </p:nvSpPr>
          <p:spPr>
            <a:xfrm>
              <a:off x="4454098" y="6826953"/>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44" name="rc25"/>
            <p:cNvSpPr/>
            <p:nvPr/>
          </p:nvSpPr>
          <p:spPr>
            <a:xfrm>
              <a:off x="4736463" y="6826953"/>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645" name="rc26"/>
            <p:cNvSpPr/>
            <p:nvPr/>
          </p:nvSpPr>
          <p:spPr>
            <a:xfrm>
              <a:off x="5018828"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6" name="rc27"/>
            <p:cNvSpPr/>
            <p:nvPr/>
          </p:nvSpPr>
          <p:spPr>
            <a:xfrm>
              <a:off x="5301193" y="682695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47" name="rc28"/>
            <p:cNvSpPr/>
            <p:nvPr/>
          </p:nvSpPr>
          <p:spPr>
            <a:xfrm>
              <a:off x="5583558"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8" name="rc29"/>
            <p:cNvSpPr/>
            <p:nvPr/>
          </p:nvSpPr>
          <p:spPr>
            <a:xfrm>
              <a:off x="2477542" y="7109318"/>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649" name="rc30"/>
            <p:cNvSpPr/>
            <p:nvPr/>
          </p:nvSpPr>
          <p:spPr>
            <a:xfrm>
              <a:off x="2759907"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50" name="rc31"/>
            <p:cNvSpPr/>
            <p:nvPr/>
          </p:nvSpPr>
          <p:spPr>
            <a:xfrm>
              <a:off x="3042272" y="710931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1" name="rc32"/>
            <p:cNvSpPr/>
            <p:nvPr/>
          </p:nvSpPr>
          <p:spPr>
            <a:xfrm>
              <a:off x="3324638" y="710931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52" name="rc33"/>
            <p:cNvSpPr/>
            <p:nvPr/>
          </p:nvSpPr>
          <p:spPr>
            <a:xfrm>
              <a:off x="3607003" y="710931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53" name="rc34"/>
            <p:cNvSpPr/>
            <p:nvPr/>
          </p:nvSpPr>
          <p:spPr>
            <a:xfrm>
              <a:off x="3889368" y="710931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54" name="rc35"/>
            <p:cNvSpPr/>
            <p:nvPr/>
          </p:nvSpPr>
          <p:spPr>
            <a:xfrm>
              <a:off x="4171733" y="7109318"/>
              <a:ext cx="282365" cy="282365"/>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55" name="rc36"/>
            <p:cNvSpPr/>
            <p:nvPr/>
          </p:nvSpPr>
          <p:spPr>
            <a:xfrm>
              <a:off x="4454098" y="7109318"/>
              <a:ext cx="282365" cy="282365"/>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656" name="rc37"/>
            <p:cNvSpPr/>
            <p:nvPr/>
          </p:nvSpPr>
          <p:spPr>
            <a:xfrm>
              <a:off x="4736463" y="7109318"/>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57" name="rc38"/>
            <p:cNvSpPr/>
            <p:nvPr/>
          </p:nvSpPr>
          <p:spPr>
            <a:xfrm>
              <a:off x="5018828"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58" name="rc39"/>
            <p:cNvSpPr/>
            <p:nvPr/>
          </p:nvSpPr>
          <p:spPr>
            <a:xfrm>
              <a:off x="5301193" y="710931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9" name="rc40"/>
            <p:cNvSpPr/>
            <p:nvPr/>
          </p:nvSpPr>
          <p:spPr>
            <a:xfrm>
              <a:off x="5583558" y="710931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0" name="rc41"/>
            <p:cNvSpPr/>
            <p:nvPr/>
          </p:nvSpPr>
          <p:spPr>
            <a:xfrm>
              <a:off x="2477542"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61" name="rc42"/>
            <p:cNvSpPr/>
            <p:nvPr/>
          </p:nvSpPr>
          <p:spPr>
            <a:xfrm>
              <a:off x="2759907" y="7391683"/>
              <a:ext cx="282365" cy="282365"/>
            </a:xfrm>
            <a:prstGeom prst="rect">
              <a:avLst/>
            </a:prstGeom>
            <a:solidFill>
              <a:srgbClr val="FCBEA4">
                <a:alpha val="100000"/>
              </a:srgbClr>
            </a:solidFill>
            <a:ln w="5420" cap="flat">
              <a:solidFill>
                <a:srgbClr val="FFFFFF">
                  <a:alpha val="100000"/>
                </a:srgbClr>
              </a:solidFill>
              <a:prstDash val="solid"/>
              <a:miter/>
            </a:ln>
          </p:spPr>
          <p:txBody>
            <a:bodyPr/>
            <a:lstStyle/>
            <a:p/>
          </p:txBody>
        </p:sp>
        <p:sp>
          <p:nvSpPr>
            <p:cNvPr id="662" name="rc43"/>
            <p:cNvSpPr/>
            <p:nvPr/>
          </p:nvSpPr>
          <p:spPr>
            <a:xfrm>
              <a:off x="3042272" y="7391683"/>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63" name="rc44"/>
            <p:cNvSpPr/>
            <p:nvPr/>
          </p:nvSpPr>
          <p:spPr>
            <a:xfrm>
              <a:off x="3324638" y="7391683"/>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64" name="rc45"/>
            <p:cNvSpPr/>
            <p:nvPr/>
          </p:nvSpPr>
          <p:spPr>
            <a:xfrm>
              <a:off x="3607003" y="7391683"/>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65" name="rc46"/>
            <p:cNvSpPr/>
            <p:nvPr/>
          </p:nvSpPr>
          <p:spPr>
            <a:xfrm>
              <a:off x="3889368" y="739168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66" name="rc47"/>
            <p:cNvSpPr/>
            <p:nvPr/>
          </p:nvSpPr>
          <p:spPr>
            <a:xfrm>
              <a:off x="4171733" y="7391683"/>
              <a:ext cx="282365" cy="282365"/>
            </a:xfrm>
            <a:prstGeom prst="rect">
              <a:avLst/>
            </a:prstGeom>
            <a:solidFill>
              <a:srgbClr val="FD9A7B">
                <a:alpha val="100000"/>
              </a:srgbClr>
            </a:solidFill>
            <a:ln w="5420" cap="flat">
              <a:solidFill>
                <a:srgbClr val="FFFFFF">
                  <a:alpha val="100000"/>
                </a:srgbClr>
              </a:solidFill>
              <a:prstDash val="solid"/>
              <a:miter/>
            </a:ln>
          </p:spPr>
          <p:txBody>
            <a:bodyPr/>
            <a:lstStyle/>
            <a:p/>
          </p:txBody>
        </p:sp>
        <p:sp>
          <p:nvSpPr>
            <p:cNvPr id="667" name="rc48"/>
            <p:cNvSpPr/>
            <p:nvPr/>
          </p:nvSpPr>
          <p:spPr>
            <a:xfrm>
              <a:off x="4454098"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68" name="rc49"/>
            <p:cNvSpPr/>
            <p:nvPr/>
          </p:nvSpPr>
          <p:spPr>
            <a:xfrm>
              <a:off x="4736463" y="739168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69" name="rc50"/>
            <p:cNvSpPr/>
            <p:nvPr/>
          </p:nvSpPr>
          <p:spPr>
            <a:xfrm>
              <a:off x="5018828"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0" name="rc51"/>
            <p:cNvSpPr/>
            <p:nvPr/>
          </p:nvSpPr>
          <p:spPr>
            <a:xfrm>
              <a:off x="5301193" y="739168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1" name="rc52"/>
            <p:cNvSpPr/>
            <p:nvPr/>
          </p:nvSpPr>
          <p:spPr>
            <a:xfrm>
              <a:off x="5583558" y="739168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72" name="rc53"/>
            <p:cNvSpPr/>
            <p:nvPr/>
          </p:nvSpPr>
          <p:spPr>
            <a:xfrm>
              <a:off x="2477542" y="767404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3" name="rc54"/>
            <p:cNvSpPr/>
            <p:nvPr/>
          </p:nvSpPr>
          <p:spPr>
            <a:xfrm>
              <a:off x="2759907" y="767404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74" name="rc55"/>
            <p:cNvSpPr/>
            <p:nvPr/>
          </p:nvSpPr>
          <p:spPr>
            <a:xfrm>
              <a:off x="3042272"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5" name="rc56"/>
            <p:cNvSpPr/>
            <p:nvPr/>
          </p:nvSpPr>
          <p:spPr>
            <a:xfrm>
              <a:off x="3324638" y="7674048"/>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76" name="rc57"/>
            <p:cNvSpPr/>
            <p:nvPr/>
          </p:nvSpPr>
          <p:spPr>
            <a:xfrm>
              <a:off x="3607003" y="767404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7" name="rc58"/>
            <p:cNvSpPr/>
            <p:nvPr/>
          </p:nvSpPr>
          <p:spPr>
            <a:xfrm>
              <a:off x="3889368" y="767404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78" name="rc59"/>
            <p:cNvSpPr/>
            <p:nvPr/>
          </p:nvSpPr>
          <p:spPr>
            <a:xfrm>
              <a:off x="4171733" y="767404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79" name="rc60"/>
            <p:cNvSpPr/>
            <p:nvPr/>
          </p:nvSpPr>
          <p:spPr>
            <a:xfrm>
              <a:off x="4454098"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80" name="rc61"/>
            <p:cNvSpPr/>
            <p:nvPr/>
          </p:nvSpPr>
          <p:spPr>
            <a:xfrm>
              <a:off x="4736463"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81" name="rc62"/>
            <p:cNvSpPr/>
            <p:nvPr/>
          </p:nvSpPr>
          <p:spPr>
            <a:xfrm>
              <a:off x="5018828"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2" name="rc63"/>
            <p:cNvSpPr/>
            <p:nvPr/>
          </p:nvSpPr>
          <p:spPr>
            <a:xfrm>
              <a:off x="5301193"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3" name="rc64"/>
            <p:cNvSpPr/>
            <p:nvPr/>
          </p:nvSpPr>
          <p:spPr>
            <a:xfrm>
              <a:off x="5583558" y="767404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84" name="rc65"/>
            <p:cNvSpPr/>
            <p:nvPr/>
          </p:nvSpPr>
          <p:spPr>
            <a:xfrm>
              <a:off x="2477542" y="795641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5" name="rc66"/>
            <p:cNvSpPr/>
            <p:nvPr/>
          </p:nvSpPr>
          <p:spPr>
            <a:xfrm>
              <a:off x="2759907" y="7956413"/>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686" name="rc67"/>
            <p:cNvSpPr/>
            <p:nvPr/>
          </p:nvSpPr>
          <p:spPr>
            <a:xfrm>
              <a:off x="3042272"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87" name="rc68"/>
            <p:cNvSpPr/>
            <p:nvPr/>
          </p:nvSpPr>
          <p:spPr>
            <a:xfrm>
              <a:off x="3324638" y="795641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8" name="rc69"/>
            <p:cNvSpPr/>
            <p:nvPr/>
          </p:nvSpPr>
          <p:spPr>
            <a:xfrm>
              <a:off x="3607003"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9" name="rc70"/>
            <p:cNvSpPr/>
            <p:nvPr/>
          </p:nvSpPr>
          <p:spPr>
            <a:xfrm>
              <a:off x="3889368" y="795641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90" name="rc71"/>
            <p:cNvSpPr/>
            <p:nvPr/>
          </p:nvSpPr>
          <p:spPr>
            <a:xfrm>
              <a:off x="4171733" y="795641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91" name="rc72"/>
            <p:cNvSpPr/>
            <p:nvPr/>
          </p:nvSpPr>
          <p:spPr>
            <a:xfrm>
              <a:off x="4454098"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92" name="rc73"/>
            <p:cNvSpPr/>
            <p:nvPr/>
          </p:nvSpPr>
          <p:spPr>
            <a:xfrm>
              <a:off x="4736463" y="795641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93" name="rc74"/>
            <p:cNvSpPr/>
            <p:nvPr/>
          </p:nvSpPr>
          <p:spPr>
            <a:xfrm>
              <a:off x="5018828"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4" name="rc75"/>
            <p:cNvSpPr/>
            <p:nvPr/>
          </p:nvSpPr>
          <p:spPr>
            <a:xfrm>
              <a:off x="5301193" y="795641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5" name="rc76"/>
            <p:cNvSpPr/>
            <p:nvPr/>
          </p:nvSpPr>
          <p:spPr>
            <a:xfrm>
              <a:off x="5583558"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96" name="rc77"/>
            <p:cNvSpPr/>
            <p:nvPr/>
          </p:nvSpPr>
          <p:spPr>
            <a:xfrm>
              <a:off x="247754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78"/>
            <p:cNvSpPr/>
            <p:nvPr/>
          </p:nvSpPr>
          <p:spPr>
            <a:xfrm>
              <a:off x="2759907"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8" name="rc79"/>
            <p:cNvSpPr/>
            <p:nvPr/>
          </p:nvSpPr>
          <p:spPr>
            <a:xfrm>
              <a:off x="3042272"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9" name="rc80"/>
            <p:cNvSpPr/>
            <p:nvPr/>
          </p:nvSpPr>
          <p:spPr>
            <a:xfrm>
              <a:off x="3324638" y="823877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0" name="rc81"/>
            <p:cNvSpPr/>
            <p:nvPr/>
          </p:nvSpPr>
          <p:spPr>
            <a:xfrm>
              <a:off x="3607003"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01" name="rc82"/>
            <p:cNvSpPr/>
            <p:nvPr/>
          </p:nvSpPr>
          <p:spPr>
            <a:xfrm>
              <a:off x="3889368"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02" name="rc83"/>
            <p:cNvSpPr/>
            <p:nvPr/>
          </p:nvSpPr>
          <p:spPr>
            <a:xfrm>
              <a:off x="4171733"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03" name="rc84"/>
            <p:cNvSpPr/>
            <p:nvPr/>
          </p:nvSpPr>
          <p:spPr>
            <a:xfrm>
              <a:off x="4454098" y="823877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04" name="rc85"/>
            <p:cNvSpPr/>
            <p:nvPr/>
          </p:nvSpPr>
          <p:spPr>
            <a:xfrm>
              <a:off x="4736463" y="823877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05" name="rc86"/>
            <p:cNvSpPr/>
            <p:nvPr/>
          </p:nvSpPr>
          <p:spPr>
            <a:xfrm>
              <a:off x="5018828"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06" name="rc87"/>
            <p:cNvSpPr/>
            <p:nvPr/>
          </p:nvSpPr>
          <p:spPr>
            <a:xfrm>
              <a:off x="5301193" y="823877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7" name="rc88"/>
            <p:cNvSpPr/>
            <p:nvPr/>
          </p:nvSpPr>
          <p:spPr>
            <a:xfrm>
              <a:off x="5583558" y="823877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08" name="rc89"/>
            <p:cNvSpPr/>
            <p:nvPr/>
          </p:nvSpPr>
          <p:spPr>
            <a:xfrm>
              <a:off x="247754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9" name="rc90"/>
            <p:cNvSpPr/>
            <p:nvPr/>
          </p:nvSpPr>
          <p:spPr>
            <a:xfrm>
              <a:off x="275990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0" name="rc91"/>
            <p:cNvSpPr/>
            <p:nvPr/>
          </p:nvSpPr>
          <p:spPr>
            <a:xfrm>
              <a:off x="3042272"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1" name="rc92"/>
            <p:cNvSpPr/>
            <p:nvPr/>
          </p:nvSpPr>
          <p:spPr>
            <a:xfrm>
              <a:off x="3324638"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12" name="rc93"/>
            <p:cNvSpPr/>
            <p:nvPr/>
          </p:nvSpPr>
          <p:spPr>
            <a:xfrm>
              <a:off x="3607003"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13" name="rc94"/>
            <p:cNvSpPr/>
            <p:nvPr/>
          </p:nvSpPr>
          <p:spPr>
            <a:xfrm>
              <a:off x="3889368" y="852114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14" name="rc95"/>
            <p:cNvSpPr/>
            <p:nvPr/>
          </p:nvSpPr>
          <p:spPr>
            <a:xfrm>
              <a:off x="4171733" y="8521143"/>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715" name="rc96"/>
            <p:cNvSpPr/>
            <p:nvPr/>
          </p:nvSpPr>
          <p:spPr>
            <a:xfrm>
              <a:off x="4454098"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6" name="rc97"/>
            <p:cNvSpPr/>
            <p:nvPr/>
          </p:nvSpPr>
          <p:spPr>
            <a:xfrm>
              <a:off x="4736463" y="852114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17" name="rc98"/>
            <p:cNvSpPr/>
            <p:nvPr/>
          </p:nvSpPr>
          <p:spPr>
            <a:xfrm>
              <a:off x="5018828" y="852114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18" name="rc99"/>
            <p:cNvSpPr/>
            <p:nvPr/>
          </p:nvSpPr>
          <p:spPr>
            <a:xfrm>
              <a:off x="5301193"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9" name="rc100"/>
            <p:cNvSpPr/>
            <p:nvPr/>
          </p:nvSpPr>
          <p:spPr>
            <a:xfrm>
              <a:off x="5583558"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20" name="rc101"/>
            <p:cNvSpPr/>
            <p:nvPr/>
          </p:nvSpPr>
          <p:spPr>
            <a:xfrm>
              <a:off x="2477542" y="880350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721" name="rc102"/>
            <p:cNvSpPr/>
            <p:nvPr/>
          </p:nvSpPr>
          <p:spPr>
            <a:xfrm>
              <a:off x="2759907" y="880350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722" name="rc103"/>
            <p:cNvSpPr/>
            <p:nvPr/>
          </p:nvSpPr>
          <p:spPr>
            <a:xfrm>
              <a:off x="3042272"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23" name="rc104"/>
            <p:cNvSpPr/>
            <p:nvPr/>
          </p:nvSpPr>
          <p:spPr>
            <a:xfrm>
              <a:off x="3324638"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24" name="rc105"/>
            <p:cNvSpPr/>
            <p:nvPr/>
          </p:nvSpPr>
          <p:spPr>
            <a:xfrm>
              <a:off x="3607003" y="8803508"/>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725" name="rc106"/>
            <p:cNvSpPr/>
            <p:nvPr/>
          </p:nvSpPr>
          <p:spPr>
            <a:xfrm>
              <a:off x="3889368" y="8803508"/>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726" name="rc107"/>
            <p:cNvSpPr/>
            <p:nvPr/>
          </p:nvSpPr>
          <p:spPr>
            <a:xfrm>
              <a:off x="4171733" y="8803508"/>
              <a:ext cx="282365" cy="282365"/>
            </a:xfrm>
            <a:prstGeom prst="rect">
              <a:avLst/>
            </a:prstGeom>
            <a:solidFill>
              <a:srgbClr val="CD1B1E">
                <a:alpha val="100000"/>
              </a:srgbClr>
            </a:solidFill>
            <a:ln w="5420" cap="flat">
              <a:solidFill>
                <a:srgbClr val="FFFFFF">
                  <a:alpha val="100000"/>
                </a:srgbClr>
              </a:solidFill>
              <a:prstDash val="solid"/>
              <a:miter/>
            </a:ln>
          </p:spPr>
          <p:txBody>
            <a:bodyPr/>
            <a:lstStyle/>
            <a:p/>
          </p:txBody>
        </p:sp>
        <p:sp>
          <p:nvSpPr>
            <p:cNvPr id="727" name="rc108"/>
            <p:cNvSpPr/>
            <p:nvPr/>
          </p:nvSpPr>
          <p:spPr>
            <a:xfrm>
              <a:off x="4454098"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28" name="rc109"/>
            <p:cNvSpPr/>
            <p:nvPr/>
          </p:nvSpPr>
          <p:spPr>
            <a:xfrm>
              <a:off x="4736463" y="8803508"/>
              <a:ext cx="282365" cy="282365"/>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729" name="rc110"/>
            <p:cNvSpPr/>
            <p:nvPr/>
          </p:nvSpPr>
          <p:spPr>
            <a:xfrm>
              <a:off x="5018828" y="8803508"/>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730" name="rc111"/>
            <p:cNvSpPr/>
            <p:nvPr/>
          </p:nvSpPr>
          <p:spPr>
            <a:xfrm>
              <a:off x="5301193" y="8803508"/>
              <a:ext cx="282365" cy="282365"/>
            </a:xfrm>
            <a:prstGeom prst="rect">
              <a:avLst/>
            </a:prstGeom>
            <a:solidFill>
              <a:srgbClr val="FC7C5C">
                <a:alpha val="100000"/>
              </a:srgbClr>
            </a:solidFill>
            <a:ln w="5420" cap="flat">
              <a:solidFill>
                <a:srgbClr val="FFFFFF">
                  <a:alpha val="100000"/>
                </a:srgbClr>
              </a:solidFill>
              <a:prstDash val="solid"/>
              <a:miter/>
            </a:ln>
          </p:spPr>
          <p:txBody>
            <a:bodyPr/>
            <a:lstStyle/>
            <a:p/>
          </p:txBody>
        </p:sp>
        <p:sp>
          <p:nvSpPr>
            <p:cNvPr id="731" name="rc112"/>
            <p:cNvSpPr/>
            <p:nvPr/>
          </p:nvSpPr>
          <p:spPr>
            <a:xfrm>
              <a:off x="5583558" y="8803508"/>
              <a:ext cx="282365" cy="282365"/>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732" name="tx113"/>
            <p:cNvSpPr/>
            <p:nvPr/>
          </p:nvSpPr>
          <p:spPr>
            <a:xfrm>
              <a:off x="1830637"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3" name="tx114"/>
            <p:cNvSpPr/>
            <p:nvPr/>
          </p:nvSpPr>
          <p:spPr>
            <a:xfrm>
              <a:off x="1576736" y="8604059"/>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GUJARAT</a:t>
              </a:r>
            </a:p>
          </p:txBody>
        </p:sp>
        <p:sp>
          <p:nvSpPr>
            <p:cNvPr id="734" name="tx115"/>
            <p:cNvSpPr/>
            <p:nvPr/>
          </p:nvSpPr>
          <p:spPr>
            <a:xfrm>
              <a:off x="1187104" y="8321694"/>
              <a:ext cx="110088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 BENGAL</a:t>
              </a:r>
            </a:p>
          </p:txBody>
        </p:sp>
        <p:sp>
          <p:nvSpPr>
            <p:cNvPr id="735" name="tx116"/>
            <p:cNvSpPr/>
            <p:nvPr/>
          </p:nvSpPr>
          <p:spPr>
            <a:xfrm>
              <a:off x="1822228" y="8043050"/>
              <a:ext cx="465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BIHAR</a:t>
              </a:r>
            </a:p>
          </p:txBody>
        </p:sp>
        <p:sp>
          <p:nvSpPr>
            <p:cNvPr id="736" name="tx117"/>
            <p:cNvSpPr/>
            <p:nvPr/>
          </p:nvSpPr>
          <p:spPr>
            <a:xfrm>
              <a:off x="1364879" y="7760685"/>
              <a:ext cx="9231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KARNATAKA</a:t>
              </a:r>
            </a:p>
          </p:txBody>
        </p:sp>
        <p:sp>
          <p:nvSpPr>
            <p:cNvPr id="737" name="tx118"/>
            <p:cNvSpPr/>
            <p:nvPr/>
          </p:nvSpPr>
          <p:spPr>
            <a:xfrm>
              <a:off x="856854" y="7474599"/>
              <a:ext cx="143113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MADHYA PRADESH</a:t>
              </a:r>
            </a:p>
          </p:txBody>
        </p:sp>
        <p:sp>
          <p:nvSpPr>
            <p:cNvPr id="738" name="tx119"/>
            <p:cNvSpPr/>
            <p:nvPr/>
          </p:nvSpPr>
          <p:spPr>
            <a:xfrm>
              <a:off x="1119462" y="7192234"/>
              <a:ext cx="11685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MAHARASHTRA</a:t>
              </a:r>
            </a:p>
          </p:txBody>
        </p:sp>
        <p:sp>
          <p:nvSpPr>
            <p:cNvPr id="739" name="tx120"/>
            <p:cNvSpPr/>
            <p:nvPr/>
          </p:nvSpPr>
          <p:spPr>
            <a:xfrm>
              <a:off x="1381920" y="6909869"/>
              <a:ext cx="9060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RAJASTHAN</a:t>
              </a:r>
            </a:p>
          </p:txBody>
        </p:sp>
        <p:sp>
          <p:nvSpPr>
            <p:cNvPr id="740" name="tx121"/>
            <p:cNvSpPr/>
            <p:nvPr/>
          </p:nvSpPr>
          <p:spPr>
            <a:xfrm>
              <a:off x="1000920" y="6627504"/>
              <a:ext cx="12870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UTTAR PRADESH</a:t>
              </a:r>
            </a:p>
          </p:txBody>
        </p:sp>
        <p:sp>
          <p:nvSpPr>
            <p:cNvPr id="741" name="tx122"/>
            <p:cNvSpPr/>
            <p:nvPr/>
          </p:nvSpPr>
          <p:spPr>
            <a:xfrm rot="-2700000">
              <a:off x="21790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2" name="tx123"/>
            <p:cNvSpPr/>
            <p:nvPr/>
          </p:nvSpPr>
          <p:spPr>
            <a:xfrm rot="-2700000">
              <a:off x="24614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3" name="tx124"/>
            <p:cNvSpPr/>
            <p:nvPr/>
          </p:nvSpPr>
          <p:spPr>
            <a:xfrm rot="-2700000">
              <a:off x="27438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4" name="tx125"/>
            <p:cNvSpPr/>
            <p:nvPr/>
          </p:nvSpPr>
          <p:spPr>
            <a:xfrm rot="-2700000">
              <a:off x="30261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5" name="tx126"/>
            <p:cNvSpPr/>
            <p:nvPr/>
          </p:nvSpPr>
          <p:spPr>
            <a:xfrm rot="-2700000">
              <a:off x="33085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6" name="tx127"/>
            <p:cNvSpPr/>
            <p:nvPr/>
          </p:nvSpPr>
          <p:spPr>
            <a:xfrm rot="-2700000">
              <a:off x="35909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7" name="tx128"/>
            <p:cNvSpPr/>
            <p:nvPr/>
          </p:nvSpPr>
          <p:spPr>
            <a:xfrm rot="-2700000">
              <a:off x="3873254"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8" name="tx129"/>
            <p:cNvSpPr/>
            <p:nvPr/>
          </p:nvSpPr>
          <p:spPr>
            <a:xfrm rot="-2700000">
              <a:off x="415564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9" name="tx130"/>
            <p:cNvSpPr/>
            <p:nvPr/>
          </p:nvSpPr>
          <p:spPr>
            <a:xfrm rot="-2700000">
              <a:off x="443801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0" name="tx131"/>
            <p:cNvSpPr/>
            <p:nvPr/>
          </p:nvSpPr>
          <p:spPr>
            <a:xfrm rot="-2700000">
              <a:off x="472037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1" name="tx132"/>
            <p:cNvSpPr/>
            <p:nvPr/>
          </p:nvSpPr>
          <p:spPr>
            <a:xfrm rot="-2700000">
              <a:off x="500274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2" name="tx133"/>
            <p:cNvSpPr/>
            <p:nvPr/>
          </p:nvSpPr>
          <p:spPr>
            <a:xfrm rot="-2700000">
              <a:off x="52851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3" name="pic134"/>
            <p:cNvPicPr/>
            <p:nvPr/>
          </p:nvPicPr>
          <p:blipFill>
            <a:blip r:embed="rId2" cstate="print"/>
            <a:stretch>
              <a:fillRect/>
            </a:stretch>
          </p:blipFill>
          <p:spPr>
            <a:xfrm>
              <a:off x="3091733" y="9925424"/>
              <a:ext cx="2160000" cy="144000"/>
            </a:xfrm>
            <a:prstGeom prst="rect">
              <a:avLst/>
            </a:prstGeom>
          </p:spPr>
        </p:pic>
        <p:sp>
          <p:nvSpPr>
            <p:cNvPr id="754" name="pl135"/>
            <p:cNvSpPr/>
            <p:nvPr/>
          </p:nvSpPr>
          <p:spPr>
            <a:xfrm>
              <a:off x="37767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36"/>
            <p:cNvSpPr/>
            <p:nvPr/>
          </p:nvSpPr>
          <p:spPr>
            <a:xfrm>
              <a:off x="448078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7"/>
            <p:cNvSpPr/>
            <p:nvPr/>
          </p:nvSpPr>
          <p:spPr>
            <a:xfrm>
              <a:off x="5184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38"/>
            <p:cNvSpPr/>
            <p:nvPr/>
          </p:nvSpPr>
          <p:spPr>
            <a:xfrm>
              <a:off x="37767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39"/>
            <p:cNvSpPr/>
            <p:nvPr/>
          </p:nvSpPr>
          <p:spPr>
            <a:xfrm>
              <a:off x="448078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40"/>
            <p:cNvSpPr/>
            <p:nvPr/>
          </p:nvSpPr>
          <p:spPr>
            <a:xfrm>
              <a:off x="5184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tx141"/>
            <p:cNvSpPr/>
            <p:nvPr/>
          </p:nvSpPr>
          <p:spPr>
            <a:xfrm>
              <a:off x="367084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61" name="tx142"/>
            <p:cNvSpPr/>
            <p:nvPr/>
          </p:nvSpPr>
          <p:spPr>
            <a:xfrm>
              <a:off x="4339521"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62" name="tx143"/>
            <p:cNvSpPr/>
            <p:nvPr/>
          </p:nvSpPr>
          <p:spPr>
            <a:xfrm>
              <a:off x="5043511"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1500</a:t>
              </a:r>
            </a:p>
          </p:txBody>
        </p:sp>
        <p:sp>
          <p:nvSpPr>
            <p:cNvPr id="763"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Indonesia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94187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425490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56792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288095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21939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 name="pl11"/>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45983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39114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pl14"/>
            <p:cNvSpPr/>
            <p:nvPr/>
          </p:nvSpPr>
          <p:spPr>
            <a:xfrm>
              <a:off x="2217654" y="32244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6" name="pl15"/>
            <p:cNvSpPr/>
            <p:nvPr/>
          </p:nvSpPr>
          <p:spPr>
            <a:xfrm>
              <a:off x="2217654" y="253747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7" name="rc16"/>
            <p:cNvSpPr/>
            <p:nvPr/>
          </p:nvSpPr>
          <p:spPr>
            <a:xfrm>
              <a:off x="2256392" y="5269557"/>
              <a:ext cx="232429" cy="158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56392" y="5251559"/>
              <a:ext cx="232429" cy="179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56392" y="5236720"/>
              <a:ext cx="232429" cy="148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56392" y="5134087"/>
              <a:ext cx="232429" cy="102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5264474"/>
              <a:ext cx="232429" cy="20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62962"/>
              <a:ext cx="232429" cy="15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514647" y="5254719"/>
              <a:ext cx="232429" cy="82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514647" y="5168710"/>
              <a:ext cx="232429" cy="86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5259390"/>
              <a:ext cx="232429" cy="25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58291"/>
              <a:ext cx="232429" cy="1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72902" y="5251284"/>
              <a:ext cx="232429" cy="70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72902" y="5160878"/>
              <a:ext cx="232429" cy="90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5253482"/>
              <a:ext cx="232429" cy="318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50872"/>
              <a:ext cx="232429" cy="2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031157" y="5243727"/>
              <a:ext cx="232429" cy="71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031157" y="5138346"/>
              <a:ext cx="232429" cy="105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5259802"/>
              <a:ext cx="232429" cy="25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58016"/>
              <a:ext cx="232429" cy="1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89412" y="5255131"/>
              <a:ext cx="232429" cy="2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89412" y="5178328"/>
              <a:ext cx="232429" cy="76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5271618"/>
              <a:ext cx="232429" cy="13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71069"/>
              <a:ext cx="232429" cy="5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47667" y="5269832"/>
              <a:ext cx="232429" cy="1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47667" y="5227790"/>
              <a:ext cx="232429" cy="420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5208280"/>
              <a:ext cx="232429" cy="770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07180"/>
              <a:ext cx="232429" cy="1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805922" y="5201822"/>
              <a:ext cx="232429" cy="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805922" y="4991059"/>
              <a:ext cx="232429" cy="210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5233560"/>
              <a:ext cx="232429" cy="517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30400"/>
              <a:ext cx="232429" cy="31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64177" y="5222706"/>
              <a:ext cx="232429" cy="76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64177" y="5006859"/>
              <a:ext cx="232429" cy="215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5201547"/>
              <a:ext cx="232429" cy="838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199074"/>
              <a:ext cx="232429" cy="2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22432" y="5188357"/>
              <a:ext cx="232429" cy="107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22432" y="4972923"/>
              <a:ext cx="232429" cy="2154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5215287"/>
              <a:ext cx="232429" cy="70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13913"/>
              <a:ext cx="232429"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80687" y="5205806"/>
              <a:ext cx="232429" cy="81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80687" y="4968664"/>
              <a:ext cx="232429" cy="237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5211989"/>
              <a:ext cx="232429" cy="733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04707"/>
              <a:ext cx="232429" cy="7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8942" y="5189456"/>
              <a:ext cx="232429" cy="15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8942" y="4992158"/>
              <a:ext cx="232429" cy="19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5224492"/>
              <a:ext cx="232429" cy="608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12264"/>
              <a:ext cx="232429" cy="12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097197" y="5168023"/>
              <a:ext cx="232429" cy="44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097197" y="5056596"/>
              <a:ext cx="232429" cy="111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843868"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968750"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5,362 case(s)</a:t>
              </a:r>
            </a:p>
          </p:txBody>
        </p:sp>
        <p:sp>
          <p:nvSpPr>
            <p:cNvPr id="67" name="pg66"/>
            <p:cNvSpPr/>
            <p:nvPr/>
          </p:nvSpPr>
          <p:spPr>
            <a:xfrm>
              <a:off x="3058378"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16244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7,704 case(s)</a:t>
              </a:r>
            </a:p>
          </p:txBody>
        </p:sp>
        <p:sp>
          <p:nvSpPr>
            <p:cNvPr id="69" name="rc68"/>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368365" y="2153563"/>
              <a:ext cx="3150710" cy="3131794"/>
            </a:xfrm>
            <a:prstGeom prst="rect">
              <a:avLst/>
            </a:prstGeom>
            <a:solidFill>
              <a:srgbClr val="FFFFFF">
                <a:alpha val="100000"/>
              </a:srgbClr>
            </a:solidFill>
          </p:spPr>
          <p:txBody>
            <a:bodyPr/>
            <a:lstStyle/>
            <a:p/>
          </p:txBody>
        </p:sp>
        <p:sp>
          <p:nvSpPr>
            <p:cNvPr id="71" name="pl70"/>
            <p:cNvSpPr/>
            <p:nvPr/>
          </p:nvSpPr>
          <p:spPr>
            <a:xfrm>
              <a:off x="5368365" y="494187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2" name="pl71"/>
            <p:cNvSpPr/>
            <p:nvPr/>
          </p:nvSpPr>
          <p:spPr>
            <a:xfrm>
              <a:off x="5368365" y="425490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356792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4" name="pl73"/>
            <p:cNvSpPr/>
            <p:nvPr/>
          </p:nvSpPr>
          <p:spPr>
            <a:xfrm>
              <a:off x="5368365" y="288095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5" name="pl74"/>
            <p:cNvSpPr/>
            <p:nvPr/>
          </p:nvSpPr>
          <p:spPr>
            <a:xfrm>
              <a:off x="5368365" y="21939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6" name="pl75"/>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7" name="pl76"/>
            <p:cNvSpPr/>
            <p:nvPr/>
          </p:nvSpPr>
          <p:spPr>
            <a:xfrm>
              <a:off x="5368365" y="45983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8" name="pl77"/>
            <p:cNvSpPr/>
            <p:nvPr/>
          </p:nvSpPr>
          <p:spPr>
            <a:xfrm>
              <a:off x="5368365" y="39114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9" name="pl78"/>
            <p:cNvSpPr/>
            <p:nvPr/>
          </p:nvSpPr>
          <p:spPr>
            <a:xfrm>
              <a:off x="5368365" y="32244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0" name="pl79"/>
            <p:cNvSpPr/>
            <p:nvPr/>
          </p:nvSpPr>
          <p:spPr>
            <a:xfrm>
              <a:off x="5368365" y="253747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1" name="rc80"/>
            <p:cNvSpPr/>
            <p:nvPr/>
          </p:nvSpPr>
          <p:spPr>
            <a:xfrm>
              <a:off x="5407103" y="5136422"/>
              <a:ext cx="232429" cy="148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07103" y="5033651"/>
              <a:ext cx="232429" cy="102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07103" y="4946406"/>
              <a:ext cx="232429" cy="872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07103" y="4397653"/>
              <a:ext cx="232429" cy="548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65358" y="5097127"/>
              <a:ext cx="232429" cy="188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65358" y="5088884"/>
              <a:ext cx="232429" cy="82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65358" y="4934453"/>
              <a:ext cx="232429" cy="1544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65358" y="4411392"/>
              <a:ext cx="232429" cy="523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23613" y="5047528"/>
              <a:ext cx="232429" cy="237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23613" y="5033651"/>
              <a:ext cx="232429" cy="13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23613" y="4844871"/>
              <a:ext cx="232429" cy="1887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23613" y="4488608"/>
              <a:ext cx="232429" cy="356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181868" y="5157031"/>
              <a:ext cx="232429" cy="1283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181868" y="5154833"/>
              <a:ext cx="232429" cy="21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181868" y="5038872"/>
              <a:ext cx="232429" cy="1159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181868" y="4905188"/>
              <a:ext cx="232429" cy="133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40123" y="5171595"/>
              <a:ext cx="232429" cy="1137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40123" y="5165138"/>
              <a:ext cx="232429" cy="6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40123" y="5039422"/>
              <a:ext cx="232429" cy="1257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40123" y="4862870"/>
              <a:ext cx="232429" cy="176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98378" y="5197838"/>
              <a:ext cx="232429" cy="87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98378" y="5166924"/>
              <a:ext cx="232429" cy="309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98378" y="5093693"/>
              <a:ext cx="232429" cy="732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98378" y="4900379"/>
              <a:ext cx="232429" cy="193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56633" y="5192479"/>
              <a:ext cx="232429" cy="92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56633" y="5188083"/>
              <a:ext cx="232429" cy="43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56633" y="5079129"/>
              <a:ext cx="232429" cy="1089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56633" y="4908210"/>
              <a:ext cx="232429" cy="170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14888" y="5183686"/>
              <a:ext cx="232429" cy="1016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14888" y="5179701"/>
              <a:ext cx="232429" cy="3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14888" y="5008508"/>
              <a:ext cx="232429" cy="1711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14888" y="4942696"/>
              <a:ext cx="232429" cy="65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473143" y="5209653"/>
              <a:ext cx="232429" cy="75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473143" y="5207867"/>
              <a:ext cx="232429" cy="1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473143" y="5130377"/>
              <a:ext cx="232429" cy="774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473143" y="5011119"/>
              <a:ext cx="232429" cy="119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31398" y="5256780"/>
              <a:ext cx="232429" cy="285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31398" y="5255406"/>
              <a:ext cx="232429"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31398" y="5226553"/>
              <a:ext cx="232429" cy="288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31398" y="5094242"/>
              <a:ext cx="232429" cy="13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89653" y="5234384"/>
              <a:ext cx="232429" cy="509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89653" y="523438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89653" y="5121446"/>
              <a:ext cx="232429" cy="1129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89653" y="5042170"/>
              <a:ext cx="232429" cy="79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247908" y="5269008"/>
              <a:ext cx="232429" cy="16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247908" y="52690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247908" y="5229301"/>
              <a:ext cx="232429" cy="39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247908" y="5182862"/>
              <a:ext cx="232429" cy="46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19,879 case(s)</a:t>
              </a:r>
            </a:p>
          </p:txBody>
        </p:sp>
        <p:sp>
          <p:nvSpPr>
            <p:cNvPr id="131" name="pg130"/>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18,063 case(s)</a:t>
              </a:r>
            </a:p>
          </p:txBody>
        </p:sp>
        <p:sp>
          <p:nvSpPr>
            <p:cNvPr id="133" name="rc132"/>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519075" y="2153563"/>
              <a:ext cx="3150710" cy="3131794"/>
            </a:xfrm>
            <a:prstGeom prst="rect">
              <a:avLst/>
            </a:prstGeom>
            <a:solidFill>
              <a:srgbClr val="FFFFFF">
                <a:alpha val="100000"/>
              </a:srgbClr>
            </a:solidFill>
          </p:spPr>
          <p:txBody>
            <a:bodyPr/>
            <a:lstStyle/>
            <a:p/>
          </p:txBody>
        </p:sp>
        <p:sp>
          <p:nvSpPr>
            <p:cNvPr id="135" name="pl134"/>
            <p:cNvSpPr/>
            <p:nvPr/>
          </p:nvSpPr>
          <p:spPr>
            <a:xfrm>
              <a:off x="8519075" y="494187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6" name="pl135"/>
            <p:cNvSpPr/>
            <p:nvPr/>
          </p:nvSpPr>
          <p:spPr>
            <a:xfrm>
              <a:off x="8519075" y="425490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7" name="pl136"/>
            <p:cNvSpPr/>
            <p:nvPr/>
          </p:nvSpPr>
          <p:spPr>
            <a:xfrm>
              <a:off x="8519075" y="356792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8" name="pl137"/>
            <p:cNvSpPr/>
            <p:nvPr/>
          </p:nvSpPr>
          <p:spPr>
            <a:xfrm>
              <a:off x="8519075" y="288095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9" name="pl138"/>
            <p:cNvSpPr/>
            <p:nvPr/>
          </p:nvSpPr>
          <p:spPr>
            <a:xfrm>
              <a:off x="8519075" y="21939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0" name="pl139"/>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1" name="pl140"/>
            <p:cNvSpPr/>
            <p:nvPr/>
          </p:nvSpPr>
          <p:spPr>
            <a:xfrm>
              <a:off x="8519075" y="45983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2" name="pl141"/>
            <p:cNvSpPr/>
            <p:nvPr/>
          </p:nvSpPr>
          <p:spPr>
            <a:xfrm>
              <a:off x="8519075" y="39114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3" name="pl142"/>
            <p:cNvSpPr/>
            <p:nvPr/>
          </p:nvSpPr>
          <p:spPr>
            <a:xfrm>
              <a:off x="8519075" y="32244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4" name="pl143"/>
            <p:cNvSpPr/>
            <p:nvPr/>
          </p:nvSpPr>
          <p:spPr>
            <a:xfrm>
              <a:off x="8519075" y="253747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5" name="rc144"/>
            <p:cNvSpPr/>
            <p:nvPr/>
          </p:nvSpPr>
          <p:spPr>
            <a:xfrm>
              <a:off x="8557813" y="5233560"/>
              <a:ext cx="232429" cy="517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813" y="5219134"/>
              <a:ext cx="232429" cy="14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557813" y="5130240"/>
              <a:ext cx="232429" cy="888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557813" y="4942696"/>
              <a:ext cx="232429" cy="187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16068" y="5251009"/>
              <a:ext cx="232429" cy="34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16068" y="5238506"/>
              <a:ext cx="232429" cy="125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16068" y="5183686"/>
              <a:ext cx="232429" cy="548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16068" y="4984052"/>
              <a:ext cx="232429" cy="199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74323" y="5257192"/>
              <a:ext cx="232429" cy="2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74323" y="5256230"/>
              <a:ext cx="232429" cy="9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74323" y="5190281"/>
              <a:ext cx="232429" cy="659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74323" y="4996967"/>
              <a:ext cx="232429" cy="193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332578" y="5268046"/>
              <a:ext cx="232429" cy="173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332578" y="5263924"/>
              <a:ext cx="232429" cy="41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332578" y="5215699"/>
              <a:ext cx="232429" cy="482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332578" y="5060855"/>
              <a:ext cx="232429" cy="154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90833" y="5265161"/>
              <a:ext cx="232429" cy="20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90833" y="5264886"/>
              <a:ext cx="232429" cy="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90833" y="5191930"/>
              <a:ext cx="232429" cy="72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90833" y="4994906"/>
              <a:ext cx="232429" cy="197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849088" y="5269970"/>
              <a:ext cx="232429" cy="153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849088" y="5268183"/>
              <a:ext cx="232429" cy="1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849088" y="5207043"/>
              <a:ext cx="232429" cy="61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849088" y="5052886"/>
              <a:ext cx="232429" cy="154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107343" y="5271756"/>
              <a:ext cx="232429" cy="136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07343" y="5270931"/>
              <a:ext cx="232429" cy="8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107343" y="5258841"/>
              <a:ext cx="232429" cy="120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07343" y="5089433"/>
              <a:ext cx="232429" cy="169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65598" y="5246475"/>
              <a:ext cx="232429" cy="38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65598" y="5242903"/>
              <a:ext cx="232429" cy="35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65598" y="5203608"/>
              <a:ext cx="232429" cy="392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65598" y="4975533"/>
              <a:ext cx="232429" cy="22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623853" y="5235896"/>
              <a:ext cx="232429" cy="49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23853" y="5233010"/>
              <a:ext cx="232429" cy="2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623853" y="5202372"/>
              <a:ext cx="232429" cy="30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23853" y="4958084"/>
              <a:ext cx="232429" cy="244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82108" y="5231499"/>
              <a:ext cx="232429" cy="538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82108" y="5229850"/>
              <a:ext cx="232429" cy="16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82108" y="5181900"/>
              <a:ext cx="232429" cy="47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82108" y="4929781"/>
              <a:ext cx="232429" cy="252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140363" y="5243590"/>
              <a:ext cx="232429" cy="41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140363" y="524359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140363" y="5219958"/>
              <a:ext cx="232429" cy="236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140363" y="5011806"/>
              <a:ext cx="232429" cy="208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98618" y="5271069"/>
              <a:ext cx="232429" cy="14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98618" y="527106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98618" y="5250734"/>
              <a:ext cx="232429" cy="203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98618" y="5133674"/>
              <a:ext cx="232429" cy="117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4528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7017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7,191 case(s)</a:t>
              </a:r>
            </a:p>
          </p:txBody>
        </p:sp>
        <p:sp>
          <p:nvSpPr>
            <p:cNvPr id="195" name="pg194"/>
            <p:cNvSpPr/>
            <p:nvPr/>
          </p:nvSpPr>
          <p:spPr>
            <a:xfrm>
              <a:off x="935979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63868"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6,328 case(s)</a:t>
              </a:r>
            </a:p>
          </p:txBody>
        </p:sp>
        <p:sp>
          <p:nvSpPr>
            <p:cNvPr id="197" name="rc196"/>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669786" y="2153563"/>
              <a:ext cx="3150710" cy="3131794"/>
            </a:xfrm>
            <a:prstGeom prst="rect">
              <a:avLst/>
            </a:prstGeom>
            <a:solidFill>
              <a:srgbClr val="FFFFFF">
                <a:alpha val="100000"/>
              </a:srgbClr>
            </a:solidFill>
          </p:spPr>
          <p:txBody>
            <a:bodyPr/>
            <a:lstStyle/>
            <a:p/>
          </p:txBody>
        </p:sp>
        <p:sp>
          <p:nvSpPr>
            <p:cNvPr id="199" name="pl198"/>
            <p:cNvSpPr/>
            <p:nvPr/>
          </p:nvSpPr>
          <p:spPr>
            <a:xfrm>
              <a:off x="11669786" y="494187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0" name="pl199"/>
            <p:cNvSpPr/>
            <p:nvPr/>
          </p:nvSpPr>
          <p:spPr>
            <a:xfrm>
              <a:off x="11669786" y="425490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1" name="pl200"/>
            <p:cNvSpPr/>
            <p:nvPr/>
          </p:nvSpPr>
          <p:spPr>
            <a:xfrm>
              <a:off x="11669786" y="356792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2" name="pl201"/>
            <p:cNvSpPr/>
            <p:nvPr/>
          </p:nvSpPr>
          <p:spPr>
            <a:xfrm>
              <a:off x="11669786" y="288095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3" name="pl202"/>
            <p:cNvSpPr/>
            <p:nvPr/>
          </p:nvSpPr>
          <p:spPr>
            <a:xfrm>
              <a:off x="11669786" y="21939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4" name="pl203"/>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5" name="pl204"/>
            <p:cNvSpPr/>
            <p:nvPr/>
          </p:nvSpPr>
          <p:spPr>
            <a:xfrm>
              <a:off x="11669786" y="45983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6" name="pl205"/>
            <p:cNvSpPr/>
            <p:nvPr/>
          </p:nvSpPr>
          <p:spPr>
            <a:xfrm>
              <a:off x="11669786" y="39114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7" name="pl206"/>
            <p:cNvSpPr/>
            <p:nvPr/>
          </p:nvSpPr>
          <p:spPr>
            <a:xfrm>
              <a:off x="11669786" y="32244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8" name="pl207"/>
            <p:cNvSpPr/>
            <p:nvPr/>
          </p:nvSpPr>
          <p:spPr>
            <a:xfrm>
              <a:off x="11669786" y="253747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9" name="rc208"/>
            <p:cNvSpPr/>
            <p:nvPr/>
          </p:nvSpPr>
          <p:spPr>
            <a:xfrm>
              <a:off x="11708524" y="5185747"/>
              <a:ext cx="232429" cy="99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708524" y="5185609"/>
              <a:ext cx="232429" cy="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708524" y="5063741"/>
              <a:ext cx="232429" cy="1218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708524" y="4745535"/>
              <a:ext cx="232429" cy="318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66779" y="5193578"/>
              <a:ext cx="232429" cy="917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66779" y="5192891"/>
              <a:ext cx="232429" cy="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66779" y="5069374"/>
              <a:ext cx="232429" cy="1235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66779" y="4732483"/>
              <a:ext cx="232429" cy="336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225034" y="5220508"/>
              <a:ext cx="232429" cy="64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225034" y="5218584"/>
              <a:ext cx="232429" cy="1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225034" y="5103997"/>
              <a:ext cx="232429" cy="1145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225034" y="4849131"/>
              <a:ext cx="232429" cy="254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83289" y="5236171"/>
              <a:ext cx="232429" cy="4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83289" y="5233972"/>
              <a:ext cx="232429" cy="21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83289" y="5134774"/>
              <a:ext cx="232429" cy="991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83289" y="4871389"/>
              <a:ext cx="232429" cy="263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741544" y="5209928"/>
              <a:ext cx="232429" cy="75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741544" y="5205119"/>
              <a:ext cx="232429" cy="4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741544" y="5064428"/>
              <a:ext cx="232429" cy="1406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741544" y="4752405"/>
              <a:ext cx="232429" cy="3120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99799" y="5198799"/>
              <a:ext cx="232429" cy="86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99799" y="5189731"/>
              <a:ext cx="232429" cy="9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99799" y="5038323"/>
              <a:ext cx="232429" cy="151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99799" y="4720942"/>
              <a:ext cx="232429" cy="317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58054" y="5145628"/>
              <a:ext cx="232429" cy="139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58054" y="5140956"/>
              <a:ext cx="232429" cy="46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58054" y="4964405"/>
              <a:ext cx="232429" cy="176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58054" y="4576540"/>
              <a:ext cx="232429" cy="387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516309" y="5068412"/>
              <a:ext cx="232429" cy="216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516309" y="5061130"/>
              <a:ext cx="232429" cy="7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516309" y="4791975"/>
              <a:ext cx="232429" cy="2691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516309" y="4397790"/>
              <a:ext cx="232429" cy="394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74564" y="5019774"/>
              <a:ext cx="232429" cy="2655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74564" y="5016477"/>
              <a:ext cx="232429" cy="32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74564" y="4602508"/>
              <a:ext cx="232429" cy="413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74564" y="4112834"/>
              <a:ext cx="232429" cy="48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32819" y="5070473"/>
              <a:ext cx="232429" cy="2148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32819" y="5068962"/>
              <a:ext cx="232429" cy="15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32819" y="4422384"/>
              <a:ext cx="232429" cy="6465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32819" y="4029848"/>
              <a:ext cx="232429" cy="392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91074" y="5076793"/>
              <a:ext cx="232429" cy="208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91074" y="5076381"/>
              <a:ext cx="232429" cy="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91074" y="4477891"/>
              <a:ext cx="232429" cy="5984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91074" y="4188264"/>
              <a:ext cx="232429" cy="289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49329" y="5211577"/>
              <a:ext cx="232429" cy="73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49329" y="52115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49329" y="4663099"/>
              <a:ext cx="232429" cy="54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49329" y="4515400"/>
              <a:ext cx="232429" cy="147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7186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396745"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36,591 case(s)</a:t>
              </a:r>
            </a:p>
          </p:txBody>
        </p:sp>
        <p:sp>
          <p:nvSpPr>
            <p:cNvPr id="259" name="pg258"/>
            <p:cNvSpPr/>
            <p:nvPr/>
          </p:nvSpPr>
          <p:spPr>
            <a:xfrm>
              <a:off x="1249039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9446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36,590 case(s)</a:t>
              </a:r>
            </a:p>
          </p:txBody>
        </p:sp>
        <p:sp>
          <p:nvSpPr>
            <p:cNvPr id="261" name="rc260"/>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820496" y="2153563"/>
              <a:ext cx="3150710" cy="3131794"/>
            </a:xfrm>
            <a:prstGeom prst="rect">
              <a:avLst/>
            </a:prstGeom>
            <a:solidFill>
              <a:srgbClr val="FFFFFF">
                <a:alpha val="100000"/>
              </a:srgbClr>
            </a:solidFill>
          </p:spPr>
          <p:txBody>
            <a:bodyPr/>
            <a:lstStyle/>
            <a:p/>
          </p:txBody>
        </p:sp>
        <p:sp>
          <p:nvSpPr>
            <p:cNvPr id="263" name="pl262"/>
            <p:cNvSpPr/>
            <p:nvPr/>
          </p:nvSpPr>
          <p:spPr>
            <a:xfrm>
              <a:off x="14820496" y="494187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4" name="pl263"/>
            <p:cNvSpPr/>
            <p:nvPr/>
          </p:nvSpPr>
          <p:spPr>
            <a:xfrm>
              <a:off x="14820496" y="425490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5" name="pl264"/>
            <p:cNvSpPr/>
            <p:nvPr/>
          </p:nvSpPr>
          <p:spPr>
            <a:xfrm>
              <a:off x="14820496" y="356792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6" name="pl265"/>
            <p:cNvSpPr/>
            <p:nvPr/>
          </p:nvSpPr>
          <p:spPr>
            <a:xfrm>
              <a:off x="14820496" y="288095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7" name="pl266"/>
            <p:cNvSpPr/>
            <p:nvPr/>
          </p:nvSpPr>
          <p:spPr>
            <a:xfrm>
              <a:off x="14820496" y="21939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8" name="pl267"/>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9" name="pl268"/>
            <p:cNvSpPr/>
            <p:nvPr/>
          </p:nvSpPr>
          <p:spPr>
            <a:xfrm>
              <a:off x="14820496" y="45983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0" name="pl269"/>
            <p:cNvSpPr/>
            <p:nvPr/>
          </p:nvSpPr>
          <p:spPr>
            <a:xfrm>
              <a:off x="14820496" y="39114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1" name="pl270"/>
            <p:cNvSpPr/>
            <p:nvPr/>
          </p:nvSpPr>
          <p:spPr>
            <a:xfrm>
              <a:off x="14820496" y="32244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2" name="pl271"/>
            <p:cNvSpPr/>
            <p:nvPr/>
          </p:nvSpPr>
          <p:spPr>
            <a:xfrm>
              <a:off x="14820496" y="253747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3" name="rc272"/>
            <p:cNvSpPr/>
            <p:nvPr/>
          </p:nvSpPr>
          <p:spPr>
            <a:xfrm>
              <a:off x="14859235" y="4967015"/>
              <a:ext cx="232429" cy="3183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859235" y="4966740"/>
              <a:ext cx="232429" cy="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859235" y="4090027"/>
              <a:ext cx="232429" cy="876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59235" y="3789133"/>
              <a:ext cx="232429" cy="300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117490" y="5048902"/>
              <a:ext cx="232429" cy="23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117490" y="5048078"/>
              <a:ext cx="232429" cy="8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117490" y="4176036"/>
              <a:ext cx="232429" cy="8720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117490" y="3935046"/>
              <a:ext cx="232429" cy="24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75745" y="4999028"/>
              <a:ext cx="232429" cy="2863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75745" y="4995868"/>
              <a:ext cx="232429" cy="31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75745" y="3796278"/>
              <a:ext cx="232429" cy="11995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75745" y="3401269"/>
              <a:ext cx="232429" cy="395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34000" y="4931567"/>
              <a:ext cx="232429" cy="353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634000" y="4929919"/>
              <a:ext cx="232429" cy="16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34000" y="3456914"/>
              <a:ext cx="232429" cy="14730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34000" y="2876285"/>
              <a:ext cx="232429" cy="580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92255" y="5107707"/>
              <a:ext cx="232429" cy="177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92255" y="5106745"/>
              <a:ext cx="232429" cy="9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92255" y="4003468"/>
              <a:ext cx="232429" cy="11032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92255" y="3740770"/>
              <a:ext cx="232429" cy="262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50510" y="5171046"/>
              <a:ext cx="232429" cy="114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50510" y="51710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50510" y="4321811"/>
              <a:ext cx="232429" cy="849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50510" y="4140863"/>
              <a:ext cx="232429" cy="1809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408764" y="5211165"/>
              <a:ext cx="232429" cy="74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408764" y="52111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408764" y="4659252"/>
              <a:ext cx="232429" cy="5519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408764" y="4538757"/>
              <a:ext cx="232429" cy="12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67019" y="5270657"/>
              <a:ext cx="232429" cy="14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67019" y="52706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67019" y="5074870"/>
              <a:ext cx="232429" cy="1957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67019" y="5039010"/>
              <a:ext cx="232429" cy="3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63,352 case(s)</a:t>
              </a:r>
            </a:p>
          </p:txBody>
        </p:sp>
        <p:sp>
          <p:nvSpPr>
            <p:cNvPr id="307" name="pg306"/>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94238" y="4483528"/>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36" name="tx435"/>
            <p:cNvSpPr/>
            <p:nvPr/>
          </p:nvSpPr>
          <p:spPr>
            <a:xfrm>
              <a:off x="1230614" y="379655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37" name="tx436"/>
            <p:cNvSpPr/>
            <p:nvPr/>
          </p:nvSpPr>
          <p:spPr>
            <a:xfrm>
              <a:off x="1230614" y="3109584"/>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15,000</a:t>
              </a:r>
            </a:p>
          </p:txBody>
        </p:sp>
        <p:sp>
          <p:nvSpPr>
            <p:cNvPr id="438" name="tx437"/>
            <p:cNvSpPr/>
            <p:nvPr/>
          </p:nvSpPr>
          <p:spPr>
            <a:xfrm>
              <a:off x="1230614" y="2422613"/>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20,000</a:t>
              </a:r>
            </a:p>
          </p:txBody>
        </p:sp>
        <p:sp>
          <p:nvSpPr>
            <p:cNvPr id="439" name="pl438"/>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182860" y="45983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2182860" y="39114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182860" y="32244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2182860" y="25374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365527" y="6510025"/>
              <a:ext cx="3810569" cy="2788960"/>
            </a:xfrm>
            <a:prstGeom prst="rect">
              <a:avLst/>
            </a:prstGeom>
            <a:solidFill>
              <a:srgbClr val="FFFFFF">
                <a:alpha val="100000"/>
              </a:srgbClr>
            </a:solidFill>
          </p:spPr>
          <p:txBody>
            <a:bodyPr/>
            <a:lstStyle/>
            <a:p/>
          </p:txBody>
        </p:sp>
        <p:sp>
          <p:nvSpPr>
            <p:cNvPr id="462" name="pl6"/>
            <p:cNvSpPr/>
            <p:nvPr/>
          </p:nvSpPr>
          <p:spPr>
            <a:xfrm>
              <a:off x="7365527" y="8775224"/>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63" name="pl7"/>
            <p:cNvSpPr/>
            <p:nvPr/>
          </p:nvSpPr>
          <p:spPr>
            <a:xfrm>
              <a:off x="7365527" y="7981243"/>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64" name="pl8"/>
            <p:cNvSpPr/>
            <p:nvPr/>
          </p:nvSpPr>
          <p:spPr>
            <a:xfrm>
              <a:off x="7365527" y="7187262"/>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65" name="pl9"/>
            <p:cNvSpPr/>
            <p:nvPr/>
          </p:nvSpPr>
          <p:spPr>
            <a:xfrm>
              <a:off x="7365527" y="9172214"/>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6" name="pl10"/>
            <p:cNvSpPr/>
            <p:nvPr/>
          </p:nvSpPr>
          <p:spPr>
            <a:xfrm>
              <a:off x="7365527" y="8378234"/>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7" name="pl11"/>
            <p:cNvSpPr/>
            <p:nvPr/>
          </p:nvSpPr>
          <p:spPr>
            <a:xfrm>
              <a:off x="7365527" y="7584253"/>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8" name="pl12"/>
            <p:cNvSpPr/>
            <p:nvPr/>
          </p:nvSpPr>
          <p:spPr>
            <a:xfrm>
              <a:off x="7365527" y="6790272"/>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9" name="rc13"/>
            <p:cNvSpPr/>
            <p:nvPr/>
          </p:nvSpPr>
          <p:spPr>
            <a:xfrm>
              <a:off x="7497839" y="8523532"/>
              <a:ext cx="370472" cy="6423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4"/>
            <p:cNvSpPr/>
            <p:nvPr/>
          </p:nvSpPr>
          <p:spPr>
            <a:xfrm>
              <a:off x="8027084" y="7315411"/>
              <a:ext cx="370472" cy="17454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8556330" y="7986960"/>
              <a:ext cx="370472" cy="10763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9085576" y="8975863"/>
              <a:ext cx="370472" cy="1717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9614822" y="9015483"/>
              <a:ext cx="370472" cy="1116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10144067" y="8932115"/>
              <a:ext cx="370472" cy="1607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10673313" y="9102662"/>
              <a:ext cx="370472" cy="473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0"/>
            <p:cNvSpPr/>
            <p:nvPr/>
          </p:nvSpPr>
          <p:spPr>
            <a:xfrm>
              <a:off x="7497839" y="8462951"/>
              <a:ext cx="370472" cy="605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1"/>
            <p:cNvSpPr/>
            <p:nvPr/>
          </p:nvSpPr>
          <p:spPr>
            <a:xfrm>
              <a:off x="8027084" y="6931918"/>
              <a:ext cx="370472" cy="383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2"/>
            <p:cNvSpPr/>
            <p:nvPr/>
          </p:nvSpPr>
          <p:spPr>
            <a:xfrm>
              <a:off x="8556330" y="7742096"/>
              <a:ext cx="370472" cy="244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3"/>
            <p:cNvSpPr/>
            <p:nvPr/>
          </p:nvSpPr>
          <p:spPr>
            <a:xfrm>
              <a:off x="9085576" y="8920919"/>
              <a:ext cx="370472" cy="549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4"/>
            <p:cNvSpPr/>
            <p:nvPr/>
          </p:nvSpPr>
          <p:spPr>
            <a:xfrm>
              <a:off x="9614822" y="8978245"/>
              <a:ext cx="370472" cy="372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5"/>
            <p:cNvSpPr/>
            <p:nvPr/>
          </p:nvSpPr>
          <p:spPr>
            <a:xfrm>
              <a:off x="10144067" y="8899958"/>
              <a:ext cx="370472" cy="321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6"/>
            <p:cNvSpPr/>
            <p:nvPr/>
          </p:nvSpPr>
          <p:spPr>
            <a:xfrm>
              <a:off x="10673313" y="9096230"/>
              <a:ext cx="370472" cy="64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7"/>
            <p:cNvSpPr/>
            <p:nvPr/>
          </p:nvSpPr>
          <p:spPr>
            <a:xfrm>
              <a:off x="7497839" y="8455647"/>
              <a:ext cx="370472" cy="73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8"/>
            <p:cNvSpPr/>
            <p:nvPr/>
          </p:nvSpPr>
          <p:spPr>
            <a:xfrm>
              <a:off x="8027084" y="6636796"/>
              <a:ext cx="370472" cy="29512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9"/>
            <p:cNvSpPr/>
            <p:nvPr/>
          </p:nvSpPr>
          <p:spPr>
            <a:xfrm>
              <a:off x="8556330" y="7353919"/>
              <a:ext cx="370472" cy="3881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0"/>
            <p:cNvSpPr/>
            <p:nvPr/>
          </p:nvSpPr>
          <p:spPr>
            <a:xfrm>
              <a:off x="9085576" y="8774668"/>
              <a:ext cx="370472" cy="1462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1"/>
            <p:cNvSpPr/>
            <p:nvPr/>
          </p:nvSpPr>
          <p:spPr>
            <a:xfrm>
              <a:off x="9614822" y="8868120"/>
              <a:ext cx="370472" cy="1101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2"/>
            <p:cNvSpPr/>
            <p:nvPr/>
          </p:nvSpPr>
          <p:spPr>
            <a:xfrm>
              <a:off x="10144067" y="8806586"/>
              <a:ext cx="370472" cy="933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3"/>
            <p:cNvSpPr/>
            <p:nvPr/>
          </p:nvSpPr>
          <p:spPr>
            <a:xfrm>
              <a:off x="10673313" y="9085353"/>
              <a:ext cx="370472" cy="108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4"/>
            <p:cNvSpPr/>
            <p:nvPr/>
          </p:nvSpPr>
          <p:spPr>
            <a:xfrm>
              <a:off x="7497839" y="9165862"/>
              <a:ext cx="370472" cy="63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5"/>
            <p:cNvSpPr/>
            <p:nvPr/>
          </p:nvSpPr>
          <p:spPr>
            <a:xfrm>
              <a:off x="8027084" y="9060898"/>
              <a:ext cx="370472" cy="1113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6"/>
            <p:cNvSpPr/>
            <p:nvPr/>
          </p:nvSpPr>
          <p:spPr>
            <a:xfrm>
              <a:off x="8556330" y="9063280"/>
              <a:ext cx="370472" cy="1089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7"/>
            <p:cNvSpPr/>
            <p:nvPr/>
          </p:nvSpPr>
          <p:spPr>
            <a:xfrm>
              <a:off x="9085576" y="9147601"/>
              <a:ext cx="370472" cy="246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8"/>
            <p:cNvSpPr/>
            <p:nvPr/>
          </p:nvSpPr>
          <p:spPr>
            <a:xfrm>
              <a:off x="9614822" y="9127116"/>
              <a:ext cx="370472" cy="450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9"/>
            <p:cNvSpPr/>
            <p:nvPr/>
          </p:nvSpPr>
          <p:spPr>
            <a:xfrm>
              <a:off x="10144067" y="9092816"/>
              <a:ext cx="370472" cy="793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40"/>
            <p:cNvSpPr/>
            <p:nvPr/>
          </p:nvSpPr>
          <p:spPr>
            <a:xfrm>
              <a:off x="10673313" y="9149983"/>
              <a:ext cx="370472" cy="222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pl41"/>
            <p:cNvSpPr/>
            <p:nvPr/>
          </p:nvSpPr>
          <p:spPr>
            <a:xfrm>
              <a:off x="7683075" y="6867288"/>
              <a:ext cx="3175474" cy="2293492"/>
            </a:xfrm>
            <a:custGeom>
              <a:avLst/>
              <a:pathLst>
                <a:path w="3175474" h="2293492">
                  <a:moveTo>
                    <a:pt x="0" y="0"/>
                  </a:moveTo>
                  <a:lnTo>
                    <a:pt x="529245" y="283491"/>
                  </a:lnTo>
                  <a:lnTo>
                    <a:pt x="1058491" y="1180375"/>
                  </a:lnTo>
                  <a:lnTo>
                    <a:pt x="1587737" y="2074455"/>
                  </a:lnTo>
                  <a:lnTo>
                    <a:pt x="2116982" y="2210765"/>
                  </a:lnTo>
                  <a:lnTo>
                    <a:pt x="2646228" y="2224216"/>
                  </a:lnTo>
                  <a:lnTo>
                    <a:pt x="3175474" y="2293492"/>
                  </a:lnTo>
                </a:path>
              </a:pathLst>
            </a:custGeom>
            <a:ln w="40651" cap="flat">
              <a:solidFill>
                <a:srgbClr val="000000">
                  <a:alpha val="100000"/>
                </a:srgbClr>
              </a:solidFill>
              <a:prstDash val="solid"/>
              <a:round/>
            </a:ln>
          </p:spPr>
          <p:txBody>
            <a:bodyPr/>
            <a:lstStyle/>
            <a:p/>
          </p:txBody>
        </p:sp>
        <p:sp>
          <p:nvSpPr>
            <p:cNvPr id="498" name="rc42"/>
            <p:cNvSpPr/>
            <p:nvPr/>
          </p:nvSpPr>
          <p:spPr>
            <a:xfrm>
              <a:off x="7365527" y="6510025"/>
              <a:ext cx="3810569" cy="2788960"/>
            </a:xfrm>
            <a:prstGeom prst="rect">
              <a:avLst/>
            </a:prstGeom>
            <a:ln w="13550" cap="rnd">
              <a:solidFill>
                <a:srgbClr val="333333">
                  <a:alpha val="100000"/>
                </a:srgbClr>
              </a:solidFill>
              <a:prstDash val="solid"/>
              <a:round/>
            </a:ln>
          </p:spPr>
          <p:txBody>
            <a:bodyPr/>
            <a:lstStyle/>
            <a:p/>
          </p:txBody>
        </p:sp>
        <p:sp>
          <p:nvSpPr>
            <p:cNvPr id="499" name="tx43"/>
            <p:cNvSpPr/>
            <p:nvPr/>
          </p:nvSpPr>
          <p:spPr>
            <a:xfrm>
              <a:off x="6971004" y="9169908"/>
              <a:ext cx="2964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0" name="tx44"/>
            <p:cNvSpPr/>
            <p:nvPr/>
          </p:nvSpPr>
          <p:spPr>
            <a:xfrm>
              <a:off x="6801340" y="8356207"/>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10,000</a:t>
              </a:r>
            </a:p>
          </p:txBody>
        </p:sp>
        <p:sp>
          <p:nvSpPr>
            <p:cNvPr id="501" name="tx45"/>
            <p:cNvSpPr/>
            <p:nvPr/>
          </p:nvSpPr>
          <p:spPr>
            <a:xfrm>
              <a:off x="6801340" y="7562226"/>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20,000</a:t>
              </a:r>
            </a:p>
          </p:txBody>
        </p:sp>
        <p:sp>
          <p:nvSpPr>
            <p:cNvPr id="502" name="tx46"/>
            <p:cNvSpPr/>
            <p:nvPr/>
          </p:nvSpPr>
          <p:spPr>
            <a:xfrm>
              <a:off x="6801340" y="6768246"/>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30,000</a:t>
              </a:r>
            </a:p>
          </p:txBody>
        </p:sp>
        <p:sp>
          <p:nvSpPr>
            <p:cNvPr id="503" name="pl47"/>
            <p:cNvSpPr/>
            <p:nvPr/>
          </p:nvSpPr>
          <p:spPr>
            <a:xfrm>
              <a:off x="7330733"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8"/>
            <p:cNvSpPr/>
            <p:nvPr/>
          </p:nvSpPr>
          <p:spPr>
            <a:xfrm>
              <a:off x="7330733" y="83782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9"/>
            <p:cNvSpPr/>
            <p:nvPr/>
          </p:nvSpPr>
          <p:spPr>
            <a:xfrm>
              <a:off x="7330733" y="75842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0"/>
            <p:cNvSpPr/>
            <p:nvPr/>
          </p:nvSpPr>
          <p:spPr>
            <a:xfrm>
              <a:off x="7330733" y="67902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5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11176096" y="86117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3"/>
            <p:cNvSpPr/>
            <p:nvPr/>
          </p:nvSpPr>
          <p:spPr>
            <a:xfrm>
              <a:off x="11176096" y="80512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11176096" y="74907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pl55"/>
            <p:cNvSpPr/>
            <p:nvPr/>
          </p:nvSpPr>
          <p:spPr>
            <a:xfrm>
              <a:off x="11176096" y="69302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tx5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3" name="tx57"/>
            <p:cNvSpPr/>
            <p:nvPr/>
          </p:nvSpPr>
          <p:spPr>
            <a:xfrm>
              <a:off x="11274154" y="860942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4" name="tx58"/>
            <p:cNvSpPr/>
            <p:nvPr/>
          </p:nvSpPr>
          <p:spPr>
            <a:xfrm>
              <a:off x="11274154" y="804894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5" name="tx59"/>
            <p:cNvSpPr/>
            <p:nvPr/>
          </p:nvSpPr>
          <p:spPr>
            <a:xfrm>
              <a:off x="11274154" y="748846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516" name="tx60"/>
            <p:cNvSpPr/>
            <p:nvPr/>
          </p:nvSpPr>
          <p:spPr>
            <a:xfrm>
              <a:off x="11274154" y="69279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7" name="pl61"/>
            <p:cNvSpPr/>
            <p:nvPr/>
          </p:nvSpPr>
          <p:spPr>
            <a:xfrm>
              <a:off x="76830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2"/>
            <p:cNvSpPr/>
            <p:nvPr/>
          </p:nvSpPr>
          <p:spPr>
            <a:xfrm>
              <a:off x="82123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3"/>
            <p:cNvSpPr/>
            <p:nvPr/>
          </p:nvSpPr>
          <p:spPr>
            <a:xfrm>
              <a:off x="8741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4"/>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5"/>
            <p:cNvSpPr/>
            <p:nvPr/>
          </p:nvSpPr>
          <p:spPr>
            <a:xfrm>
              <a:off x="9800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6"/>
            <p:cNvSpPr/>
            <p:nvPr/>
          </p:nvSpPr>
          <p:spPr>
            <a:xfrm>
              <a:off x="103293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7"/>
            <p:cNvSpPr/>
            <p:nvPr/>
          </p:nvSpPr>
          <p:spPr>
            <a:xfrm>
              <a:off x="108585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tx68"/>
            <p:cNvSpPr/>
            <p:nvPr/>
          </p:nvSpPr>
          <p:spPr>
            <a:xfrm rot="-2700000">
              <a:off x="75731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5" name="tx69"/>
            <p:cNvSpPr/>
            <p:nvPr/>
          </p:nvSpPr>
          <p:spPr>
            <a:xfrm rot="-2700000">
              <a:off x="806272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6" name="tx70"/>
            <p:cNvSpPr/>
            <p:nvPr/>
          </p:nvSpPr>
          <p:spPr>
            <a:xfrm rot="-2700000">
              <a:off x="859131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7" name="tx71"/>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8" name="tx72"/>
            <p:cNvSpPr/>
            <p:nvPr/>
          </p:nvSpPr>
          <p:spPr>
            <a:xfrm rot="-2700000">
              <a:off x="950511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9" name="tx73"/>
            <p:cNvSpPr/>
            <p:nvPr/>
          </p:nvSpPr>
          <p:spPr>
            <a:xfrm rot="-2700000">
              <a:off x="1003433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0" name="tx74"/>
            <p:cNvSpPr/>
            <p:nvPr/>
          </p:nvSpPr>
          <p:spPr>
            <a:xfrm rot="-2700000">
              <a:off x="106756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1" name="tx75"/>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2" name="tx76"/>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3"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4"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5" name="rc79"/>
            <p:cNvSpPr/>
            <p:nvPr/>
          </p:nvSpPr>
          <p:spPr>
            <a:xfrm>
              <a:off x="6628303" y="10217410"/>
              <a:ext cx="1051268" cy="182880"/>
            </a:xfrm>
            <a:prstGeom prst="rect">
              <a:avLst/>
            </a:prstGeom>
            <a:solidFill>
              <a:srgbClr val="FFFFFF">
                <a:alpha val="100000"/>
              </a:srgbClr>
            </a:solidFill>
          </p:spPr>
          <p:txBody>
            <a:bodyPr/>
            <a:lstStyle/>
            <a:p/>
          </p:txBody>
        </p:sp>
        <p:sp>
          <p:nvSpPr>
            <p:cNvPr id="536" name="rc80"/>
            <p:cNvSpPr/>
            <p:nvPr/>
          </p:nvSpPr>
          <p:spPr>
            <a:xfrm>
              <a:off x="6628303" y="10217410"/>
              <a:ext cx="182879" cy="182880"/>
            </a:xfrm>
            <a:prstGeom prst="rect">
              <a:avLst/>
            </a:prstGeom>
            <a:solidFill>
              <a:srgbClr val="FFFFFF">
                <a:alpha val="100000"/>
              </a:srgbClr>
            </a:solidFill>
          </p:spPr>
          <p:txBody>
            <a:bodyPr/>
            <a:lstStyle/>
            <a:p/>
          </p:txBody>
        </p:sp>
        <p:sp>
          <p:nvSpPr>
            <p:cNvPr id="537" name="pl81"/>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8" name="tx82"/>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9" name="rc83"/>
            <p:cNvSpPr/>
            <p:nvPr/>
          </p:nvSpPr>
          <p:spPr>
            <a:xfrm>
              <a:off x="7859571" y="10217410"/>
              <a:ext cx="4027628" cy="182880"/>
            </a:xfrm>
            <a:prstGeom prst="rect">
              <a:avLst/>
            </a:prstGeom>
            <a:solidFill>
              <a:srgbClr val="FFFFFF">
                <a:alpha val="100000"/>
              </a:srgbClr>
            </a:solidFill>
          </p:spPr>
          <p:txBody>
            <a:bodyPr/>
            <a:lstStyle/>
            <a:p/>
          </p:txBody>
        </p:sp>
        <p:sp>
          <p:nvSpPr>
            <p:cNvPr id="540" name="rc84"/>
            <p:cNvSpPr/>
            <p:nvPr/>
          </p:nvSpPr>
          <p:spPr>
            <a:xfrm>
              <a:off x="7859571" y="10217410"/>
              <a:ext cx="182879" cy="182880"/>
            </a:xfrm>
            <a:prstGeom prst="rect">
              <a:avLst/>
            </a:prstGeom>
            <a:solidFill>
              <a:srgbClr val="FFFFFF">
                <a:alpha val="100000"/>
              </a:srgbClr>
            </a:solidFill>
          </p:spPr>
          <p:txBody>
            <a:bodyPr/>
            <a:lstStyle/>
            <a:p/>
          </p:txBody>
        </p:sp>
        <p:sp>
          <p:nvSpPr>
            <p:cNvPr id="541" name="rc85"/>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2" name="rc86"/>
            <p:cNvSpPr/>
            <p:nvPr/>
          </p:nvSpPr>
          <p:spPr>
            <a:xfrm>
              <a:off x="8950811" y="10217410"/>
              <a:ext cx="182879" cy="182880"/>
            </a:xfrm>
            <a:prstGeom prst="rect">
              <a:avLst/>
            </a:prstGeom>
            <a:solidFill>
              <a:srgbClr val="FFFFFF">
                <a:alpha val="100000"/>
              </a:srgbClr>
            </a:solidFill>
          </p:spPr>
          <p:txBody>
            <a:bodyPr/>
            <a:lstStyle/>
            <a:p/>
          </p:txBody>
        </p:sp>
        <p:sp>
          <p:nvSpPr>
            <p:cNvPr id="543" name="rc87"/>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4" name="rc88"/>
            <p:cNvSpPr/>
            <p:nvPr/>
          </p:nvSpPr>
          <p:spPr>
            <a:xfrm>
              <a:off x="9876852" y="10217410"/>
              <a:ext cx="182879" cy="182880"/>
            </a:xfrm>
            <a:prstGeom prst="rect">
              <a:avLst/>
            </a:prstGeom>
            <a:solidFill>
              <a:srgbClr val="FFFFFF">
                <a:alpha val="100000"/>
              </a:srgbClr>
            </a:solidFill>
          </p:spPr>
          <p:txBody>
            <a:bodyPr/>
            <a:lstStyle/>
            <a:p/>
          </p:txBody>
        </p:sp>
        <p:sp>
          <p:nvSpPr>
            <p:cNvPr id="545" name="rc89"/>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6" name="rc90"/>
            <p:cNvSpPr/>
            <p:nvPr/>
          </p:nvSpPr>
          <p:spPr>
            <a:xfrm>
              <a:off x="10879094" y="10217410"/>
              <a:ext cx="182879" cy="182880"/>
            </a:xfrm>
            <a:prstGeom prst="rect">
              <a:avLst/>
            </a:prstGeom>
            <a:solidFill>
              <a:srgbClr val="FFFFFF">
                <a:alpha val="100000"/>
              </a:srgbClr>
            </a:solidFill>
          </p:spPr>
          <p:txBody>
            <a:bodyPr/>
            <a:lstStyle/>
            <a:p/>
          </p:txBody>
        </p:sp>
        <p:sp>
          <p:nvSpPr>
            <p:cNvPr id="547" name="rc91"/>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8" name="tx92"/>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9" name="tx93"/>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0" name="tx94"/>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1" name="tx95"/>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2" name="tx96"/>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3" name=""/>
          <p:cNvGrpSpPr/>
          <p:nvPr/>
        </p:nvGrpSpPr>
        <p:grpSpPr>
          <a:xfrm>
            <a:off x="12527280" y="6217920"/>
            <a:ext cx="5486400" cy="4297680"/>
            <a:chOff x="12527280" y="6217920"/>
            <a:chExt cx="5486400" cy="4297680"/>
          </a:xfrm>
        </p:grpSpPr>
        <p:sp>
          <p:nvSpPr>
            <p:cNvPr id="55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7"/>
            <p:cNvSpPr/>
            <p:nvPr/>
          </p:nvSpPr>
          <p:spPr>
            <a:xfrm>
              <a:off x="13325144" y="6842922"/>
              <a:ext cx="4510689" cy="512149"/>
            </a:xfrm>
            <a:custGeom>
              <a:avLst/>
              <a:pathLst>
                <a:path w="4510689" h="512149">
                  <a:moveTo>
                    <a:pt x="0" y="409719"/>
                  </a:moveTo>
                  <a:lnTo>
                    <a:pt x="180427" y="409719"/>
                  </a:lnTo>
                  <a:lnTo>
                    <a:pt x="360855" y="512149"/>
                  </a:lnTo>
                  <a:lnTo>
                    <a:pt x="541282" y="460934"/>
                  </a:lnTo>
                  <a:lnTo>
                    <a:pt x="721710" y="409719"/>
                  </a:lnTo>
                  <a:lnTo>
                    <a:pt x="902137" y="384112"/>
                  </a:lnTo>
                  <a:lnTo>
                    <a:pt x="1082565" y="332897"/>
                  </a:lnTo>
                  <a:lnTo>
                    <a:pt x="1262993" y="409719"/>
                  </a:lnTo>
                  <a:lnTo>
                    <a:pt x="1443420" y="409719"/>
                  </a:lnTo>
                  <a:lnTo>
                    <a:pt x="1623848" y="460934"/>
                  </a:lnTo>
                  <a:lnTo>
                    <a:pt x="1804275" y="358504"/>
                  </a:lnTo>
                  <a:lnTo>
                    <a:pt x="1984703" y="307289"/>
                  </a:lnTo>
                  <a:lnTo>
                    <a:pt x="2165131" y="256074"/>
                  </a:lnTo>
                  <a:lnTo>
                    <a:pt x="2345558" y="128037"/>
                  </a:lnTo>
                  <a:lnTo>
                    <a:pt x="2525986" y="153644"/>
                  </a:lnTo>
                  <a:lnTo>
                    <a:pt x="2706413" y="128037"/>
                  </a:lnTo>
                  <a:lnTo>
                    <a:pt x="2886841" y="102429"/>
                  </a:lnTo>
                  <a:lnTo>
                    <a:pt x="3067268" y="51214"/>
                  </a:lnTo>
                  <a:lnTo>
                    <a:pt x="3247696" y="76822"/>
                  </a:lnTo>
                  <a:lnTo>
                    <a:pt x="3428124" y="102429"/>
                  </a:lnTo>
                  <a:lnTo>
                    <a:pt x="3608551" y="409719"/>
                  </a:lnTo>
                  <a:lnTo>
                    <a:pt x="3788979" y="512149"/>
                  </a:lnTo>
                  <a:lnTo>
                    <a:pt x="3969406" y="0"/>
                  </a:lnTo>
                  <a:lnTo>
                    <a:pt x="4149834" y="256074"/>
                  </a:lnTo>
                  <a:lnTo>
                    <a:pt x="4330262" y="179252"/>
                  </a:lnTo>
                  <a:lnTo>
                    <a:pt x="4510689" y="179252"/>
                  </a:lnTo>
                </a:path>
              </a:pathLst>
            </a:custGeom>
            <a:ln w="32521" cap="flat">
              <a:solidFill>
                <a:srgbClr val="5EB0E8">
                  <a:alpha val="100000"/>
                </a:srgbClr>
              </a:solidFill>
              <a:prstDash val="solid"/>
              <a:round/>
            </a:ln>
          </p:spPr>
          <p:txBody>
            <a:bodyPr/>
            <a:lstStyle/>
            <a:p/>
          </p:txBody>
        </p:sp>
        <p:sp>
          <p:nvSpPr>
            <p:cNvPr id="569" name="pl18"/>
            <p:cNvSpPr/>
            <p:nvPr/>
          </p:nvSpPr>
          <p:spPr>
            <a:xfrm>
              <a:off x="13866427" y="7098997"/>
              <a:ext cx="3969406" cy="1562057"/>
            </a:xfrm>
            <a:custGeom>
              <a:avLst/>
              <a:pathLst>
                <a:path w="3969406" h="1562057">
                  <a:moveTo>
                    <a:pt x="0" y="1562057"/>
                  </a:moveTo>
                  <a:lnTo>
                    <a:pt x="180427" y="1357197"/>
                  </a:lnTo>
                  <a:lnTo>
                    <a:pt x="360855" y="1510842"/>
                  </a:lnTo>
                  <a:lnTo>
                    <a:pt x="541282" y="819439"/>
                  </a:lnTo>
                  <a:lnTo>
                    <a:pt x="721710" y="230467"/>
                  </a:lnTo>
                  <a:lnTo>
                    <a:pt x="902137" y="409719"/>
                  </a:lnTo>
                  <a:lnTo>
                    <a:pt x="1082565" y="384112"/>
                  </a:lnTo>
                  <a:lnTo>
                    <a:pt x="1262993" y="204859"/>
                  </a:lnTo>
                  <a:lnTo>
                    <a:pt x="1443420" y="153644"/>
                  </a:lnTo>
                  <a:lnTo>
                    <a:pt x="1623848" y="102429"/>
                  </a:lnTo>
                  <a:lnTo>
                    <a:pt x="1804275" y="153644"/>
                  </a:lnTo>
                  <a:lnTo>
                    <a:pt x="1984703" y="1382804"/>
                  </a:lnTo>
                  <a:lnTo>
                    <a:pt x="2165131" y="1305982"/>
                  </a:lnTo>
                  <a:lnTo>
                    <a:pt x="2345558" y="691402"/>
                  </a:lnTo>
                  <a:lnTo>
                    <a:pt x="2525986" y="486542"/>
                  </a:lnTo>
                  <a:lnTo>
                    <a:pt x="2706413" y="384112"/>
                  </a:lnTo>
                  <a:lnTo>
                    <a:pt x="2886841" y="281682"/>
                  </a:lnTo>
                  <a:lnTo>
                    <a:pt x="3067268" y="563364"/>
                  </a:lnTo>
                  <a:lnTo>
                    <a:pt x="3247696" y="742617"/>
                  </a:lnTo>
                  <a:lnTo>
                    <a:pt x="3428124" y="281682"/>
                  </a:lnTo>
                  <a:lnTo>
                    <a:pt x="3608551" y="332897"/>
                  </a:lnTo>
                  <a:lnTo>
                    <a:pt x="3788979" y="0"/>
                  </a:lnTo>
                  <a:lnTo>
                    <a:pt x="3969406" y="102429"/>
                  </a:lnTo>
                </a:path>
              </a:pathLst>
            </a:custGeom>
            <a:ln w="32521" cap="flat">
              <a:solidFill>
                <a:srgbClr val="00A173">
                  <a:alpha val="100000"/>
                </a:srgbClr>
              </a:solidFill>
              <a:prstDash val="solid"/>
              <a:round/>
            </a:ln>
          </p:spPr>
          <p:txBody>
            <a:bodyPr/>
            <a:lstStyle/>
            <a:p/>
          </p:txBody>
        </p:sp>
        <p:sp>
          <p:nvSpPr>
            <p:cNvPr id="57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5" name="rc84"/>
            <p:cNvSpPr/>
            <p:nvPr/>
          </p:nvSpPr>
          <p:spPr>
            <a:xfrm>
              <a:off x="14005791" y="9941072"/>
              <a:ext cx="3149396" cy="504938"/>
            </a:xfrm>
            <a:prstGeom prst="rect">
              <a:avLst/>
            </a:prstGeom>
            <a:solidFill>
              <a:srgbClr val="FFFFFF">
                <a:alpha val="100000"/>
              </a:srgbClr>
            </a:solidFill>
          </p:spPr>
          <p:txBody>
            <a:bodyPr/>
            <a:lstStyle/>
            <a:p/>
          </p:txBody>
        </p:sp>
        <p:sp>
          <p:nvSpPr>
            <p:cNvPr id="63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1" name=""/>
          <p:cNvGrpSpPr/>
          <p:nvPr/>
        </p:nvGrpSpPr>
        <p:grpSpPr>
          <a:xfrm>
            <a:off x="594360" y="6217920"/>
            <a:ext cx="5562295" cy="4108319"/>
            <a:chOff x="594360" y="6217920"/>
            <a:chExt cx="5562295" cy="4108319"/>
          </a:xfrm>
        </p:grpSpPr>
        <p:sp>
          <p:nvSpPr>
            <p:cNvPr id="64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3" name="rc4"/>
            <p:cNvSpPr/>
            <p:nvPr/>
          </p:nvSpPr>
          <p:spPr>
            <a:xfrm>
              <a:off x="252554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4" name="rc5"/>
            <p:cNvSpPr/>
            <p:nvPr/>
          </p:nvSpPr>
          <p:spPr>
            <a:xfrm>
              <a:off x="2553779" y="6544587"/>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45" name="rc6"/>
            <p:cNvSpPr/>
            <p:nvPr/>
          </p:nvSpPr>
          <p:spPr>
            <a:xfrm>
              <a:off x="2836145"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46" name="rc7"/>
            <p:cNvSpPr/>
            <p:nvPr/>
          </p:nvSpPr>
          <p:spPr>
            <a:xfrm>
              <a:off x="3118510" y="6544587"/>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7" name="rc8"/>
            <p:cNvSpPr/>
            <p:nvPr/>
          </p:nvSpPr>
          <p:spPr>
            <a:xfrm>
              <a:off x="3400875"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48" name="rc9"/>
            <p:cNvSpPr/>
            <p:nvPr/>
          </p:nvSpPr>
          <p:spPr>
            <a:xfrm>
              <a:off x="3683240" y="6544587"/>
              <a:ext cx="282365" cy="282365"/>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49" name="rc10"/>
            <p:cNvSpPr/>
            <p:nvPr/>
          </p:nvSpPr>
          <p:spPr>
            <a:xfrm>
              <a:off x="3965605" y="6544587"/>
              <a:ext cx="282365" cy="282365"/>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50" name="rc11"/>
            <p:cNvSpPr/>
            <p:nvPr/>
          </p:nvSpPr>
          <p:spPr>
            <a:xfrm>
              <a:off x="4247970" y="6544587"/>
              <a:ext cx="282365" cy="282365"/>
            </a:xfrm>
            <a:prstGeom prst="rect">
              <a:avLst/>
            </a:prstGeom>
            <a:solidFill>
              <a:srgbClr val="F0402F">
                <a:alpha val="100000"/>
              </a:srgbClr>
            </a:solidFill>
            <a:ln w="5420" cap="flat">
              <a:solidFill>
                <a:srgbClr val="FFFFFF">
                  <a:alpha val="100000"/>
                </a:srgbClr>
              </a:solidFill>
              <a:prstDash val="solid"/>
              <a:miter/>
            </a:ln>
          </p:spPr>
          <p:txBody>
            <a:bodyPr/>
            <a:lstStyle/>
            <a:p/>
          </p:txBody>
        </p:sp>
        <p:sp>
          <p:nvSpPr>
            <p:cNvPr id="651" name="rc12"/>
            <p:cNvSpPr/>
            <p:nvPr/>
          </p:nvSpPr>
          <p:spPr>
            <a:xfrm>
              <a:off x="4530335" y="6544587"/>
              <a:ext cx="282365" cy="282365"/>
            </a:xfrm>
            <a:prstGeom prst="rect">
              <a:avLst/>
            </a:prstGeom>
            <a:solidFill>
              <a:srgbClr val="CD1A1E">
                <a:alpha val="100000"/>
              </a:srgbClr>
            </a:solidFill>
            <a:ln w="5420" cap="flat">
              <a:solidFill>
                <a:srgbClr val="FFFFFF">
                  <a:alpha val="100000"/>
                </a:srgbClr>
              </a:solidFill>
              <a:prstDash val="solid"/>
              <a:miter/>
            </a:ln>
          </p:spPr>
          <p:txBody>
            <a:bodyPr/>
            <a:lstStyle/>
            <a:p/>
          </p:txBody>
        </p:sp>
        <p:sp>
          <p:nvSpPr>
            <p:cNvPr id="652" name="rc13"/>
            <p:cNvSpPr/>
            <p:nvPr/>
          </p:nvSpPr>
          <p:spPr>
            <a:xfrm>
              <a:off x="4812700" y="6544587"/>
              <a:ext cx="282365" cy="282365"/>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3" name="rc14"/>
            <p:cNvSpPr/>
            <p:nvPr/>
          </p:nvSpPr>
          <p:spPr>
            <a:xfrm>
              <a:off x="5095065" y="6544587"/>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54" name="rc15"/>
            <p:cNvSpPr/>
            <p:nvPr/>
          </p:nvSpPr>
          <p:spPr>
            <a:xfrm>
              <a:off x="5377430" y="6544587"/>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55" name="rc16"/>
            <p:cNvSpPr/>
            <p:nvPr/>
          </p:nvSpPr>
          <p:spPr>
            <a:xfrm>
              <a:off x="5659795" y="6544587"/>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56" name="rc17"/>
            <p:cNvSpPr/>
            <p:nvPr/>
          </p:nvSpPr>
          <p:spPr>
            <a:xfrm>
              <a:off x="2553779" y="6826953"/>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57" name="rc18"/>
            <p:cNvSpPr/>
            <p:nvPr/>
          </p:nvSpPr>
          <p:spPr>
            <a:xfrm>
              <a:off x="2836145" y="6826953"/>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58" name="rc19"/>
            <p:cNvSpPr/>
            <p:nvPr/>
          </p:nvSpPr>
          <p:spPr>
            <a:xfrm>
              <a:off x="3118510" y="6826953"/>
              <a:ext cx="282365" cy="282365"/>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59" name="rc20"/>
            <p:cNvSpPr/>
            <p:nvPr/>
          </p:nvSpPr>
          <p:spPr>
            <a:xfrm>
              <a:off x="3400875" y="6826953"/>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60" name="rc21"/>
            <p:cNvSpPr/>
            <p:nvPr/>
          </p:nvSpPr>
          <p:spPr>
            <a:xfrm>
              <a:off x="3683240" y="6826953"/>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61" name="rc22"/>
            <p:cNvSpPr/>
            <p:nvPr/>
          </p:nvSpPr>
          <p:spPr>
            <a:xfrm>
              <a:off x="3965605" y="6826953"/>
              <a:ext cx="282365" cy="282365"/>
            </a:xfrm>
            <a:prstGeom prst="rect">
              <a:avLst/>
            </a:prstGeom>
            <a:solidFill>
              <a:srgbClr val="FC7655">
                <a:alpha val="100000"/>
              </a:srgbClr>
            </a:solidFill>
            <a:ln w="5420" cap="flat">
              <a:solidFill>
                <a:srgbClr val="FFFFFF">
                  <a:alpha val="100000"/>
                </a:srgbClr>
              </a:solidFill>
              <a:prstDash val="solid"/>
              <a:miter/>
            </a:ln>
          </p:spPr>
          <p:txBody>
            <a:bodyPr/>
            <a:lstStyle/>
            <a:p/>
          </p:txBody>
        </p:sp>
        <p:sp>
          <p:nvSpPr>
            <p:cNvPr id="662" name="rc23"/>
            <p:cNvSpPr/>
            <p:nvPr/>
          </p:nvSpPr>
          <p:spPr>
            <a:xfrm>
              <a:off x="4247970" y="6826953"/>
              <a:ext cx="282365" cy="282365"/>
            </a:xfrm>
            <a:prstGeom prst="rect">
              <a:avLst/>
            </a:prstGeom>
            <a:solidFill>
              <a:srgbClr val="F34C35">
                <a:alpha val="100000"/>
              </a:srgbClr>
            </a:solidFill>
            <a:ln w="5420" cap="flat">
              <a:solidFill>
                <a:srgbClr val="FFFFFF">
                  <a:alpha val="100000"/>
                </a:srgbClr>
              </a:solidFill>
              <a:prstDash val="solid"/>
              <a:miter/>
            </a:ln>
          </p:spPr>
          <p:txBody>
            <a:bodyPr/>
            <a:lstStyle/>
            <a:p/>
          </p:txBody>
        </p:sp>
        <p:sp>
          <p:nvSpPr>
            <p:cNvPr id="663" name="rc24"/>
            <p:cNvSpPr/>
            <p:nvPr/>
          </p:nvSpPr>
          <p:spPr>
            <a:xfrm>
              <a:off x="4530335" y="6826953"/>
              <a:ext cx="282365" cy="282365"/>
            </a:xfrm>
            <a:prstGeom prst="rect">
              <a:avLst/>
            </a:prstGeom>
            <a:solidFill>
              <a:srgbClr val="F14532">
                <a:alpha val="100000"/>
              </a:srgbClr>
            </a:solidFill>
            <a:ln w="5420" cap="flat">
              <a:solidFill>
                <a:srgbClr val="FFFFFF">
                  <a:alpha val="100000"/>
                </a:srgbClr>
              </a:solidFill>
              <a:prstDash val="solid"/>
              <a:miter/>
            </a:ln>
          </p:spPr>
          <p:txBody>
            <a:bodyPr/>
            <a:lstStyle/>
            <a:p/>
          </p:txBody>
        </p:sp>
        <p:sp>
          <p:nvSpPr>
            <p:cNvPr id="664" name="rc25"/>
            <p:cNvSpPr/>
            <p:nvPr/>
          </p:nvSpPr>
          <p:spPr>
            <a:xfrm>
              <a:off x="4812700" y="6826953"/>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65" name="rc26"/>
            <p:cNvSpPr/>
            <p:nvPr/>
          </p:nvSpPr>
          <p:spPr>
            <a:xfrm>
              <a:off x="5095065" y="6826953"/>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66" name="rc27"/>
            <p:cNvSpPr/>
            <p:nvPr/>
          </p:nvSpPr>
          <p:spPr>
            <a:xfrm>
              <a:off x="5377430" y="6826953"/>
              <a:ext cx="282365" cy="282365"/>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67" name="rc28"/>
            <p:cNvSpPr/>
            <p:nvPr/>
          </p:nvSpPr>
          <p:spPr>
            <a:xfrm>
              <a:off x="5659795" y="682695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68" name="rc29"/>
            <p:cNvSpPr/>
            <p:nvPr/>
          </p:nvSpPr>
          <p:spPr>
            <a:xfrm>
              <a:off x="2553779" y="710931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69" name="rc30"/>
            <p:cNvSpPr/>
            <p:nvPr/>
          </p:nvSpPr>
          <p:spPr>
            <a:xfrm>
              <a:off x="2836145" y="7109318"/>
              <a:ext cx="282365" cy="282365"/>
            </a:xfrm>
            <a:prstGeom prst="rect">
              <a:avLst/>
            </a:prstGeom>
            <a:solidFill>
              <a:srgbClr val="FDA283">
                <a:alpha val="100000"/>
              </a:srgbClr>
            </a:solidFill>
            <a:ln w="5420" cap="flat">
              <a:solidFill>
                <a:srgbClr val="FFFFFF">
                  <a:alpha val="100000"/>
                </a:srgbClr>
              </a:solidFill>
              <a:prstDash val="solid"/>
              <a:miter/>
            </a:ln>
          </p:spPr>
          <p:txBody>
            <a:bodyPr/>
            <a:lstStyle/>
            <a:p/>
          </p:txBody>
        </p:sp>
        <p:sp>
          <p:nvSpPr>
            <p:cNvPr id="670" name="rc31"/>
            <p:cNvSpPr/>
            <p:nvPr/>
          </p:nvSpPr>
          <p:spPr>
            <a:xfrm>
              <a:off x="3118510" y="7109318"/>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71" name="rc32"/>
            <p:cNvSpPr/>
            <p:nvPr/>
          </p:nvSpPr>
          <p:spPr>
            <a:xfrm>
              <a:off x="3400875" y="7109318"/>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72" name="rc33"/>
            <p:cNvSpPr/>
            <p:nvPr/>
          </p:nvSpPr>
          <p:spPr>
            <a:xfrm>
              <a:off x="3683240" y="7109318"/>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73" name="rc34"/>
            <p:cNvSpPr/>
            <p:nvPr/>
          </p:nvSpPr>
          <p:spPr>
            <a:xfrm>
              <a:off x="3965605" y="710931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4" name="rc35"/>
            <p:cNvSpPr/>
            <p:nvPr/>
          </p:nvSpPr>
          <p:spPr>
            <a:xfrm>
              <a:off x="4247970" y="7109318"/>
              <a:ext cx="282365" cy="282365"/>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675" name="rc36"/>
            <p:cNvSpPr/>
            <p:nvPr/>
          </p:nvSpPr>
          <p:spPr>
            <a:xfrm>
              <a:off x="4530335" y="7109318"/>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76" name="rc37"/>
            <p:cNvSpPr/>
            <p:nvPr/>
          </p:nvSpPr>
          <p:spPr>
            <a:xfrm>
              <a:off x="4812700" y="7109318"/>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77" name="rc38"/>
            <p:cNvSpPr/>
            <p:nvPr/>
          </p:nvSpPr>
          <p:spPr>
            <a:xfrm>
              <a:off x="5095065"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8" name="rc39"/>
            <p:cNvSpPr/>
            <p:nvPr/>
          </p:nvSpPr>
          <p:spPr>
            <a:xfrm>
              <a:off x="5377430"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9" name="rc40"/>
            <p:cNvSpPr/>
            <p:nvPr/>
          </p:nvSpPr>
          <p:spPr>
            <a:xfrm>
              <a:off x="5659795"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80" name="rc41"/>
            <p:cNvSpPr/>
            <p:nvPr/>
          </p:nvSpPr>
          <p:spPr>
            <a:xfrm>
              <a:off x="2553779"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1" name="rc42"/>
            <p:cNvSpPr/>
            <p:nvPr/>
          </p:nvSpPr>
          <p:spPr>
            <a:xfrm>
              <a:off x="2836145" y="739168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82" name="rc43"/>
            <p:cNvSpPr/>
            <p:nvPr/>
          </p:nvSpPr>
          <p:spPr>
            <a:xfrm>
              <a:off x="3118510" y="7391683"/>
              <a:ext cx="282365" cy="282365"/>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83" name="rc44"/>
            <p:cNvSpPr/>
            <p:nvPr/>
          </p:nvSpPr>
          <p:spPr>
            <a:xfrm>
              <a:off x="3400875" y="739168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84" name="rc45"/>
            <p:cNvSpPr/>
            <p:nvPr/>
          </p:nvSpPr>
          <p:spPr>
            <a:xfrm>
              <a:off x="3683240" y="7391683"/>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85" name="rc46"/>
            <p:cNvSpPr/>
            <p:nvPr/>
          </p:nvSpPr>
          <p:spPr>
            <a:xfrm>
              <a:off x="3965605" y="739168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86" name="rc47"/>
            <p:cNvSpPr/>
            <p:nvPr/>
          </p:nvSpPr>
          <p:spPr>
            <a:xfrm>
              <a:off x="4247970" y="739168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7" name="rc48"/>
            <p:cNvSpPr/>
            <p:nvPr/>
          </p:nvSpPr>
          <p:spPr>
            <a:xfrm>
              <a:off x="4530335"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88" name="rc49"/>
            <p:cNvSpPr/>
            <p:nvPr/>
          </p:nvSpPr>
          <p:spPr>
            <a:xfrm>
              <a:off x="4812700" y="739168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9" name="rc50"/>
            <p:cNvSpPr/>
            <p:nvPr/>
          </p:nvSpPr>
          <p:spPr>
            <a:xfrm>
              <a:off x="5095065"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90" name="rc51"/>
            <p:cNvSpPr/>
            <p:nvPr/>
          </p:nvSpPr>
          <p:spPr>
            <a:xfrm>
              <a:off x="5377430"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91" name="rc52"/>
            <p:cNvSpPr/>
            <p:nvPr/>
          </p:nvSpPr>
          <p:spPr>
            <a:xfrm>
              <a:off x="5659795"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2" name="rc53"/>
            <p:cNvSpPr/>
            <p:nvPr/>
          </p:nvSpPr>
          <p:spPr>
            <a:xfrm>
              <a:off x="2553779" y="7674048"/>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93" name="rc54"/>
            <p:cNvSpPr/>
            <p:nvPr/>
          </p:nvSpPr>
          <p:spPr>
            <a:xfrm>
              <a:off x="2836145" y="767404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94" name="rc55"/>
            <p:cNvSpPr/>
            <p:nvPr/>
          </p:nvSpPr>
          <p:spPr>
            <a:xfrm>
              <a:off x="3118510"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95" name="rc56"/>
            <p:cNvSpPr/>
            <p:nvPr/>
          </p:nvSpPr>
          <p:spPr>
            <a:xfrm>
              <a:off x="3400875"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6" name="rc57"/>
            <p:cNvSpPr/>
            <p:nvPr/>
          </p:nvSpPr>
          <p:spPr>
            <a:xfrm>
              <a:off x="3683240"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97" name="rc58"/>
            <p:cNvSpPr/>
            <p:nvPr/>
          </p:nvSpPr>
          <p:spPr>
            <a:xfrm>
              <a:off x="3965605"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8" name="rc59"/>
            <p:cNvSpPr/>
            <p:nvPr/>
          </p:nvSpPr>
          <p:spPr>
            <a:xfrm>
              <a:off x="4247970"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99" name="rc60"/>
            <p:cNvSpPr/>
            <p:nvPr/>
          </p:nvSpPr>
          <p:spPr>
            <a:xfrm>
              <a:off x="4530335"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00" name="rc61"/>
            <p:cNvSpPr/>
            <p:nvPr/>
          </p:nvSpPr>
          <p:spPr>
            <a:xfrm>
              <a:off x="4812700"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1" name="rc62"/>
            <p:cNvSpPr/>
            <p:nvPr/>
          </p:nvSpPr>
          <p:spPr>
            <a:xfrm>
              <a:off x="5095065" y="767404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02" name="rc63"/>
            <p:cNvSpPr/>
            <p:nvPr/>
          </p:nvSpPr>
          <p:spPr>
            <a:xfrm>
              <a:off x="5377430"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3" name="rc64"/>
            <p:cNvSpPr/>
            <p:nvPr/>
          </p:nvSpPr>
          <p:spPr>
            <a:xfrm>
              <a:off x="56597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5"/>
            <p:cNvSpPr/>
            <p:nvPr/>
          </p:nvSpPr>
          <p:spPr>
            <a:xfrm>
              <a:off x="2553779"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5" name="rc66"/>
            <p:cNvSpPr/>
            <p:nvPr/>
          </p:nvSpPr>
          <p:spPr>
            <a:xfrm>
              <a:off x="2836145"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06" name="rc67"/>
            <p:cNvSpPr/>
            <p:nvPr/>
          </p:nvSpPr>
          <p:spPr>
            <a:xfrm>
              <a:off x="3118510"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7" name="rc68"/>
            <p:cNvSpPr/>
            <p:nvPr/>
          </p:nvSpPr>
          <p:spPr>
            <a:xfrm>
              <a:off x="3400875" y="795641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08" name="rc69"/>
            <p:cNvSpPr/>
            <p:nvPr/>
          </p:nvSpPr>
          <p:spPr>
            <a:xfrm>
              <a:off x="3683240" y="795641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9" name="rc70"/>
            <p:cNvSpPr/>
            <p:nvPr/>
          </p:nvSpPr>
          <p:spPr>
            <a:xfrm>
              <a:off x="3965605" y="795641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0" name="rc71"/>
            <p:cNvSpPr/>
            <p:nvPr/>
          </p:nvSpPr>
          <p:spPr>
            <a:xfrm>
              <a:off x="4247970" y="795641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11" name="rc72"/>
            <p:cNvSpPr/>
            <p:nvPr/>
          </p:nvSpPr>
          <p:spPr>
            <a:xfrm>
              <a:off x="4530335" y="795641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12" name="rc73"/>
            <p:cNvSpPr/>
            <p:nvPr/>
          </p:nvSpPr>
          <p:spPr>
            <a:xfrm>
              <a:off x="4812700" y="7956413"/>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713" name="rc74"/>
            <p:cNvSpPr/>
            <p:nvPr/>
          </p:nvSpPr>
          <p:spPr>
            <a:xfrm>
              <a:off x="5095065" y="795641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714" name="rc75"/>
            <p:cNvSpPr/>
            <p:nvPr/>
          </p:nvSpPr>
          <p:spPr>
            <a:xfrm>
              <a:off x="5377430"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15" name="rc76"/>
            <p:cNvSpPr/>
            <p:nvPr/>
          </p:nvSpPr>
          <p:spPr>
            <a:xfrm>
              <a:off x="5659795"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6" name="rc77"/>
            <p:cNvSpPr/>
            <p:nvPr/>
          </p:nvSpPr>
          <p:spPr>
            <a:xfrm>
              <a:off x="2553779" y="823877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17" name="rc78"/>
            <p:cNvSpPr/>
            <p:nvPr/>
          </p:nvSpPr>
          <p:spPr>
            <a:xfrm>
              <a:off x="283614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79"/>
            <p:cNvSpPr/>
            <p:nvPr/>
          </p:nvSpPr>
          <p:spPr>
            <a:xfrm>
              <a:off x="3118510"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9" name="rc80"/>
            <p:cNvSpPr/>
            <p:nvPr/>
          </p:nvSpPr>
          <p:spPr>
            <a:xfrm>
              <a:off x="3400875"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20" name="rc81"/>
            <p:cNvSpPr/>
            <p:nvPr/>
          </p:nvSpPr>
          <p:spPr>
            <a:xfrm>
              <a:off x="3683240" y="8238778"/>
              <a:ext cx="282365" cy="282365"/>
            </a:xfrm>
            <a:prstGeom prst="rect">
              <a:avLst/>
            </a:prstGeom>
            <a:solidFill>
              <a:srgbClr val="FED4C1">
                <a:alpha val="100000"/>
              </a:srgbClr>
            </a:solidFill>
            <a:ln w="5420" cap="flat">
              <a:solidFill>
                <a:srgbClr val="FFFFFF">
                  <a:alpha val="100000"/>
                </a:srgbClr>
              </a:solidFill>
              <a:prstDash val="solid"/>
              <a:miter/>
            </a:ln>
          </p:spPr>
          <p:txBody>
            <a:bodyPr/>
            <a:lstStyle/>
            <a:p/>
          </p:txBody>
        </p:sp>
        <p:sp>
          <p:nvSpPr>
            <p:cNvPr id="721" name="rc82"/>
            <p:cNvSpPr/>
            <p:nvPr/>
          </p:nvSpPr>
          <p:spPr>
            <a:xfrm>
              <a:off x="3965605"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22" name="rc83"/>
            <p:cNvSpPr/>
            <p:nvPr/>
          </p:nvSpPr>
          <p:spPr>
            <a:xfrm>
              <a:off x="4247970" y="823877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23" name="rc84"/>
            <p:cNvSpPr/>
            <p:nvPr/>
          </p:nvSpPr>
          <p:spPr>
            <a:xfrm>
              <a:off x="4530335" y="823877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24" name="rc85"/>
            <p:cNvSpPr/>
            <p:nvPr/>
          </p:nvSpPr>
          <p:spPr>
            <a:xfrm>
              <a:off x="4812700" y="823877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25" name="rc86"/>
            <p:cNvSpPr/>
            <p:nvPr/>
          </p:nvSpPr>
          <p:spPr>
            <a:xfrm>
              <a:off x="5095065" y="823877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26" name="rc87"/>
            <p:cNvSpPr/>
            <p:nvPr/>
          </p:nvSpPr>
          <p:spPr>
            <a:xfrm>
              <a:off x="5377430" y="823877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27" name="rc88"/>
            <p:cNvSpPr/>
            <p:nvPr/>
          </p:nvSpPr>
          <p:spPr>
            <a:xfrm>
              <a:off x="5659795"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8" name="rc89"/>
            <p:cNvSpPr/>
            <p:nvPr/>
          </p:nvSpPr>
          <p:spPr>
            <a:xfrm>
              <a:off x="2553779" y="852114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29" name="rc90"/>
            <p:cNvSpPr/>
            <p:nvPr/>
          </p:nvSpPr>
          <p:spPr>
            <a:xfrm>
              <a:off x="2836145" y="852114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30" name="rc91"/>
            <p:cNvSpPr/>
            <p:nvPr/>
          </p:nvSpPr>
          <p:spPr>
            <a:xfrm>
              <a:off x="3118510" y="852114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31" name="rc92"/>
            <p:cNvSpPr/>
            <p:nvPr/>
          </p:nvSpPr>
          <p:spPr>
            <a:xfrm>
              <a:off x="3400875" y="852114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32" name="rc93"/>
            <p:cNvSpPr/>
            <p:nvPr/>
          </p:nvSpPr>
          <p:spPr>
            <a:xfrm>
              <a:off x="3683240"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33" name="rc94"/>
            <p:cNvSpPr/>
            <p:nvPr/>
          </p:nvSpPr>
          <p:spPr>
            <a:xfrm>
              <a:off x="3965605" y="852114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34" name="rc95"/>
            <p:cNvSpPr/>
            <p:nvPr/>
          </p:nvSpPr>
          <p:spPr>
            <a:xfrm>
              <a:off x="4247970" y="852114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35" name="rc96"/>
            <p:cNvSpPr/>
            <p:nvPr/>
          </p:nvSpPr>
          <p:spPr>
            <a:xfrm>
              <a:off x="4530335"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36" name="rc97"/>
            <p:cNvSpPr/>
            <p:nvPr/>
          </p:nvSpPr>
          <p:spPr>
            <a:xfrm>
              <a:off x="4812700" y="852114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37" name="rc98"/>
            <p:cNvSpPr/>
            <p:nvPr/>
          </p:nvSpPr>
          <p:spPr>
            <a:xfrm>
              <a:off x="5095065" y="852114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38" name="rc99"/>
            <p:cNvSpPr/>
            <p:nvPr/>
          </p:nvSpPr>
          <p:spPr>
            <a:xfrm>
              <a:off x="5377430" y="852114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39" name="rc100"/>
            <p:cNvSpPr/>
            <p:nvPr/>
          </p:nvSpPr>
          <p:spPr>
            <a:xfrm>
              <a:off x="5659795"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0" name="rc101"/>
            <p:cNvSpPr/>
            <p:nvPr/>
          </p:nvSpPr>
          <p:spPr>
            <a:xfrm>
              <a:off x="2553779" y="8803508"/>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41" name="rc102"/>
            <p:cNvSpPr/>
            <p:nvPr/>
          </p:nvSpPr>
          <p:spPr>
            <a:xfrm>
              <a:off x="2836145" y="8803508"/>
              <a:ext cx="282365" cy="282365"/>
            </a:xfrm>
            <a:prstGeom prst="rect">
              <a:avLst/>
            </a:prstGeom>
            <a:solidFill>
              <a:srgbClr val="FC8A69">
                <a:alpha val="100000"/>
              </a:srgbClr>
            </a:solidFill>
            <a:ln w="5420" cap="flat">
              <a:solidFill>
                <a:srgbClr val="FFFFFF">
                  <a:alpha val="100000"/>
                </a:srgbClr>
              </a:solidFill>
              <a:prstDash val="solid"/>
              <a:miter/>
            </a:ln>
          </p:spPr>
          <p:txBody>
            <a:bodyPr/>
            <a:lstStyle/>
            <a:p/>
          </p:txBody>
        </p:sp>
        <p:sp>
          <p:nvSpPr>
            <p:cNvPr id="742" name="rc103"/>
            <p:cNvSpPr/>
            <p:nvPr/>
          </p:nvSpPr>
          <p:spPr>
            <a:xfrm>
              <a:off x="3118510" y="8803508"/>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743" name="rc104"/>
            <p:cNvSpPr/>
            <p:nvPr/>
          </p:nvSpPr>
          <p:spPr>
            <a:xfrm>
              <a:off x="3400875" y="880350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744" name="rc105"/>
            <p:cNvSpPr/>
            <p:nvPr/>
          </p:nvSpPr>
          <p:spPr>
            <a:xfrm>
              <a:off x="3683240" y="8803508"/>
              <a:ext cx="282365" cy="282365"/>
            </a:xfrm>
            <a:prstGeom prst="rect">
              <a:avLst/>
            </a:prstGeom>
            <a:solidFill>
              <a:srgbClr val="F24632">
                <a:alpha val="100000"/>
              </a:srgbClr>
            </a:solidFill>
            <a:ln w="5420" cap="flat">
              <a:solidFill>
                <a:srgbClr val="FFFFFF">
                  <a:alpha val="100000"/>
                </a:srgbClr>
              </a:solidFill>
              <a:prstDash val="solid"/>
              <a:miter/>
            </a:ln>
          </p:spPr>
          <p:txBody>
            <a:bodyPr/>
            <a:lstStyle/>
            <a:p/>
          </p:txBody>
        </p:sp>
        <p:sp>
          <p:nvSpPr>
            <p:cNvPr id="745" name="rc106"/>
            <p:cNvSpPr/>
            <p:nvPr/>
          </p:nvSpPr>
          <p:spPr>
            <a:xfrm>
              <a:off x="3965605" y="8803508"/>
              <a:ext cx="282365" cy="282365"/>
            </a:xfrm>
            <a:prstGeom prst="rect">
              <a:avLst/>
            </a:prstGeom>
            <a:solidFill>
              <a:srgbClr val="F6573D">
                <a:alpha val="100000"/>
              </a:srgbClr>
            </a:solidFill>
            <a:ln w="5420" cap="flat">
              <a:solidFill>
                <a:srgbClr val="FFFFFF">
                  <a:alpha val="100000"/>
                </a:srgbClr>
              </a:solidFill>
              <a:prstDash val="solid"/>
              <a:miter/>
            </a:ln>
          </p:spPr>
          <p:txBody>
            <a:bodyPr/>
            <a:lstStyle/>
            <a:p/>
          </p:txBody>
        </p:sp>
        <p:sp>
          <p:nvSpPr>
            <p:cNvPr id="746" name="rc107"/>
            <p:cNvSpPr/>
            <p:nvPr/>
          </p:nvSpPr>
          <p:spPr>
            <a:xfrm>
              <a:off x="4247970" y="8803508"/>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p:txBody>
        </p:sp>
        <p:sp>
          <p:nvSpPr>
            <p:cNvPr id="747" name="rc108"/>
            <p:cNvSpPr/>
            <p:nvPr/>
          </p:nvSpPr>
          <p:spPr>
            <a:xfrm>
              <a:off x="4530335"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8" name="rc109"/>
            <p:cNvSpPr/>
            <p:nvPr/>
          </p:nvSpPr>
          <p:spPr>
            <a:xfrm>
              <a:off x="4812700" y="8803508"/>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749" name="rc110"/>
            <p:cNvSpPr/>
            <p:nvPr/>
          </p:nvSpPr>
          <p:spPr>
            <a:xfrm>
              <a:off x="5095065" y="8803508"/>
              <a:ext cx="282365" cy="282365"/>
            </a:xfrm>
            <a:prstGeom prst="rect">
              <a:avLst/>
            </a:prstGeom>
            <a:solidFill>
              <a:srgbClr val="FC7251">
                <a:alpha val="100000"/>
              </a:srgbClr>
            </a:solidFill>
            <a:ln w="5420" cap="flat">
              <a:solidFill>
                <a:srgbClr val="FFFFFF">
                  <a:alpha val="100000"/>
                </a:srgbClr>
              </a:solidFill>
              <a:prstDash val="solid"/>
              <a:miter/>
            </a:ln>
          </p:spPr>
          <p:txBody>
            <a:bodyPr/>
            <a:lstStyle/>
            <a:p/>
          </p:txBody>
        </p:sp>
        <p:sp>
          <p:nvSpPr>
            <p:cNvPr id="750" name="rc111"/>
            <p:cNvSpPr/>
            <p:nvPr/>
          </p:nvSpPr>
          <p:spPr>
            <a:xfrm>
              <a:off x="5377430" y="8803508"/>
              <a:ext cx="282365" cy="282365"/>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751" name="rc112"/>
            <p:cNvSpPr/>
            <p:nvPr/>
          </p:nvSpPr>
          <p:spPr>
            <a:xfrm>
              <a:off x="5659795" y="880350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52" name="tx113"/>
            <p:cNvSpPr/>
            <p:nvPr/>
          </p:nvSpPr>
          <p:spPr>
            <a:xfrm>
              <a:off x="190687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3" name="tx114"/>
            <p:cNvSpPr/>
            <p:nvPr/>
          </p:nvSpPr>
          <p:spPr>
            <a:xfrm>
              <a:off x="839925" y="8607780"/>
              <a:ext cx="152429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KALIMANTAN BARAT</a:t>
              </a:r>
            </a:p>
          </p:txBody>
        </p:sp>
        <p:sp>
          <p:nvSpPr>
            <p:cNvPr id="754" name="tx115"/>
            <p:cNvSpPr/>
            <p:nvPr/>
          </p:nvSpPr>
          <p:spPr>
            <a:xfrm>
              <a:off x="780617" y="8321694"/>
              <a:ext cx="158360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SUMATERA SELATAN</a:t>
              </a:r>
            </a:p>
          </p:txBody>
        </p:sp>
        <p:sp>
          <p:nvSpPr>
            <p:cNvPr id="755" name="tx116"/>
            <p:cNvSpPr/>
            <p:nvPr/>
          </p:nvSpPr>
          <p:spPr>
            <a:xfrm>
              <a:off x="1263490" y="8039329"/>
              <a:ext cx="11007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JAWA TENGAH</a:t>
              </a:r>
            </a:p>
          </p:txBody>
        </p:sp>
        <p:sp>
          <p:nvSpPr>
            <p:cNvPr id="756" name="tx117"/>
            <p:cNvSpPr/>
            <p:nvPr/>
          </p:nvSpPr>
          <p:spPr>
            <a:xfrm>
              <a:off x="1416039" y="7758824"/>
              <a:ext cx="948183"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JAWA TIMUR</a:t>
              </a:r>
            </a:p>
          </p:txBody>
        </p:sp>
        <p:sp>
          <p:nvSpPr>
            <p:cNvPr id="757" name="tx118"/>
            <p:cNvSpPr/>
            <p:nvPr/>
          </p:nvSpPr>
          <p:spPr>
            <a:xfrm>
              <a:off x="967024" y="7474599"/>
              <a:ext cx="1397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SUMATERA BARAT</a:t>
              </a:r>
            </a:p>
          </p:txBody>
        </p:sp>
        <p:sp>
          <p:nvSpPr>
            <p:cNvPr id="758" name="tx119"/>
            <p:cNvSpPr/>
            <p:nvPr/>
          </p:nvSpPr>
          <p:spPr>
            <a:xfrm>
              <a:off x="1381883" y="7194094"/>
              <a:ext cx="98234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DKI JAKARTA</a:t>
              </a:r>
            </a:p>
          </p:txBody>
        </p:sp>
        <p:sp>
          <p:nvSpPr>
            <p:cNvPr id="759" name="tx120"/>
            <p:cNvSpPr/>
            <p:nvPr/>
          </p:nvSpPr>
          <p:spPr>
            <a:xfrm>
              <a:off x="1746065" y="6913590"/>
              <a:ext cx="6181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BANTEN</a:t>
              </a:r>
            </a:p>
          </p:txBody>
        </p:sp>
        <p:sp>
          <p:nvSpPr>
            <p:cNvPr id="760" name="tx121"/>
            <p:cNvSpPr/>
            <p:nvPr/>
          </p:nvSpPr>
          <p:spPr>
            <a:xfrm>
              <a:off x="1390440" y="6629364"/>
              <a:ext cx="97378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JAWA BARAT</a:t>
              </a:r>
            </a:p>
          </p:txBody>
        </p:sp>
        <p:sp>
          <p:nvSpPr>
            <p:cNvPr id="761" name="tx122"/>
            <p:cNvSpPr/>
            <p:nvPr/>
          </p:nvSpPr>
          <p:spPr>
            <a:xfrm rot="-2700000">
              <a:off x="22553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2" name="tx123"/>
            <p:cNvSpPr/>
            <p:nvPr/>
          </p:nvSpPr>
          <p:spPr>
            <a:xfrm rot="-2700000">
              <a:off x="25376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3" name="tx124"/>
            <p:cNvSpPr/>
            <p:nvPr/>
          </p:nvSpPr>
          <p:spPr>
            <a:xfrm rot="-2700000">
              <a:off x="28200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4" name="tx125"/>
            <p:cNvSpPr/>
            <p:nvPr/>
          </p:nvSpPr>
          <p:spPr>
            <a:xfrm rot="-2700000">
              <a:off x="31024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5" name="tx126"/>
            <p:cNvSpPr/>
            <p:nvPr/>
          </p:nvSpPr>
          <p:spPr>
            <a:xfrm rot="-2700000">
              <a:off x="33847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6" name="tx127"/>
            <p:cNvSpPr/>
            <p:nvPr/>
          </p:nvSpPr>
          <p:spPr>
            <a:xfrm rot="-2700000">
              <a:off x="36671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7" name="tx128"/>
            <p:cNvSpPr/>
            <p:nvPr/>
          </p:nvSpPr>
          <p:spPr>
            <a:xfrm rot="-2700000">
              <a:off x="394949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8" name="tx129"/>
            <p:cNvSpPr/>
            <p:nvPr/>
          </p:nvSpPr>
          <p:spPr>
            <a:xfrm rot="-2700000">
              <a:off x="42318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9" name="tx130"/>
            <p:cNvSpPr/>
            <p:nvPr/>
          </p:nvSpPr>
          <p:spPr>
            <a:xfrm rot="-2700000">
              <a:off x="45142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0" name="tx131"/>
            <p:cNvSpPr/>
            <p:nvPr/>
          </p:nvSpPr>
          <p:spPr>
            <a:xfrm rot="-2700000">
              <a:off x="479661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1" name="tx132"/>
            <p:cNvSpPr/>
            <p:nvPr/>
          </p:nvSpPr>
          <p:spPr>
            <a:xfrm rot="-2700000">
              <a:off x="507897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72" name="tx133"/>
            <p:cNvSpPr/>
            <p:nvPr/>
          </p:nvSpPr>
          <p:spPr>
            <a:xfrm rot="-2700000">
              <a:off x="53613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3" name="pic134"/>
            <p:cNvPicPr/>
            <p:nvPr/>
          </p:nvPicPr>
          <p:blipFill>
            <a:blip r:embed="rId2" cstate="print"/>
            <a:stretch>
              <a:fillRect/>
            </a:stretch>
          </p:blipFill>
          <p:spPr>
            <a:xfrm>
              <a:off x="3167970" y="9925424"/>
              <a:ext cx="2160000" cy="144000"/>
            </a:xfrm>
            <a:prstGeom prst="rect">
              <a:avLst/>
            </a:prstGeom>
          </p:spPr>
        </p:pic>
        <p:sp>
          <p:nvSpPr>
            <p:cNvPr id="774" name="pl135"/>
            <p:cNvSpPr/>
            <p:nvPr/>
          </p:nvSpPr>
          <p:spPr>
            <a:xfrm>
              <a:off x="372758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6"/>
            <p:cNvSpPr/>
            <p:nvPr/>
          </p:nvSpPr>
          <p:spPr>
            <a:xfrm>
              <a:off x="429322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7"/>
            <p:cNvSpPr/>
            <p:nvPr/>
          </p:nvSpPr>
          <p:spPr>
            <a:xfrm>
              <a:off x="485885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38"/>
            <p:cNvSpPr/>
            <p:nvPr/>
          </p:nvSpPr>
          <p:spPr>
            <a:xfrm>
              <a:off x="372758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39"/>
            <p:cNvSpPr/>
            <p:nvPr/>
          </p:nvSpPr>
          <p:spPr>
            <a:xfrm>
              <a:off x="429322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0"/>
            <p:cNvSpPr/>
            <p:nvPr/>
          </p:nvSpPr>
          <p:spPr>
            <a:xfrm>
              <a:off x="485885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tx141"/>
            <p:cNvSpPr/>
            <p:nvPr/>
          </p:nvSpPr>
          <p:spPr>
            <a:xfrm>
              <a:off x="3586325"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1" name="tx142"/>
            <p:cNvSpPr/>
            <p:nvPr/>
          </p:nvSpPr>
          <p:spPr>
            <a:xfrm>
              <a:off x="4151958"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82" name="tx143"/>
            <p:cNvSpPr/>
            <p:nvPr/>
          </p:nvSpPr>
          <p:spPr>
            <a:xfrm>
              <a:off x="4717591" y="10137029"/>
              <a:ext cx="282525"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3000</a:t>
              </a:r>
            </a:p>
          </p:txBody>
        </p:sp>
        <p:sp>
          <p:nvSpPr>
            <p:cNvPr id="783"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Iran (Islamic Republic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050427"/>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3680"/>
              <a:ext cx="234305" cy="11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36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736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079965"/>
              <a:ext cx="234305" cy="193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9558"/>
              <a:ext cx="234305" cy="157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5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695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018141"/>
              <a:ext cx="234305" cy="25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24908"/>
              <a:ext cx="234305" cy="604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249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249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2876285"/>
              <a:ext cx="234305" cy="2348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7497"/>
              <a:ext cx="234305" cy="17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74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674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033080"/>
              <a:ext cx="234305" cy="1234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2610"/>
              <a:ext cx="234305" cy="2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2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2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658875"/>
              <a:ext cx="234305" cy="623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4869077"/>
              <a:ext cx="234305" cy="408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4840225"/>
              <a:ext cx="234305" cy="438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4927466"/>
              <a:ext cx="234305" cy="357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03423"/>
              <a:ext cx="234305" cy="375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6428"/>
              <a:ext cx="234305" cy="8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64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764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963873"/>
              <a:ext cx="234305" cy="31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4908232"/>
              <a:ext cx="234305" cy="368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67" name="pg66"/>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230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275741"/>
              <a:ext cx="234305" cy="9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5275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5275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952195"/>
              <a:ext cx="234305" cy="323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44142"/>
              <a:ext cx="234305" cy="412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2441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441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48469"/>
              <a:ext cx="234305" cy="395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32464"/>
              <a:ext cx="234305" cy="52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2324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324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902736"/>
              <a:ext cx="234305" cy="329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9412"/>
              <a:ext cx="234305" cy="65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215978"/>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15291"/>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721386"/>
              <a:ext cx="234305" cy="493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87126"/>
              <a:ext cx="234305" cy="98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185066"/>
              <a:ext cx="234305" cy="2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1850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498133"/>
              <a:ext cx="234305" cy="686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34525"/>
              <a:ext cx="234305" cy="5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233838"/>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338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713830"/>
              <a:ext cx="234305" cy="5200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35899"/>
              <a:ext cx="234305" cy="49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2358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358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765350"/>
              <a:ext cx="234305" cy="470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884189"/>
              <a:ext cx="234305" cy="376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77801"/>
              <a:ext cx="234305" cy="7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2778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778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29132"/>
              <a:ext cx="234305" cy="248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78488"/>
              <a:ext cx="234305" cy="6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52784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784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4928840"/>
              <a:ext cx="234305" cy="349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71619"/>
              <a:ext cx="234305" cy="1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27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70932"/>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4901362"/>
              <a:ext cx="234305" cy="36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72306"/>
              <a:ext cx="234305" cy="13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723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70932"/>
              <a:ext cx="234305" cy="1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4797636"/>
              <a:ext cx="234305" cy="473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645 case(s)</a:t>
              </a:r>
            </a:p>
          </p:txBody>
        </p:sp>
        <p:sp>
          <p:nvSpPr>
            <p:cNvPr id="131" name="pg130"/>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648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442793" y="2153563"/>
              <a:ext cx="3176137" cy="3131794"/>
            </a:xfrm>
            <a:prstGeom prst="rect">
              <a:avLst/>
            </a:prstGeom>
            <a:solidFill>
              <a:srgbClr val="FFFFFF">
                <a:alpha val="100000"/>
              </a:srgbClr>
            </a:solidFill>
          </p:spPr>
          <p:txBody>
            <a:bodyPr/>
            <a:lstStyle/>
            <a:p/>
          </p:txBody>
        </p:sp>
        <p:sp>
          <p:nvSpPr>
            <p:cNvPr id="135" name="pl134"/>
            <p:cNvSpPr/>
            <p:nvPr/>
          </p:nvSpPr>
          <p:spPr>
            <a:xfrm>
              <a:off x="8442793"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pl141"/>
            <p:cNvSpPr/>
            <p:nvPr/>
          </p:nvSpPr>
          <p:spPr>
            <a:xfrm>
              <a:off x="8442793"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rc144"/>
            <p:cNvSpPr/>
            <p:nvPr/>
          </p:nvSpPr>
          <p:spPr>
            <a:xfrm>
              <a:off x="8481844"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481844"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481844"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481844" y="4693909"/>
              <a:ext cx="234305" cy="569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742183"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742183"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798323"/>
              <a:ext cx="234305" cy="465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02523"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02523"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4860833"/>
              <a:ext cx="234305" cy="39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244829"/>
              <a:ext cx="234305" cy="40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262862" y="5244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262862" y="5244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4657501"/>
              <a:ext cx="234305" cy="587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251011"/>
              <a:ext cx="234305" cy="34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23201" y="5251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23201" y="52510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26984"/>
              <a:ext cx="234305" cy="724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253072"/>
              <a:ext cx="234305" cy="32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783540" y="5253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783540"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759854"/>
              <a:ext cx="234305" cy="493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043879"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043879"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887624"/>
              <a:ext cx="234305" cy="37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268184"/>
              <a:ext cx="234305" cy="17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04218" y="52681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04218" y="52681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4851903"/>
              <a:ext cx="234305" cy="416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270245"/>
              <a:ext cx="234305" cy="15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564558" y="5270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564558" y="5270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034627"/>
              <a:ext cx="234305" cy="235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270932"/>
              <a:ext cx="234305"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24897" y="5270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24897" y="5270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4989977"/>
              <a:ext cx="234305" cy="280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275054"/>
              <a:ext cx="234305" cy="10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85236" y="52750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85236" y="52750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4926092"/>
              <a:ext cx="234305" cy="348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45575"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45575"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4987229"/>
              <a:ext cx="234305" cy="264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195" name="pg194"/>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449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618931" y="2153563"/>
              <a:ext cx="3176137" cy="3131794"/>
            </a:xfrm>
            <a:prstGeom prst="rect">
              <a:avLst/>
            </a:prstGeom>
            <a:solidFill>
              <a:srgbClr val="FFFFFF">
                <a:alpha val="100000"/>
              </a:srgbClr>
            </a:solidFill>
          </p:spPr>
          <p:txBody>
            <a:bodyPr/>
            <a:lstStyle/>
            <a:p/>
          </p:txBody>
        </p:sp>
        <p:sp>
          <p:nvSpPr>
            <p:cNvPr id="199" name="pl198"/>
            <p:cNvSpPr/>
            <p:nvPr/>
          </p:nvSpPr>
          <p:spPr>
            <a:xfrm>
              <a:off x="11618931"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pl206"/>
            <p:cNvSpPr/>
            <p:nvPr/>
          </p:nvSpPr>
          <p:spPr>
            <a:xfrm>
              <a:off x="11618931"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rc208"/>
            <p:cNvSpPr/>
            <p:nvPr/>
          </p:nvSpPr>
          <p:spPr>
            <a:xfrm>
              <a:off x="11657982" y="5242081"/>
              <a:ext cx="234305" cy="43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5238646"/>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657982" y="52386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657982" y="4876633"/>
              <a:ext cx="234305" cy="362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5207047"/>
              <a:ext cx="234305" cy="78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5205674"/>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18321" y="52056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18321" y="4818244"/>
              <a:ext cx="234305" cy="387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5163084"/>
              <a:ext cx="234305" cy="122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5162397"/>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78660" y="51623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78660" y="4748863"/>
              <a:ext cx="234305" cy="413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157588"/>
              <a:ext cx="234305" cy="127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51575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39000" y="51575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39000" y="4412266"/>
              <a:ext cx="234305" cy="745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5156901"/>
              <a:ext cx="234305" cy="1284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155527"/>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99339" y="5155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99339" y="4255646"/>
              <a:ext cx="234305" cy="899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5222847"/>
              <a:ext cx="234305" cy="62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219412"/>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59678" y="52194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59678" y="4773593"/>
              <a:ext cx="234305" cy="445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5252385"/>
              <a:ext cx="234305" cy="32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42081"/>
              <a:ext cx="234305" cy="10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20017" y="5242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20017" y="4906171"/>
              <a:ext cx="234305" cy="335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5254446"/>
              <a:ext cx="234305" cy="30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53072"/>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80356"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80356" y="4944639"/>
              <a:ext cx="234305" cy="308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5262002"/>
              <a:ext cx="234305" cy="23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620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40696" y="52620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40696" y="5039436"/>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5261315"/>
              <a:ext cx="234305" cy="24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613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01035" y="52613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01035" y="4928153"/>
              <a:ext cx="234305" cy="33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61374"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61374" y="4941205"/>
              <a:ext cx="234305" cy="331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5264750"/>
              <a:ext cx="234305" cy="20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526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21713" y="5264063"/>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21713" y="5013332"/>
              <a:ext cx="234305" cy="250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1,062 case(s)</a:t>
              </a:r>
            </a:p>
          </p:txBody>
        </p:sp>
        <p:sp>
          <p:nvSpPr>
            <p:cNvPr id="259" name="pg258"/>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1,072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95069" y="2153563"/>
              <a:ext cx="3176137" cy="3131794"/>
            </a:xfrm>
            <a:prstGeom prst="rect">
              <a:avLst/>
            </a:prstGeom>
            <a:solidFill>
              <a:srgbClr val="FFFFFF">
                <a:alpha val="100000"/>
              </a:srgbClr>
            </a:solidFill>
          </p:spPr>
          <p:txBody>
            <a:bodyPr/>
            <a:lstStyle/>
            <a:p/>
          </p:txBody>
        </p:sp>
        <p:sp>
          <p:nvSpPr>
            <p:cNvPr id="263" name="pl262"/>
            <p:cNvSpPr/>
            <p:nvPr/>
          </p:nvSpPr>
          <p:spPr>
            <a:xfrm>
              <a:off x="14795069"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4" name="pl263"/>
            <p:cNvSpPr/>
            <p:nvPr/>
          </p:nvSpPr>
          <p:spPr>
            <a:xfrm>
              <a:off x="14795069"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pl269"/>
            <p:cNvSpPr/>
            <p:nvPr/>
          </p:nvSpPr>
          <p:spPr>
            <a:xfrm>
              <a:off x="14795069"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rc272"/>
            <p:cNvSpPr/>
            <p:nvPr/>
          </p:nvSpPr>
          <p:spPr>
            <a:xfrm>
              <a:off x="14834120" y="5270932"/>
              <a:ext cx="234305"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834120" y="5270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834120" y="5270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34120" y="5141789"/>
              <a:ext cx="234305" cy="129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5280549"/>
              <a:ext cx="234305" cy="4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94459" y="5280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94459" y="5280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5133546"/>
              <a:ext cx="234305" cy="147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5283984"/>
              <a:ext cx="234305" cy="1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54798" y="5283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54798" y="52839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5243455"/>
              <a:ext cx="234305" cy="40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5283297"/>
              <a:ext cx="234305" cy="2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615138" y="52832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15138" y="52832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5150032"/>
              <a:ext cx="234305" cy="133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283297"/>
              <a:ext cx="234305" cy="2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75477" y="52832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75477" y="52832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5066913"/>
              <a:ext cx="234305" cy="216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283984"/>
              <a:ext cx="234305" cy="1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35816" y="5283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35816" y="52839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35816" y="5137667"/>
              <a:ext cx="234305" cy="146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281236"/>
              <a:ext cx="234305" cy="4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96155" y="5281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96155" y="52812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96155" y="5095077"/>
              <a:ext cx="234305" cy="186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283297"/>
              <a:ext cx="234305" cy="2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56494" y="52832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56494" y="5282610"/>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56494" y="5128737"/>
              <a:ext cx="234305" cy="153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16833" y="5284671"/>
              <a:ext cx="234305" cy="6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16833" y="52846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16833" y="52846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16833" y="5178883"/>
              <a:ext cx="234305" cy="10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9" name="pg308"/>
            <p:cNvSpPr/>
            <p:nvPr/>
          </p:nvSpPr>
          <p:spPr>
            <a:xfrm>
              <a:off x="15506365"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0" name="tx309"/>
            <p:cNvSpPr/>
            <p:nvPr/>
          </p:nvSpPr>
          <p:spPr>
            <a:xfrm>
              <a:off x="15631248"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311" name="pg31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2" name="rc31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3" name="tx31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4" name="tx31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5" name="tx31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6" name="tx31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7" name="tx31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8" name="pl31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pl41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7" name="tx42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8" name="tx42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9" name="tx42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0" name="tx42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1" name="tx43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2" name="tx43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3" name="tx43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4" name="tx43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5" name="tx43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6" name="tx43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7" name="tx43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8" name="tx43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9" name="tx438"/>
            <p:cNvSpPr/>
            <p:nvPr/>
          </p:nvSpPr>
          <p:spPr>
            <a:xfrm>
              <a:off x="1230614" y="448356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0" name="tx439"/>
            <p:cNvSpPr/>
            <p:nvPr/>
          </p:nvSpPr>
          <p:spPr>
            <a:xfrm>
              <a:off x="1230614" y="37966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1" name="tx440"/>
            <p:cNvSpPr/>
            <p:nvPr/>
          </p:nvSpPr>
          <p:spPr>
            <a:xfrm>
              <a:off x="1230614" y="310970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42" name="tx441"/>
            <p:cNvSpPr/>
            <p:nvPr/>
          </p:nvSpPr>
          <p:spPr>
            <a:xfrm>
              <a:off x="1230614" y="242276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43" name="pl44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2055723" y="4598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2055723" y="39114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2055723" y="32245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2055723" y="25376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tx44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753945" cy="1236458"/>
            </a:xfrm>
            <a:prstGeom prst="rect">
              <a:avLst/>
            </a:prstGeom>
            <a:solidFill>
              <a:srgbClr val="FFFFFF">
                <a:alpha val="100000"/>
              </a:srgbClr>
            </a:solidFill>
          </p:spPr>
          <p:txBody>
            <a:bodyPr/>
            <a:lstStyle/>
            <a:p/>
          </p:txBody>
        </p:sp>
        <p:sp>
          <p:nvSpPr>
            <p:cNvPr id="450" name="rc449"/>
            <p:cNvSpPr/>
            <p:nvPr/>
          </p:nvSpPr>
          <p:spPr>
            <a:xfrm>
              <a:off x="18179974" y="2223153"/>
              <a:ext cx="274319" cy="274319"/>
            </a:xfrm>
            <a:prstGeom prst="rect">
              <a:avLst/>
            </a:prstGeom>
            <a:solidFill>
              <a:srgbClr val="FFFFFF">
                <a:alpha val="100000"/>
              </a:srgbClr>
            </a:solidFill>
          </p:spPr>
          <p:txBody>
            <a:bodyPr/>
            <a:lstStyle/>
            <a:p/>
          </p:txBody>
        </p:sp>
        <p:sp>
          <p:nvSpPr>
            <p:cNvPr id="451" name="rc45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2497473"/>
              <a:ext cx="274319" cy="274319"/>
            </a:xfrm>
            <a:prstGeom prst="rect">
              <a:avLst/>
            </a:prstGeom>
            <a:solidFill>
              <a:srgbClr val="FFFFFF">
                <a:alpha val="100000"/>
              </a:srgbClr>
            </a:solidFill>
          </p:spPr>
          <p:txBody>
            <a:bodyPr/>
            <a:lstStyle/>
            <a:p/>
          </p:txBody>
        </p:sp>
        <p:sp>
          <p:nvSpPr>
            <p:cNvPr id="453" name="rc45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2771793"/>
              <a:ext cx="274319" cy="274319"/>
            </a:xfrm>
            <a:prstGeom prst="rect">
              <a:avLst/>
            </a:prstGeom>
            <a:solidFill>
              <a:srgbClr val="FFFFFF">
                <a:alpha val="100000"/>
              </a:srgbClr>
            </a:solidFill>
          </p:spPr>
          <p:txBody>
            <a:bodyPr/>
            <a:lstStyle/>
            <a:p/>
          </p:txBody>
        </p:sp>
        <p:sp>
          <p:nvSpPr>
            <p:cNvPr id="455" name="rc45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046113"/>
              <a:ext cx="274319" cy="274319"/>
            </a:xfrm>
            <a:prstGeom prst="rect">
              <a:avLst/>
            </a:prstGeom>
            <a:solidFill>
              <a:srgbClr val="FFFFFF">
                <a:alpha val="100000"/>
              </a:srgbClr>
            </a:solidFill>
          </p:spPr>
          <p:txBody>
            <a:bodyPr/>
            <a:lstStyle/>
            <a:p/>
          </p:txBody>
        </p:sp>
        <p:sp>
          <p:nvSpPr>
            <p:cNvPr id="457" name="rc45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7068913" y="6510025"/>
              <a:ext cx="4276698" cy="2788960"/>
            </a:xfrm>
            <a:prstGeom prst="rect">
              <a:avLst/>
            </a:prstGeom>
            <a:solidFill>
              <a:srgbClr val="FFFFFF">
                <a:alpha val="100000"/>
              </a:srgbClr>
            </a:solidFill>
          </p:spPr>
          <p:txBody>
            <a:bodyPr/>
            <a:lstStyle/>
            <a:p/>
          </p:txBody>
        </p:sp>
        <p:sp>
          <p:nvSpPr>
            <p:cNvPr id="466" name="pl6"/>
            <p:cNvSpPr/>
            <p:nvPr/>
          </p:nvSpPr>
          <p:spPr>
            <a:xfrm>
              <a:off x="7068913" y="889662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7" name="pl7"/>
            <p:cNvSpPr/>
            <p:nvPr/>
          </p:nvSpPr>
          <p:spPr>
            <a:xfrm>
              <a:off x="7068913" y="834544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8" name="pl8"/>
            <p:cNvSpPr/>
            <p:nvPr/>
          </p:nvSpPr>
          <p:spPr>
            <a:xfrm>
              <a:off x="7068913" y="779426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9" name="pl9"/>
            <p:cNvSpPr/>
            <p:nvPr/>
          </p:nvSpPr>
          <p:spPr>
            <a:xfrm>
              <a:off x="7068913" y="72430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0" name="pl10"/>
            <p:cNvSpPr/>
            <p:nvPr/>
          </p:nvSpPr>
          <p:spPr>
            <a:xfrm>
              <a:off x="7068913" y="669191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1" name="pl11"/>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2" name="pl12"/>
            <p:cNvSpPr/>
            <p:nvPr/>
          </p:nvSpPr>
          <p:spPr>
            <a:xfrm>
              <a:off x="7068913" y="862103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3" name="pl13"/>
            <p:cNvSpPr/>
            <p:nvPr/>
          </p:nvSpPr>
          <p:spPr>
            <a:xfrm>
              <a:off x="7068913" y="806985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4" name="pl14"/>
            <p:cNvSpPr/>
            <p:nvPr/>
          </p:nvSpPr>
          <p:spPr>
            <a:xfrm>
              <a:off x="7068913" y="751868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5" name="pl15"/>
            <p:cNvSpPr/>
            <p:nvPr/>
          </p:nvSpPr>
          <p:spPr>
            <a:xfrm>
              <a:off x="7068913" y="696750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6" name="rc16"/>
            <p:cNvSpPr/>
            <p:nvPr/>
          </p:nvSpPr>
          <p:spPr>
            <a:xfrm>
              <a:off x="7217409" y="7463563"/>
              <a:ext cx="415790" cy="17086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17"/>
            <p:cNvSpPr/>
            <p:nvPr/>
          </p:nvSpPr>
          <p:spPr>
            <a:xfrm>
              <a:off x="7811395" y="8290330"/>
              <a:ext cx="415790" cy="8818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18"/>
            <p:cNvSpPr/>
            <p:nvPr/>
          </p:nvSpPr>
          <p:spPr>
            <a:xfrm>
              <a:off x="8405381" y="8676154"/>
              <a:ext cx="415790" cy="4960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19"/>
            <p:cNvSpPr/>
            <p:nvPr/>
          </p:nvSpPr>
          <p:spPr>
            <a:xfrm>
              <a:off x="8999367" y="9117097"/>
              <a:ext cx="415790" cy="55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0"/>
            <p:cNvSpPr/>
            <p:nvPr/>
          </p:nvSpPr>
          <p:spPr>
            <a:xfrm>
              <a:off x="9593353" y="8069858"/>
              <a:ext cx="415790" cy="11023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1"/>
            <p:cNvSpPr/>
            <p:nvPr/>
          </p:nvSpPr>
          <p:spPr>
            <a:xfrm>
              <a:off x="10187339" y="8896625"/>
              <a:ext cx="415790" cy="27558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2"/>
            <p:cNvSpPr/>
            <p:nvPr/>
          </p:nvSpPr>
          <p:spPr>
            <a:xfrm>
              <a:off x="10781325" y="9061979"/>
              <a:ext cx="415790" cy="1102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23"/>
            <p:cNvSpPr/>
            <p:nvPr/>
          </p:nvSpPr>
          <p:spPr>
            <a:xfrm>
              <a:off x="7811395" y="7353327"/>
              <a:ext cx="415790" cy="9370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24"/>
            <p:cNvSpPr/>
            <p:nvPr/>
          </p:nvSpPr>
          <p:spPr>
            <a:xfrm>
              <a:off x="8405381" y="8235212"/>
              <a:ext cx="415790" cy="4409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25"/>
            <p:cNvSpPr/>
            <p:nvPr/>
          </p:nvSpPr>
          <p:spPr>
            <a:xfrm>
              <a:off x="8999367" y="8731272"/>
              <a:ext cx="415790" cy="38582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26"/>
            <p:cNvSpPr/>
            <p:nvPr/>
          </p:nvSpPr>
          <p:spPr>
            <a:xfrm>
              <a:off x="9593353" y="7684034"/>
              <a:ext cx="415790" cy="38582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27"/>
            <p:cNvSpPr/>
            <p:nvPr/>
          </p:nvSpPr>
          <p:spPr>
            <a:xfrm>
              <a:off x="10187339" y="8786390"/>
              <a:ext cx="415790"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28"/>
            <p:cNvSpPr/>
            <p:nvPr/>
          </p:nvSpPr>
          <p:spPr>
            <a:xfrm>
              <a:off x="7811395" y="7077738"/>
              <a:ext cx="415790" cy="2755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9"/>
            <p:cNvSpPr/>
            <p:nvPr/>
          </p:nvSpPr>
          <p:spPr>
            <a:xfrm>
              <a:off x="8405381" y="8014741"/>
              <a:ext cx="415790" cy="2204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30"/>
            <p:cNvSpPr/>
            <p:nvPr/>
          </p:nvSpPr>
          <p:spPr>
            <a:xfrm>
              <a:off x="9593353" y="7628916"/>
              <a:ext cx="415790" cy="55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31"/>
            <p:cNvSpPr/>
            <p:nvPr/>
          </p:nvSpPr>
          <p:spPr>
            <a:xfrm>
              <a:off x="10187339" y="8731272"/>
              <a:ext cx="415790" cy="55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32"/>
            <p:cNvSpPr/>
            <p:nvPr/>
          </p:nvSpPr>
          <p:spPr>
            <a:xfrm>
              <a:off x="7811395" y="6636796"/>
              <a:ext cx="415790" cy="4409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3"/>
            <p:cNvSpPr/>
            <p:nvPr/>
          </p:nvSpPr>
          <p:spPr>
            <a:xfrm>
              <a:off x="8405381" y="7298209"/>
              <a:ext cx="415790" cy="7165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4"/>
            <p:cNvSpPr/>
            <p:nvPr/>
          </p:nvSpPr>
          <p:spPr>
            <a:xfrm>
              <a:off x="8999367" y="8400565"/>
              <a:ext cx="415790" cy="33070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5"/>
            <p:cNvSpPr/>
            <p:nvPr/>
          </p:nvSpPr>
          <p:spPr>
            <a:xfrm>
              <a:off x="9593353" y="7518680"/>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36"/>
            <p:cNvSpPr/>
            <p:nvPr/>
          </p:nvSpPr>
          <p:spPr>
            <a:xfrm>
              <a:off x="10187339" y="8676154"/>
              <a:ext cx="415790" cy="551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pl37"/>
            <p:cNvSpPr/>
            <p:nvPr/>
          </p:nvSpPr>
          <p:spPr>
            <a:xfrm>
              <a:off x="7425304" y="6867288"/>
              <a:ext cx="3563915" cy="2304926"/>
            </a:xfrm>
            <a:custGeom>
              <a:avLst/>
              <a:pathLst>
                <a:path w="3563915" h="2304926">
                  <a:moveTo>
                    <a:pt x="0" y="0"/>
                  </a:moveTo>
                  <a:lnTo>
                    <a:pt x="593985" y="1488948"/>
                  </a:lnTo>
                  <a:lnTo>
                    <a:pt x="1187971" y="1909555"/>
                  </a:lnTo>
                  <a:lnTo>
                    <a:pt x="1781957" y="2145095"/>
                  </a:lnTo>
                  <a:lnTo>
                    <a:pt x="2375943" y="2103034"/>
                  </a:lnTo>
                  <a:lnTo>
                    <a:pt x="2969929" y="2271277"/>
                  </a:lnTo>
                  <a:lnTo>
                    <a:pt x="3563915" y="2304926"/>
                  </a:lnTo>
                </a:path>
              </a:pathLst>
            </a:custGeom>
            <a:ln w="40651" cap="flat">
              <a:solidFill>
                <a:srgbClr val="000000">
                  <a:alpha val="100000"/>
                </a:srgbClr>
              </a:solidFill>
              <a:prstDash val="solid"/>
              <a:round/>
            </a:ln>
          </p:spPr>
          <p:txBody>
            <a:bodyPr/>
            <a:lstStyle/>
            <a:p/>
          </p:txBody>
        </p:sp>
        <p:sp>
          <p:nvSpPr>
            <p:cNvPr id="498" name="rc38"/>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9" name="tx39"/>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0" name="tx40"/>
            <p:cNvSpPr/>
            <p:nvPr/>
          </p:nvSpPr>
          <p:spPr>
            <a:xfrm>
              <a:off x="6801340" y="86187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1" name="tx41"/>
            <p:cNvSpPr/>
            <p:nvPr/>
          </p:nvSpPr>
          <p:spPr>
            <a:xfrm>
              <a:off x="6801340" y="80675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42"/>
            <p:cNvSpPr/>
            <p:nvPr/>
          </p:nvSpPr>
          <p:spPr>
            <a:xfrm>
              <a:off x="6801340" y="751629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3" name="tx43"/>
            <p:cNvSpPr/>
            <p:nvPr/>
          </p:nvSpPr>
          <p:spPr>
            <a:xfrm>
              <a:off x="6801340" y="69651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4" name="pl4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5"/>
            <p:cNvSpPr/>
            <p:nvPr/>
          </p:nvSpPr>
          <p:spPr>
            <a:xfrm>
              <a:off x="7034118" y="86210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6"/>
            <p:cNvSpPr/>
            <p:nvPr/>
          </p:nvSpPr>
          <p:spPr>
            <a:xfrm>
              <a:off x="7034118" y="80698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47"/>
            <p:cNvSpPr/>
            <p:nvPr/>
          </p:nvSpPr>
          <p:spPr>
            <a:xfrm>
              <a:off x="7034118" y="75186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48"/>
            <p:cNvSpPr/>
            <p:nvPr/>
          </p:nvSpPr>
          <p:spPr>
            <a:xfrm>
              <a:off x="7034118" y="69675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4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0"/>
            <p:cNvSpPr/>
            <p:nvPr/>
          </p:nvSpPr>
          <p:spPr>
            <a:xfrm>
              <a:off x="11345612" y="83310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pl51"/>
            <p:cNvSpPr/>
            <p:nvPr/>
          </p:nvSpPr>
          <p:spPr>
            <a:xfrm>
              <a:off x="11345612" y="74897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pl52"/>
            <p:cNvSpPr/>
            <p:nvPr/>
          </p:nvSpPr>
          <p:spPr>
            <a:xfrm>
              <a:off x="11345612" y="66485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3" name="tx5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54"/>
            <p:cNvSpPr/>
            <p:nvPr/>
          </p:nvSpPr>
          <p:spPr>
            <a:xfrm>
              <a:off x="11443669" y="83286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15" name="tx55"/>
            <p:cNvSpPr/>
            <p:nvPr/>
          </p:nvSpPr>
          <p:spPr>
            <a:xfrm>
              <a:off x="11443669" y="748748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6" name="tx56"/>
            <p:cNvSpPr/>
            <p:nvPr/>
          </p:nvSpPr>
          <p:spPr>
            <a:xfrm>
              <a:off x="11443669" y="6646191"/>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7" name="pl57"/>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8"/>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9"/>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1"/>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2"/>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3"/>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tx64"/>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5" name="tx65"/>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6" name="tx66"/>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7" name="tx6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8" name="tx68"/>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9" name="tx69"/>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0" name="tx70"/>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1" name="tx7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2" name="tx7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3"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4"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5" name="rc75"/>
            <p:cNvSpPr/>
            <p:nvPr/>
          </p:nvSpPr>
          <p:spPr>
            <a:xfrm>
              <a:off x="6564753" y="10217410"/>
              <a:ext cx="1051268" cy="182880"/>
            </a:xfrm>
            <a:prstGeom prst="rect">
              <a:avLst/>
            </a:prstGeom>
            <a:solidFill>
              <a:srgbClr val="FFFFFF">
                <a:alpha val="100000"/>
              </a:srgbClr>
            </a:solidFill>
          </p:spPr>
          <p:txBody>
            <a:bodyPr/>
            <a:lstStyle/>
            <a:p/>
          </p:txBody>
        </p:sp>
        <p:sp>
          <p:nvSpPr>
            <p:cNvPr id="536" name="rc76"/>
            <p:cNvSpPr/>
            <p:nvPr/>
          </p:nvSpPr>
          <p:spPr>
            <a:xfrm>
              <a:off x="6564753" y="10217410"/>
              <a:ext cx="182879" cy="182880"/>
            </a:xfrm>
            <a:prstGeom prst="rect">
              <a:avLst/>
            </a:prstGeom>
            <a:solidFill>
              <a:srgbClr val="FFFFFF">
                <a:alpha val="100000"/>
              </a:srgbClr>
            </a:solidFill>
          </p:spPr>
          <p:txBody>
            <a:bodyPr/>
            <a:lstStyle/>
            <a:p/>
          </p:txBody>
        </p:sp>
        <p:sp>
          <p:nvSpPr>
            <p:cNvPr id="537" name="pl7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8" name="tx7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9" name="rc79"/>
            <p:cNvSpPr/>
            <p:nvPr/>
          </p:nvSpPr>
          <p:spPr>
            <a:xfrm>
              <a:off x="7796021" y="10217410"/>
              <a:ext cx="4053749" cy="182880"/>
            </a:xfrm>
            <a:prstGeom prst="rect">
              <a:avLst/>
            </a:prstGeom>
            <a:solidFill>
              <a:srgbClr val="FFFFFF">
                <a:alpha val="100000"/>
              </a:srgbClr>
            </a:solidFill>
          </p:spPr>
          <p:txBody>
            <a:bodyPr/>
            <a:lstStyle/>
            <a:p/>
          </p:txBody>
        </p:sp>
        <p:sp>
          <p:nvSpPr>
            <p:cNvPr id="540" name="rc80"/>
            <p:cNvSpPr/>
            <p:nvPr/>
          </p:nvSpPr>
          <p:spPr>
            <a:xfrm>
              <a:off x="7796021" y="10217410"/>
              <a:ext cx="182879" cy="182880"/>
            </a:xfrm>
            <a:prstGeom prst="rect">
              <a:avLst/>
            </a:prstGeom>
            <a:solidFill>
              <a:srgbClr val="FFFFFF">
                <a:alpha val="100000"/>
              </a:srgbClr>
            </a:solidFill>
          </p:spPr>
          <p:txBody>
            <a:bodyPr/>
            <a:lstStyle/>
            <a:p/>
          </p:txBody>
        </p:sp>
        <p:sp>
          <p:nvSpPr>
            <p:cNvPr id="541"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2" name="rc82"/>
            <p:cNvSpPr/>
            <p:nvPr/>
          </p:nvSpPr>
          <p:spPr>
            <a:xfrm>
              <a:off x="8887262" y="10217410"/>
              <a:ext cx="182879" cy="182880"/>
            </a:xfrm>
            <a:prstGeom prst="rect">
              <a:avLst/>
            </a:prstGeom>
            <a:solidFill>
              <a:srgbClr val="FFFFFF">
                <a:alpha val="100000"/>
              </a:srgbClr>
            </a:solidFill>
          </p:spPr>
          <p:txBody>
            <a:bodyPr/>
            <a:lstStyle/>
            <a:p/>
          </p:txBody>
        </p:sp>
        <p:sp>
          <p:nvSpPr>
            <p:cNvPr id="543"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4" name="rc84"/>
            <p:cNvSpPr/>
            <p:nvPr/>
          </p:nvSpPr>
          <p:spPr>
            <a:xfrm>
              <a:off x="9813303" y="10217410"/>
              <a:ext cx="182879" cy="182880"/>
            </a:xfrm>
            <a:prstGeom prst="rect">
              <a:avLst/>
            </a:prstGeom>
            <a:solidFill>
              <a:srgbClr val="FFFFFF">
                <a:alpha val="100000"/>
              </a:srgbClr>
            </a:solidFill>
          </p:spPr>
          <p:txBody>
            <a:bodyPr/>
            <a:lstStyle/>
            <a:p/>
          </p:txBody>
        </p:sp>
        <p:sp>
          <p:nvSpPr>
            <p:cNvPr id="545"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6" name="rc86"/>
            <p:cNvSpPr/>
            <p:nvPr/>
          </p:nvSpPr>
          <p:spPr>
            <a:xfrm>
              <a:off x="10815544" y="10217410"/>
              <a:ext cx="182880" cy="182880"/>
            </a:xfrm>
            <a:prstGeom prst="rect">
              <a:avLst/>
            </a:prstGeom>
            <a:solidFill>
              <a:srgbClr val="FFFFFF">
                <a:alpha val="100000"/>
              </a:srgbClr>
            </a:solidFill>
          </p:spPr>
          <p:txBody>
            <a:bodyPr/>
            <a:lstStyle/>
            <a:p/>
          </p:txBody>
        </p:sp>
        <p:sp>
          <p:nvSpPr>
            <p:cNvPr id="547"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8" name="tx8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9" name="tx8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0" name="tx9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1" name="tx9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2" name="tx9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3" name=""/>
          <p:cNvGrpSpPr/>
          <p:nvPr/>
        </p:nvGrpSpPr>
        <p:grpSpPr>
          <a:xfrm>
            <a:off x="12527280" y="6217920"/>
            <a:ext cx="5486400" cy="4297680"/>
            <a:chOff x="12527280" y="6217920"/>
            <a:chExt cx="5486400" cy="4297680"/>
          </a:xfrm>
        </p:grpSpPr>
        <p:sp>
          <p:nvSpPr>
            <p:cNvPr id="55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7"/>
            <p:cNvSpPr/>
            <p:nvPr/>
          </p:nvSpPr>
          <p:spPr>
            <a:xfrm>
              <a:off x="13325144" y="6663670"/>
              <a:ext cx="4510689" cy="128037"/>
            </a:xfrm>
            <a:custGeom>
              <a:avLst/>
              <a:pathLst>
                <a:path w="4510689" h="128037">
                  <a:moveTo>
                    <a:pt x="0" y="0"/>
                  </a:moveTo>
                  <a:lnTo>
                    <a:pt x="180427" y="76822"/>
                  </a:lnTo>
                  <a:lnTo>
                    <a:pt x="360855" y="0"/>
                  </a:lnTo>
                  <a:lnTo>
                    <a:pt x="541282" y="0"/>
                  </a:lnTo>
                  <a:lnTo>
                    <a:pt x="721710" y="76822"/>
                  </a:lnTo>
                  <a:lnTo>
                    <a:pt x="902137" y="128037"/>
                  </a:lnTo>
                  <a:lnTo>
                    <a:pt x="1082565" y="0"/>
                  </a:lnTo>
                  <a:lnTo>
                    <a:pt x="1262993" y="51214"/>
                  </a:lnTo>
                  <a:lnTo>
                    <a:pt x="1443420" y="25607"/>
                  </a:lnTo>
                  <a:lnTo>
                    <a:pt x="1623848" y="0"/>
                  </a:lnTo>
                  <a:lnTo>
                    <a:pt x="1804275" y="0"/>
                  </a:lnTo>
                  <a:lnTo>
                    <a:pt x="1984703" y="0"/>
                  </a:lnTo>
                  <a:lnTo>
                    <a:pt x="2165131" y="25607"/>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69" name="pl18"/>
            <p:cNvSpPr/>
            <p:nvPr/>
          </p:nvSpPr>
          <p:spPr>
            <a:xfrm>
              <a:off x="13325144" y="6663670"/>
              <a:ext cx="4510689" cy="179252"/>
            </a:xfrm>
            <a:custGeom>
              <a:avLst/>
              <a:pathLst>
                <a:path w="4510689" h="179252">
                  <a:moveTo>
                    <a:pt x="0" y="0"/>
                  </a:moveTo>
                  <a:lnTo>
                    <a:pt x="180427" y="128037"/>
                  </a:lnTo>
                  <a:lnTo>
                    <a:pt x="360855" y="76822"/>
                  </a:lnTo>
                  <a:lnTo>
                    <a:pt x="541282" y="76822"/>
                  </a:lnTo>
                  <a:lnTo>
                    <a:pt x="721710" y="0"/>
                  </a:lnTo>
                  <a:lnTo>
                    <a:pt x="902137" y="179252"/>
                  </a:lnTo>
                  <a:lnTo>
                    <a:pt x="1082565" y="25607"/>
                  </a:lnTo>
                  <a:lnTo>
                    <a:pt x="1262993" y="51214"/>
                  </a:lnTo>
                  <a:lnTo>
                    <a:pt x="1443420" y="76822"/>
                  </a:lnTo>
                  <a:lnTo>
                    <a:pt x="1623848" y="0"/>
                  </a:lnTo>
                  <a:lnTo>
                    <a:pt x="1804275" y="0"/>
                  </a:lnTo>
                  <a:lnTo>
                    <a:pt x="1984703" y="0"/>
                  </a:lnTo>
                  <a:lnTo>
                    <a:pt x="2165131" y="51214"/>
                  </a:lnTo>
                  <a:lnTo>
                    <a:pt x="2345558" y="51214"/>
                  </a:lnTo>
                  <a:lnTo>
                    <a:pt x="2525986" y="25607"/>
                  </a:lnTo>
                  <a:lnTo>
                    <a:pt x="2706413" y="25607"/>
                  </a:lnTo>
                  <a:lnTo>
                    <a:pt x="2886841" y="25607"/>
                  </a:lnTo>
                  <a:lnTo>
                    <a:pt x="3067268" y="25607"/>
                  </a:lnTo>
                  <a:lnTo>
                    <a:pt x="3247696" y="25607"/>
                  </a:lnTo>
                  <a:lnTo>
                    <a:pt x="3428124" y="25607"/>
                  </a:lnTo>
                  <a:lnTo>
                    <a:pt x="3608551" y="25607"/>
                  </a:lnTo>
                  <a:lnTo>
                    <a:pt x="3788979" y="25607"/>
                  </a:lnTo>
                  <a:lnTo>
                    <a:pt x="3969406" y="25607"/>
                  </a:lnTo>
                  <a:lnTo>
                    <a:pt x="4149834" y="0"/>
                  </a:lnTo>
                  <a:lnTo>
                    <a:pt x="4330262" y="0"/>
                  </a:lnTo>
                  <a:lnTo>
                    <a:pt x="4510689" y="25607"/>
                  </a:lnTo>
                </a:path>
              </a:pathLst>
            </a:custGeom>
            <a:ln w="32521" cap="flat">
              <a:solidFill>
                <a:srgbClr val="00A173">
                  <a:alpha val="100000"/>
                </a:srgbClr>
              </a:solidFill>
              <a:prstDash val="solid"/>
              <a:round/>
            </a:ln>
          </p:spPr>
          <p:txBody>
            <a:bodyPr/>
            <a:lstStyle/>
            <a:p/>
          </p:txBody>
        </p:sp>
        <p:sp>
          <p:nvSpPr>
            <p:cNvPr id="57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5" name="rc84"/>
            <p:cNvSpPr/>
            <p:nvPr/>
          </p:nvSpPr>
          <p:spPr>
            <a:xfrm>
              <a:off x="14005791" y="9941072"/>
              <a:ext cx="3149396" cy="504938"/>
            </a:xfrm>
            <a:prstGeom prst="rect">
              <a:avLst/>
            </a:prstGeom>
            <a:solidFill>
              <a:srgbClr val="FFFFFF">
                <a:alpha val="100000"/>
              </a:srgbClr>
            </a:solidFill>
          </p:spPr>
          <p:txBody>
            <a:bodyPr/>
            <a:lstStyle/>
            <a:p/>
          </p:txBody>
        </p:sp>
        <p:sp>
          <p:nvSpPr>
            <p:cNvPr id="63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1" name=""/>
          <p:cNvGrpSpPr/>
          <p:nvPr/>
        </p:nvGrpSpPr>
        <p:grpSpPr>
          <a:xfrm>
            <a:off x="594360" y="6217920"/>
            <a:ext cx="5562295" cy="4108319"/>
            <a:chOff x="594360" y="6217920"/>
            <a:chExt cx="5562295" cy="4108319"/>
          </a:xfrm>
        </p:grpSpPr>
        <p:sp>
          <p:nvSpPr>
            <p:cNvPr id="64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3" name="rc4"/>
            <p:cNvSpPr/>
            <p:nvPr/>
          </p:nvSpPr>
          <p:spPr>
            <a:xfrm>
              <a:off x="2267177"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4" name="rc5"/>
            <p:cNvSpPr/>
            <p:nvPr/>
          </p:nvSpPr>
          <p:spPr>
            <a:xfrm>
              <a:off x="2295414" y="6544587"/>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45" name="rc6"/>
            <p:cNvSpPr/>
            <p:nvPr/>
          </p:nvSpPr>
          <p:spPr>
            <a:xfrm>
              <a:off x="2577779" y="6544587"/>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46" name="rc7"/>
            <p:cNvSpPr/>
            <p:nvPr/>
          </p:nvSpPr>
          <p:spPr>
            <a:xfrm>
              <a:off x="2860144"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7" name="rc8"/>
            <p:cNvSpPr/>
            <p:nvPr/>
          </p:nvSpPr>
          <p:spPr>
            <a:xfrm>
              <a:off x="3142509" y="6544587"/>
              <a:ext cx="282365" cy="282365"/>
            </a:xfrm>
            <a:prstGeom prst="rect">
              <a:avLst/>
            </a:prstGeom>
            <a:solidFill>
              <a:srgbClr val="AE0A14">
                <a:alpha val="100000"/>
              </a:srgbClr>
            </a:solidFill>
            <a:ln w="5420" cap="flat">
              <a:solidFill>
                <a:srgbClr val="FFFFFF">
                  <a:alpha val="100000"/>
                </a:srgbClr>
              </a:solidFill>
              <a:prstDash val="solid"/>
              <a:miter/>
            </a:ln>
          </p:spPr>
          <p:txBody>
            <a:bodyPr/>
            <a:lstStyle/>
            <a:p/>
          </p:txBody>
        </p:sp>
        <p:sp>
          <p:nvSpPr>
            <p:cNvPr id="648" name="rc9"/>
            <p:cNvSpPr/>
            <p:nvPr/>
          </p:nvSpPr>
          <p:spPr>
            <a:xfrm>
              <a:off x="3424874"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10"/>
            <p:cNvSpPr/>
            <p:nvPr/>
          </p:nvSpPr>
          <p:spPr>
            <a:xfrm>
              <a:off x="370723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1"/>
            <p:cNvSpPr/>
            <p:nvPr/>
          </p:nvSpPr>
          <p:spPr>
            <a:xfrm>
              <a:off x="398960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2"/>
            <p:cNvSpPr/>
            <p:nvPr/>
          </p:nvSpPr>
          <p:spPr>
            <a:xfrm>
              <a:off x="427196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3"/>
            <p:cNvSpPr/>
            <p:nvPr/>
          </p:nvSpPr>
          <p:spPr>
            <a:xfrm>
              <a:off x="45543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4"/>
            <p:cNvSpPr/>
            <p:nvPr/>
          </p:nvSpPr>
          <p:spPr>
            <a:xfrm>
              <a:off x="48367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5"/>
            <p:cNvSpPr/>
            <p:nvPr/>
          </p:nvSpPr>
          <p:spPr>
            <a:xfrm>
              <a:off x="511906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6"/>
            <p:cNvSpPr/>
            <p:nvPr/>
          </p:nvSpPr>
          <p:spPr>
            <a:xfrm>
              <a:off x="540143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7"/>
            <p:cNvSpPr/>
            <p:nvPr/>
          </p:nvSpPr>
          <p:spPr>
            <a:xfrm>
              <a:off x="2295414" y="682695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7" name="rc18"/>
            <p:cNvSpPr/>
            <p:nvPr/>
          </p:nvSpPr>
          <p:spPr>
            <a:xfrm>
              <a:off x="2577779" y="6826953"/>
              <a:ext cx="282365" cy="282365"/>
            </a:xfrm>
            <a:prstGeom prst="rect">
              <a:avLst/>
            </a:prstGeom>
            <a:solidFill>
              <a:srgbClr val="E53228">
                <a:alpha val="100000"/>
              </a:srgbClr>
            </a:solidFill>
            <a:ln w="5420" cap="flat">
              <a:solidFill>
                <a:srgbClr val="FFFFFF">
                  <a:alpha val="100000"/>
                </a:srgbClr>
              </a:solidFill>
              <a:prstDash val="solid"/>
              <a:miter/>
            </a:ln>
          </p:spPr>
          <p:txBody>
            <a:bodyPr/>
            <a:lstStyle/>
            <a:p/>
          </p:txBody>
        </p:sp>
        <p:sp>
          <p:nvSpPr>
            <p:cNvPr id="658" name="rc19"/>
            <p:cNvSpPr/>
            <p:nvPr/>
          </p:nvSpPr>
          <p:spPr>
            <a:xfrm>
              <a:off x="2860144" y="682695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59" name="rc20"/>
            <p:cNvSpPr/>
            <p:nvPr/>
          </p:nvSpPr>
          <p:spPr>
            <a:xfrm>
              <a:off x="3142509" y="6826953"/>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60" name="rc21"/>
            <p:cNvSpPr/>
            <p:nvPr/>
          </p:nvSpPr>
          <p:spPr>
            <a:xfrm>
              <a:off x="342487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2"/>
            <p:cNvSpPr/>
            <p:nvPr/>
          </p:nvSpPr>
          <p:spPr>
            <a:xfrm>
              <a:off x="370723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3"/>
            <p:cNvSpPr/>
            <p:nvPr/>
          </p:nvSpPr>
          <p:spPr>
            <a:xfrm>
              <a:off x="39896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4"/>
            <p:cNvSpPr/>
            <p:nvPr/>
          </p:nvSpPr>
          <p:spPr>
            <a:xfrm>
              <a:off x="4271969"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4" name="rc25"/>
            <p:cNvSpPr/>
            <p:nvPr/>
          </p:nvSpPr>
          <p:spPr>
            <a:xfrm>
              <a:off x="45543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6"/>
            <p:cNvSpPr/>
            <p:nvPr/>
          </p:nvSpPr>
          <p:spPr>
            <a:xfrm>
              <a:off x="483670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27"/>
            <p:cNvSpPr/>
            <p:nvPr/>
          </p:nvSpPr>
          <p:spPr>
            <a:xfrm>
              <a:off x="51190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28"/>
            <p:cNvSpPr/>
            <p:nvPr/>
          </p:nvSpPr>
          <p:spPr>
            <a:xfrm>
              <a:off x="540143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29"/>
            <p:cNvSpPr/>
            <p:nvPr/>
          </p:nvSpPr>
          <p:spPr>
            <a:xfrm>
              <a:off x="229541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0"/>
            <p:cNvSpPr/>
            <p:nvPr/>
          </p:nvSpPr>
          <p:spPr>
            <a:xfrm>
              <a:off x="257777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1"/>
            <p:cNvSpPr/>
            <p:nvPr/>
          </p:nvSpPr>
          <p:spPr>
            <a:xfrm>
              <a:off x="2860144"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1" name="rc32"/>
            <p:cNvSpPr/>
            <p:nvPr/>
          </p:nvSpPr>
          <p:spPr>
            <a:xfrm>
              <a:off x="3142509" y="7109318"/>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72" name="rc33"/>
            <p:cNvSpPr/>
            <p:nvPr/>
          </p:nvSpPr>
          <p:spPr>
            <a:xfrm>
              <a:off x="3424874" y="710931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73" name="rc34"/>
            <p:cNvSpPr/>
            <p:nvPr/>
          </p:nvSpPr>
          <p:spPr>
            <a:xfrm>
              <a:off x="3707239" y="7109318"/>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74" name="rc35"/>
            <p:cNvSpPr/>
            <p:nvPr/>
          </p:nvSpPr>
          <p:spPr>
            <a:xfrm>
              <a:off x="398960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36"/>
            <p:cNvSpPr/>
            <p:nvPr/>
          </p:nvSpPr>
          <p:spPr>
            <a:xfrm>
              <a:off x="42719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37"/>
            <p:cNvSpPr/>
            <p:nvPr/>
          </p:nvSpPr>
          <p:spPr>
            <a:xfrm>
              <a:off x="45543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8"/>
            <p:cNvSpPr/>
            <p:nvPr/>
          </p:nvSpPr>
          <p:spPr>
            <a:xfrm>
              <a:off x="48367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9"/>
            <p:cNvSpPr/>
            <p:nvPr/>
          </p:nvSpPr>
          <p:spPr>
            <a:xfrm>
              <a:off x="51190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0"/>
            <p:cNvSpPr/>
            <p:nvPr/>
          </p:nvSpPr>
          <p:spPr>
            <a:xfrm>
              <a:off x="54014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1"/>
            <p:cNvSpPr/>
            <p:nvPr/>
          </p:nvSpPr>
          <p:spPr>
            <a:xfrm>
              <a:off x="2295414"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81" name="rc42"/>
            <p:cNvSpPr/>
            <p:nvPr/>
          </p:nvSpPr>
          <p:spPr>
            <a:xfrm>
              <a:off x="2577779" y="7391683"/>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82" name="rc43"/>
            <p:cNvSpPr/>
            <p:nvPr/>
          </p:nvSpPr>
          <p:spPr>
            <a:xfrm>
              <a:off x="286014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4"/>
            <p:cNvSpPr/>
            <p:nvPr/>
          </p:nvSpPr>
          <p:spPr>
            <a:xfrm>
              <a:off x="314250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45"/>
            <p:cNvSpPr/>
            <p:nvPr/>
          </p:nvSpPr>
          <p:spPr>
            <a:xfrm>
              <a:off x="342487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6"/>
            <p:cNvSpPr/>
            <p:nvPr/>
          </p:nvSpPr>
          <p:spPr>
            <a:xfrm>
              <a:off x="370723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47"/>
            <p:cNvSpPr/>
            <p:nvPr/>
          </p:nvSpPr>
          <p:spPr>
            <a:xfrm>
              <a:off x="398960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48"/>
            <p:cNvSpPr/>
            <p:nvPr/>
          </p:nvSpPr>
          <p:spPr>
            <a:xfrm>
              <a:off x="427196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49"/>
            <p:cNvSpPr/>
            <p:nvPr/>
          </p:nvSpPr>
          <p:spPr>
            <a:xfrm>
              <a:off x="455433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50"/>
            <p:cNvSpPr/>
            <p:nvPr/>
          </p:nvSpPr>
          <p:spPr>
            <a:xfrm>
              <a:off x="48367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1"/>
            <p:cNvSpPr/>
            <p:nvPr/>
          </p:nvSpPr>
          <p:spPr>
            <a:xfrm>
              <a:off x="51190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2"/>
            <p:cNvSpPr/>
            <p:nvPr/>
          </p:nvSpPr>
          <p:spPr>
            <a:xfrm>
              <a:off x="54014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3"/>
            <p:cNvSpPr/>
            <p:nvPr/>
          </p:nvSpPr>
          <p:spPr>
            <a:xfrm>
              <a:off x="229541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54"/>
            <p:cNvSpPr/>
            <p:nvPr/>
          </p:nvSpPr>
          <p:spPr>
            <a:xfrm>
              <a:off x="25777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5"/>
            <p:cNvSpPr/>
            <p:nvPr/>
          </p:nvSpPr>
          <p:spPr>
            <a:xfrm>
              <a:off x="286014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6"/>
            <p:cNvSpPr/>
            <p:nvPr/>
          </p:nvSpPr>
          <p:spPr>
            <a:xfrm>
              <a:off x="31425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7"/>
            <p:cNvSpPr/>
            <p:nvPr/>
          </p:nvSpPr>
          <p:spPr>
            <a:xfrm>
              <a:off x="3424874" y="767404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97" name="rc58"/>
            <p:cNvSpPr/>
            <p:nvPr/>
          </p:nvSpPr>
          <p:spPr>
            <a:xfrm>
              <a:off x="370723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9"/>
            <p:cNvSpPr/>
            <p:nvPr/>
          </p:nvSpPr>
          <p:spPr>
            <a:xfrm>
              <a:off x="398960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0"/>
            <p:cNvSpPr/>
            <p:nvPr/>
          </p:nvSpPr>
          <p:spPr>
            <a:xfrm>
              <a:off x="42719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1"/>
            <p:cNvSpPr/>
            <p:nvPr/>
          </p:nvSpPr>
          <p:spPr>
            <a:xfrm>
              <a:off x="455433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62"/>
            <p:cNvSpPr/>
            <p:nvPr/>
          </p:nvSpPr>
          <p:spPr>
            <a:xfrm>
              <a:off x="483670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63"/>
            <p:cNvSpPr/>
            <p:nvPr/>
          </p:nvSpPr>
          <p:spPr>
            <a:xfrm>
              <a:off x="511906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4"/>
            <p:cNvSpPr/>
            <p:nvPr/>
          </p:nvSpPr>
          <p:spPr>
            <a:xfrm>
              <a:off x="540143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65"/>
            <p:cNvSpPr/>
            <p:nvPr/>
          </p:nvSpPr>
          <p:spPr>
            <a:xfrm>
              <a:off x="2295414" y="795641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05" name="rc66"/>
            <p:cNvSpPr/>
            <p:nvPr/>
          </p:nvSpPr>
          <p:spPr>
            <a:xfrm>
              <a:off x="257777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67"/>
            <p:cNvSpPr/>
            <p:nvPr/>
          </p:nvSpPr>
          <p:spPr>
            <a:xfrm>
              <a:off x="286014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68"/>
            <p:cNvSpPr/>
            <p:nvPr/>
          </p:nvSpPr>
          <p:spPr>
            <a:xfrm>
              <a:off x="31425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9"/>
            <p:cNvSpPr/>
            <p:nvPr/>
          </p:nvSpPr>
          <p:spPr>
            <a:xfrm>
              <a:off x="342487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0"/>
            <p:cNvSpPr/>
            <p:nvPr/>
          </p:nvSpPr>
          <p:spPr>
            <a:xfrm>
              <a:off x="37072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1"/>
            <p:cNvSpPr/>
            <p:nvPr/>
          </p:nvSpPr>
          <p:spPr>
            <a:xfrm>
              <a:off x="39896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2"/>
            <p:cNvSpPr/>
            <p:nvPr/>
          </p:nvSpPr>
          <p:spPr>
            <a:xfrm>
              <a:off x="42719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3"/>
            <p:cNvSpPr/>
            <p:nvPr/>
          </p:nvSpPr>
          <p:spPr>
            <a:xfrm>
              <a:off x="455433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74"/>
            <p:cNvSpPr/>
            <p:nvPr/>
          </p:nvSpPr>
          <p:spPr>
            <a:xfrm>
              <a:off x="48367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5"/>
            <p:cNvSpPr/>
            <p:nvPr/>
          </p:nvSpPr>
          <p:spPr>
            <a:xfrm>
              <a:off x="5119065"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5" name="rc76"/>
            <p:cNvSpPr/>
            <p:nvPr/>
          </p:nvSpPr>
          <p:spPr>
            <a:xfrm>
              <a:off x="54014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7"/>
            <p:cNvSpPr/>
            <p:nvPr/>
          </p:nvSpPr>
          <p:spPr>
            <a:xfrm>
              <a:off x="229541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8"/>
            <p:cNvSpPr/>
            <p:nvPr/>
          </p:nvSpPr>
          <p:spPr>
            <a:xfrm>
              <a:off x="257777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79"/>
            <p:cNvSpPr/>
            <p:nvPr/>
          </p:nvSpPr>
          <p:spPr>
            <a:xfrm>
              <a:off x="286014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80"/>
            <p:cNvSpPr/>
            <p:nvPr/>
          </p:nvSpPr>
          <p:spPr>
            <a:xfrm>
              <a:off x="31425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1"/>
            <p:cNvSpPr/>
            <p:nvPr/>
          </p:nvSpPr>
          <p:spPr>
            <a:xfrm>
              <a:off x="342487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2"/>
            <p:cNvSpPr/>
            <p:nvPr/>
          </p:nvSpPr>
          <p:spPr>
            <a:xfrm>
              <a:off x="370723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3"/>
            <p:cNvSpPr/>
            <p:nvPr/>
          </p:nvSpPr>
          <p:spPr>
            <a:xfrm>
              <a:off x="39896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4"/>
            <p:cNvSpPr/>
            <p:nvPr/>
          </p:nvSpPr>
          <p:spPr>
            <a:xfrm>
              <a:off x="42719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5"/>
            <p:cNvSpPr/>
            <p:nvPr/>
          </p:nvSpPr>
          <p:spPr>
            <a:xfrm>
              <a:off x="45543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6"/>
            <p:cNvSpPr/>
            <p:nvPr/>
          </p:nvSpPr>
          <p:spPr>
            <a:xfrm>
              <a:off x="48367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7"/>
            <p:cNvSpPr/>
            <p:nvPr/>
          </p:nvSpPr>
          <p:spPr>
            <a:xfrm>
              <a:off x="5119065"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27" name="rc88"/>
            <p:cNvSpPr/>
            <p:nvPr/>
          </p:nvSpPr>
          <p:spPr>
            <a:xfrm>
              <a:off x="54014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9"/>
            <p:cNvSpPr/>
            <p:nvPr/>
          </p:nvSpPr>
          <p:spPr>
            <a:xfrm>
              <a:off x="229541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90"/>
            <p:cNvSpPr/>
            <p:nvPr/>
          </p:nvSpPr>
          <p:spPr>
            <a:xfrm>
              <a:off x="2577779"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0" name="rc91"/>
            <p:cNvSpPr/>
            <p:nvPr/>
          </p:nvSpPr>
          <p:spPr>
            <a:xfrm>
              <a:off x="28601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2"/>
            <p:cNvSpPr/>
            <p:nvPr/>
          </p:nvSpPr>
          <p:spPr>
            <a:xfrm>
              <a:off x="3142509" y="852114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32" name="rc93"/>
            <p:cNvSpPr/>
            <p:nvPr/>
          </p:nvSpPr>
          <p:spPr>
            <a:xfrm>
              <a:off x="34248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4"/>
            <p:cNvSpPr/>
            <p:nvPr/>
          </p:nvSpPr>
          <p:spPr>
            <a:xfrm>
              <a:off x="37072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5"/>
            <p:cNvSpPr/>
            <p:nvPr/>
          </p:nvSpPr>
          <p:spPr>
            <a:xfrm>
              <a:off x="39896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6"/>
            <p:cNvSpPr/>
            <p:nvPr/>
          </p:nvSpPr>
          <p:spPr>
            <a:xfrm>
              <a:off x="42719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7"/>
            <p:cNvSpPr/>
            <p:nvPr/>
          </p:nvSpPr>
          <p:spPr>
            <a:xfrm>
              <a:off x="45543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8"/>
            <p:cNvSpPr/>
            <p:nvPr/>
          </p:nvSpPr>
          <p:spPr>
            <a:xfrm>
              <a:off x="48367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9"/>
            <p:cNvSpPr/>
            <p:nvPr/>
          </p:nvSpPr>
          <p:spPr>
            <a:xfrm>
              <a:off x="51190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0"/>
            <p:cNvSpPr/>
            <p:nvPr/>
          </p:nvSpPr>
          <p:spPr>
            <a:xfrm>
              <a:off x="54014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1"/>
            <p:cNvSpPr/>
            <p:nvPr/>
          </p:nvSpPr>
          <p:spPr>
            <a:xfrm>
              <a:off x="2295414"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41" name="rc102"/>
            <p:cNvSpPr/>
            <p:nvPr/>
          </p:nvSpPr>
          <p:spPr>
            <a:xfrm>
              <a:off x="2577779"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42" name="rc103"/>
            <p:cNvSpPr/>
            <p:nvPr/>
          </p:nvSpPr>
          <p:spPr>
            <a:xfrm>
              <a:off x="2860144"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43" name="rc104"/>
            <p:cNvSpPr/>
            <p:nvPr/>
          </p:nvSpPr>
          <p:spPr>
            <a:xfrm>
              <a:off x="3142509"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4" name="rc105"/>
            <p:cNvSpPr/>
            <p:nvPr/>
          </p:nvSpPr>
          <p:spPr>
            <a:xfrm>
              <a:off x="342487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6"/>
            <p:cNvSpPr/>
            <p:nvPr/>
          </p:nvSpPr>
          <p:spPr>
            <a:xfrm>
              <a:off x="370723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107"/>
            <p:cNvSpPr/>
            <p:nvPr/>
          </p:nvSpPr>
          <p:spPr>
            <a:xfrm>
              <a:off x="398960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108"/>
            <p:cNvSpPr/>
            <p:nvPr/>
          </p:nvSpPr>
          <p:spPr>
            <a:xfrm>
              <a:off x="42719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09"/>
            <p:cNvSpPr/>
            <p:nvPr/>
          </p:nvSpPr>
          <p:spPr>
            <a:xfrm>
              <a:off x="45543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0"/>
            <p:cNvSpPr/>
            <p:nvPr/>
          </p:nvSpPr>
          <p:spPr>
            <a:xfrm>
              <a:off x="483670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1"/>
            <p:cNvSpPr/>
            <p:nvPr/>
          </p:nvSpPr>
          <p:spPr>
            <a:xfrm>
              <a:off x="5119065"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51" name="rc112"/>
            <p:cNvSpPr/>
            <p:nvPr/>
          </p:nvSpPr>
          <p:spPr>
            <a:xfrm>
              <a:off x="5401430"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52" name="tx113"/>
            <p:cNvSpPr/>
            <p:nvPr/>
          </p:nvSpPr>
          <p:spPr>
            <a:xfrm>
              <a:off x="1648508"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3" name="tx114"/>
            <p:cNvSpPr/>
            <p:nvPr/>
          </p:nvSpPr>
          <p:spPr>
            <a:xfrm>
              <a:off x="1064358" y="8603985"/>
              <a:ext cx="1041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KHOUZESTAN</a:t>
              </a:r>
            </a:p>
          </p:txBody>
        </p:sp>
        <p:sp>
          <p:nvSpPr>
            <p:cNvPr id="754" name="tx115"/>
            <p:cNvSpPr/>
            <p:nvPr/>
          </p:nvSpPr>
          <p:spPr>
            <a:xfrm>
              <a:off x="1242133" y="8321620"/>
              <a:ext cx="8637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BOUSHEHR</a:t>
              </a:r>
            </a:p>
          </p:txBody>
        </p:sp>
        <p:sp>
          <p:nvSpPr>
            <p:cNvPr id="755" name="tx116"/>
            <p:cNvSpPr/>
            <p:nvPr/>
          </p:nvSpPr>
          <p:spPr>
            <a:xfrm>
              <a:off x="1453841" y="8043050"/>
              <a:ext cx="6520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KERMAN</a:t>
              </a:r>
            </a:p>
          </p:txBody>
        </p:sp>
        <p:sp>
          <p:nvSpPr>
            <p:cNvPr id="756" name="tx117"/>
            <p:cNvSpPr/>
            <p:nvPr/>
          </p:nvSpPr>
          <p:spPr>
            <a:xfrm>
              <a:off x="1716225" y="7756294"/>
              <a:ext cx="389632" cy="11348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 &amp; B</a:t>
              </a:r>
            </a:p>
          </p:txBody>
        </p:sp>
        <p:sp>
          <p:nvSpPr>
            <p:cNvPr id="757" name="tx118"/>
            <p:cNvSpPr/>
            <p:nvPr/>
          </p:nvSpPr>
          <p:spPr>
            <a:xfrm>
              <a:off x="1038983" y="7478320"/>
              <a:ext cx="106687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MAZANDARAN</a:t>
              </a:r>
            </a:p>
          </p:txBody>
        </p:sp>
        <p:sp>
          <p:nvSpPr>
            <p:cNvPr id="758" name="tx119"/>
            <p:cNvSpPr/>
            <p:nvPr/>
          </p:nvSpPr>
          <p:spPr>
            <a:xfrm>
              <a:off x="1157450" y="7192160"/>
              <a:ext cx="948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KORDESTAN</a:t>
              </a:r>
            </a:p>
          </p:txBody>
        </p:sp>
        <p:sp>
          <p:nvSpPr>
            <p:cNvPr id="759" name="tx120"/>
            <p:cNvSpPr/>
            <p:nvPr/>
          </p:nvSpPr>
          <p:spPr>
            <a:xfrm>
              <a:off x="1479291" y="6913590"/>
              <a:ext cx="62656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TEHRAN</a:t>
              </a:r>
            </a:p>
          </p:txBody>
        </p:sp>
        <p:sp>
          <p:nvSpPr>
            <p:cNvPr id="760" name="tx121"/>
            <p:cNvSpPr/>
            <p:nvPr/>
          </p:nvSpPr>
          <p:spPr>
            <a:xfrm>
              <a:off x="1699408" y="6627504"/>
              <a:ext cx="4064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FARS</a:t>
              </a:r>
            </a:p>
          </p:txBody>
        </p:sp>
        <p:sp>
          <p:nvSpPr>
            <p:cNvPr id="761" name="tx122"/>
            <p:cNvSpPr/>
            <p:nvPr/>
          </p:nvSpPr>
          <p:spPr>
            <a:xfrm rot="-2700000">
              <a:off x="19969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2" name="tx123"/>
            <p:cNvSpPr/>
            <p:nvPr/>
          </p:nvSpPr>
          <p:spPr>
            <a:xfrm rot="-2700000">
              <a:off x="22793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3" name="tx124"/>
            <p:cNvSpPr/>
            <p:nvPr/>
          </p:nvSpPr>
          <p:spPr>
            <a:xfrm rot="-2700000">
              <a:off x="25616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4" name="tx125"/>
            <p:cNvSpPr/>
            <p:nvPr/>
          </p:nvSpPr>
          <p:spPr>
            <a:xfrm rot="-2700000">
              <a:off x="28440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5" name="tx126"/>
            <p:cNvSpPr/>
            <p:nvPr/>
          </p:nvSpPr>
          <p:spPr>
            <a:xfrm rot="-2700000">
              <a:off x="31264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6" name="tx127"/>
            <p:cNvSpPr/>
            <p:nvPr/>
          </p:nvSpPr>
          <p:spPr>
            <a:xfrm rot="-2700000">
              <a:off x="34087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7" name="tx128"/>
            <p:cNvSpPr/>
            <p:nvPr/>
          </p:nvSpPr>
          <p:spPr>
            <a:xfrm rot="-2700000">
              <a:off x="369112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8" name="tx129"/>
            <p:cNvSpPr/>
            <p:nvPr/>
          </p:nvSpPr>
          <p:spPr>
            <a:xfrm rot="-2700000">
              <a:off x="39735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9" name="tx130"/>
            <p:cNvSpPr/>
            <p:nvPr/>
          </p:nvSpPr>
          <p:spPr>
            <a:xfrm rot="-2700000">
              <a:off x="42558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0" name="tx131"/>
            <p:cNvSpPr/>
            <p:nvPr/>
          </p:nvSpPr>
          <p:spPr>
            <a:xfrm rot="-2700000">
              <a:off x="45382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1" name="tx132"/>
            <p:cNvSpPr/>
            <p:nvPr/>
          </p:nvSpPr>
          <p:spPr>
            <a:xfrm rot="-2700000">
              <a:off x="48206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72" name="tx133"/>
            <p:cNvSpPr/>
            <p:nvPr/>
          </p:nvSpPr>
          <p:spPr>
            <a:xfrm rot="-2700000">
              <a:off x="51029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3" name="pic134"/>
            <p:cNvPicPr/>
            <p:nvPr/>
          </p:nvPicPr>
          <p:blipFill>
            <a:blip r:embed="rId2" cstate="print"/>
            <a:stretch>
              <a:fillRect/>
            </a:stretch>
          </p:blipFill>
          <p:spPr>
            <a:xfrm>
              <a:off x="2909604" y="9925424"/>
              <a:ext cx="2160000" cy="144000"/>
            </a:xfrm>
            <a:prstGeom prst="rect">
              <a:avLst/>
            </a:prstGeom>
          </p:spPr>
        </p:pic>
        <p:sp>
          <p:nvSpPr>
            <p:cNvPr id="774" name="pl135"/>
            <p:cNvSpPr/>
            <p:nvPr/>
          </p:nvSpPr>
          <p:spPr>
            <a:xfrm>
              <a:off x="306697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6"/>
            <p:cNvSpPr/>
            <p:nvPr/>
          </p:nvSpPr>
          <p:spPr>
            <a:xfrm>
              <a:off x="337451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7"/>
            <p:cNvSpPr/>
            <p:nvPr/>
          </p:nvSpPr>
          <p:spPr>
            <a:xfrm>
              <a:off x="36820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38"/>
            <p:cNvSpPr/>
            <p:nvPr/>
          </p:nvSpPr>
          <p:spPr>
            <a:xfrm>
              <a:off x="398960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8" name="pl139"/>
            <p:cNvSpPr/>
            <p:nvPr/>
          </p:nvSpPr>
          <p:spPr>
            <a:xfrm>
              <a:off x="429714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9" name="pl140"/>
            <p:cNvSpPr/>
            <p:nvPr/>
          </p:nvSpPr>
          <p:spPr>
            <a:xfrm>
              <a:off x="460469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0" name="pl141"/>
            <p:cNvSpPr/>
            <p:nvPr/>
          </p:nvSpPr>
          <p:spPr>
            <a:xfrm>
              <a:off x="491223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42"/>
            <p:cNvSpPr/>
            <p:nvPr/>
          </p:nvSpPr>
          <p:spPr>
            <a:xfrm>
              <a:off x="306697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pl143"/>
            <p:cNvSpPr/>
            <p:nvPr/>
          </p:nvSpPr>
          <p:spPr>
            <a:xfrm>
              <a:off x="337451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3" name="pl144"/>
            <p:cNvSpPr/>
            <p:nvPr/>
          </p:nvSpPr>
          <p:spPr>
            <a:xfrm>
              <a:off x="36820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4" name="pl145"/>
            <p:cNvSpPr/>
            <p:nvPr/>
          </p:nvSpPr>
          <p:spPr>
            <a:xfrm>
              <a:off x="398960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5" name="pl146"/>
            <p:cNvSpPr/>
            <p:nvPr/>
          </p:nvSpPr>
          <p:spPr>
            <a:xfrm>
              <a:off x="429714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pl147"/>
            <p:cNvSpPr/>
            <p:nvPr/>
          </p:nvSpPr>
          <p:spPr>
            <a:xfrm>
              <a:off x="460469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48"/>
            <p:cNvSpPr/>
            <p:nvPr/>
          </p:nvSpPr>
          <p:spPr>
            <a:xfrm>
              <a:off x="491223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tx149"/>
            <p:cNvSpPr/>
            <p:nvPr/>
          </p:nvSpPr>
          <p:spPr>
            <a:xfrm>
              <a:off x="3031660"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89" name="tx150"/>
            <p:cNvSpPr/>
            <p:nvPr/>
          </p:nvSpPr>
          <p:spPr>
            <a:xfrm>
              <a:off x="3339203"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90" name="tx151"/>
            <p:cNvSpPr/>
            <p:nvPr/>
          </p:nvSpPr>
          <p:spPr>
            <a:xfrm>
              <a:off x="3646746"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91" name="tx152"/>
            <p:cNvSpPr/>
            <p:nvPr/>
          </p:nvSpPr>
          <p:spPr>
            <a:xfrm>
              <a:off x="3954289"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92" name="tx153"/>
            <p:cNvSpPr/>
            <p:nvPr/>
          </p:nvSpPr>
          <p:spPr>
            <a:xfrm>
              <a:off x="422651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93" name="tx154"/>
            <p:cNvSpPr/>
            <p:nvPr/>
          </p:nvSpPr>
          <p:spPr>
            <a:xfrm>
              <a:off x="4534059"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794" name="tx155"/>
            <p:cNvSpPr/>
            <p:nvPr/>
          </p:nvSpPr>
          <p:spPr>
            <a:xfrm>
              <a:off x="4841602"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a:t>
              </a:r>
            </a:p>
          </p:txBody>
        </p:sp>
        <p:sp>
          <p:nvSpPr>
            <p:cNvPr id="795"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9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Iraq</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 name="pl11"/>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pl14"/>
            <p:cNvSpPr/>
            <p:nvPr/>
          </p:nvSpPr>
          <p:spPr>
            <a:xfrm>
              <a:off x="2217654"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6" name="pl15"/>
            <p:cNvSpPr/>
            <p:nvPr/>
          </p:nvSpPr>
          <p:spPr>
            <a:xfrm>
              <a:off x="2217654"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7" name="pl16"/>
            <p:cNvSpPr/>
            <p:nvPr/>
          </p:nvSpPr>
          <p:spPr>
            <a:xfrm>
              <a:off x="2217654"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 name="rc17"/>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56392"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56392" y="5281011"/>
              <a:ext cx="232429" cy="2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514647"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514647" y="5278983"/>
              <a:ext cx="232429" cy="5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7290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031157"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031157" y="5263626"/>
              <a:ext cx="232429" cy="20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89412"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89412" y="528332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89412" y="5259569"/>
              <a:ext cx="232429" cy="2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4766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47667" y="5283329"/>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47667" y="5264785"/>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80592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64177" y="5285068"/>
              <a:ext cx="232429" cy="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64177" y="5274926"/>
              <a:ext cx="232429" cy="10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22432"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22432"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22432" y="5274637"/>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8068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80687"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80687" y="5270870"/>
              <a:ext cx="232429" cy="14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8942"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8942" y="5284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8942" y="526304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5097197"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5097197" y="52844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5097197" y="5265654"/>
              <a:ext cx="232429" cy="18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92142"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3017024"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68" name="pg67"/>
            <p:cNvSpPr/>
            <p:nvPr/>
          </p:nvSpPr>
          <p:spPr>
            <a:xfrm>
              <a:off x="3098606"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02675"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368365" y="2153563"/>
              <a:ext cx="3150710" cy="3131794"/>
            </a:xfrm>
            <a:prstGeom prst="rect">
              <a:avLst/>
            </a:prstGeom>
            <a:solidFill>
              <a:srgbClr val="FFFFFF">
                <a:alpha val="100000"/>
              </a:srgbClr>
            </a:solidFill>
          </p:spPr>
          <p:txBody>
            <a:bodyPr/>
            <a:lstStyle/>
            <a:p/>
          </p:txBody>
        </p:sp>
        <p:sp>
          <p:nvSpPr>
            <p:cNvPr id="72" name="pl71"/>
            <p:cNvSpPr/>
            <p:nvPr/>
          </p:nvSpPr>
          <p:spPr>
            <a:xfrm>
              <a:off x="5368365"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4" name="pl73"/>
            <p:cNvSpPr/>
            <p:nvPr/>
          </p:nvSpPr>
          <p:spPr>
            <a:xfrm>
              <a:off x="5368365"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5" name="pl74"/>
            <p:cNvSpPr/>
            <p:nvPr/>
          </p:nvSpPr>
          <p:spPr>
            <a:xfrm>
              <a:off x="5368365"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6" name="pl75"/>
            <p:cNvSpPr/>
            <p:nvPr/>
          </p:nvSpPr>
          <p:spPr>
            <a:xfrm>
              <a:off x="5368365"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7" name="pl76"/>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8" name="pl77"/>
            <p:cNvSpPr/>
            <p:nvPr/>
          </p:nvSpPr>
          <p:spPr>
            <a:xfrm>
              <a:off x="5368365"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9" name="pl78"/>
            <p:cNvSpPr/>
            <p:nvPr/>
          </p:nvSpPr>
          <p:spPr>
            <a:xfrm>
              <a:off x="5368365"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0" name="pl79"/>
            <p:cNvSpPr/>
            <p:nvPr/>
          </p:nvSpPr>
          <p:spPr>
            <a:xfrm>
              <a:off x="5368365"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1" name="pl80"/>
            <p:cNvSpPr/>
            <p:nvPr/>
          </p:nvSpPr>
          <p:spPr>
            <a:xfrm>
              <a:off x="5368365"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2" name="pl81"/>
            <p:cNvSpPr/>
            <p:nvPr/>
          </p:nvSpPr>
          <p:spPr>
            <a:xfrm>
              <a:off x="5368365"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3" name="rc82"/>
            <p:cNvSpPr/>
            <p:nvPr/>
          </p:nvSpPr>
          <p:spPr>
            <a:xfrm>
              <a:off x="5407103" y="5283329"/>
              <a:ext cx="232429" cy="2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07103" y="52833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07103" y="5282170"/>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07103" y="5270290"/>
              <a:ext cx="232429" cy="11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65358"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65358"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65358" y="52839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65358" y="5271739"/>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23613" y="5270290"/>
              <a:ext cx="232429" cy="150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23613" y="5269421"/>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23613" y="5268262"/>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23613" y="5219292"/>
              <a:ext cx="232429" cy="4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81868" y="5252325"/>
              <a:ext cx="232429" cy="33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81868" y="5251745"/>
              <a:ext cx="232429" cy="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81868" y="5234070"/>
              <a:ext cx="232429" cy="176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81868" y="5125410"/>
              <a:ext cx="232429" cy="108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40123" y="5217843"/>
              <a:ext cx="232429" cy="67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40123" y="5201907"/>
              <a:ext cx="232429" cy="15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40123" y="5104837"/>
              <a:ext cx="232429" cy="97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40123" y="4998494"/>
              <a:ext cx="232429" cy="1063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98378" y="5269711"/>
              <a:ext cx="232429" cy="15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98378" y="5244501"/>
              <a:ext cx="232429" cy="25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98378" y="5024283"/>
              <a:ext cx="232429" cy="2202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98378" y="4979950"/>
              <a:ext cx="232429" cy="44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56633" y="5211469"/>
              <a:ext cx="232429" cy="738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56633" y="5198140"/>
              <a:ext cx="232429" cy="133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56633" y="5002551"/>
              <a:ext cx="232429" cy="1955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56633" y="4923157"/>
              <a:ext cx="232429" cy="79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14888" y="5176987"/>
              <a:ext cx="232429" cy="108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14888" y="5174669"/>
              <a:ext cx="232429" cy="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14888" y="5054708"/>
              <a:ext cx="232429" cy="1199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14888" y="4970388"/>
              <a:ext cx="232429" cy="84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73143" y="5246240"/>
              <a:ext cx="232429" cy="3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73143" y="5242473"/>
              <a:ext cx="232429" cy="37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73143" y="5086582"/>
              <a:ext cx="232429" cy="1558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73143" y="5047464"/>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31398" y="5239286"/>
              <a:ext cx="232429" cy="46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31398" y="5231462"/>
              <a:ext cx="232429" cy="78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31398" y="5046305"/>
              <a:ext cx="232429" cy="1851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31398" y="5007187"/>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89653" y="5198429"/>
              <a:ext cx="232429" cy="86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89653" y="5191475"/>
              <a:ext cx="232429" cy="6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89653" y="4759442"/>
              <a:ext cx="232429" cy="4320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89653" y="4680627"/>
              <a:ext cx="232429" cy="78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247908" y="5232331"/>
              <a:ext cx="232429" cy="53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247908" y="5200168"/>
              <a:ext cx="232429" cy="32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247908" y="4476345"/>
              <a:ext cx="232429" cy="723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247908" y="4397820"/>
              <a:ext cx="232429" cy="78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94578"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1946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9,666 case(s)</a:t>
              </a:r>
            </a:p>
          </p:txBody>
        </p:sp>
        <p:sp>
          <p:nvSpPr>
            <p:cNvPr id="133" name="pg132"/>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12,331 case(s)</a:t>
              </a:r>
            </a:p>
          </p:txBody>
        </p:sp>
        <p:sp>
          <p:nvSpPr>
            <p:cNvPr id="135" name="rc134"/>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519075" y="2153563"/>
              <a:ext cx="3150710" cy="3131794"/>
            </a:xfrm>
            <a:prstGeom prst="rect">
              <a:avLst/>
            </a:prstGeom>
            <a:solidFill>
              <a:srgbClr val="FFFFFF">
                <a:alpha val="100000"/>
              </a:srgbClr>
            </a:solidFill>
          </p:spPr>
          <p:txBody>
            <a:bodyPr/>
            <a:lstStyle/>
            <a:p/>
          </p:txBody>
        </p:sp>
        <p:sp>
          <p:nvSpPr>
            <p:cNvPr id="137" name="pl136"/>
            <p:cNvSpPr/>
            <p:nvPr/>
          </p:nvSpPr>
          <p:spPr>
            <a:xfrm>
              <a:off x="8519075"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8" name="pl137"/>
            <p:cNvSpPr/>
            <p:nvPr/>
          </p:nvSpPr>
          <p:spPr>
            <a:xfrm>
              <a:off x="8519075"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9" name="pl138"/>
            <p:cNvSpPr/>
            <p:nvPr/>
          </p:nvSpPr>
          <p:spPr>
            <a:xfrm>
              <a:off x="8519075"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0" name="pl139"/>
            <p:cNvSpPr/>
            <p:nvPr/>
          </p:nvSpPr>
          <p:spPr>
            <a:xfrm>
              <a:off x="8519075"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1" name="pl140"/>
            <p:cNvSpPr/>
            <p:nvPr/>
          </p:nvSpPr>
          <p:spPr>
            <a:xfrm>
              <a:off x="8519075"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2" name="pl141"/>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3" name="pl142"/>
            <p:cNvSpPr/>
            <p:nvPr/>
          </p:nvSpPr>
          <p:spPr>
            <a:xfrm>
              <a:off x="8519075"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4" name="pl143"/>
            <p:cNvSpPr/>
            <p:nvPr/>
          </p:nvSpPr>
          <p:spPr>
            <a:xfrm>
              <a:off x="8519075"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5" name="pl144"/>
            <p:cNvSpPr/>
            <p:nvPr/>
          </p:nvSpPr>
          <p:spPr>
            <a:xfrm>
              <a:off x="8519075"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6" name="pl145"/>
            <p:cNvSpPr/>
            <p:nvPr/>
          </p:nvSpPr>
          <p:spPr>
            <a:xfrm>
              <a:off x="8519075"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7" name="pl146"/>
            <p:cNvSpPr/>
            <p:nvPr/>
          </p:nvSpPr>
          <p:spPr>
            <a:xfrm>
              <a:off x="8519075"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8" name="rc147"/>
            <p:cNvSpPr/>
            <p:nvPr/>
          </p:nvSpPr>
          <p:spPr>
            <a:xfrm>
              <a:off x="8557813" y="5131205"/>
              <a:ext cx="232429" cy="154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813" y="5019357"/>
              <a:ext cx="232429" cy="1118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813" y="3210959"/>
              <a:ext cx="232429" cy="1808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813" y="3086362"/>
              <a:ext cx="232429" cy="124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16068" y="5189737"/>
              <a:ext cx="232429" cy="95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16068" y="4926054"/>
              <a:ext cx="232429" cy="263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16068" y="2922067"/>
              <a:ext cx="232429" cy="20039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16068" y="2876285"/>
              <a:ext cx="232429" cy="45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74323" y="5154965"/>
              <a:ext cx="232429" cy="130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74323" y="4896788"/>
              <a:ext cx="232429" cy="258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74323" y="2978281"/>
              <a:ext cx="232429" cy="19185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74323" y="2882950"/>
              <a:ext cx="232429" cy="9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332578" y="5231752"/>
              <a:ext cx="232429" cy="53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332578" y="5138159"/>
              <a:ext cx="232429" cy="935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332578" y="3890159"/>
              <a:ext cx="232429" cy="1248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332578" y="3832496"/>
              <a:ext cx="232429" cy="57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90833" y="5230303"/>
              <a:ext cx="232429" cy="55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90833" y="5155545"/>
              <a:ext cx="232429" cy="747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90833" y="4469101"/>
              <a:ext cx="232429" cy="6864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90833" y="4436938"/>
              <a:ext cx="232429" cy="32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849088" y="5256382"/>
              <a:ext cx="232429" cy="289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849088" y="5246820"/>
              <a:ext cx="232429" cy="95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849088" y="5030368"/>
              <a:ext cx="232429" cy="2164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849088" y="5008346"/>
              <a:ext cx="232429" cy="22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07343" y="5267682"/>
              <a:ext cx="232429" cy="17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07343" y="5265944"/>
              <a:ext cx="232429" cy="17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07343" y="5199588"/>
              <a:ext cx="232429" cy="66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07343" y="5173510"/>
              <a:ext cx="232429" cy="260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65598" y="5281591"/>
              <a:ext cx="232429" cy="37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65598" y="5280722"/>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65598" y="5252035"/>
              <a:ext cx="232429" cy="28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65598" y="5239286"/>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23853" y="5282750"/>
              <a:ext cx="232429" cy="2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23853" y="528275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23853" y="5264785"/>
              <a:ext cx="232429" cy="179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23853" y="5254353"/>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82108"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82108"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82108" y="5265364"/>
              <a:ext cx="232429" cy="19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82108" y="5246240"/>
              <a:ext cx="232429" cy="19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140363" y="5276955"/>
              <a:ext cx="232429" cy="84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140363" y="5264205"/>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98618" y="5276375"/>
              <a:ext cx="232429" cy="89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98618" y="5269421"/>
              <a:ext cx="232429" cy="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3879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32,400 case(s)</a:t>
              </a:r>
            </a:p>
          </p:txBody>
        </p:sp>
        <p:sp>
          <p:nvSpPr>
            <p:cNvPr id="199" name="pg198"/>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32,494 case(s)</a:t>
              </a:r>
            </a:p>
          </p:txBody>
        </p:sp>
        <p:sp>
          <p:nvSpPr>
            <p:cNvPr id="201" name="rc200"/>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669786" y="2153563"/>
              <a:ext cx="3150710" cy="3131794"/>
            </a:xfrm>
            <a:prstGeom prst="rect">
              <a:avLst/>
            </a:prstGeom>
            <a:solidFill>
              <a:srgbClr val="FFFFFF">
                <a:alpha val="100000"/>
              </a:srgbClr>
            </a:solidFill>
          </p:spPr>
          <p:txBody>
            <a:bodyPr/>
            <a:lstStyle/>
            <a:p/>
          </p:txBody>
        </p:sp>
        <p:sp>
          <p:nvSpPr>
            <p:cNvPr id="203" name="pl202"/>
            <p:cNvSpPr/>
            <p:nvPr/>
          </p:nvSpPr>
          <p:spPr>
            <a:xfrm>
              <a:off x="11669786"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4" name="pl203"/>
            <p:cNvSpPr/>
            <p:nvPr/>
          </p:nvSpPr>
          <p:spPr>
            <a:xfrm>
              <a:off x="11669786"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5" name="pl204"/>
            <p:cNvSpPr/>
            <p:nvPr/>
          </p:nvSpPr>
          <p:spPr>
            <a:xfrm>
              <a:off x="11669786"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6" name="pl205"/>
            <p:cNvSpPr/>
            <p:nvPr/>
          </p:nvSpPr>
          <p:spPr>
            <a:xfrm>
              <a:off x="11669786"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7" name="pl206"/>
            <p:cNvSpPr/>
            <p:nvPr/>
          </p:nvSpPr>
          <p:spPr>
            <a:xfrm>
              <a:off x="11669786"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8" name="pl207"/>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9" name="pl208"/>
            <p:cNvSpPr/>
            <p:nvPr/>
          </p:nvSpPr>
          <p:spPr>
            <a:xfrm>
              <a:off x="11669786"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0" name="pl209"/>
            <p:cNvSpPr/>
            <p:nvPr/>
          </p:nvSpPr>
          <p:spPr>
            <a:xfrm>
              <a:off x="11669786"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1" name="pl210"/>
            <p:cNvSpPr/>
            <p:nvPr/>
          </p:nvSpPr>
          <p:spPr>
            <a:xfrm>
              <a:off x="11669786"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2" name="pl211"/>
            <p:cNvSpPr/>
            <p:nvPr/>
          </p:nvSpPr>
          <p:spPr>
            <a:xfrm>
              <a:off x="11669786"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3" name="pl212"/>
            <p:cNvSpPr/>
            <p:nvPr/>
          </p:nvSpPr>
          <p:spPr>
            <a:xfrm>
              <a:off x="11669786"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4" name="rc213"/>
            <p:cNvSpPr/>
            <p:nvPr/>
          </p:nvSpPr>
          <p:spPr>
            <a:xfrm>
              <a:off x="11708524"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08524"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08524" y="5280722"/>
              <a:ext cx="232429" cy="4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708524" y="5269131"/>
              <a:ext cx="232429" cy="11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66779"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66779"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66779" y="5279563"/>
              <a:ext cx="232429" cy="52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66779" y="5267393"/>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225034"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225034"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225034"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225034" y="5250007"/>
              <a:ext cx="232429" cy="315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83289"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83289"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83289" y="5278983"/>
              <a:ext cx="232429" cy="4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83289" y="5237837"/>
              <a:ext cx="232429" cy="41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741544"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741544"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741544" y="5276955"/>
              <a:ext cx="232429" cy="66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741544" y="5246240"/>
              <a:ext cx="232429" cy="30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99799"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99799"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99799" y="5281301"/>
              <a:ext cx="232429" cy="31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99799" y="5262756"/>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58054"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58054"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58054" y="5281301"/>
              <a:ext cx="232429" cy="34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58054" y="5254643"/>
              <a:ext cx="232429" cy="2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51630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51630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516309" y="5282750"/>
              <a:ext cx="232429" cy="2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516309" y="5259279"/>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7456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7456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7456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74564" y="5261018"/>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3281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3281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32819"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32819" y="5254643"/>
              <a:ext cx="232429" cy="29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9107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9107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9107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91074" y="526275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4932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4932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49329" y="528361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49329" y="5262467"/>
              <a:ext cx="232429" cy="21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232013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3" name="tx262"/>
            <p:cNvSpPr/>
            <p:nvPr/>
          </p:nvSpPr>
          <p:spPr>
            <a:xfrm>
              <a:off x="12445019"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153 case(s)</a:t>
              </a:r>
            </a:p>
          </p:txBody>
        </p:sp>
        <p:sp>
          <p:nvSpPr>
            <p:cNvPr id="264" name="pg263"/>
            <p:cNvSpPr/>
            <p:nvPr/>
          </p:nvSpPr>
          <p:spPr>
            <a:xfrm>
              <a:off x="12530624"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5" name="tx264"/>
            <p:cNvSpPr/>
            <p:nvPr/>
          </p:nvSpPr>
          <p:spPr>
            <a:xfrm>
              <a:off x="12634693"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143 case(s)</a:t>
              </a:r>
            </a:p>
          </p:txBody>
        </p:sp>
        <p:sp>
          <p:nvSpPr>
            <p:cNvPr id="266" name="rc265"/>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67" name="rc266"/>
            <p:cNvSpPr/>
            <p:nvPr/>
          </p:nvSpPr>
          <p:spPr>
            <a:xfrm>
              <a:off x="14820496" y="2153563"/>
              <a:ext cx="3150710" cy="3131794"/>
            </a:xfrm>
            <a:prstGeom prst="rect">
              <a:avLst/>
            </a:prstGeom>
            <a:solidFill>
              <a:srgbClr val="FFFFFF">
                <a:alpha val="100000"/>
              </a:srgbClr>
            </a:solidFill>
          </p:spPr>
          <p:txBody>
            <a:bodyPr/>
            <a:lstStyle/>
            <a:p/>
          </p:txBody>
        </p:sp>
        <p:sp>
          <p:nvSpPr>
            <p:cNvPr id="268" name="pl267"/>
            <p:cNvSpPr/>
            <p:nvPr/>
          </p:nvSpPr>
          <p:spPr>
            <a:xfrm>
              <a:off x="14820496"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9" name="pl268"/>
            <p:cNvSpPr/>
            <p:nvPr/>
          </p:nvSpPr>
          <p:spPr>
            <a:xfrm>
              <a:off x="14820496"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0" name="pl269"/>
            <p:cNvSpPr/>
            <p:nvPr/>
          </p:nvSpPr>
          <p:spPr>
            <a:xfrm>
              <a:off x="14820496"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1" name="pl270"/>
            <p:cNvSpPr/>
            <p:nvPr/>
          </p:nvSpPr>
          <p:spPr>
            <a:xfrm>
              <a:off x="14820496"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2" name="pl271"/>
            <p:cNvSpPr/>
            <p:nvPr/>
          </p:nvSpPr>
          <p:spPr>
            <a:xfrm>
              <a:off x="14820496"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3" name="pl272"/>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4" name="pl273"/>
            <p:cNvSpPr/>
            <p:nvPr/>
          </p:nvSpPr>
          <p:spPr>
            <a:xfrm>
              <a:off x="14820496"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5" name="pl274"/>
            <p:cNvSpPr/>
            <p:nvPr/>
          </p:nvSpPr>
          <p:spPr>
            <a:xfrm>
              <a:off x="14820496"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6" name="pl275"/>
            <p:cNvSpPr/>
            <p:nvPr/>
          </p:nvSpPr>
          <p:spPr>
            <a:xfrm>
              <a:off x="14820496"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7" name="pl276"/>
            <p:cNvSpPr/>
            <p:nvPr/>
          </p:nvSpPr>
          <p:spPr>
            <a:xfrm>
              <a:off x="14820496"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8" name="pl277"/>
            <p:cNvSpPr/>
            <p:nvPr/>
          </p:nvSpPr>
          <p:spPr>
            <a:xfrm>
              <a:off x="14820496"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9" name="rc278"/>
            <p:cNvSpPr/>
            <p:nvPr/>
          </p:nvSpPr>
          <p:spPr>
            <a:xfrm>
              <a:off x="14859235"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59235"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59235" y="5281881"/>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4859235" y="5254064"/>
              <a:ext cx="232429" cy="27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117490"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117490"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117490" y="5283619"/>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117490" y="5236968"/>
              <a:ext cx="232429" cy="46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7574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7574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7574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75745" y="5258120"/>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34000"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34000"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34000" y="5279852"/>
              <a:ext cx="232429" cy="4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634000" y="5232042"/>
              <a:ext cx="232429" cy="47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9225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9225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9225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92255" y="5247689"/>
              <a:ext cx="232429" cy="33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50510"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50510"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50510" y="528390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50510" y="5261308"/>
              <a:ext cx="232429" cy="22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408764" y="5279273"/>
              <a:ext cx="232429" cy="6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408764" y="527927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408764" y="5277534"/>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408764" y="5251166"/>
              <a:ext cx="232429" cy="26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67019" y="5274637"/>
              <a:ext cx="232429" cy="107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67019" y="52746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67019" y="5274057"/>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667019" y="5252035"/>
              <a:ext cx="232429" cy="22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rc310"/>
            <p:cNvSpPr/>
            <p:nvPr/>
          </p:nvSpPr>
          <p:spPr>
            <a:xfrm>
              <a:off x="16925274"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2" name="rc311"/>
            <p:cNvSpPr/>
            <p:nvPr/>
          </p:nvSpPr>
          <p:spPr>
            <a:xfrm>
              <a:off x="16925274"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3" name="rc312"/>
            <p:cNvSpPr/>
            <p:nvPr/>
          </p:nvSpPr>
          <p:spPr>
            <a:xfrm>
              <a:off x="16925274" y="528332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4" name="rc313"/>
            <p:cNvSpPr/>
            <p:nvPr/>
          </p:nvSpPr>
          <p:spPr>
            <a:xfrm>
              <a:off x="16925274" y="5263626"/>
              <a:ext cx="232429" cy="19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5" name="pg314"/>
            <p:cNvSpPr/>
            <p:nvPr/>
          </p:nvSpPr>
          <p:spPr>
            <a:xfrm>
              <a:off x="1547084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6" name="tx315"/>
            <p:cNvSpPr/>
            <p:nvPr/>
          </p:nvSpPr>
          <p:spPr>
            <a:xfrm>
              <a:off x="1559573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141 case(s)</a:t>
              </a:r>
            </a:p>
          </p:txBody>
        </p:sp>
        <p:sp>
          <p:nvSpPr>
            <p:cNvPr id="317" name="pg316"/>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8" name="rc317"/>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19" name="tx318"/>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0" name="tx319"/>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1" name="tx320"/>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2" name="tx321"/>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3" name="tx322"/>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4" name="pl323"/>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pl419"/>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3" name="tx432"/>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4" name="tx433"/>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5" name="tx434"/>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6" name="tx435"/>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7" name="tx436"/>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8" name="tx437"/>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9" name="tx438"/>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0" name="tx439"/>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1" name="tx440"/>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2" name="tx441"/>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3" name="tx442"/>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4" name="tx443"/>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5" name="tx444"/>
            <p:cNvSpPr/>
            <p:nvPr/>
          </p:nvSpPr>
          <p:spPr>
            <a:xfrm>
              <a:off x="1294238" y="4590978"/>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2,000</a:t>
              </a:r>
            </a:p>
          </p:txBody>
        </p:sp>
        <p:sp>
          <p:nvSpPr>
            <p:cNvPr id="446" name="tx445"/>
            <p:cNvSpPr/>
            <p:nvPr/>
          </p:nvSpPr>
          <p:spPr>
            <a:xfrm>
              <a:off x="1294238" y="4011456"/>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4,000</a:t>
              </a:r>
            </a:p>
          </p:txBody>
        </p:sp>
        <p:sp>
          <p:nvSpPr>
            <p:cNvPr id="447" name="tx446"/>
            <p:cNvSpPr/>
            <p:nvPr/>
          </p:nvSpPr>
          <p:spPr>
            <a:xfrm>
              <a:off x="1294238" y="3431934"/>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6,000</a:t>
              </a:r>
            </a:p>
          </p:txBody>
        </p:sp>
        <p:sp>
          <p:nvSpPr>
            <p:cNvPr id="448" name="tx447"/>
            <p:cNvSpPr/>
            <p:nvPr/>
          </p:nvSpPr>
          <p:spPr>
            <a:xfrm>
              <a:off x="1294238" y="2852412"/>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8,000</a:t>
              </a:r>
            </a:p>
          </p:txBody>
        </p:sp>
        <p:sp>
          <p:nvSpPr>
            <p:cNvPr id="449" name="tx448"/>
            <p:cNvSpPr/>
            <p:nvPr/>
          </p:nvSpPr>
          <p:spPr>
            <a:xfrm>
              <a:off x="1230614" y="2272890"/>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50" name="pl449"/>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182860" y="47058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2182860" y="4126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452"/>
            <p:cNvSpPr/>
            <p:nvPr/>
          </p:nvSpPr>
          <p:spPr>
            <a:xfrm>
              <a:off x="2182860" y="3546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53"/>
            <p:cNvSpPr/>
            <p:nvPr/>
          </p:nvSpPr>
          <p:spPr>
            <a:xfrm>
              <a:off x="2182860" y="2967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2182860" y="23877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tx4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7" name="rc456"/>
            <p:cNvSpPr/>
            <p:nvPr/>
          </p:nvSpPr>
          <p:spPr>
            <a:xfrm>
              <a:off x="18110385" y="2153563"/>
              <a:ext cx="1240079" cy="413498"/>
            </a:xfrm>
            <a:prstGeom prst="rect">
              <a:avLst/>
            </a:prstGeom>
            <a:solidFill>
              <a:srgbClr val="FFFFFF">
                <a:alpha val="100000"/>
              </a:srgbClr>
            </a:solidFill>
          </p:spPr>
          <p:txBody>
            <a:bodyPr/>
            <a:lstStyle/>
            <a:p/>
          </p:txBody>
        </p:sp>
        <p:sp>
          <p:nvSpPr>
            <p:cNvPr id="458" name="rc457"/>
            <p:cNvSpPr/>
            <p:nvPr/>
          </p:nvSpPr>
          <p:spPr>
            <a:xfrm>
              <a:off x="18179974" y="2223153"/>
              <a:ext cx="274319" cy="274319"/>
            </a:xfrm>
            <a:prstGeom prst="rect">
              <a:avLst/>
            </a:prstGeom>
            <a:solidFill>
              <a:srgbClr val="FFFFFF">
                <a:alpha val="100000"/>
              </a:srgbClr>
            </a:solidFill>
          </p:spPr>
          <p:txBody>
            <a:bodyPr/>
            <a:lstStyle/>
            <a:p/>
          </p:txBody>
        </p:sp>
        <p:sp>
          <p:nvSpPr>
            <p:cNvPr id="459" name="pg45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60" name="tx45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61" name="rc460"/>
            <p:cNvSpPr/>
            <p:nvPr/>
          </p:nvSpPr>
          <p:spPr>
            <a:xfrm>
              <a:off x="18110385" y="2706240"/>
              <a:ext cx="1753945" cy="1236458"/>
            </a:xfrm>
            <a:prstGeom prst="rect">
              <a:avLst/>
            </a:prstGeom>
            <a:solidFill>
              <a:srgbClr val="FFFFFF">
                <a:alpha val="100000"/>
              </a:srgbClr>
            </a:solidFill>
          </p:spPr>
          <p:txBody>
            <a:bodyPr/>
            <a:lstStyle/>
            <a:p/>
          </p:txBody>
        </p:sp>
        <p:sp>
          <p:nvSpPr>
            <p:cNvPr id="462" name="rc461"/>
            <p:cNvSpPr/>
            <p:nvPr/>
          </p:nvSpPr>
          <p:spPr>
            <a:xfrm>
              <a:off x="18179974" y="2775829"/>
              <a:ext cx="274319" cy="274319"/>
            </a:xfrm>
            <a:prstGeom prst="rect">
              <a:avLst/>
            </a:prstGeom>
            <a:solidFill>
              <a:srgbClr val="FFFFFF">
                <a:alpha val="100000"/>
              </a:srgbClr>
            </a:solidFill>
          </p:spPr>
          <p:txBody>
            <a:bodyPr/>
            <a:lstStyle/>
            <a:p/>
          </p:txBody>
        </p:sp>
        <p:sp>
          <p:nvSpPr>
            <p:cNvPr id="463" name="rc46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050149"/>
              <a:ext cx="274319" cy="274319"/>
            </a:xfrm>
            <a:prstGeom prst="rect">
              <a:avLst/>
            </a:prstGeom>
            <a:solidFill>
              <a:srgbClr val="FFFFFF">
                <a:alpha val="100000"/>
              </a:srgbClr>
            </a:solidFill>
          </p:spPr>
          <p:txBody>
            <a:bodyPr/>
            <a:lstStyle/>
            <a:p/>
          </p:txBody>
        </p:sp>
        <p:sp>
          <p:nvSpPr>
            <p:cNvPr id="465" name="rc46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6" name="rc465"/>
            <p:cNvSpPr/>
            <p:nvPr/>
          </p:nvSpPr>
          <p:spPr>
            <a:xfrm>
              <a:off x="18179974" y="3324469"/>
              <a:ext cx="274319" cy="274320"/>
            </a:xfrm>
            <a:prstGeom prst="rect">
              <a:avLst/>
            </a:prstGeom>
            <a:solidFill>
              <a:srgbClr val="FFFFFF">
                <a:alpha val="100000"/>
              </a:srgbClr>
            </a:solidFill>
          </p:spPr>
          <p:txBody>
            <a:bodyPr/>
            <a:lstStyle/>
            <a:p/>
          </p:txBody>
        </p:sp>
        <p:sp>
          <p:nvSpPr>
            <p:cNvPr id="467" name="rc46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467"/>
            <p:cNvSpPr/>
            <p:nvPr/>
          </p:nvSpPr>
          <p:spPr>
            <a:xfrm>
              <a:off x="18179974" y="3598789"/>
              <a:ext cx="274319" cy="274320"/>
            </a:xfrm>
            <a:prstGeom prst="rect">
              <a:avLst/>
            </a:prstGeom>
            <a:solidFill>
              <a:srgbClr val="FFFFFF">
                <a:alpha val="100000"/>
              </a:srgbClr>
            </a:solidFill>
          </p:spPr>
          <p:txBody>
            <a:bodyPr/>
            <a:lstStyle/>
            <a:p/>
          </p:txBody>
        </p:sp>
        <p:sp>
          <p:nvSpPr>
            <p:cNvPr id="469" name="rc46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0" name="tx46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1" name="tx47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2" name="tx47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3" name="tx47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4" name=""/>
          <p:cNvGrpSpPr/>
          <p:nvPr/>
        </p:nvGrpSpPr>
        <p:grpSpPr>
          <a:xfrm>
            <a:off x="6400800" y="6217920"/>
            <a:ext cx="5486400" cy="4251960"/>
            <a:chOff x="6400800" y="6217920"/>
            <a:chExt cx="5486400" cy="4251960"/>
          </a:xfrm>
        </p:grpSpPr>
        <p:sp>
          <p:nvSpPr>
            <p:cNvPr id="4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7" name="rc5"/>
            <p:cNvSpPr/>
            <p:nvPr/>
          </p:nvSpPr>
          <p:spPr>
            <a:xfrm>
              <a:off x="7068913" y="6510025"/>
              <a:ext cx="4276698" cy="2788960"/>
            </a:xfrm>
            <a:prstGeom prst="rect">
              <a:avLst/>
            </a:prstGeom>
            <a:solidFill>
              <a:srgbClr val="FFFFFF">
                <a:alpha val="100000"/>
              </a:srgbClr>
            </a:solidFill>
          </p:spPr>
          <p:txBody>
            <a:bodyPr/>
            <a:lstStyle/>
            <a:p/>
          </p:txBody>
        </p:sp>
        <p:sp>
          <p:nvSpPr>
            <p:cNvPr id="478" name="pl6"/>
            <p:cNvSpPr/>
            <p:nvPr/>
          </p:nvSpPr>
          <p:spPr>
            <a:xfrm>
              <a:off x="7068913" y="879379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9" name="pl7"/>
            <p:cNvSpPr/>
            <p:nvPr/>
          </p:nvSpPr>
          <p:spPr>
            <a:xfrm>
              <a:off x="7068913" y="803695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80" name="pl8"/>
            <p:cNvSpPr/>
            <p:nvPr/>
          </p:nvSpPr>
          <p:spPr>
            <a:xfrm>
              <a:off x="7068913" y="728011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81" name="pl9"/>
            <p:cNvSpPr/>
            <p:nvPr/>
          </p:nvSpPr>
          <p:spPr>
            <a:xfrm>
              <a:off x="7068913" y="652326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82"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3" name="pl11"/>
            <p:cNvSpPr/>
            <p:nvPr/>
          </p:nvSpPr>
          <p:spPr>
            <a:xfrm>
              <a:off x="7068913" y="841537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4" name="pl12"/>
            <p:cNvSpPr/>
            <p:nvPr/>
          </p:nvSpPr>
          <p:spPr>
            <a:xfrm>
              <a:off x="7068913" y="765853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5" name="pl13"/>
            <p:cNvSpPr/>
            <p:nvPr/>
          </p:nvSpPr>
          <p:spPr>
            <a:xfrm>
              <a:off x="7068913" y="690169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6" name="rc14"/>
            <p:cNvSpPr/>
            <p:nvPr/>
          </p:nvSpPr>
          <p:spPr>
            <a:xfrm>
              <a:off x="7217409" y="7734216"/>
              <a:ext cx="415790" cy="6433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5"/>
            <p:cNvSpPr/>
            <p:nvPr/>
          </p:nvSpPr>
          <p:spPr>
            <a:xfrm>
              <a:off x="7811395" y="7734216"/>
              <a:ext cx="415790" cy="12109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16"/>
            <p:cNvSpPr/>
            <p:nvPr/>
          </p:nvSpPr>
          <p:spPr>
            <a:xfrm>
              <a:off x="8405381" y="8755952"/>
              <a:ext cx="415790" cy="3027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17"/>
            <p:cNvSpPr/>
            <p:nvPr/>
          </p:nvSpPr>
          <p:spPr>
            <a:xfrm>
              <a:off x="8999367" y="9020846"/>
              <a:ext cx="415790" cy="756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18"/>
            <p:cNvSpPr/>
            <p:nvPr/>
          </p:nvSpPr>
          <p:spPr>
            <a:xfrm>
              <a:off x="7217409" y="7393637"/>
              <a:ext cx="415790" cy="3405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19"/>
            <p:cNvSpPr/>
            <p:nvPr/>
          </p:nvSpPr>
          <p:spPr>
            <a:xfrm>
              <a:off x="7811395" y="7204427"/>
              <a:ext cx="415790" cy="5297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0"/>
            <p:cNvSpPr/>
            <p:nvPr/>
          </p:nvSpPr>
          <p:spPr>
            <a:xfrm>
              <a:off x="8405381" y="8718109"/>
              <a:ext cx="415790"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1"/>
            <p:cNvSpPr/>
            <p:nvPr/>
          </p:nvSpPr>
          <p:spPr>
            <a:xfrm>
              <a:off x="8999367" y="8983004"/>
              <a:ext cx="415790"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2"/>
            <p:cNvSpPr/>
            <p:nvPr/>
          </p:nvSpPr>
          <p:spPr>
            <a:xfrm>
              <a:off x="7217409" y="7355795"/>
              <a:ext cx="415790" cy="378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23"/>
            <p:cNvSpPr/>
            <p:nvPr/>
          </p:nvSpPr>
          <p:spPr>
            <a:xfrm>
              <a:off x="7811395" y="6636796"/>
              <a:ext cx="415790" cy="5676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24"/>
            <p:cNvSpPr/>
            <p:nvPr/>
          </p:nvSpPr>
          <p:spPr>
            <a:xfrm>
              <a:off x="8405381" y="8301847"/>
              <a:ext cx="415790" cy="4162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25"/>
            <p:cNvSpPr/>
            <p:nvPr/>
          </p:nvSpPr>
          <p:spPr>
            <a:xfrm>
              <a:off x="8999367" y="8831636"/>
              <a:ext cx="415790" cy="15136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26"/>
            <p:cNvSpPr/>
            <p:nvPr/>
          </p:nvSpPr>
          <p:spPr>
            <a:xfrm>
              <a:off x="9593353" y="9096530"/>
              <a:ext cx="415790" cy="378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27"/>
            <p:cNvSpPr/>
            <p:nvPr/>
          </p:nvSpPr>
          <p:spPr>
            <a:xfrm>
              <a:off x="10187339" y="9134372"/>
              <a:ext cx="415790" cy="378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28"/>
            <p:cNvSpPr/>
            <p:nvPr/>
          </p:nvSpPr>
          <p:spPr>
            <a:xfrm>
              <a:off x="7217409" y="8377531"/>
              <a:ext cx="415790" cy="7946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29"/>
            <p:cNvSpPr/>
            <p:nvPr/>
          </p:nvSpPr>
          <p:spPr>
            <a:xfrm>
              <a:off x="7811395" y="8945162"/>
              <a:ext cx="415790" cy="2270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rc30"/>
            <p:cNvSpPr/>
            <p:nvPr/>
          </p:nvSpPr>
          <p:spPr>
            <a:xfrm>
              <a:off x="8405381" y="9058688"/>
              <a:ext cx="415790" cy="1135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31"/>
            <p:cNvSpPr/>
            <p:nvPr/>
          </p:nvSpPr>
          <p:spPr>
            <a:xfrm>
              <a:off x="8999367" y="9096530"/>
              <a:ext cx="415790" cy="756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32"/>
            <p:cNvSpPr/>
            <p:nvPr/>
          </p:nvSpPr>
          <p:spPr>
            <a:xfrm>
              <a:off x="9593353" y="9134372"/>
              <a:ext cx="415790" cy="378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pl33"/>
            <p:cNvSpPr/>
            <p:nvPr/>
          </p:nvSpPr>
          <p:spPr>
            <a:xfrm>
              <a:off x="7425304" y="6867288"/>
              <a:ext cx="2969929" cy="2299345"/>
            </a:xfrm>
            <a:custGeom>
              <a:avLst/>
              <a:pathLst>
                <a:path w="2969929" h="2299345">
                  <a:moveTo>
                    <a:pt x="0" y="0"/>
                  </a:moveTo>
                  <a:lnTo>
                    <a:pt x="593985" y="1473366"/>
                  </a:lnTo>
                  <a:lnTo>
                    <a:pt x="1187971" y="2070526"/>
                  </a:lnTo>
                  <a:lnTo>
                    <a:pt x="1781957" y="2215631"/>
                  </a:lnTo>
                  <a:lnTo>
                    <a:pt x="2375943" y="2293764"/>
                  </a:lnTo>
                  <a:lnTo>
                    <a:pt x="2969929" y="2299345"/>
                  </a:lnTo>
                </a:path>
              </a:pathLst>
            </a:custGeom>
            <a:ln w="40651" cap="flat">
              <a:solidFill>
                <a:srgbClr val="000000">
                  <a:alpha val="100000"/>
                </a:srgbClr>
              </a:solidFill>
              <a:prstDash val="solid"/>
              <a:round/>
            </a:ln>
          </p:spPr>
          <p:txBody>
            <a:bodyPr/>
            <a:lstStyle/>
            <a:p/>
          </p:txBody>
        </p:sp>
        <p:sp>
          <p:nvSpPr>
            <p:cNvPr id="506" name="rc34"/>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507"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8" name="tx36"/>
            <p:cNvSpPr/>
            <p:nvPr/>
          </p:nvSpPr>
          <p:spPr>
            <a:xfrm>
              <a:off x="6801340" y="84130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37"/>
            <p:cNvSpPr/>
            <p:nvPr/>
          </p:nvSpPr>
          <p:spPr>
            <a:xfrm>
              <a:off x="6801340" y="76562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38"/>
            <p:cNvSpPr/>
            <p:nvPr/>
          </p:nvSpPr>
          <p:spPr>
            <a:xfrm>
              <a:off x="6801340" y="689938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1"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40"/>
            <p:cNvSpPr/>
            <p:nvPr/>
          </p:nvSpPr>
          <p:spPr>
            <a:xfrm>
              <a:off x="7034118" y="84153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41"/>
            <p:cNvSpPr/>
            <p:nvPr/>
          </p:nvSpPr>
          <p:spPr>
            <a:xfrm>
              <a:off x="7034118" y="76585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42"/>
            <p:cNvSpPr/>
            <p:nvPr/>
          </p:nvSpPr>
          <p:spPr>
            <a:xfrm>
              <a:off x="7034118" y="69016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4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pl44"/>
            <p:cNvSpPr/>
            <p:nvPr/>
          </p:nvSpPr>
          <p:spPr>
            <a:xfrm>
              <a:off x="11345612" y="86141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7" name="pl45"/>
            <p:cNvSpPr/>
            <p:nvPr/>
          </p:nvSpPr>
          <p:spPr>
            <a:xfrm>
              <a:off x="11345612" y="80560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pl46"/>
            <p:cNvSpPr/>
            <p:nvPr/>
          </p:nvSpPr>
          <p:spPr>
            <a:xfrm>
              <a:off x="11345612" y="74979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9" name="pl47"/>
            <p:cNvSpPr/>
            <p:nvPr/>
          </p:nvSpPr>
          <p:spPr>
            <a:xfrm>
              <a:off x="11345612" y="69398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0" name="tx4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1" name="tx49"/>
            <p:cNvSpPr/>
            <p:nvPr/>
          </p:nvSpPr>
          <p:spPr>
            <a:xfrm>
              <a:off x="11443669" y="861181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22" name="tx50"/>
            <p:cNvSpPr/>
            <p:nvPr/>
          </p:nvSpPr>
          <p:spPr>
            <a:xfrm>
              <a:off x="11443669" y="805372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3" name="tx51"/>
            <p:cNvSpPr/>
            <p:nvPr/>
          </p:nvSpPr>
          <p:spPr>
            <a:xfrm>
              <a:off x="11443669" y="749555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24" name="tx52"/>
            <p:cNvSpPr/>
            <p:nvPr/>
          </p:nvSpPr>
          <p:spPr>
            <a:xfrm>
              <a:off x="11443669" y="693753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pl5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6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3" name="tx6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4" name="tx6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5" name="tx6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6" name="tx6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7" name="tx6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8" name="tx6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6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0" name="tx6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1"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2"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3" name="rc71"/>
            <p:cNvSpPr/>
            <p:nvPr/>
          </p:nvSpPr>
          <p:spPr>
            <a:xfrm>
              <a:off x="6564753" y="10217410"/>
              <a:ext cx="1051268" cy="182880"/>
            </a:xfrm>
            <a:prstGeom prst="rect">
              <a:avLst/>
            </a:prstGeom>
            <a:solidFill>
              <a:srgbClr val="FFFFFF">
                <a:alpha val="100000"/>
              </a:srgbClr>
            </a:solidFill>
          </p:spPr>
          <p:txBody>
            <a:bodyPr/>
            <a:lstStyle/>
            <a:p/>
          </p:txBody>
        </p:sp>
        <p:sp>
          <p:nvSpPr>
            <p:cNvPr id="544" name="rc72"/>
            <p:cNvSpPr/>
            <p:nvPr/>
          </p:nvSpPr>
          <p:spPr>
            <a:xfrm>
              <a:off x="6564753" y="10217410"/>
              <a:ext cx="182879" cy="182880"/>
            </a:xfrm>
            <a:prstGeom prst="rect">
              <a:avLst/>
            </a:prstGeom>
            <a:solidFill>
              <a:srgbClr val="FFFFFF">
                <a:alpha val="100000"/>
              </a:srgbClr>
            </a:solidFill>
          </p:spPr>
          <p:txBody>
            <a:bodyPr/>
            <a:lstStyle/>
            <a:p/>
          </p:txBody>
        </p:sp>
        <p:sp>
          <p:nvSpPr>
            <p:cNvPr id="545" name="pl7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6" name="tx7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7" name="rc75"/>
            <p:cNvSpPr/>
            <p:nvPr/>
          </p:nvSpPr>
          <p:spPr>
            <a:xfrm>
              <a:off x="7796021" y="10217410"/>
              <a:ext cx="4053749" cy="182880"/>
            </a:xfrm>
            <a:prstGeom prst="rect">
              <a:avLst/>
            </a:prstGeom>
            <a:solidFill>
              <a:srgbClr val="FFFFFF">
                <a:alpha val="100000"/>
              </a:srgbClr>
            </a:solidFill>
          </p:spPr>
          <p:txBody>
            <a:bodyPr/>
            <a:lstStyle/>
            <a:p/>
          </p:txBody>
        </p:sp>
        <p:sp>
          <p:nvSpPr>
            <p:cNvPr id="548" name="rc76"/>
            <p:cNvSpPr/>
            <p:nvPr/>
          </p:nvSpPr>
          <p:spPr>
            <a:xfrm>
              <a:off x="7796021" y="10217410"/>
              <a:ext cx="182879" cy="182880"/>
            </a:xfrm>
            <a:prstGeom prst="rect">
              <a:avLst/>
            </a:prstGeom>
            <a:solidFill>
              <a:srgbClr val="FFFFFF">
                <a:alpha val="100000"/>
              </a:srgbClr>
            </a:solidFill>
          </p:spPr>
          <p:txBody>
            <a:bodyPr/>
            <a:lstStyle/>
            <a:p/>
          </p:txBody>
        </p:sp>
        <p:sp>
          <p:nvSpPr>
            <p:cNvPr id="549" name="rc7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0" name="rc78"/>
            <p:cNvSpPr/>
            <p:nvPr/>
          </p:nvSpPr>
          <p:spPr>
            <a:xfrm>
              <a:off x="8887262" y="10217410"/>
              <a:ext cx="182879" cy="182880"/>
            </a:xfrm>
            <a:prstGeom prst="rect">
              <a:avLst/>
            </a:prstGeom>
            <a:solidFill>
              <a:srgbClr val="FFFFFF">
                <a:alpha val="100000"/>
              </a:srgbClr>
            </a:solidFill>
          </p:spPr>
          <p:txBody>
            <a:bodyPr/>
            <a:lstStyle/>
            <a:p/>
          </p:txBody>
        </p:sp>
        <p:sp>
          <p:nvSpPr>
            <p:cNvPr id="551" name="rc7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2" name="rc80"/>
            <p:cNvSpPr/>
            <p:nvPr/>
          </p:nvSpPr>
          <p:spPr>
            <a:xfrm>
              <a:off x="9813303" y="10217410"/>
              <a:ext cx="182879" cy="182880"/>
            </a:xfrm>
            <a:prstGeom prst="rect">
              <a:avLst/>
            </a:prstGeom>
            <a:solidFill>
              <a:srgbClr val="FFFFFF">
                <a:alpha val="100000"/>
              </a:srgbClr>
            </a:solidFill>
          </p:spPr>
          <p:txBody>
            <a:bodyPr/>
            <a:lstStyle/>
            <a:p/>
          </p:txBody>
        </p:sp>
        <p:sp>
          <p:nvSpPr>
            <p:cNvPr id="553" name="rc8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4" name="rc82"/>
            <p:cNvSpPr/>
            <p:nvPr/>
          </p:nvSpPr>
          <p:spPr>
            <a:xfrm>
              <a:off x="10815544" y="10217410"/>
              <a:ext cx="182880" cy="182880"/>
            </a:xfrm>
            <a:prstGeom prst="rect">
              <a:avLst/>
            </a:prstGeom>
            <a:solidFill>
              <a:srgbClr val="FFFFFF">
                <a:alpha val="100000"/>
              </a:srgbClr>
            </a:solidFill>
          </p:spPr>
          <p:txBody>
            <a:bodyPr/>
            <a:lstStyle/>
            <a:p/>
          </p:txBody>
        </p:sp>
        <p:sp>
          <p:nvSpPr>
            <p:cNvPr id="555" name="rc8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6" name="tx8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7" name="tx8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8" name="tx8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9" name="tx8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0"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1" name=""/>
          <p:cNvGrpSpPr/>
          <p:nvPr/>
        </p:nvGrpSpPr>
        <p:grpSpPr>
          <a:xfrm>
            <a:off x="12527280" y="6217920"/>
            <a:ext cx="5486400" cy="4297680"/>
            <a:chOff x="12527280" y="6217920"/>
            <a:chExt cx="5486400" cy="4297680"/>
          </a:xfrm>
        </p:grpSpPr>
        <p:sp>
          <p:nvSpPr>
            <p:cNvPr id="5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7"/>
            <p:cNvSpPr/>
            <p:nvPr/>
          </p:nvSpPr>
          <p:spPr>
            <a:xfrm>
              <a:off x="13325144" y="6714885"/>
              <a:ext cx="4510689" cy="896262"/>
            </a:xfrm>
            <a:custGeom>
              <a:avLst/>
              <a:pathLst>
                <a:path w="4510689" h="896262">
                  <a:moveTo>
                    <a:pt x="0" y="281682"/>
                  </a:moveTo>
                  <a:lnTo>
                    <a:pt x="180427" y="384112"/>
                  </a:lnTo>
                  <a:lnTo>
                    <a:pt x="360855" y="512149"/>
                  </a:lnTo>
                  <a:lnTo>
                    <a:pt x="541282" y="614579"/>
                  </a:lnTo>
                  <a:lnTo>
                    <a:pt x="721710" y="717009"/>
                  </a:lnTo>
                  <a:lnTo>
                    <a:pt x="902137" y="717009"/>
                  </a:lnTo>
                  <a:lnTo>
                    <a:pt x="1082565" y="896262"/>
                  </a:lnTo>
                  <a:lnTo>
                    <a:pt x="1262993" y="845047"/>
                  </a:lnTo>
                  <a:lnTo>
                    <a:pt x="1443420" y="563364"/>
                  </a:lnTo>
                  <a:lnTo>
                    <a:pt x="1623848" y="409719"/>
                  </a:lnTo>
                  <a:lnTo>
                    <a:pt x="1804275" y="563364"/>
                  </a:lnTo>
                  <a:lnTo>
                    <a:pt x="1984703" y="435327"/>
                  </a:lnTo>
                  <a:lnTo>
                    <a:pt x="2165131" y="588972"/>
                  </a:lnTo>
                  <a:lnTo>
                    <a:pt x="2345558" y="614579"/>
                  </a:lnTo>
                  <a:lnTo>
                    <a:pt x="2525986" y="691402"/>
                  </a:lnTo>
                  <a:lnTo>
                    <a:pt x="2706413" y="665794"/>
                  </a:lnTo>
                  <a:lnTo>
                    <a:pt x="2886841" y="460934"/>
                  </a:lnTo>
                  <a:lnTo>
                    <a:pt x="3067268" y="384112"/>
                  </a:lnTo>
                  <a:lnTo>
                    <a:pt x="3247696" y="230467"/>
                  </a:lnTo>
                  <a:lnTo>
                    <a:pt x="3428124" y="281682"/>
                  </a:lnTo>
                  <a:lnTo>
                    <a:pt x="3608551" y="102429"/>
                  </a:lnTo>
                  <a:lnTo>
                    <a:pt x="3788979" y="33289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77" name="pl18"/>
            <p:cNvSpPr/>
            <p:nvPr/>
          </p:nvSpPr>
          <p:spPr>
            <a:xfrm>
              <a:off x="13505572" y="6714885"/>
              <a:ext cx="4330262" cy="1434019"/>
            </a:xfrm>
            <a:custGeom>
              <a:avLst/>
              <a:pathLst>
                <a:path w="4330262" h="1434019">
                  <a:moveTo>
                    <a:pt x="0" y="1152337"/>
                  </a:moveTo>
                  <a:lnTo>
                    <a:pt x="180427" y="1254767"/>
                  </a:lnTo>
                  <a:lnTo>
                    <a:pt x="360855" y="1331589"/>
                  </a:lnTo>
                  <a:lnTo>
                    <a:pt x="541282" y="1434019"/>
                  </a:lnTo>
                  <a:lnTo>
                    <a:pt x="721710" y="998692"/>
                  </a:lnTo>
                  <a:lnTo>
                    <a:pt x="902137" y="1152337"/>
                  </a:lnTo>
                  <a:lnTo>
                    <a:pt x="1082565" y="845047"/>
                  </a:lnTo>
                  <a:lnTo>
                    <a:pt x="1262993" y="537757"/>
                  </a:lnTo>
                  <a:lnTo>
                    <a:pt x="1443420" y="256074"/>
                  </a:lnTo>
                  <a:lnTo>
                    <a:pt x="1623848" y="512149"/>
                  </a:lnTo>
                  <a:lnTo>
                    <a:pt x="1804275" y="512149"/>
                  </a:lnTo>
                  <a:lnTo>
                    <a:pt x="1984703" y="742617"/>
                  </a:lnTo>
                  <a:lnTo>
                    <a:pt x="2165131" y="1024299"/>
                  </a:lnTo>
                  <a:lnTo>
                    <a:pt x="2345558" y="768224"/>
                  </a:lnTo>
                  <a:lnTo>
                    <a:pt x="2525986" y="537757"/>
                  </a:lnTo>
                  <a:lnTo>
                    <a:pt x="2706413" y="563364"/>
                  </a:lnTo>
                  <a:lnTo>
                    <a:pt x="2886841" y="332897"/>
                  </a:lnTo>
                  <a:lnTo>
                    <a:pt x="3067268" y="358504"/>
                  </a:lnTo>
                  <a:lnTo>
                    <a:pt x="3247696" y="281682"/>
                  </a:lnTo>
                  <a:lnTo>
                    <a:pt x="3428124" y="102429"/>
                  </a:lnTo>
                  <a:lnTo>
                    <a:pt x="3608551" y="332897"/>
                  </a:lnTo>
                  <a:lnTo>
                    <a:pt x="3788979" y="0"/>
                  </a:lnTo>
                  <a:lnTo>
                    <a:pt x="3969406" y="358504"/>
                  </a:lnTo>
                  <a:lnTo>
                    <a:pt x="4149834" y="384112"/>
                  </a:lnTo>
                  <a:lnTo>
                    <a:pt x="4330262" y="460934"/>
                  </a:lnTo>
                </a:path>
              </a:pathLst>
            </a:custGeom>
            <a:ln w="32521" cap="flat">
              <a:solidFill>
                <a:srgbClr val="00A173">
                  <a:alpha val="100000"/>
                </a:srgbClr>
              </a:solidFill>
              <a:prstDash val="solid"/>
              <a:round/>
            </a:ln>
          </p:spPr>
          <p:txBody>
            <a:bodyPr/>
            <a:lstStyle/>
            <a:p/>
          </p:txBody>
        </p:sp>
        <p:sp>
          <p:nvSpPr>
            <p:cNvPr id="57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3" name="rc84"/>
            <p:cNvSpPr/>
            <p:nvPr/>
          </p:nvSpPr>
          <p:spPr>
            <a:xfrm>
              <a:off x="14005791" y="9941072"/>
              <a:ext cx="3149396" cy="504938"/>
            </a:xfrm>
            <a:prstGeom prst="rect">
              <a:avLst/>
            </a:prstGeom>
            <a:solidFill>
              <a:srgbClr val="FFFFFF">
                <a:alpha val="100000"/>
              </a:srgbClr>
            </a:solidFill>
          </p:spPr>
          <p:txBody>
            <a:bodyPr/>
            <a:lstStyle/>
            <a:p/>
          </p:txBody>
        </p:sp>
        <p:sp>
          <p:nvSpPr>
            <p:cNvPr id="64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9" name=""/>
          <p:cNvGrpSpPr/>
          <p:nvPr/>
        </p:nvGrpSpPr>
        <p:grpSpPr>
          <a:xfrm>
            <a:off x="594360" y="6217920"/>
            <a:ext cx="5562295" cy="4108319"/>
            <a:chOff x="594360" y="6217920"/>
            <a:chExt cx="5562295" cy="4108319"/>
          </a:xfrm>
        </p:grpSpPr>
        <p:sp>
          <p:nvSpPr>
            <p:cNvPr id="65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1" name="rc4"/>
            <p:cNvSpPr/>
            <p:nvPr/>
          </p:nvSpPr>
          <p:spPr>
            <a:xfrm>
              <a:off x="24408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2" name="rc5"/>
            <p:cNvSpPr/>
            <p:nvPr/>
          </p:nvSpPr>
          <p:spPr>
            <a:xfrm>
              <a:off x="246905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
            <p:cNvSpPr/>
            <p:nvPr/>
          </p:nvSpPr>
          <p:spPr>
            <a:xfrm>
              <a:off x="275142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
            <p:cNvSpPr/>
            <p:nvPr/>
          </p:nvSpPr>
          <p:spPr>
            <a:xfrm>
              <a:off x="303378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8"/>
            <p:cNvSpPr/>
            <p:nvPr/>
          </p:nvSpPr>
          <p:spPr>
            <a:xfrm>
              <a:off x="331615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9"/>
            <p:cNvSpPr/>
            <p:nvPr/>
          </p:nvSpPr>
          <p:spPr>
            <a:xfrm>
              <a:off x="359851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10"/>
            <p:cNvSpPr/>
            <p:nvPr/>
          </p:nvSpPr>
          <p:spPr>
            <a:xfrm>
              <a:off x="388088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11"/>
            <p:cNvSpPr/>
            <p:nvPr/>
          </p:nvSpPr>
          <p:spPr>
            <a:xfrm>
              <a:off x="4163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12"/>
            <p:cNvSpPr/>
            <p:nvPr/>
          </p:nvSpPr>
          <p:spPr>
            <a:xfrm>
              <a:off x="444561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13"/>
            <p:cNvSpPr/>
            <p:nvPr/>
          </p:nvSpPr>
          <p:spPr>
            <a:xfrm>
              <a:off x="472798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14"/>
            <p:cNvSpPr/>
            <p:nvPr/>
          </p:nvSpPr>
          <p:spPr>
            <a:xfrm>
              <a:off x="501034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15"/>
            <p:cNvSpPr/>
            <p:nvPr/>
          </p:nvSpPr>
          <p:spPr>
            <a:xfrm>
              <a:off x="5292710" y="6544587"/>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63" name="rc16"/>
            <p:cNvSpPr/>
            <p:nvPr/>
          </p:nvSpPr>
          <p:spPr>
            <a:xfrm>
              <a:off x="557507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4" name="rc17"/>
            <p:cNvSpPr/>
            <p:nvPr/>
          </p:nvSpPr>
          <p:spPr>
            <a:xfrm>
              <a:off x="2469059"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5" name="rc18"/>
            <p:cNvSpPr/>
            <p:nvPr/>
          </p:nvSpPr>
          <p:spPr>
            <a:xfrm>
              <a:off x="2751424"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6" name="rc19"/>
            <p:cNvSpPr/>
            <p:nvPr/>
          </p:nvSpPr>
          <p:spPr>
            <a:xfrm>
              <a:off x="3033789"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7" name="rc20"/>
            <p:cNvSpPr/>
            <p:nvPr/>
          </p:nvSpPr>
          <p:spPr>
            <a:xfrm>
              <a:off x="3316154"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8" name="rc21"/>
            <p:cNvSpPr/>
            <p:nvPr/>
          </p:nvSpPr>
          <p:spPr>
            <a:xfrm>
              <a:off x="359851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22"/>
            <p:cNvSpPr/>
            <p:nvPr/>
          </p:nvSpPr>
          <p:spPr>
            <a:xfrm>
              <a:off x="388088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23"/>
            <p:cNvSpPr/>
            <p:nvPr/>
          </p:nvSpPr>
          <p:spPr>
            <a:xfrm>
              <a:off x="416325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24"/>
            <p:cNvSpPr/>
            <p:nvPr/>
          </p:nvSpPr>
          <p:spPr>
            <a:xfrm>
              <a:off x="4445615"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72" name="rc25"/>
            <p:cNvSpPr/>
            <p:nvPr/>
          </p:nvSpPr>
          <p:spPr>
            <a:xfrm>
              <a:off x="4727980" y="682695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3" name="rc26"/>
            <p:cNvSpPr/>
            <p:nvPr/>
          </p:nvSpPr>
          <p:spPr>
            <a:xfrm>
              <a:off x="5010345"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4" name="rc27"/>
            <p:cNvSpPr/>
            <p:nvPr/>
          </p:nvSpPr>
          <p:spPr>
            <a:xfrm>
              <a:off x="529271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28"/>
            <p:cNvSpPr/>
            <p:nvPr/>
          </p:nvSpPr>
          <p:spPr>
            <a:xfrm>
              <a:off x="557507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29"/>
            <p:cNvSpPr/>
            <p:nvPr/>
          </p:nvSpPr>
          <p:spPr>
            <a:xfrm>
              <a:off x="246905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0"/>
            <p:cNvSpPr/>
            <p:nvPr/>
          </p:nvSpPr>
          <p:spPr>
            <a:xfrm>
              <a:off x="27514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1"/>
            <p:cNvSpPr/>
            <p:nvPr/>
          </p:nvSpPr>
          <p:spPr>
            <a:xfrm>
              <a:off x="303378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32"/>
            <p:cNvSpPr/>
            <p:nvPr/>
          </p:nvSpPr>
          <p:spPr>
            <a:xfrm>
              <a:off x="33161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33"/>
            <p:cNvSpPr/>
            <p:nvPr/>
          </p:nvSpPr>
          <p:spPr>
            <a:xfrm>
              <a:off x="359851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34"/>
            <p:cNvSpPr/>
            <p:nvPr/>
          </p:nvSpPr>
          <p:spPr>
            <a:xfrm>
              <a:off x="3880884"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82" name="rc35"/>
            <p:cNvSpPr/>
            <p:nvPr/>
          </p:nvSpPr>
          <p:spPr>
            <a:xfrm>
              <a:off x="4163250" y="710931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83" name="rc36"/>
            <p:cNvSpPr/>
            <p:nvPr/>
          </p:nvSpPr>
          <p:spPr>
            <a:xfrm>
              <a:off x="4445615"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4" name="rc37"/>
            <p:cNvSpPr/>
            <p:nvPr/>
          </p:nvSpPr>
          <p:spPr>
            <a:xfrm>
              <a:off x="472798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38"/>
            <p:cNvSpPr/>
            <p:nvPr/>
          </p:nvSpPr>
          <p:spPr>
            <a:xfrm>
              <a:off x="50103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39"/>
            <p:cNvSpPr/>
            <p:nvPr/>
          </p:nvSpPr>
          <p:spPr>
            <a:xfrm>
              <a:off x="529271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40"/>
            <p:cNvSpPr/>
            <p:nvPr/>
          </p:nvSpPr>
          <p:spPr>
            <a:xfrm>
              <a:off x="55750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1"/>
            <p:cNvSpPr/>
            <p:nvPr/>
          </p:nvSpPr>
          <p:spPr>
            <a:xfrm>
              <a:off x="246905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42"/>
            <p:cNvSpPr/>
            <p:nvPr/>
          </p:nvSpPr>
          <p:spPr>
            <a:xfrm>
              <a:off x="275142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43"/>
            <p:cNvSpPr/>
            <p:nvPr/>
          </p:nvSpPr>
          <p:spPr>
            <a:xfrm>
              <a:off x="3033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44"/>
            <p:cNvSpPr/>
            <p:nvPr/>
          </p:nvSpPr>
          <p:spPr>
            <a:xfrm>
              <a:off x="33161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45"/>
            <p:cNvSpPr/>
            <p:nvPr/>
          </p:nvSpPr>
          <p:spPr>
            <a:xfrm>
              <a:off x="359851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46"/>
            <p:cNvSpPr/>
            <p:nvPr/>
          </p:nvSpPr>
          <p:spPr>
            <a:xfrm>
              <a:off x="388088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4" name="rc47"/>
            <p:cNvSpPr/>
            <p:nvPr/>
          </p:nvSpPr>
          <p:spPr>
            <a:xfrm>
              <a:off x="4163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48"/>
            <p:cNvSpPr/>
            <p:nvPr/>
          </p:nvSpPr>
          <p:spPr>
            <a:xfrm>
              <a:off x="444561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49"/>
            <p:cNvSpPr/>
            <p:nvPr/>
          </p:nvSpPr>
          <p:spPr>
            <a:xfrm>
              <a:off x="4727980"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7" name="rc50"/>
            <p:cNvSpPr/>
            <p:nvPr/>
          </p:nvSpPr>
          <p:spPr>
            <a:xfrm>
              <a:off x="50103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1"/>
            <p:cNvSpPr/>
            <p:nvPr/>
          </p:nvSpPr>
          <p:spPr>
            <a:xfrm>
              <a:off x="5292710"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99" name="rc52"/>
            <p:cNvSpPr/>
            <p:nvPr/>
          </p:nvSpPr>
          <p:spPr>
            <a:xfrm>
              <a:off x="5575075"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0" name="rc53"/>
            <p:cNvSpPr/>
            <p:nvPr/>
          </p:nvSpPr>
          <p:spPr>
            <a:xfrm>
              <a:off x="246905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4"/>
            <p:cNvSpPr/>
            <p:nvPr/>
          </p:nvSpPr>
          <p:spPr>
            <a:xfrm>
              <a:off x="27514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5"/>
            <p:cNvSpPr/>
            <p:nvPr/>
          </p:nvSpPr>
          <p:spPr>
            <a:xfrm>
              <a:off x="303378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56"/>
            <p:cNvSpPr/>
            <p:nvPr/>
          </p:nvSpPr>
          <p:spPr>
            <a:xfrm>
              <a:off x="33161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57"/>
            <p:cNvSpPr/>
            <p:nvPr/>
          </p:nvSpPr>
          <p:spPr>
            <a:xfrm>
              <a:off x="359851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58"/>
            <p:cNvSpPr/>
            <p:nvPr/>
          </p:nvSpPr>
          <p:spPr>
            <a:xfrm>
              <a:off x="388088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59"/>
            <p:cNvSpPr/>
            <p:nvPr/>
          </p:nvSpPr>
          <p:spPr>
            <a:xfrm>
              <a:off x="4163250"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7" name="rc60"/>
            <p:cNvSpPr/>
            <p:nvPr/>
          </p:nvSpPr>
          <p:spPr>
            <a:xfrm>
              <a:off x="4445615"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8" name="rc61"/>
            <p:cNvSpPr/>
            <p:nvPr/>
          </p:nvSpPr>
          <p:spPr>
            <a:xfrm>
              <a:off x="47279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62"/>
            <p:cNvSpPr/>
            <p:nvPr/>
          </p:nvSpPr>
          <p:spPr>
            <a:xfrm>
              <a:off x="501034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63"/>
            <p:cNvSpPr/>
            <p:nvPr/>
          </p:nvSpPr>
          <p:spPr>
            <a:xfrm>
              <a:off x="529271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64"/>
            <p:cNvSpPr/>
            <p:nvPr/>
          </p:nvSpPr>
          <p:spPr>
            <a:xfrm>
              <a:off x="55750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5"/>
            <p:cNvSpPr/>
            <p:nvPr/>
          </p:nvSpPr>
          <p:spPr>
            <a:xfrm>
              <a:off x="246905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6"/>
            <p:cNvSpPr/>
            <p:nvPr/>
          </p:nvSpPr>
          <p:spPr>
            <a:xfrm>
              <a:off x="275142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7"/>
            <p:cNvSpPr/>
            <p:nvPr/>
          </p:nvSpPr>
          <p:spPr>
            <a:xfrm>
              <a:off x="30337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68"/>
            <p:cNvSpPr/>
            <p:nvPr/>
          </p:nvSpPr>
          <p:spPr>
            <a:xfrm>
              <a:off x="331615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69"/>
            <p:cNvSpPr/>
            <p:nvPr/>
          </p:nvSpPr>
          <p:spPr>
            <a:xfrm>
              <a:off x="359851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70"/>
            <p:cNvSpPr/>
            <p:nvPr/>
          </p:nvSpPr>
          <p:spPr>
            <a:xfrm>
              <a:off x="388088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71"/>
            <p:cNvSpPr/>
            <p:nvPr/>
          </p:nvSpPr>
          <p:spPr>
            <a:xfrm>
              <a:off x="4163250"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9" name="rc72"/>
            <p:cNvSpPr/>
            <p:nvPr/>
          </p:nvSpPr>
          <p:spPr>
            <a:xfrm>
              <a:off x="44456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73"/>
            <p:cNvSpPr/>
            <p:nvPr/>
          </p:nvSpPr>
          <p:spPr>
            <a:xfrm>
              <a:off x="4727980"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1" name="rc74"/>
            <p:cNvSpPr/>
            <p:nvPr/>
          </p:nvSpPr>
          <p:spPr>
            <a:xfrm>
              <a:off x="50103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5"/>
            <p:cNvSpPr/>
            <p:nvPr/>
          </p:nvSpPr>
          <p:spPr>
            <a:xfrm>
              <a:off x="52927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76"/>
            <p:cNvSpPr/>
            <p:nvPr/>
          </p:nvSpPr>
          <p:spPr>
            <a:xfrm>
              <a:off x="55750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77"/>
            <p:cNvSpPr/>
            <p:nvPr/>
          </p:nvSpPr>
          <p:spPr>
            <a:xfrm>
              <a:off x="246905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78"/>
            <p:cNvSpPr/>
            <p:nvPr/>
          </p:nvSpPr>
          <p:spPr>
            <a:xfrm>
              <a:off x="27514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79"/>
            <p:cNvSpPr/>
            <p:nvPr/>
          </p:nvSpPr>
          <p:spPr>
            <a:xfrm>
              <a:off x="30337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0"/>
            <p:cNvSpPr/>
            <p:nvPr/>
          </p:nvSpPr>
          <p:spPr>
            <a:xfrm>
              <a:off x="33161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1"/>
            <p:cNvSpPr/>
            <p:nvPr/>
          </p:nvSpPr>
          <p:spPr>
            <a:xfrm>
              <a:off x="3598519"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29" name="rc82"/>
            <p:cNvSpPr/>
            <p:nvPr/>
          </p:nvSpPr>
          <p:spPr>
            <a:xfrm>
              <a:off x="388088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83"/>
            <p:cNvSpPr/>
            <p:nvPr/>
          </p:nvSpPr>
          <p:spPr>
            <a:xfrm>
              <a:off x="4163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4"/>
            <p:cNvSpPr/>
            <p:nvPr/>
          </p:nvSpPr>
          <p:spPr>
            <a:xfrm>
              <a:off x="444561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85"/>
            <p:cNvSpPr/>
            <p:nvPr/>
          </p:nvSpPr>
          <p:spPr>
            <a:xfrm>
              <a:off x="472798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6"/>
            <p:cNvSpPr/>
            <p:nvPr/>
          </p:nvSpPr>
          <p:spPr>
            <a:xfrm>
              <a:off x="501034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4" name="rc87"/>
            <p:cNvSpPr/>
            <p:nvPr/>
          </p:nvSpPr>
          <p:spPr>
            <a:xfrm>
              <a:off x="529271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88"/>
            <p:cNvSpPr/>
            <p:nvPr/>
          </p:nvSpPr>
          <p:spPr>
            <a:xfrm>
              <a:off x="55750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89"/>
            <p:cNvSpPr/>
            <p:nvPr/>
          </p:nvSpPr>
          <p:spPr>
            <a:xfrm>
              <a:off x="24690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0"/>
            <p:cNvSpPr/>
            <p:nvPr/>
          </p:nvSpPr>
          <p:spPr>
            <a:xfrm>
              <a:off x="275142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91"/>
            <p:cNvSpPr/>
            <p:nvPr/>
          </p:nvSpPr>
          <p:spPr>
            <a:xfrm>
              <a:off x="30337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92"/>
            <p:cNvSpPr/>
            <p:nvPr/>
          </p:nvSpPr>
          <p:spPr>
            <a:xfrm>
              <a:off x="33161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3"/>
            <p:cNvSpPr/>
            <p:nvPr/>
          </p:nvSpPr>
          <p:spPr>
            <a:xfrm>
              <a:off x="3598519"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1" name="rc94"/>
            <p:cNvSpPr/>
            <p:nvPr/>
          </p:nvSpPr>
          <p:spPr>
            <a:xfrm>
              <a:off x="388088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95"/>
            <p:cNvSpPr/>
            <p:nvPr/>
          </p:nvSpPr>
          <p:spPr>
            <a:xfrm>
              <a:off x="4163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96"/>
            <p:cNvSpPr/>
            <p:nvPr/>
          </p:nvSpPr>
          <p:spPr>
            <a:xfrm>
              <a:off x="44456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97"/>
            <p:cNvSpPr/>
            <p:nvPr/>
          </p:nvSpPr>
          <p:spPr>
            <a:xfrm>
              <a:off x="47279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98"/>
            <p:cNvSpPr/>
            <p:nvPr/>
          </p:nvSpPr>
          <p:spPr>
            <a:xfrm>
              <a:off x="50103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99"/>
            <p:cNvSpPr/>
            <p:nvPr/>
          </p:nvSpPr>
          <p:spPr>
            <a:xfrm>
              <a:off x="529271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00"/>
            <p:cNvSpPr/>
            <p:nvPr/>
          </p:nvSpPr>
          <p:spPr>
            <a:xfrm>
              <a:off x="55750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01"/>
            <p:cNvSpPr/>
            <p:nvPr/>
          </p:nvSpPr>
          <p:spPr>
            <a:xfrm>
              <a:off x="24690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02"/>
            <p:cNvSpPr/>
            <p:nvPr/>
          </p:nvSpPr>
          <p:spPr>
            <a:xfrm>
              <a:off x="27514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03"/>
            <p:cNvSpPr/>
            <p:nvPr/>
          </p:nvSpPr>
          <p:spPr>
            <a:xfrm>
              <a:off x="30337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04"/>
            <p:cNvSpPr/>
            <p:nvPr/>
          </p:nvSpPr>
          <p:spPr>
            <a:xfrm>
              <a:off x="33161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5"/>
            <p:cNvSpPr/>
            <p:nvPr/>
          </p:nvSpPr>
          <p:spPr>
            <a:xfrm>
              <a:off x="359851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3" name="rc106"/>
            <p:cNvSpPr/>
            <p:nvPr/>
          </p:nvSpPr>
          <p:spPr>
            <a:xfrm>
              <a:off x="388088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07"/>
            <p:cNvSpPr/>
            <p:nvPr/>
          </p:nvSpPr>
          <p:spPr>
            <a:xfrm>
              <a:off x="416325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5" name="rc108"/>
            <p:cNvSpPr/>
            <p:nvPr/>
          </p:nvSpPr>
          <p:spPr>
            <a:xfrm>
              <a:off x="444561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09"/>
            <p:cNvSpPr/>
            <p:nvPr/>
          </p:nvSpPr>
          <p:spPr>
            <a:xfrm>
              <a:off x="4727980"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7" name="rc110"/>
            <p:cNvSpPr/>
            <p:nvPr/>
          </p:nvSpPr>
          <p:spPr>
            <a:xfrm>
              <a:off x="5010345"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8" name="rc111"/>
            <p:cNvSpPr/>
            <p:nvPr/>
          </p:nvSpPr>
          <p:spPr>
            <a:xfrm>
              <a:off x="5292710"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9" name="rc112"/>
            <p:cNvSpPr/>
            <p:nvPr/>
          </p:nvSpPr>
          <p:spPr>
            <a:xfrm>
              <a:off x="55750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0" name="tx113"/>
            <p:cNvSpPr/>
            <p:nvPr/>
          </p:nvSpPr>
          <p:spPr>
            <a:xfrm>
              <a:off x="182215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1" name="tx114"/>
            <p:cNvSpPr/>
            <p:nvPr/>
          </p:nvSpPr>
          <p:spPr>
            <a:xfrm>
              <a:off x="1525911" y="8607780"/>
              <a:ext cx="7535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DIWANIYA</a:t>
              </a:r>
            </a:p>
          </p:txBody>
        </p:sp>
        <p:sp>
          <p:nvSpPr>
            <p:cNvPr id="762" name="tx115"/>
            <p:cNvSpPr/>
            <p:nvPr/>
          </p:nvSpPr>
          <p:spPr>
            <a:xfrm>
              <a:off x="1712095" y="8323555"/>
              <a:ext cx="5674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KIRKUK</a:t>
              </a:r>
            </a:p>
          </p:txBody>
        </p:sp>
        <p:sp>
          <p:nvSpPr>
            <p:cNvPr id="763" name="tx116"/>
            <p:cNvSpPr/>
            <p:nvPr/>
          </p:nvSpPr>
          <p:spPr>
            <a:xfrm>
              <a:off x="865338" y="8039329"/>
              <a:ext cx="141416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BAGHDAD-RESAFA</a:t>
              </a:r>
            </a:p>
          </p:txBody>
        </p:sp>
        <p:sp>
          <p:nvSpPr>
            <p:cNvPr id="764" name="tx117"/>
            <p:cNvSpPr/>
            <p:nvPr/>
          </p:nvSpPr>
          <p:spPr>
            <a:xfrm>
              <a:off x="950021" y="7756964"/>
              <a:ext cx="132948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BAGHDAD-KARKH</a:t>
              </a:r>
            </a:p>
          </p:txBody>
        </p:sp>
        <p:sp>
          <p:nvSpPr>
            <p:cNvPr id="765" name="tx118"/>
            <p:cNvSpPr/>
            <p:nvPr/>
          </p:nvSpPr>
          <p:spPr>
            <a:xfrm>
              <a:off x="1669902" y="7478320"/>
              <a:ext cx="60960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NINEWA</a:t>
              </a:r>
            </a:p>
          </p:txBody>
        </p:sp>
        <p:sp>
          <p:nvSpPr>
            <p:cNvPr id="766" name="tx119"/>
            <p:cNvSpPr/>
            <p:nvPr/>
          </p:nvSpPr>
          <p:spPr>
            <a:xfrm>
              <a:off x="1653010" y="7185537"/>
              <a:ext cx="6264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THI-QAR</a:t>
              </a:r>
            </a:p>
          </p:txBody>
        </p:sp>
        <p:sp>
          <p:nvSpPr>
            <p:cNvPr id="767" name="tx120"/>
            <p:cNvSpPr/>
            <p:nvPr/>
          </p:nvSpPr>
          <p:spPr>
            <a:xfrm>
              <a:off x="1695278" y="6909869"/>
              <a:ext cx="5842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WASSIT</a:t>
              </a:r>
            </a:p>
          </p:txBody>
        </p:sp>
        <p:sp>
          <p:nvSpPr>
            <p:cNvPr id="768" name="tx121"/>
            <p:cNvSpPr/>
            <p:nvPr/>
          </p:nvSpPr>
          <p:spPr>
            <a:xfrm>
              <a:off x="1839046" y="6631225"/>
              <a:ext cx="4404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ERBIL</a:t>
              </a:r>
            </a:p>
          </p:txBody>
        </p:sp>
        <p:sp>
          <p:nvSpPr>
            <p:cNvPr id="769" name="tx122"/>
            <p:cNvSpPr/>
            <p:nvPr/>
          </p:nvSpPr>
          <p:spPr>
            <a:xfrm rot="-2700000">
              <a:off x="21706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0" name="tx123"/>
            <p:cNvSpPr/>
            <p:nvPr/>
          </p:nvSpPr>
          <p:spPr>
            <a:xfrm rot="-2700000">
              <a:off x="24529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1" name="tx124"/>
            <p:cNvSpPr/>
            <p:nvPr/>
          </p:nvSpPr>
          <p:spPr>
            <a:xfrm rot="-2700000">
              <a:off x="27353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2" name="tx125"/>
            <p:cNvSpPr/>
            <p:nvPr/>
          </p:nvSpPr>
          <p:spPr>
            <a:xfrm rot="-2700000">
              <a:off x="30177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3" name="tx126"/>
            <p:cNvSpPr/>
            <p:nvPr/>
          </p:nvSpPr>
          <p:spPr>
            <a:xfrm rot="-2700000">
              <a:off x="33000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4" name="tx127"/>
            <p:cNvSpPr/>
            <p:nvPr/>
          </p:nvSpPr>
          <p:spPr>
            <a:xfrm rot="-2700000">
              <a:off x="35824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5" name="tx128"/>
            <p:cNvSpPr/>
            <p:nvPr/>
          </p:nvSpPr>
          <p:spPr>
            <a:xfrm rot="-2700000">
              <a:off x="386477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6" name="tx129"/>
            <p:cNvSpPr/>
            <p:nvPr/>
          </p:nvSpPr>
          <p:spPr>
            <a:xfrm rot="-2700000">
              <a:off x="414716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7" name="tx130"/>
            <p:cNvSpPr/>
            <p:nvPr/>
          </p:nvSpPr>
          <p:spPr>
            <a:xfrm rot="-2700000">
              <a:off x="44295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8" name="tx131"/>
            <p:cNvSpPr/>
            <p:nvPr/>
          </p:nvSpPr>
          <p:spPr>
            <a:xfrm rot="-2700000">
              <a:off x="47118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9" name="tx132"/>
            <p:cNvSpPr/>
            <p:nvPr/>
          </p:nvSpPr>
          <p:spPr>
            <a:xfrm rot="-2700000">
              <a:off x="49942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0" name="tx133"/>
            <p:cNvSpPr/>
            <p:nvPr/>
          </p:nvSpPr>
          <p:spPr>
            <a:xfrm rot="-2700000">
              <a:off x="52766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1" name="pic134"/>
            <p:cNvPicPr/>
            <p:nvPr/>
          </p:nvPicPr>
          <p:blipFill>
            <a:blip r:embed="rId2" cstate="print"/>
            <a:stretch>
              <a:fillRect/>
            </a:stretch>
          </p:blipFill>
          <p:spPr>
            <a:xfrm>
              <a:off x="3083250" y="9925424"/>
              <a:ext cx="2160000" cy="144000"/>
            </a:xfrm>
            <a:prstGeom prst="rect">
              <a:avLst/>
            </a:prstGeom>
          </p:spPr>
        </p:pic>
        <p:sp>
          <p:nvSpPr>
            <p:cNvPr id="782" name="pl135"/>
            <p:cNvSpPr/>
            <p:nvPr/>
          </p:nvSpPr>
          <p:spPr>
            <a:xfrm>
              <a:off x="362505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36"/>
            <p:cNvSpPr/>
            <p:nvPr/>
          </p:nvSpPr>
          <p:spPr>
            <a:xfrm>
              <a:off x="422305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37"/>
            <p:cNvSpPr/>
            <p:nvPr/>
          </p:nvSpPr>
          <p:spPr>
            <a:xfrm>
              <a:off x="482105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38"/>
            <p:cNvSpPr/>
            <p:nvPr/>
          </p:nvSpPr>
          <p:spPr>
            <a:xfrm>
              <a:off x="362505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pl139"/>
            <p:cNvSpPr/>
            <p:nvPr/>
          </p:nvSpPr>
          <p:spPr>
            <a:xfrm>
              <a:off x="422305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40"/>
            <p:cNvSpPr/>
            <p:nvPr/>
          </p:nvSpPr>
          <p:spPr>
            <a:xfrm>
              <a:off x="482105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tx141"/>
            <p:cNvSpPr/>
            <p:nvPr/>
          </p:nvSpPr>
          <p:spPr>
            <a:xfrm>
              <a:off x="355441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89" name="tx142"/>
            <p:cNvSpPr/>
            <p:nvPr/>
          </p:nvSpPr>
          <p:spPr>
            <a:xfrm>
              <a:off x="415241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90" name="tx143"/>
            <p:cNvSpPr/>
            <p:nvPr/>
          </p:nvSpPr>
          <p:spPr>
            <a:xfrm>
              <a:off x="4750418"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91"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609211" y="5210074"/>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60921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44680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44680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44680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44680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pg23"/>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 name="tx24"/>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6" name="pg25"/>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 name="tx26"/>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8" name="rc2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9" name="rc28"/>
            <p:cNvSpPr/>
            <p:nvPr/>
          </p:nvSpPr>
          <p:spPr>
            <a:xfrm>
              <a:off x="5012427" y="2153563"/>
              <a:ext cx="3239694" cy="3131794"/>
            </a:xfrm>
            <a:prstGeom prst="rect">
              <a:avLst/>
            </a:prstGeom>
            <a:solidFill>
              <a:srgbClr val="FFFFFF">
                <a:alpha val="100000"/>
              </a:srgbClr>
            </a:solidFill>
          </p:spPr>
          <p:txBody>
            <a:bodyPr/>
            <a:lstStyle/>
            <a:p/>
          </p:txBody>
        </p:sp>
        <p:sp>
          <p:nvSpPr>
            <p:cNvPr id="30" name="pl29"/>
            <p:cNvSpPr/>
            <p:nvPr/>
          </p:nvSpPr>
          <p:spPr>
            <a:xfrm>
              <a:off x="5012427"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1" name="pl30"/>
            <p:cNvSpPr/>
            <p:nvPr/>
          </p:nvSpPr>
          <p:spPr>
            <a:xfrm>
              <a:off x="5012427"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2" name="pl31"/>
            <p:cNvSpPr/>
            <p:nvPr/>
          </p:nvSpPr>
          <p:spPr>
            <a:xfrm>
              <a:off x="5012427"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5" name="pl34"/>
            <p:cNvSpPr/>
            <p:nvPr/>
          </p:nvSpPr>
          <p:spPr>
            <a:xfrm>
              <a:off x="5012427"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pl36"/>
            <p:cNvSpPr/>
            <p:nvPr/>
          </p:nvSpPr>
          <p:spPr>
            <a:xfrm>
              <a:off x="5012427"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8" name="pl37"/>
            <p:cNvSpPr/>
            <p:nvPr/>
          </p:nvSpPr>
          <p:spPr>
            <a:xfrm>
              <a:off x="501242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9" name="rc38"/>
            <p:cNvSpPr/>
            <p:nvPr/>
          </p:nvSpPr>
          <p:spPr>
            <a:xfrm>
              <a:off x="66455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6455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6455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6455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911101" y="5059507"/>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911101" y="50595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911101" y="50595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27828"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271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9" name="pg48"/>
            <p:cNvSpPr/>
            <p:nvPr/>
          </p:nvSpPr>
          <p:spPr>
            <a:xfrm>
              <a:off x="601822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22291"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1" name="rc5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52122" y="2153563"/>
              <a:ext cx="3239694" cy="3131794"/>
            </a:xfrm>
            <a:prstGeom prst="rect">
              <a:avLst/>
            </a:prstGeom>
            <a:solidFill>
              <a:srgbClr val="FFFFFF">
                <a:alpha val="100000"/>
              </a:srgbClr>
            </a:solidFill>
          </p:spPr>
          <p:txBody>
            <a:bodyPr/>
            <a:lstStyle/>
            <a:p/>
          </p:txBody>
        </p:sp>
        <p:sp>
          <p:nvSpPr>
            <p:cNvPr id="53" name="pl52"/>
            <p:cNvSpPr/>
            <p:nvPr/>
          </p:nvSpPr>
          <p:spPr>
            <a:xfrm>
              <a:off x="825212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4" name="pl53"/>
            <p:cNvSpPr/>
            <p:nvPr/>
          </p:nvSpPr>
          <p:spPr>
            <a:xfrm>
              <a:off x="825212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5" name="pl54"/>
            <p:cNvSpPr/>
            <p:nvPr/>
          </p:nvSpPr>
          <p:spPr>
            <a:xfrm>
              <a:off x="825212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6" name="pl55"/>
            <p:cNvSpPr/>
            <p:nvPr/>
          </p:nvSpPr>
          <p:spPr>
            <a:xfrm>
              <a:off x="825212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7" name="pl5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8" name="pl57"/>
            <p:cNvSpPr/>
            <p:nvPr/>
          </p:nvSpPr>
          <p:spPr>
            <a:xfrm>
              <a:off x="825212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9" name="pl58"/>
            <p:cNvSpPr/>
            <p:nvPr/>
          </p:nvSpPr>
          <p:spPr>
            <a:xfrm>
              <a:off x="825212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0" name="pl59"/>
            <p:cNvSpPr/>
            <p:nvPr/>
          </p:nvSpPr>
          <p:spPr>
            <a:xfrm>
              <a:off x="825212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1" name="pl60"/>
            <p:cNvSpPr/>
            <p:nvPr/>
          </p:nvSpPr>
          <p:spPr>
            <a:xfrm>
              <a:off x="825212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2" name="rc61"/>
            <p:cNvSpPr/>
            <p:nvPr/>
          </p:nvSpPr>
          <p:spPr>
            <a:xfrm>
              <a:off x="8291955"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8291955"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8291955"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8291955"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rc65"/>
            <p:cNvSpPr/>
            <p:nvPr/>
          </p:nvSpPr>
          <p:spPr>
            <a:xfrm>
              <a:off x="8823052"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7" name="rc66"/>
            <p:cNvSpPr/>
            <p:nvPr/>
          </p:nvSpPr>
          <p:spPr>
            <a:xfrm>
              <a:off x="8823052"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8" name="rc67"/>
            <p:cNvSpPr/>
            <p:nvPr/>
          </p:nvSpPr>
          <p:spPr>
            <a:xfrm>
              <a:off x="8823052" y="453252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9" name="rc68"/>
            <p:cNvSpPr/>
            <p:nvPr/>
          </p:nvSpPr>
          <p:spPr>
            <a:xfrm>
              <a:off x="8823052" y="453252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0" name="rc69"/>
            <p:cNvSpPr/>
            <p:nvPr/>
          </p:nvSpPr>
          <p:spPr>
            <a:xfrm>
              <a:off x="9088601"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1" name="rc70"/>
            <p:cNvSpPr/>
            <p:nvPr/>
          </p:nvSpPr>
          <p:spPr>
            <a:xfrm>
              <a:off x="9088601"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2" name="rc71"/>
            <p:cNvSpPr/>
            <p:nvPr/>
          </p:nvSpPr>
          <p:spPr>
            <a:xfrm>
              <a:off x="9088601" y="4457239"/>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3" name="rc72"/>
            <p:cNvSpPr/>
            <p:nvPr/>
          </p:nvSpPr>
          <p:spPr>
            <a:xfrm>
              <a:off x="9088601" y="445723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4" name="rc73"/>
            <p:cNvSpPr/>
            <p:nvPr/>
          </p:nvSpPr>
          <p:spPr>
            <a:xfrm>
              <a:off x="9354150" y="3177419"/>
              <a:ext cx="238993" cy="2107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9354150" y="2876285"/>
              <a:ext cx="238993" cy="301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9354150"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9354150"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9619698" y="3854971"/>
              <a:ext cx="238993" cy="1430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9619698" y="3629120"/>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9619698" y="3629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9619698" y="3629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rc81"/>
            <p:cNvSpPr/>
            <p:nvPr/>
          </p:nvSpPr>
          <p:spPr>
            <a:xfrm>
              <a:off x="9885247" y="4306672"/>
              <a:ext cx="238993" cy="978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3" name="rc82"/>
            <p:cNvSpPr/>
            <p:nvPr/>
          </p:nvSpPr>
          <p:spPr>
            <a:xfrm>
              <a:off x="9885247" y="43066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4" name="rc83"/>
            <p:cNvSpPr/>
            <p:nvPr/>
          </p:nvSpPr>
          <p:spPr>
            <a:xfrm>
              <a:off x="9885247" y="43066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5" name="rc84"/>
            <p:cNvSpPr/>
            <p:nvPr/>
          </p:nvSpPr>
          <p:spPr>
            <a:xfrm>
              <a:off x="9885247" y="43066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6" name="rc85"/>
            <p:cNvSpPr/>
            <p:nvPr/>
          </p:nvSpPr>
          <p:spPr>
            <a:xfrm>
              <a:off x="10150796" y="3403270"/>
              <a:ext cx="238993" cy="1882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7" name="rc86"/>
            <p:cNvSpPr/>
            <p:nvPr/>
          </p:nvSpPr>
          <p:spPr>
            <a:xfrm>
              <a:off x="10150796" y="2951569"/>
              <a:ext cx="238993" cy="4517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8" name="rc87"/>
            <p:cNvSpPr/>
            <p:nvPr/>
          </p:nvSpPr>
          <p:spPr>
            <a:xfrm>
              <a:off x="10150796"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9" name="rc88"/>
            <p:cNvSpPr/>
            <p:nvPr/>
          </p:nvSpPr>
          <p:spPr>
            <a:xfrm>
              <a:off x="10150796"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0" name="rc89"/>
            <p:cNvSpPr/>
            <p:nvPr/>
          </p:nvSpPr>
          <p:spPr>
            <a:xfrm>
              <a:off x="10416345" y="2951569"/>
              <a:ext cx="238993" cy="2333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1" name="rc90"/>
            <p:cNvSpPr/>
            <p:nvPr/>
          </p:nvSpPr>
          <p:spPr>
            <a:xfrm>
              <a:off x="10416345" y="295156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2" name="rc91"/>
            <p:cNvSpPr/>
            <p:nvPr/>
          </p:nvSpPr>
          <p:spPr>
            <a:xfrm>
              <a:off x="10416345"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3" name="rc92"/>
            <p:cNvSpPr/>
            <p:nvPr/>
          </p:nvSpPr>
          <p:spPr>
            <a:xfrm>
              <a:off x="10416345"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4" name="rc93"/>
            <p:cNvSpPr/>
            <p:nvPr/>
          </p:nvSpPr>
          <p:spPr>
            <a:xfrm>
              <a:off x="10681893"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5" name="rc94"/>
            <p:cNvSpPr/>
            <p:nvPr/>
          </p:nvSpPr>
          <p:spPr>
            <a:xfrm>
              <a:off x="10681893" y="4156105"/>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6" name="rc95"/>
            <p:cNvSpPr/>
            <p:nvPr/>
          </p:nvSpPr>
          <p:spPr>
            <a:xfrm>
              <a:off x="10681893" y="4156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7" name="rc96"/>
            <p:cNvSpPr/>
            <p:nvPr/>
          </p:nvSpPr>
          <p:spPr>
            <a:xfrm>
              <a:off x="10681893" y="415610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8" name="rc97"/>
            <p:cNvSpPr/>
            <p:nvPr/>
          </p:nvSpPr>
          <p:spPr>
            <a:xfrm>
              <a:off x="10947442" y="3704404"/>
              <a:ext cx="238993" cy="15809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9" name="rc98"/>
            <p:cNvSpPr/>
            <p:nvPr/>
          </p:nvSpPr>
          <p:spPr>
            <a:xfrm>
              <a:off x="10947442" y="37044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0" name="rc99"/>
            <p:cNvSpPr/>
            <p:nvPr/>
          </p:nvSpPr>
          <p:spPr>
            <a:xfrm>
              <a:off x="10947442" y="37044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1" name="rc100"/>
            <p:cNvSpPr/>
            <p:nvPr/>
          </p:nvSpPr>
          <p:spPr>
            <a:xfrm>
              <a:off x="10947442" y="370440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2" name="rc101"/>
            <p:cNvSpPr/>
            <p:nvPr/>
          </p:nvSpPr>
          <p:spPr>
            <a:xfrm>
              <a:off x="11212991" y="3779687"/>
              <a:ext cx="238993" cy="15056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3" name="rc102"/>
            <p:cNvSpPr/>
            <p:nvPr/>
          </p:nvSpPr>
          <p:spPr>
            <a:xfrm>
              <a:off x="11212991" y="3403270"/>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4" name="rc103"/>
            <p:cNvSpPr/>
            <p:nvPr/>
          </p:nvSpPr>
          <p:spPr>
            <a:xfrm>
              <a:off x="11212991" y="340327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5" name="rc104"/>
            <p:cNvSpPr/>
            <p:nvPr/>
          </p:nvSpPr>
          <p:spPr>
            <a:xfrm>
              <a:off x="11212991"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6" name="pg105"/>
            <p:cNvSpPr/>
            <p:nvPr/>
          </p:nvSpPr>
          <p:spPr>
            <a:xfrm>
              <a:off x="88817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07" name="pg106"/>
            <p:cNvSpPr/>
            <p:nvPr/>
          </p:nvSpPr>
          <p:spPr>
            <a:xfrm>
              <a:off x="901924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8" name="tx107"/>
            <p:cNvSpPr/>
            <p:nvPr/>
          </p:nvSpPr>
          <p:spPr>
            <a:xfrm>
              <a:off x="91441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212 case(s)</a:t>
              </a:r>
            </a:p>
          </p:txBody>
        </p:sp>
        <p:sp>
          <p:nvSpPr>
            <p:cNvPr id="109" name="pg108"/>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0" name="tx109"/>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11" name="rc110"/>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2" name="rc111"/>
            <p:cNvSpPr/>
            <p:nvPr/>
          </p:nvSpPr>
          <p:spPr>
            <a:xfrm>
              <a:off x="11491817" y="2153563"/>
              <a:ext cx="3239694" cy="3131794"/>
            </a:xfrm>
            <a:prstGeom prst="rect">
              <a:avLst/>
            </a:prstGeom>
            <a:solidFill>
              <a:srgbClr val="FFFFFF">
                <a:alpha val="100000"/>
              </a:srgbClr>
            </a:solidFill>
          </p:spPr>
          <p:txBody>
            <a:bodyPr/>
            <a:lstStyle/>
            <a:p/>
          </p:txBody>
        </p:sp>
        <p:sp>
          <p:nvSpPr>
            <p:cNvPr id="113" name="pl112"/>
            <p:cNvSpPr/>
            <p:nvPr/>
          </p:nvSpPr>
          <p:spPr>
            <a:xfrm>
              <a:off x="11491817"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4" name="pl113"/>
            <p:cNvSpPr/>
            <p:nvPr/>
          </p:nvSpPr>
          <p:spPr>
            <a:xfrm>
              <a:off x="11491817"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5" name="pl114"/>
            <p:cNvSpPr/>
            <p:nvPr/>
          </p:nvSpPr>
          <p:spPr>
            <a:xfrm>
              <a:off x="11491817"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11491817"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7" name="pl116"/>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8" name="pl117"/>
            <p:cNvSpPr/>
            <p:nvPr/>
          </p:nvSpPr>
          <p:spPr>
            <a:xfrm>
              <a:off x="11491817"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11491817"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11491817"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pl120"/>
            <p:cNvSpPr/>
            <p:nvPr/>
          </p:nvSpPr>
          <p:spPr>
            <a:xfrm>
              <a:off x="1149181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2" name="rc121"/>
            <p:cNvSpPr/>
            <p:nvPr/>
          </p:nvSpPr>
          <p:spPr>
            <a:xfrm>
              <a:off x="11531649" y="3553837"/>
              <a:ext cx="238993" cy="1731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11531649" y="3478553"/>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11531649" y="3403270"/>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11531649"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11797198" y="4833657"/>
              <a:ext cx="238993" cy="451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1797198" y="483365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1797198" y="483365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1797198" y="483365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2062747"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2062747"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2062747"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2062747"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2328296"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2328296" y="4908940"/>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2328296" y="490894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2328296" y="490894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2593845" y="4758373"/>
              <a:ext cx="238993" cy="526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2593845" y="47583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2593845" y="4758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2593845" y="4758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2859393"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2859393"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2859393"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2859393"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4452686"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4452686"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4452686"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4452686"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pg149"/>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1" name="tx150"/>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 case(s)</a:t>
              </a:r>
            </a:p>
          </p:txBody>
        </p:sp>
        <p:sp>
          <p:nvSpPr>
            <p:cNvPr id="152" name="pg151"/>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3" name="tx152"/>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54" name="rc15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55" name="rc154"/>
            <p:cNvSpPr/>
            <p:nvPr/>
          </p:nvSpPr>
          <p:spPr>
            <a:xfrm>
              <a:off x="14731512" y="2153563"/>
              <a:ext cx="3239694" cy="3131794"/>
            </a:xfrm>
            <a:prstGeom prst="rect">
              <a:avLst/>
            </a:prstGeom>
            <a:solidFill>
              <a:srgbClr val="FFFFFF">
                <a:alpha val="100000"/>
              </a:srgbClr>
            </a:solidFill>
          </p:spPr>
          <p:txBody>
            <a:bodyPr/>
            <a:lstStyle/>
            <a:p/>
          </p:txBody>
        </p:sp>
        <p:sp>
          <p:nvSpPr>
            <p:cNvPr id="156" name="pl155"/>
            <p:cNvSpPr/>
            <p:nvPr/>
          </p:nvSpPr>
          <p:spPr>
            <a:xfrm>
              <a:off x="1473151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7" name="pl156"/>
            <p:cNvSpPr/>
            <p:nvPr/>
          </p:nvSpPr>
          <p:spPr>
            <a:xfrm>
              <a:off x="1473151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8" name="pl157"/>
            <p:cNvSpPr/>
            <p:nvPr/>
          </p:nvSpPr>
          <p:spPr>
            <a:xfrm>
              <a:off x="1473151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9" name="pl158"/>
            <p:cNvSpPr/>
            <p:nvPr/>
          </p:nvSpPr>
          <p:spPr>
            <a:xfrm>
              <a:off x="1473151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0" name="pl159"/>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1" name="pl160"/>
            <p:cNvSpPr/>
            <p:nvPr/>
          </p:nvSpPr>
          <p:spPr>
            <a:xfrm>
              <a:off x="1473151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2" name="pl161"/>
            <p:cNvSpPr/>
            <p:nvPr/>
          </p:nvSpPr>
          <p:spPr>
            <a:xfrm>
              <a:off x="1473151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3" name="pl162"/>
            <p:cNvSpPr/>
            <p:nvPr/>
          </p:nvSpPr>
          <p:spPr>
            <a:xfrm>
              <a:off x="1473151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4" name="pl163"/>
            <p:cNvSpPr/>
            <p:nvPr/>
          </p:nvSpPr>
          <p:spPr>
            <a:xfrm>
              <a:off x="1473151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5" name="rc164"/>
            <p:cNvSpPr/>
            <p:nvPr/>
          </p:nvSpPr>
          <p:spPr>
            <a:xfrm>
              <a:off x="15036893"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5036893"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5036893"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5036893"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5302442"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5302442"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5302442"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5302442"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5567991"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5567991"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5567991"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556799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6099088" y="5134791"/>
              <a:ext cx="238993" cy="150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6099088"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552277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56476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83" name="pg18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rc18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85" name="tx18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6" name="tx18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7" name="tx18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8" name="tx18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9" name="tx18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90" name="pl18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tx20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3" name="tx20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4" name="tx20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5" name="tx20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6" name="tx20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7" name="tx20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8" name="tx20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9" name="tx20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0" name="tx20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1" name="tx21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2" name="tx21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3" name="tx21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4" name="pl21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tx22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7" name="tx22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8" name="tx22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9" name="tx22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0" name="tx22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1" name="tx23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2" name="tx23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3" name="tx23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4" name="tx23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5" name="tx23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6" name="tx23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7" name="tx23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8" name="pl23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tx30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11" name="tx310"/>
            <p:cNvSpPr/>
            <p:nvPr/>
          </p:nvSpPr>
          <p:spPr>
            <a:xfrm>
              <a:off x="1230614" y="444724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12" name="tx311"/>
            <p:cNvSpPr/>
            <p:nvPr/>
          </p:nvSpPr>
          <p:spPr>
            <a:xfrm>
              <a:off x="1230614" y="369440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13" name="tx312"/>
            <p:cNvSpPr/>
            <p:nvPr/>
          </p:nvSpPr>
          <p:spPr>
            <a:xfrm>
              <a:off x="1230614" y="2941462"/>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314" name="tx313"/>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15" name="pl314"/>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6" name="pl315"/>
            <p:cNvSpPr/>
            <p:nvPr/>
          </p:nvSpPr>
          <p:spPr>
            <a:xfrm>
              <a:off x="1737938" y="45325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7" name="pl316"/>
            <p:cNvSpPr/>
            <p:nvPr/>
          </p:nvSpPr>
          <p:spPr>
            <a:xfrm>
              <a:off x="1737938" y="3779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8" name="pl317"/>
            <p:cNvSpPr/>
            <p:nvPr/>
          </p:nvSpPr>
          <p:spPr>
            <a:xfrm>
              <a:off x="1737938" y="3026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9" name="pl318"/>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1" name="rc320"/>
            <p:cNvSpPr/>
            <p:nvPr/>
          </p:nvSpPr>
          <p:spPr>
            <a:xfrm>
              <a:off x="18110385" y="2153563"/>
              <a:ext cx="1240079" cy="413498"/>
            </a:xfrm>
            <a:prstGeom prst="rect">
              <a:avLst/>
            </a:prstGeom>
            <a:solidFill>
              <a:srgbClr val="FFFFFF">
                <a:alpha val="100000"/>
              </a:srgbClr>
            </a:solidFill>
          </p:spPr>
          <p:txBody>
            <a:bodyPr/>
            <a:lstStyle/>
            <a:p/>
          </p:txBody>
        </p:sp>
        <p:sp>
          <p:nvSpPr>
            <p:cNvPr id="322" name="rc321"/>
            <p:cNvSpPr/>
            <p:nvPr/>
          </p:nvSpPr>
          <p:spPr>
            <a:xfrm>
              <a:off x="18179974" y="2223153"/>
              <a:ext cx="274319" cy="274319"/>
            </a:xfrm>
            <a:prstGeom prst="rect">
              <a:avLst/>
            </a:prstGeom>
            <a:solidFill>
              <a:srgbClr val="FFFFFF">
                <a:alpha val="100000"/>
              </a:srgbClr>
            </a:solidFill>
          </p:spPr>
          <p:txBody>
            <a:bodyPr/>
            <a:lstStyle/>
            <a:p/>
          </p:txBody>
        </p:sp>
        <p:sp>
          <p:nvSpPr>
            <p:cNvPr id="323" name="pg3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24" name="tx3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25" name="rc324"/>
            <p:cNvSpPr/>
            <p:nvPr/>
          </p:nvSpPr>
          <p:spPr>
            <a:xfrm>
              <a:off x="18110385" y="2706240"/>
              <a:ext cx="1753945" cy="1236458"/>
            </a:xfrm>
            <a:prstGeom prst="rect">
              <a:avLst/>
            </a:prstGeom>
            <a:solidFill>
              <a:srgbClr val="FFFFFF">
                <a:alpha val="100000"/>
              </a:srgbClr>
            </a:solidFill>
          </p:spPr>
          <p:txBody>
            <a:bodyPr/>
            <a:lstStyle/>
            <a:p/>
          </p:txBody>
        </p:sp>
        <p:sp>
          <p:nvSpPr>
            <p:cNvPr id="326" name="rc325"/>
            <p:cNvSpPr/>
            <p:nvPr/>
          </p:nvSpPr>
          <p:spPr>
            <a:xfrm>
              <a:off x="18179974" y="2775829"/>
              <a:ext cx="274319" cy="274319"/>
            </a:xfrm>
            <a:prstGeom prst="rect">
              <a:avLst/>
            </a:prstGeom>
            <a:solidFill>
              <a:srgbClr val="FFFFFF">
                <a:alpha val="100000"/>
              </a:srgbClr>
            </a:solidFill>
          </p:spPr>
          <p:txBody>
            <a:bodyPr/>
            <a:lstStyle/>
            <a:p/>
          </p:txBody>
        </p:sp>
        <p:sp>
          <p:nvSpPr>
            <p:cNvPr id="327" name="rc3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8" name="rc327"/>
            <p:cNvSpPr/>
            <p:nvPr/>
          </p:nvSpPr>
          <p:spPr>
            <a:xfrm>
              <a:off x="18179974" y="3050149"/>
              <a:ext cx="274319" cy="274319"/>
            </a:xfrm>
            <a:prstGeom prst="rect">
              <a:avLst/>
            </a:prstGeom>
            <a:solidFill>
              <a:srgbClr val="FFFFFF">
                <a:alpha val="100000"/>
              </a:srgbClr>
            </a:solidFill>
          </p:spPr>
          <p:txBody>
            <a:bodyPr/>
            <a:lstStyle/>
            <a:p/>
          </p:txBody>
        </p:sp>
        <p:sp>
          <p:nvSpPr>
            <p:cNvPr id="329" name="rc3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0" name="rc329"/>
            <p:cNvSpPr/>
            <p:nvPr/>
          </p:nvSpPr>
          <p:spPr>
            <a:xfrm>
              <a:off x="18179974" y="3324469"/>
              <a:ext cx="274319" cy="274320"/>
            </a:xfrm>
            <a:prstGeom prst="rect">
              <a:avLst/>
            </a:prstGeom>
            <a:solidFill>
              <a:srgbClr val="FFFFFF">
                <a:alpha val="100000"/>
              </a:srgbClr>
            </a:solidFill>
          </p:spPr>
          <p:txBody>
            <a:bodyPr/>
            <a:lstStyle/>
            <a:p/>
          </p:txBody>
        </p:sp>
        <p:sp>
          <p:nvSpPr>
            <p:cNvPr id="331" name="rc3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2" name="rc331"/>
            <p:cNvSpPr/>
            <p:nvPr/>
          </p:nvSpPr>
          <p:spPr>
            <a:xfrm>
              <a:off x="18179974" y="3598789"/>
              <a:ext cx="274319" cy="274320"/>
            </a:xfrm>
            <a:prstGeom prst="rect">
              <a:avLst/>
            </a:prstGeom>
            <a:solidFill>
              <a:srgbClr val="FFFFFF">
                <a:alpha val="100000"/>
              </a:srgbClr>
            </a:solidFill>
          </p:spPr>
          <p:txBody>
            <a:bodyPr/>
            <a:lstStyle/>
            <a:p/>
          </p:txBody>
        </p:sp>
        <p:sp>
          <p:nvSpPr>
            <p:cNvPr id="333" name="rc3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4" name="tx3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35" name="tx3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36" name="tx3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7" name="tx3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8" name=""/>
          <p:cNvGrpSpPr/>
          <p:nvPr/>
        </p:nvGrpSpPr>
        <p:grpSpPr>
          <a:xfrm>
            <a:off x="6400800" y="6217920"/>
            <a:ext cx="5486400" cy="4251960"/>
            <a:chOff x="6400800" y="6217920"/>
            <a:chExt cx="5486400" cy="4251960"/>
          </a:xfrm>
        </p:grpSpPr>
        <p:sp>
          <p:nvSpPr>
            <p:cNvPr id="3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1" name="rc5"/>
            <p:cNvSpPr/>
            <p:nvPr/>
          </p:nvSpPr>
          <p:spPr>
            <a:xfrm>
              <a:off x="6984155" y="6510025"/>
              <a:ext cx="4361456" cy="2788960"/>
            </a:xfrm>
            <a:prstGeom prst="rect">
              <a:avLst/>
            </a:prstGeom>
            <a:solidFill>
              <a:srgbClr val="FFFFFF">
                <a:alpha val="100000"/>
              </a:srgbClr>
            </a:solidFill>
          </p:spPr>
          <p:txBody>
            <a:bodyPr/>
            <a:lstStyle/>
            <a:p/>
          </p:txBody>
        </p:sp>
        <p:sp>
          <p:nvSpPr>
            <p:cNvPr id="342"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3"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4"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5"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6"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7"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8"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9" name="rc13"/>
            <p:cNvSpPr/>
            <p:nvPr/>
          </p:nvSpPr>
          <p:spPr>
            <a:xfrm>
              <a:off x="7135595" y="6636796"/>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0" name="rc14"/>
            <p:cNvSpPr/>
            <p:nvPr/>
          </p:nvSpPr>
          <p:spPr>
            <a:xfrm>
              <a:off x="7741353"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1" name="rc15"/>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2" name="rc16"/>
            <p:cNvSpPr/>
            <p:nvPr/>
          </p:nvSpPr>
          <p:spPr>
            <a:xfrm>
              <a:off x="9558626" y="748193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3" name="rc17"/>
            <p:cNvSpPr/>
            <p:nvPr/>
          </p:nvSpPr>
          <p:spPr>
            <a:xfrm>
              <a:off x="10770142"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4" name="rc18"/>
            <p:cNvSpPr/>
            <p:nvPr/>
          </p:nvSpPr>
          <p:spPr>
            <a:xfrm>
              <a:off x="7135595"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5" name="rc19"/>
            <p:cNvSpPr/>
            <p:nvPr/>
          </p:nvSpPr>
          <p:spPr>
            <a:xfrm>
              <a:off x="9558626"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6" name="rc20"/>
            <p:cNvSpPr/>
            <p:nvPr/>
          </p:nvSpPr>
          <p:spPr>
            <a:xfrm>
              <a:off x="7741353" y="6636796"/>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7" name="rc21"/>
            <p:cNvSpPr/>
            <p:nvPr/>
          </p:nvSpPr>
          <p:spPr>
            <a:xfrm>
              <a:off x="10164384"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8" name="rc22"/>
            <p:cNvSpPr/>
            <p:nvPr/>
          </p:nvSpPr>
          <p:spPr>
            <a:xfrm>
              <a:off x="8952868"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59" name="rc23"/>
            <p:cNvSpPr/>
            <p:nvPr/>
          </p:nvSpPr>
          <p:spPr>
            <a:xfrm>
              <a:off x="10770142"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60" name="pl24"/>
            <p:cNvSpPr/>
            <p:nvPr/>
          </p:nvSpPr>
          <p:spPr>
            <a:xfrm>
              <a:off x="7347610" y="6867288"/>
              <a:ext cx="605757" cy="1770807"/>
            </a:xfrm>
            <a:custGeom>
              <a:avLst/>
              <a:pathLst>
                <a:path w="605757" h="1770807">
                  <a:moveTo>
                    <a:pt x="0" y="0"/>
                  </a:moveTo>
                  <a:lnTo>
                    <a:pt x="605757" y="1770807"/>
                  </a:lnTo>
                </a:path>
              </a:pathLst>
            </a:custGeom>
            <a:ln w="40651" cap="flat">
              <a:solidFill>
                <a:srgbClr val="000000">
                  <a:alpha val="100000"/>
                </a:srgbClr>
              </a:solidFill>
              <a:prstDash val="solid"/>
              <a:round/>
            </a:ln>
          </p:spPr>
          <p:txBody>
            <a:bodyPr/>
            <a:lstStyle/>
            <a:p/>
          </p:txBody>
        </p:sp>
        <p:sp>
          <p:nvSpPr>
            <p:cNvPr id="361" name="pl25"/>
            <p:cNvSpPr/>
            <p:nvPr/>
          </p:nvSpPr>
          <p:spPr>
            <a:xfrm>
              <a:off x="9164883" y="8942133"/>
              <a:ext cx="1817273" cy="197212"/>
            </a:xfrm>
            <a:custGeom>
              <a:avLst/>
              <a:pathLst>
                <a:path w="1817273" h="197212">
                  <a:moveTo>
                    <a:pt x="0" y="0"/>
                  </a:moveTo>
                  <a:lnTo>
                    <a:pt x="605757" y="115040"/>
                  </a:lnTo>
                  <a:lnTo>
                    <a:pt x="1211515" y="188995"/>
                  </a:lnTo>
                  <a:lnTo>
                    <a:pt x="1817273" y="197212"/>
                  </a:lnTo>
                </a:path>
              </a:pathLst>
            </a:custGeom>
            <a:ln w="40651" cap="flat">
              <a:solidFill>
                <a:srgbClr val="000000">
                  <a:alpha val="100000"/>
                </a:srgbClr>
              </a:solidFill>
              <a:prstDash val="solid"/>
              <a:round/>
            </a:ln>
          </p:spPr>
          <p:txBody>
            <a:bodyPr/>
            <a:lstStyle/>
            <a:p/>
          </p:txBody>
        </p:sp>
        <p:sp>
          <p:nvSpPr>
            <p:cNvPr id="362" name="rc26"/>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363" name="tx27"/>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64" name="tx28"/>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65" name="tx29"/>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66" name="tx30"/>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367"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32"/>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9" name="pl33"/>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1"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2" name="pl36"/>
            <p:cNvSpPr/>
            <p:nvPr/>
          </p:nvSpPr>
          <p:spPr>
            <a:xfrm>
              <a:off x="11345612" y="83504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3" name="pl37"/>
            <p:cNvSpPr/>
            <p:nvPr/>
          </p:nvSpPr>
          <p:spPr>
            <a:xfrm>
              <a:off x="11345612" y="75287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4" name="pl38"/>
            <p:cNvSpPr/>
            <p:nvPr/>
          </p:nvSpPr>
          <p:spPr>
            <a:xfrm>
              <a:off x="11345612" y="67070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5"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6" name="tx40"/>
            <p:cNvSpPr/>
            <p:nvPr/>
          </p:nvSpPr>
          <p:spPr>
            <a:xfrm>
              <a:off x="11443669" y="834818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77" name="tx41"/>
            <p:cNvSpPr/>
            <p:nvPr/>
          </p:nvSpPr>
          <p:spPr>
            <a:xfrm>
              <a:off x="11443669" y="75264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78" name="tx42"/>
            <p:cNvSpPr/>
            <p:nvPr/>
          </p:nvSpPr>
          <p:spPr>
            <a:xfrm>
              <a:off x="11443669" y="67047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79" name="pl43"/>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4"/>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5"/>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7"/>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8"/>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9"/>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50"/>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87" name="tx51"/>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88" name="tx52"/>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89" name="tx5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90" name="tx54"/>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91" name="tx55"/>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92" name="tx56"/>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93" name="tx5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94" name="tx5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95"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96"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97" name="rc61"/>
            <p:cNvSpPr/>
            <p:nvPr/>
          </p:nvSpPr>
          <p:spPr>
            <a:xfrm>
              <a:off x="6522375" y="10217410"/>
              <a:ext cx="1051268" cy="182880"/>
            </a:xfrm>
            <a:prstGeom prst="rect">
              <a:avLst/>
            </a:prstGeom>
            <a:solidFill>
              <a:srgbClr val="FFFFFF">
                <a:alpha val="100000"/>
              </a:srgbClr>
            </a:solidFill>
          </p:spPr>
          <p:txBody>
            <a:bodyPr/>
            <a:lstStyle/>
            <a:p/>
          </p:txBody>
        </p:sp>
        <p:sp>
          <p:nvSpPr>
            <p:cNvPr id="398" name="rc62"/>
            <p:cNvSpPr/>
            <p:nvPr/>
          </p:nvSpPr>
          <p:spPr>
            <a:xfrm>
              <a:off x="6522375" y="10217410"/>
              <a:ext cx="182880" cy="182880"/>
            </a:xfrm>
            <a:prstGeom prst="rect">
              <a:avLst/>
            </a:prstGeom>
            <a:solidFill>
              <a:srgbClr val="FFFFFF">
                <a:alpha val="100000"/>
              </a:srgbClr>
            </a:solidFill>
          </p:spPr>
          <p:txBody>
            <a:bodyPr/>
            <a:lstStyle/>
            <a:p/>
          </p:txBody>
        </p:sp>
        <p:sp>
          <p:nvSpPr>
            <p:cNvPr id="399" name="pl63"/>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00" name="tx64"/>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01" name="rc65"/>
            <p:cNvSpPr/>
            <p:nvPr/>
          </p:nvSpPr>
          <p:spPr>
            <a:xfrm>
              <a:off x="7753643" y="10217410"/>
              <a:ext cx="4053749" cy="182880"/>
            </a:xfrm>
            <a:prstGeom prst="rect">
              <a:avLst/>
            </a:prstGeom>
            <a:solidFill>
              <a:srgbClr val="FFFFFF">
                <a:alpha val="100000"/>
              </a:srgbClr>
            </a:solidFill>
          </p:spPr>
          <p:txBody>
            <a:bodyPr/>
            <a:lstStyle/>
            <a:p/>
          </p:txBody>
        </p:sp>
        <p:sp>
          <p:nvSpPr>
            <p:cNvPr id="402" name="rc66"/>
            <p:cNvSpPr/>
            <p:nvPr/>
          </p:nvSpPr>
          <p:spPr>
            <a:xfrm>
              <a:off x="7753643" y="10217410"/>
              <a:ext cx="182879" cy="182880"/>
            </a:xfrm>
            <a:prstGeom prst="rect">
              <a:avLst/>
            </a:prstGeom>
            <a:solidFill>
              <a:srgbClr val="FFFFFF">
                <a:alpha val="100000"/>
              </a:srgbClr>
            </a:solidFill>
          </p:spPr>
          <p:txBody>
            <a:bodyPr/>
            <a:lstStyle/>
            <a:p/>
          </p:txBody>
        </p:sp>
        <p:sp>
          <p:nvSpPr>
            <p:cNvPr id="403" name="rc6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4" name="rc68"/>
            <p:cNvSpPr/>
            <p:nvPr/>
          </p:nvSpPr>
          <p:spPr>
            <a:xfrm>
              <a:off x="8844883" y="10217410"/>
              <a:ext cx="182879" cy="182880"/>
            </a:xfrm>
            <a:prstGeom prst="rect">
              <a:avLst/>
            </a:prstGeom>
            <a:solidFill>
              <a:srgbClr val="FFFFFF">
                <a:alpha val="100000"/>
              </a:srgbClr>
            </a:solidFill>
          </p:spPr>
          <p:txBody>
            <a:bodyPr/>
            <a:lstStyle/>
            <a:p/>
          </p:txBody>
        </p:sp>
        <p:sp>
          <p:nvSpPr>
            <p:cNvPr id="405" name="rc6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6" name="rc70"/>
            <p:cNvSpPr/>
            <p:nvPr/>
          </p:nvSpPr>
          <p:spPr>
            <a:xfrm>
              <a:off x="9770924" y="10217410"/>
              <a:ext cx="182879" cy="182880"/>
            </a:xfrm>
            <a:prstGeom prst="rect">
              <a:avLst/>
            </a:prstGeom>
            <a:solidFill>
              <a:srgbClr val="FFFFFF">
                <a:alpha val="100000"/>
              </a:srgbClr>
            </a:solidFill>
          </p:spPr>
          <p:txBody>
            <a:bodyPr/>
            <a:lstStyle/>
            <a:p/>
          </p:txBody>
        </p:sp>
        <p:sp>
          <p:nvSpPr>
            <p:cNvPr id="407" name="rc7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8" name="rc72"/>
            <p:cNvSpPr/>
            <p:nvPr/>
          </p:nvSpPr>
          <p:spPr>
            <a:xfrm>
              <a:off x="10773165" y="10217410"/>
              <a:ext cx="182879" cy="182880"/>
            </a:xfrm>
            <a:prstGeom prst="rect">
              <a:avLst/>
            </a:prstGeom>
            <a:solidFill>
              <a:srgbClr val="FFFFFF">
                <a:alpha val="100000"/>
              </a:srgbClr>
            </a:solidFill>
          </p:spPr>
          <p:txBody>
            <a:bodyPr/>
            <a:lstStyle/>
            <a:p/>
          </p:txBody>
        </p:sp>
        <p:sp>
          <p:nvSpPr>
            <p:cNvPr id="409" name="rc7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0" name="tx74"/>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11" name="tx75"/>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12" name="tx76"/>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13" name="tx77"/>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14" name="tx7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5" name=""/>
          <p:cNvGrpSpPr/>
          <p:nvPr/>
        </p:nvGrpSpPr>
        <p:grpSpPr>
          <a:xfrm>
            <a:off x="12527280" y="6217920"/>
            <a:ext cx="5486400" cy="4297680"/>
            <a:chOff x="12527280" y="6217920"/>
            <a:chExt cx="5486400" cy="4297680"/>
          </a:xfrm>
        </p:grpSpPr>
        <p:sp>
          <p:nvSpPr>
            <p:cNvPr id="4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1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0" name="pl17"/>
            <p:cNvSpPr/>
            <p:nvPr/>
          </p:nvSpPr>
          <p:spPr>
            <a:xfrm>
              <a:off x="13325144" y="6817315"/>
              <a:ext cx="4510689" cy="512149"/>
            </a:xfrm>
            <a:custGeom>
              <a:avLst/>
              <a:pathLst>
                <a:path w="4510689" h="512149">
                  <a:moveTo>
                    <a:pt x="0" y="358504"/>
                  </a:moveTo>
                  <a:lnTo>
                    <a:pt x="180427" y="512149"/>
                  </a:lnTo>
                  <a:lnTo>
                    <a:pt x="360855" y="512149"/>
                  </a:lnTo>
                  <a:lnTo>
                    <a:pt x="541282" y="384112"/>
                  </a:lnTo>
                  <a:lnTo>
                    <a:pt x="721710" y="307289"/>
                  </a:lnTo>
                  <a:lnTo>
                    <a:pt x="902137" y="230467"/>
                  </a:lnTo>
                  <a:lnTo>
                    <a:pt x="1082565" y="179252"/>
                  </a:lnTo>
                  <a:lnTo>
                    <a:pt x="1262993" y="153644"/>
                  </a:lnTo>
                  <a:lnTo>
                    <a:pt x="1443420" y="102429"/>
                  </a:lnTo>
                  <a:lnTo>
                    <a:pt x="1623848" y="76822"/>
                  </a:lnTo>
                  <a:lnTo>
                    <a:pt x="1804275" y="76822"/>
                  </a:lnTo>
                  <a:lnTo>
                    <a:pt x="1984703" y="25607"/>
                  </a:lnTo>
                  <a:lnTo>
                    <a:pt x="2165131" y="25607"/>
                  </a:lnTo>
                  <a:lnTo>
                    <a:pt x="2345558" y="0"/>
                  </a:lnTo>
                  <a:lnTo>
                    <a:pt x="2525986" y="0"/>
                  </a:lnTo>
                  <a:lnTo>
                    <a:pt x="2706413" y="0"/>
                  </a:lnTo>
                  <a:lnTo>
                    <a:pt x="2886841" y="25607"/>
                  </a:lnTo>
                  <a:lnTo>
                    <a:pt x="3067268" y="25607"/>
                  </a:lnTo>
                  <a:lnTo>
                    <a:pt x="3247696" y="25607"/>
                  </a:lnTo>
                  <a:lnTo>
                    <a:pt x="3428124" y="51214"/>
                  </a:lnTo>
                  <a:lnTo>
                    <a:pt x="3608551" y="25607"/>
                  </a:lnTo>
                  <a:lnTo>
                    <a:pt x="3788979" y="76822"/>
                  </a:lnTo>
                  <a:lnTo>
                    <a:pt x="3969406" y="76822"/>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431" name="pl18"/>
            <p:cNvSpPr/>
            <p:nvPr/>
          </p:nvSpPr>
          <p:spPr>
            <a:xfrm>
              <a:off x="15851130" y="6842922"/>
              <a:ext cx="1984703" cy="128037"/>
            </a:xfrm>
            <a:custGeom>
              <a:avLst/>
              <a:pathLst>
                <a:path w="1984703" h="128037">
                  <a:moveTo>
                    <a:pt x="0" y="25607"/>
                  </a:moveTo>
                  <a:lnTo>
                    <a:pt x="180427" y="25607"/>
                  </a:lnTo>
                  <a:lnTo>
                    <a:pt x="360855" y="0"/>
                  </a:lnTo>
                  <a:lnTo>
                    <a:pt x="541282" y="25607"/>
                  </a:lnTo>
                  <a:lnTo>
                    <a:pt x="721710" y="25607"/>
                  </a:lnTo>
                  <a:lnTo>
                    <a:pt x="902137" y="25607"/>
                  </a:lnTo>
                  <a:lnTo>
                    <a:pt x="1082565" y="25607"/>
                  </a:lnTo>
                  <a:lnTo>
                    <a:pt x="1262993" y="102429"/>
                  </a:lnTo>
                  <a:lnTo>
                    <a:pt x="1443420" y="128037"/>
                  </a:lnTo>
                  <a:lnTo>
                    <a:pt x="1623848" y="76822"/>
                  </a:lnTo>
                  <a:lnTo>
                    <a:pt x="1804275" y="76822"/>
                  </a:lnTo>
                  <a:lnTo>
                    <a:pt x="1984703" y="128037"/>
                  </a:lnTo>
                </a:path>
              </a:pathLst>
            </a:custGeom>
            <a:ln w="32521" cap="flat">
              <a:solidFill>
                <a:srgbClr val="00A173">
                  <a:alpha val="100000"/>
                </a:srgbClr>
              </a:solidFill>
              <a:prstDash val="solid"/>
              <a:round/>
            </a:ln>
          </p:spPr>
          <p:txBody>
            <a:bodyPr/>
            <a:lstStyle/>
            <a:p/>
          </p:txBody>
        </p:sp>
        <p:sp>
          <p:nvSpPr>
            <p:cNvPr id="43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3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3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7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7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7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7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7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7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7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7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8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8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8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8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8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8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8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8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9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9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9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9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9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97" name="rc84"/>
            <p:cNvSpPr/>
            <p:nvPr/>
          </p:nvSpPr>
          <p:spPr>
            <a:xfrm>
              <a:off x="14005791" y="9941072"/>
              <a:ext cx="3149396" cy="504938"/>
            </a:xfrm>
            <a:prstGeom prst="rect">
              <a:avLst/>
            </a:prstGeom>
            <a:solidFill>
              <a:srgbClr val="FFFFFF">
                <a:alpha val="100000"/>
              </a:srgbClr>
            </a:solidFill>
          </p:spPr>
          <p:txBody>
            <a:bodyPr/>
            <a:lstStyle/>
            <a:p/>
          </p:txBody>
        </p:sp>
        <p:sp>
          <p:nvSpPr>
            <p:cNvPr id="49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9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0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0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0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0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0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Israel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5" name="rc14"/>
            <p:cNvSpPr/>
            <p:nvPr/>
          </p:nvSpPr>
          <p:spPr>
            <a:xfrm>
              <a:off x="3150267"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150267"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150267"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150267"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381413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381413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381413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381413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4478010" y="5087893"/>
              <a:ext cx="298742" cy="197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4478010" y="5087893"/>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4478010" y="5048400"/>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4478010"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4809946" y="5166879"/>
              <a:ext cx="298742" cy="11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4809946" y="5127386"/>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4809946" y="512738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4809946" y="512738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514188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14188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14188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141882" y="5245865"/>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5473818" y="5048400"/>
              <a:ext cx="298742" cy="236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473818" y="504840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473818" y="504840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473818"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pg38"/>
            <p:cNvSpPr/>
            <p:nvPr/>
          </p:nvSpPr>
          <p:spPr>
            <a:xfrm>
              <a:off x="2968958"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0" name="tx39"/>
            <p:cNvSpPr/>
            <p:nvPr/>
          </p:nvSpPr>
          <p:spPr>
            <a:xfrm>
              <a:off x="3093841"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41" name="pg40"/>
            <p:cNvSpPr/>
            <p:nvPr/>
          </p:nvSpPr>
          <p:spPr>
            <a:xfrm>
              <a:off x="3291753"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2" name="tx41"/>
            <p:cNvSpPr/>
            <p:nvPr/>
          </p:nvSpPr>
          <p:spPr>
            <a:xfrm>
              <a:off x="3395822"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43" name="rc42"/>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44" name="rc43"/>
            <p:cNvSpPr/>
            <p:nvPr/>
          </p:nvSpPr>
          <p:spPr>
            <a:xfrm>
              <a:off x="5822351" y="2153563"/>
              <a:ext cx="4049618" cy="3131794"/>
            </a:xfrm>
            <a:prstGeom prst="rect">
              <a:avLst/>
            </a:prstGeom>
            <a:solidFill>
              <a:srgbClr val="FFFFFF">
                <a:alpha val="100000"/>
              </a:srgbClr>
            </a:solidFill>
          </p:spPr>
          <p:txBody>
            <a:bodyPr/>
            <a:lstStyle/>
            <a:p/>
          </p:txBody>
        </p:sp>
        <p:sp>
          <p:nvSpPr>
            <p:cNvPr id="45" name="pl44"/>
            <p:cNvSpPr/>
            <p:nvPr/>
          </p:nvSpPr>
          <p:spPr>
            <a:xfrm>
              <a:off x="5822351"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6" name="pl45"/>
            <p:cNvSpPr/>
            <p:nvPr/>
          </p:nvSpPr>
          <p:spPr>
            <a:xfrm>
              <a:off x="5822351"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7" name="pl46"/>
            <p:cNvSpPr/>
            <p:nvPr/>
          </p:nvSpPr>
          <p:spPr>
            <a:xfrm>
              <a:off x="5822351"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8" name="pl47"/>
            <p:cNvSpPr/>
            <p:nvPr/>
          </p:nvSpPr>
          <p:spPr>
            <a:xfrm>
              <a:off x="5822351"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9" name="pl48"/>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0" name="pl49"/>
            <p:cNvSpPr/>
            <p:nvPr/>
          </p:nvSpPr>
          <p:spPr>
            <a:xfrm>
              <a:off x="5822351"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1" name="pl50"/>
            <p:cNvSpPr/>
            <p:nvPr/>
          </p:nvSpPr>
          <p:spPr>
            <a:xfrm>
              <a:off x="5822351"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2" name="pl51"/>
            <p:cNvSpPr/>
            <p:nvPr/>
          </p:nvSpPr>
          <p:spPr>
            <a:xfrm>
              <a:off x="5822351"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3" name="rc52"/>
            <p:cNvSpPr/>
            <p:nvPr/>
          </p:nvSpPr>
          <p:spPr>
            <a:xfrm>
              <a:off x="5872141" y="4969414"/>
              <a:ext cx="298742" cy="315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872141" y="4890428"/>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872141" y="489042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872141" y="489042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6204077" y="4929921"/>
              <a:ext cx="298742" cy="355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6204077" y="49299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6204077" y="4811442"/>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6204077" y="4732456"/>
              <a:ext cx="298742"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686794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686794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686794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686794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19988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19988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19988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199885" y="5206372"/>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7531821"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7531821"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7531821"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7531821"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8195693"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195693"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195693" y="5166879"/>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195693" y="516687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52762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52762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527629" y="5206372"/>
              <a:ext cx="298742" cy="78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527629"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5956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5956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5956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59565"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pg84"/>
            <p:cNvSpPr/>
            <p:nvPr/>
          </p:nvSpPr>
          <p:spPr>
            <a:xfrm>
              <a:off x="701857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6" name="tx85"/>
            <p:cNvSpPr/>
            <p:nvPr/>
          </p:nvSpPr>
          <p:spPr>
            <a:xfrm>
              <a:off x="71434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 case(s)</a:t>
              </a:r>
            </a:p>
          </p:txBody>
        </p:sp>
        <p:sp>
          <p:nvSpPr>
            <p:cNvPr id="87" name="pg86"/>
            <p:cNvSpPr/>
            <p:nvPr/>
          </p:nvSpPr>
          <p:spPr>
            <a:xfrm>
              <a:off x="734137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8" name="tx87"/>
            <p:cNvSpPr/>
            <p:nvPr/>
          </p:nvSpPr>
          <p:spPr>
            <a:xfrm>
              <a:off x="744544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89" name="rc88"/>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90" name="rc89"/>
            <p:cNvSpPr/>
            <p:nvPr/>
          </p:nvSpPr>
          <p:spPr>
            <a:xfrm>
              <a:off x="9871970" y="2153563"/>
              <a:ext cx="4049618" cy="3131794"/>
            </a:xfrm>
            <a:prstGeom prst="rect">
              <a:avLst/>
            </a:prstGeom>
            <a:solidFill>
              <a:srgbClr val="FFFFFF">
                <a:alpha val="100000"/>
              </a:srgbClr>
            </a:solidFill>
          </p:spPr>
          <p:txBody>
            <a:bodyPr/>
            <a:lstStyle/>
            <a:p/>
          </p:txBody>
        </p:sp>
        <p:sp>
          <p:nvSpPr>
            <p:cNvPr id="91" name="pl90"/>
            <p:cNvSpPr/>
            <p:nvPr/>
          </p:nvSpPr>
          <p:spPr>
            <a:xfrm>
              <a:off x="9871970"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2" name="pl91"/>
            <p:cNvSpPr/>
            <p:nvPr/>
          </p:nvSpPr>
          <p:spPr>
            <a:xfrm>
              <a:off x="9871970"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3" name="pl92"/>
            <p:cNvSpPr/>
            <p:nvPr/>
          </p:nvSpPr>
          <p:spPr>
            <a:xfrm>
              <a:off x="9871970"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4" name="pl93"/>
            <p:cNvSpPr/>
            <p:nvPr/>
          </p:nvSpPr>
          <p:spPr>
            <a:xfrm>
              <a:off x="9871970"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5" name="pl94"/>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6" name="pl95"/>
            <p:cNvSpPr/>
            <p:nvPr/>
          </p:nvSpPr>
          <p:spPr>
            <a:xfrm>
              <a:off x="9871970"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7" name="pl96"/>
            <p:cNvSpPr/>
            <p:nvPr/>
          </p:nvSpPr>
          <p:spPr>
            <a:xfrm>
              <a:off x="9871970"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8" name="pl97"/>
            <p:cNvSpPr/>
            <p:nvPr/>
          </p:nvSpPr>
          <p:spPr>
            <a:xfrm>
              <a:off x="9871970"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9" name="rc98"/>
            <p:cNvSpPr/>
            <p:nvPr/>
          </p:nvSpPr>
          <p:spPr>
            <a:xfrm>
              <a:off x="10253696"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0253696"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0253696"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0253696"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0917568"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0917568" y="5008907"/>
              <a:ext cx="298742" cy="236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0917568" y="4377019"/>
              <a:ext cx="298742" cy="63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0917568" y="437701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124950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1249504" y="4692963"/>
              <a:ext cx="298742" cy="592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1249504" y="2876285"/>
              <a:ext cx="298742" cy="1816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11581440" y="5127386"/>
              <a:ext cx="298742" cy="157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11581440" y="4692963"/>
              <a:ext cx="298742" cy="434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11581440" y="3152736"/>
              <a:ext cx="298742" cy="15402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11581440" y="315273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11913376"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1913376" y="5166879"/>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1913376" y="4969414"/>
              <a:ext cx="298742" cy="197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1913376" y="496941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12245312"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12245312"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12245312"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12577248"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12577248"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12577248"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12577248"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290918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12909184"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12909184" y="5206372"/>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12909184"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110440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11168941"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 case(s)</a:t>
              </a:r>
            </a:p>
          </p:txBody>
        </p:sp>
        <p:sp>
          <p:nvSpPr>
            <p:cNvPr id="133" name="pg132"/>
            <p:cNvSpPr/>
            <p:nvPr/>
          </p:nvSpPr>
          <p:spPr>
            <a:xfrm>
              <a:off x="11390991"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11495059"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13921588" y="2153563"/>
              <a:ext cx="4049618" cy="3131794"/>
            </a:xfrm>
            <a:prstGeom prst="rect">
              <a:avLst/>
            </a:prstGeom>
            <a:solidFill>
              <a:srgbClr val="FFFFFF">
                <a:alpha val="100000"/>
              </a:srgbClr>
            </a:solidFill>
          </p:spPr>
          <p:txBody>
            <a:bodyPr/>
            <a:lstStyle/>
            <a:p/>
          </p:txBody>
        </p:sp>
        <p:sp>
          <p:nvSpPr>
            <p:cNvPr id="137" name="pl136"/>
            <p:cNvSpPr/>
            <p:nvPr/>
          </p:nvSpPr>
          <p:spPr>
            <a:xfrm>
              <a:off x="13921588"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38" name="pl137"/>
            <p:cNvSpPr/>
            <p:nvPr/>
          </p:nvSpPr>
          <p:spPr>
            <a:xfrm>
              <a:off x="13921588"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39" name="pl138"/>
            <p:cNvSpPr/>
            <p:nvPr/>
          </p:nvSpPr>
          <p:spPr>
            <a:xfrm>
              <a:off x="13921588"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40" name="pl139"/>
            <p:cNvSpPr/>
            <p:nvPr/>
          </p:nvSpPr>
          <p:spPr>
            <a:xfrm>
              <a:off x="13921588"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41" name="pl140"/>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2" name="pl141"/>
            <p:cNvSpPr/>
            <p:nvPr/>
          </p:nvSpPr>
          <p:spPr>
            <a:xfrm>
              <a:off x="13921588"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3" name="pl142"/>
            <p:cNvSpPr/>
            <p:nvPr/>
          </p:nvSpPr>
          <p:spPr>
            <a:xfrm>
              <a:off x="13921588"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4" name="pl143"/>
            <p:cNvSpPr/>
            <p:nvPr/>
          </p:nvSpPr>
          <p:spPr>
            <a:xfrm>
              <a:off x="13921588"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5" name="rc144"/>
            <p:cNvSpPr/>
            <p:nvPr/>
          </p:nvSpPr>
          <p:spPr>
            <a:xfrm>
              <a:off x="1397137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397137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3971379"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397137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5141951"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526683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51" name="pg150"/>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rc151"/>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53" name="tx152"/>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4" name="tx153"/>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5" name="tx154"/>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6" name="tx155"/>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7" name="pl156"/>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192"/>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tx216"/>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3" name="tx25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54" name="tx253"/>
            <p:cNvSpPr/>
            <p:nvPr/>
          </p:nvSpPr>
          <p:spPr>
            <a:xfrm>
              <a:off x="1230614" y="44102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55" name="tx254"/>
            <p:cNvSpPr/>
            <p:nvPr/>
          </p:nvSpPr>
          <p:spPr>
            <a:xfrm>
              <a:off x="1230614" y="36203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256" name="tx255"/>
            <p:cNvSpPr/>
            <p:nvPr/>
          </p:nvSpPr>
          <p:spPr>
            <a:xfrm>
              <a:off x="1230614" y="283050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257" name="pl25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8" name="pl257"/>
            <p:cNvSpPr/>
            <p:nvPr/>
          </p:nvSpPr>
          <p:spPr>
            <a:xfrm>
              <a:off x="1737938" y="44954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9" name="pl258"/>
            <p:cNvSpPr/>
            <p:nvPr/>
          </p:nvSpPr>
          <p:spPr>
            <a:xfrm>
              <a:off x="1737938" y="37056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0" name="pl259"/>
            <p:cNvSpPr/>
            <p:nvPr/>
          </p:nvSpPr>
          <p:spPr>
            <a:xfrm>
              <a:off x="1737938" y="291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1" name="tx26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62" name="rc261"/>
            <p:cNvSpPr/>
            <p:nvPr/>
          </p:nvSpPr>
          <p:spPr>
            <a:xfrm>
              <a:off x="18110385" y="2153563"/>
              <a:ext cx="1753945" cy="1236458"/>
            </a:xfrm>
            <a:prstGeom prst="rect">
              <a:avLst/>
            </a:prstGeom>
            <a:solidFill>
              <a:srgbClr val="FFFFFF">
                <a:alpha val="100000"/>
              </a:srgbClr>
            </a:solidFill>
          </p:spPr>
          <p:txBody>
            <a:bodyPr/>
            <a:lstStyle/>
            <a:p/>
          </p:txBody>
        </p:sp>
        <p:sp>
          <p:nvSpPr>
            <p:cNvPr id="263" name="rc262"/>
            <p:cNvSpPr/>
            <p:nvPr/>
          </p:nvSpPr>
          <p:spPr>
            <a:xfrm>
              <a:off x="18179974" y="2223153"/>
              <a:ext cx="274319" cy="274319"/>
            </a:xfrm>
            <a:prstGeom prst="rect">
              <a:avLst/>
            </a:prstGeom>
            <a:solidFill>
              <a:srgbClr val="FFFFFF">
                <a:alpha val="100000"/>
              </a:srgbClr>
            </a:solidFill>
          </p:spPr>
          <p:txBody>
            <a:bodyPr/>
            <a:lstStyle/>
            <a:p/>
          </p:txBody>
        </p:sp>
        <p:sp>
          <p:nvSpPr>
            <p:cNvPr id="264" name="rc26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8179974" y="2497473"/>
              <a:ext cx="274319" cy="274319"/>
            </a:xfrm>
            <a:prstGeom prst="rect">
              <a:avLst/>
            </a:prstGeom>
            <a:solidFill>
              <a:srgbClr val="FFFFFF">
                <a:alpha val="100000"/>
              </a:srgbClr>
            </a:solidFill>
          </p:spPr>
          <p:txBody>
            <a:bodyPr/>
            <a:lstStyle/>
            <a:p/>
          </p:txBody>
        </p:sp>
        <p:sp>
          <p:nvSpPr>
            <p:cNvPr id="266" name="rc26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8179974" y="2771793"/>
              <a:ext cx="274319" cy="274319"/>
            </a:xfrm>
            <a:prstGeom prst="rect">
              <a:avLst/>
            </a:prstGeom>
            <a:solidFill>
              <a:srgbClr val="FFFFFF">
                <a:alpha val="100000"/>
              </a:srgbClr>
            </a:solidFill>
          </p:spPr>
          <p:txBody>
            <a:bodyPr/>
            <a:lstStyle/>
            <a:p/>
          </p:txBody>
        </p:sp>
        <p:sp>
          <p:nvSpPr>
            <p:cNvPr id="268" name="rc26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8179974" y="3046113"/>
              <a:ext cx="274319" cy="274319"/>
            </a:xfrm>
            <a:prstGeom prst="rect">
              <a:avLst/>
            </a:prstGeom>
            <a:solidFill>
              <a:srgbClr val="FFFFFF">
                <a:alpha val="100000"/>
              </a:srgbClr>
            </a:solidFill>
          </p:spPr>
          <p:txBody>
            <a:bodyPr/>
            <a:lstStyle/>
            <a:p/>
          </p:txBody>
        </p:sp>
        <p:sp>
          <p:nvSpPr>
            <p:cNvPr id="270" name="rc26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tx27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72" name="tx27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73" name="tx27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74" name="tx27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5" name=""/>
          <p:cNvGrpSpPr/>
          <p:nvPr/>
        </p:nvGrpSpPr>
        <p:grpSpPr>
          <a:xfrm>
            <a:off x="6400800" y="6217920"/>
            <a:ext cx="5486400" cy="4251960"/>
            <a:chOff x="6400800" y="6217920"/>
            <a:chExt cx="5486400" cy="4251960"/>
          </a:xfrm>
        </p:grpSpPr>
        <p:sp>
          <p:nvSpPr>
            <p:cNvPr id="27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7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78" name="rc5"/>
            <p:cNvSpPr/>
            <p:nvPr/>
          </p:nvSpPr>
          <p:spPr>
            <a:xfrm>
              <a:off x="6984155" y="6510025"/>
              <a:ext cx="4446214" cy="2788960"/>
            </a:xfrm>
            <a:prstGeom prst="rect">
              <a:avLst/>
            </a:prstGeom>
            <a:solidFill>
              <a:srgbClr val="FFFFFF">
                <a:alpha val="100000"/>
              </a:srgbClr>
            </a:solidFill>
          </p:spPr>
          <p:txBody>
            <a:bodyPr/>
            <a:lstStyle/>
            <a:p/>
          </p:txBody>
        </p:sp>
        <p:sp>
          <p:nvSpPr>
            <p:cNvPr id="279" name="pl6"/>
            <p:cNvSpPr/>
            <p:nvPr/>
          </p:nvSpPr>
          <p:spPr>
            <a:xfrm>
              <a:off x="6984155" y="874964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0" name="pl7"/>
            <p:cNvSpPr/>
            <p:nvPr/>
          </p:nvSpPr>
          <p:spPr>
            <a:xfrm>
              <a:off x="6984155" y="790450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1" name="pl8"/>
            <p:cNvSpPr/>
            <p:nvPr/>
          </p:nvSpPr>
          <p:spPr>
            <a:xfrm>
              <a:off x="6984155" y="705936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2" name="pl9"/>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3" name="pl10"/>
            <p:cNvSpPr/>
            <p:nvPr/>
          </p:nvSpPr>
          <p:spPr>
            <a:xfrm>
              <a:off x="6984155" y="832707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4" name="pl11"/>
            <p:cNvSpPr/>
            <p:nvPr/>
          </p:nvSpPr>
          <p:spPr>
            <a:xfrm>
              <a:off x="6984155" y="748193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5" name="pl12"/>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6" name="rc13"/>
            <p:cNvSpPr/>
            <p:nvPr/>
          </p:nvSpPr>
          <p:spPr>
            <a:xfrm>
              <a:off x="7756067" y="7481935"/>
              <a:ext cx="43227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7" name="rc14"/>
            <p:cNvSpPr/>
            <p:nvPr/>
          </p:nvSpPr>
          <p:spPr>
            <a:xfrm>
              <a:off x="7756067" y="6636796"/>
              <a:ext cx="43227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15"/>
            <p:cNvSpPr/>
            <p:nvPr/>
          </p:nvSpPr>
          <p:spPr>
            <a:xfrm>
              <a:off x="8373597" y="8327075"/>
              <a:ext cx="43227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pl16"/>
            <p:cNvSpPr/>
            <p:nvPr/>
          </p:nvSpPr>
          <p:spPr>
            <a:xfrm>
              <a:off x="7972203" y="6867288"/>
              <a:ext cx="617529" cy="1715293"/>
            </a:xfrm>
            <a:custGeom>
              <a:avLst/>
              <a:pathLst>
                <a:path w="617529" h="1715293">
                  <a:moveTo>
                    <a:pt x="0" y="0"/>
                  </a:moveTo>
                  <a:lnTo>
                    <a:pt x="617529" y="1715293"/>
                  </a:lnTo>
                </a:path>
              </a:pathLst>
            </a:custGeom>
            <a:ln w="40651" cap="flat">
              <a:solidFill>
                <a:srgbClr val="000000">
                  <a:alpha val="100000"/>
                </a:srgbClr>
              </a:solidFill>
              <a:prstDash val="solid"/>
              <a:round/>
            </a:ln>
          </p:spPr>
          <p:txBody>
            <a:bodyPr/>
            <a:lstStyle/>
            <a:p/>
          </p:txBody>
        </p:sp>
        <p:sp>
          <p:nvSpPr>
            <p:cNvPr id="290" name="rc17"/>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291" name="tx18"/>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2" name="tx19"/>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93" name="tx20"/>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94" name="tx21"/>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295" name="pl22"/>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6" name="pl23"/>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7" name="pl24"/>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8" name="pl25"/>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9" name="pl26"/>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0" name="pl27"/>
            <p:cNvSpPr/>
            <p:nvPr/>
          </p:nvSpPr>
          <p:spPr>
            <a:xfrm>
              <a:off x="11430369" y="8636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1" name="pl28"/>
            <p:cNvSpPr/>
            <p:nvPr/>
          </p:nvSpPr>
          <p:spPr>
            <a:xfrm>
              <a:off x="11430369" y="81001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2" name="pl29"/>
            <p:cNvSpPr/>
            <p:nvPr/>
          </p:nvSpPr>
          <p:spPr>
            <a:xfrm>
              <a:off x="11430369" y="756412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3" name="pl30"/>
            <p:cNvSpPr/>
            <p:nvPr/>
          </p:nvSpPr>
          <p:spPr>
            <a:xfrm>
              <a:off x="11430369" y="70280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4" name="tx31"/>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5" name="tx32"/>
            <p:cNvSpPr/>
            <p:nvPr/>
          </p:nvSpPr>
          <p:spPr>
            <a:xfrm>
              <a:off x="11528427" y="863573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06" name="tx33"/>
            <p:cNvSpPr/>
            <p:nvPr/>
          </p:nvSpPr>
          <p:spPr>
            <a:xfrm>
              <a:off x="11528427" y="809970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07" name="tx34"/>
            <p:cNvSpPr/>
            <p:nvPr/>
          </p:nvSpPr>
          <p:spPr>
            <a:xfrm>
              <a:off x="11528427" y="7561745"/>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308" name="tx35"/>
            <p:cNvSpPr/>
            <p:nvPr/>
          </p:nvSpPr>
          <p:spPr>
            <a:xfrm>
              <a:off x="11528427" y="7028097"/>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09" name="pl36"/>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7"/>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8"/>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40"/>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41"/>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42"/>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43"/>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7" name="tx44"/>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18" name="tx45"/>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19" name="tx4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20" name="tx47"/>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21" name="tx48"/>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22" name="tx49"/>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3" name="tx5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24" name="tx5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5"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6"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7" name="rc54"/>
            <p:cNvSpPr/>
            <p:nvPr/>
          </p:nvSpPr>
          <p:spPr>
            <a:xfrm>
              <a:off x="7662282" y="10217410"/>
              <a:ext cx="1051268" cy="182880"/>
            </a:xfrm>
            <a:prstGeom prst="rect">
              <a:avLst/>
            </a:prstGeom>
            <a:solidFill>
              <a:srgbClr val="FFFFFF">
                <a:alpha val="100000"/>
              </a:srgbClr>
            </a:solidFill>
          </p:spPr>
          <p:txBody>
            <a:bodyPr/>
            <a:lstStyle/>
            <a:p/>
          </p:txBody>
        </p:sp>
        <p:sp>
          <p:nvSpPr>
            <p:cNvPr id="328" name="rc55"/>
            <p:cNvSpPr/>
            <p:nvPr/>
          </p:nvSpPr>
          <p:spPr>
            <a:xfrm>
              <a:off x="7662282" y="10217410"/>
              <a:ext cx="182880" cy="182880"/>
            </a:xfrm>
            <a:prstGeom prst="rect">
              <a:avLst/>
            </a:prstGeom>
            <a:solidFill>
              <a:srgbClr val="FFFFFF">
                <a:alpha val="100000"/>
              </a:srgbClr>
            </a:solidFill>
          </p:spPr>
          <p:txBody>
            <a:bodyPr/>
            <a:lstStyle/>
            <a:p/>
          </p:txBody>
        </p:sp>
        <p:sp>
          <p:nvSpPr>
            <p:cNvPr id="329" name="pl56"/>
            <p:cNvSpPr/>
            <p:nvPr/>
          </p:nvSpPr>
          <p:spPr>
            <a:xfrm>
              <a:off x="76805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30" name="tx57"/>
            <p:cNvSpPr/>
            <p:nvPr/>
          </p:nvSpPr>
          <p:spPr>
            <a:xfrm>
              <a:off x="79531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31" name="rc58"/>
            <p:cNvSpPr/>
            <p:nvPr/>
          </p:nvSpPr>
          <p:spPr>
            <a:xfrm>
              <a:off x="8893550" y="10217410"/>
              <a:ext cx="1858693" cy="182880"/>
            </a:xfrm>
            <a:prstGeom prst="rect">
              <a:avLst/>
            </a:prstGeom>
            <a:solidFill>
              <a:srgbClr val="FFFFFF">
                <a:alpha val="100000"/>
              </a:srgbClr>
            </a:solidFill>
          </p:spPr>
          <p:txBody>
            <a:bodyPr/>
            <a:lstStyle/>
            <a:p/>
          </p:txBody>
        </p:sp>
        <p:sp>
          <p:nvSpPr>
            <p:cNvPr id="332" name="rc59"/>
            <p:cNvSpPr/>
            <p:nvPr/>
          </p:nvSpPr>
          <p:spPr>
            <a:xfrm>
              <a:off x="8893550" y="10217410"/>
              <a:ext cx="182879" cy="182880"/>
            </a:xfrm>
            <a:prstGeom prst="rect">
              <a:avLst/>
            </a:prstGeom>
            <a:solidFill>
              <a:srgbClr val="FFFFFF">
                <a:alpha val="100000"/>
              </a:srgbClr>
            </a:solidFill>
          </p:spPr>
          <p:txBody>
            <a:bodyPr/>
            <a:lstStyle/>
            <a:p/>
          </p:txBody>
        </p:sp>
        <p:sp>
          <p:nvSpPr>
            <p:cNvPr id="333" name="rc60"/>
            <p:cNvSpPr/>
            <p:nvPr/>
          </p:nvSpPr>
          <p:spPr>
            <a:xfrm>
              <a:off x="8902550"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4" name="rc61"/>
            <p:cNvSpPr/>
            <p:nvPr/>
          </p:nvSpPr>
          <p:spPr>
            <a:xfrm>
              <a:off x="9819591" y="10217410"/>
              <a:ext cx="182880" cy="182880"/>
            </a:xfrm>
            <a:prstGeom prst="rect">
              <a:avLst/>
            </a:prstGeom>
            <a:solidFill>
              <a:srgbClr val="FFFFFF">
                <a:alpha val="100000"/>
              </a:srgbClr>
            </a:solidFill>
          </p:spPr>
          <p:txBody>
            <a:bodyPr/>
            <a:lstStyle/>
            <a:p/>
          </p:txBody>
        </p:sp>
        <p:sp>
          <p:nvSpPr>
            <p:cNvPr id="335" name="rc62"/>
            <p:cNvSpPr/>
            <p:nvPr/>
          </p:nvSpPr>
          <p:spPr>
            <a:xfrm>
              <a:off x="98285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6" name="tx63"/>
            <p:cNvSpPr/>
            <p:nvPr/>
          </p:nvSpPr>
          <p:spPr>
            <a:xfrm>
              <a:off x="918443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37" name="tx64"/>
            <p:cNvSpPr/>
            <p:nvPr/>
          </p:nvSpPr>
          <p:spPr>
            <a:xfrm>
              <a:off x="1011047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8" name="tx6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9" name=""/>
          <p:cNvGrpSpPr/>
          <p:nvPr/>
        </p:nvGrpSpPr>
        <p:grpSpPr>
          <a:xfrm>
            <a:off x="12527280" y="6217920"/>
            <a:ext cx="5486400" cy="4297680"/>
            <a:chOff x="12527280" y="6217920"/>
            <a:chExt cx="5486400" cy="4297680"/>
          </a:xfrm>
        </p:grpSpPr>
        <p:sp>
          <p:nvSpPr>
            <p:cNvPr id="3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4" name="pl17"/>
            <p:cNvSpPr/>
            <p:nvPr/>
          </p:nvSpPr>
          <p:spPr>
            <a:xfrm>
              <a:off x="13325144" y="6663670"/>
              <a:ext cx="4510689" cy="128037"/>
            </a:xfrm>
            <a:custGeom>
              <a:avLst/>
              <a:pathLst>
                <a:path w="4510689" h="128037">
                  <a:moveTo>
                    <a:pt x="0" y="102429"/>
                  </a:moveTo>
                  <a:lnTo>
                    <a:pt x="180427" y="102429"/>
                  </a:lnTo>
                  <a:lnTo>
                    <a:pt x="360855" y="102429"/>
                  </a:lnTo>
                  <a:lnTo>
                    <a:pt x="541282" y="76822"/>
                  </a:lnTo>
                  <a:lnTo>
                    <a:pt x="721710" y="51214"/>
                  </a:lnTo>
                  <a:lnTo>
                    <a:pt x="902137" y="128037"/>
                  </a:lnTo>
                  <a:lnTo>
                    <a:pt x="1082565" y="76822"/>
                  </a:lnTo>
                  <a:lnTo>
                    <a:pt x="1262993" y="51214"/>
                  </a:lnTo>
                  <a:lnTo>
                    <a:pt x="1443420" y="25607"/>
                  </a:lnTo>
                  <a:lnTo>
                    <a:pt x="1623848" y="51214"/>
                  </a:lnTo>
                  <a:lnTo>
                    <a:pt x="1804275" y="76822"/>
                  </a:lnTo>
                  <a:lnTo>
                    <a:pt x="1984703" y="51214"/>
                  </a:lnTo>
                  <a:lnTo>
                    <a:pt x="2165131" y="76822"/>
                  </a:lnTo>
                  <a:lnTo>
                    <a:pt x="2345558" y="25607"/>
                  </a:lnTo>
                  <a:lnTo>
                    <a:pt x="2525986" y="51214"/>
                  </a:lnTo>
                  <a:lnTo>
                    <a:pt x="2706413" y="25607"/>
                  </a:lnTo>
                  <a:lnTo>
                    <a:pt x="2886841" y="51214"/>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55" name="pl18"/>
            <p:cNvSpPr/>
            <p:nvPr/>
          </p:nvSpPr>
          <p:spPr>
            <a:xfrm>
              <a:off x="13505572" y="6689277"/>
              <a:ext cx="4330262" cy="281682"/>
            </a:xfrm>
            <a:custGeom>
              <a:avLst/>
              <a:pathLst>
                <a:path w="4330262" h="281682">
                  <a:moveTo>
                    <a:pt x="0" y="25607"/>
                  </a:moveTo>
                  <a:lnTo>
                    <a:pt x="180427" y="25607"/>
                  </a:lnTo>
                  <a:lnTo>
                    <a:pt x="360855" y="25607"/>
                  </a:lnTo>
                  <a:lnTo>
                    <a:pt x="541282" y="25607"/>
                  </a:lnTo>
                  <a:lnTo>
                    <a:pt x="721710" y="51214"/>
                  </a:lnTo>
                  <a:lnTo>
                    <a:pt x="902137" y="51214"/>
                  </a:lnTo>
                  <a:lnTo>
                    <a:pt x="1082565" y="204859"/>
                  </a:lnTo>
                  <a:lnTo>
                    <a:pt x="1262993" y="179252"/>
                  </a:lnTo>
                  <a:lnTo>
                    <a:pt x="1443420" y="153644"/>
                  </a:lnTo>
                  <a:lnTo>
                    <a:pt x="1623848" y="128037"/>
                  </a:lnTo>
                  <a:lnTo>
                    <a:pt x="1804275" y="281682"/>
                  </a:lnTo>
                  <a:lnTo>
                    <a:pt x="1984703" y="230467"/>
                  </a:lnTo>
                  <a:lnTo>
                    <a:pt x="2165131" y="76822"/>
                  </a:lnTo>
                  <a:lnTo>
                    <a:pt x="2345558" y="51214"/>
                  </a:lnTo>
                  <a:lnTo>
                    <a:pt x="2525986" y="25607"/>
                  </a:lnTo>
                  <a:lnTo>
                    <a:pt x="2706413" y="25607"/>
                  </a:lnTo>
                  <a:lnTo>
                    <a:pt x="2886841" y="51214"/>
                  </a:lnTo>
                  <a:lnTo>
                    <a:pt x="3067268" y="51214"/>
                  </a:lnTo>
                  <a:lnTo>
                    <a:pt x="3247696" y="0"/>
                  </a:lnTo>
                  <a:lnTo>
                    <a:pt x="3428124" y="51214"/>
                  </a:lnTo>
                  <a:lnTo>
                    <a:pt x="3608551" y="128037"/>
                  </a:lnTo>
                  <a:lnTo>
                    <a:pt x="3788979" y="153644"/>
                  </a:lnTo>
                  <a:lnTo>
                    <a:pt x="3969406" y="153644"/>
                  </a:lnTo>
                  <a:lnTo>
                    <a:pt x="4149834" y="153644"/>
                  </a:lnTo>
                  <a:lnTo>
                    <a:pt x="4330262" y="153644"/>
                  </a:lnTo>
                </a:path>
              </a:pathLst>
            </a:custGeom>
            <a:ln w="32521" cap="flat">
              <a:solidFill>
                <a:srgbClr val="00A173">
                  <a:alpha val="100000"/>
                </a:srgbClr>
              </a:solidFill>
              <a:prstDash val="solid"/>
              <a:round/>
            </a:ln>
          </p:spPr>
          <p:txBody>
            <a:bodyPr/>
            <a:lstStyle/>
            <a:p/>
          </p:txBody>
        </p:sp>
        <p:sp>
          <p:nvSpPr>
            <p:cNvPr id="3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1" name="rc84"/>
            <p:cNvSpPr/>
            <p:nvPr/>
          </p:nvSpPr>
          <p:spPr>
            <a:xfrm>
              <a:off x="14005791" y="9941072"/>
              <a:ext cx="3149396" cy="504938"/>
            </a:xfrm>
            <a:prstGeom prst="rect">
              <a:avLst/>
            </a:prstGeom>
            <a:solidFill>
              <a:srgbClr val="FFFFFF">
                <a:alpha val="100000"/>
              </a:srgbClr>
            </a:solidFill>
          </p:spPr>
          <p:txBody>
            <a:bodyPr/>
            <a:lstStyle/>
            <a:p/>
          </p:txBody>
        </p:sp>
        <p:sp>
          <p:nvSpPr>
            <p:cNvPr id="4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0000">
                    <a:alpha val="100000"/>
                  </a:srgbClr>
                </a:solidFill>
                <a:latin typeface="Poppins"/>
                <a:cs typeface="Poppins"/>
                <a:ea typeface="Poppins"/>
                <a:sym typeface="Poppins"/>
              </a:rPr>
              <a:t>NOT CLASSIFIED</a:t>
            </a:r>
          </a:p>
        </p:txBody>
      </p:sp>
      <p:sp xmlns:a="http://schemas.openxmlformats.org/drawingml/2006/main" xmlns:r="http://schemas.openxmlformats.org/officeDocument/2006/relationships" xmlns:p="http://schemas.openxmlformats.org/presentationml/2006/main">
        <p:nvSpPr>
          <p:cNvPr id="4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Italy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43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19053"/>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3256"/>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2205"/>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0104"/>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4307"/>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220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30104"/>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41155"/>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85901"/>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63" name="pg62"/>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0800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6325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163799"/>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30104"/>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74850"/>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19053"/>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196951"/>
              <a:ext cx="237118" cy="88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196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119596"/>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08002"/>
              <a:ext cx="237118" cy="77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9695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41697"/>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30647"/>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053291"/>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4449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6938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23" name="pg122"/>
            <p:cNvSpPr/>
            <p:nvPr/>
          </p:nvSpPr>
          <p:spPr>
            <a:xfrm>
              <a:off x="6046946"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51015"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4920682"/>
              <a:ext cx="237118" cy="3646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490963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4909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7880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323939"/>
              <a:ext cx="237118" cy="961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4312888"/>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4235533"/>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3904009"/>
              <a:ext cx="237118" cy="331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036618"/>
              <a:ext cx="237118" cy="1248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398136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3904009"/>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484079"/>
              <a:ext cx="237118" cy="419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3594587"/>
              <a:ext cx="237118" cy="1690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3473028"/>
              <a:ext cx="237118" cy="1215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3274114"/>
              <a:ext cx="237118" cy="19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2876285"/>
              <a:ext cx="237118" cy="397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3926110"/>
              <a:ext cx="237118" cy="13592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3892958"/>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3826653"/>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3417774"/>
              <a:ext cx="237118" cy="408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3682993"/>
              <a:ext cx="237118" cy="160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3660891"/>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3605637"/>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3075199"/>
              <a:ext cx="237118" cy="530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312888"/>
              <a:ext cx="237118" cy="972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425763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4213431"/>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0918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666513"/>
              <a:ext cx="237118" cy="618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4655463"/>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465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522853"/>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854377"/>
              <a:ext cx="237118" cy="430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4854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48543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732818"/>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48985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799123"/>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743869"/>
              <a:ext cx="237118" cy="541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4710717"/>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4688615"/>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67056"/>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788072"/>
              <a:ext cx="237118" cy="497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4743869"/>
              <a:ext cx="237118" cy="442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4699666"/>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611259"/>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1,055 case(s)</a:t>
              </a:r>
            </a:p>
          </p:txBody>
        </p:sp>
        <p:sp>
          <p:nvSpPr>
            <p:cNvPr id="183" name="pg18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1,045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4467599"/>
              <a:ext cx="237118" cy="817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4445498"/>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442339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334990"/>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4556006"/>
              <a:ext cx="237118" cy="7293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544955"/>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489701"/>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412345"/>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4390244"/>
              <a:ext cx="237118" cy="895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4368142"/>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4346040"/>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213431"/>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4876478"/>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743869"/>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4544955"/>
              <a:ext cx="237118" cy="740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451180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4500752"/>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401294"/>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4710717"/>
              <a:ext cx="237118" cy="574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4710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4677564"/>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489701"/>
              <a:ext cx="237118" cy="187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4964885"/>
              <a:ext cx="237118" cy="320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4964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4942783"/>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65428"/>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416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10854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009088"/>
              <a:ext cx="237118" cy="276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4986986"/>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931732"/>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163799"/>
              <a:ext cx="237118" cy="121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163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152748"/>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075393"/>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053291"/>
              <a:ext cx="237118" cy="232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042240"/>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020139"/>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920682"/>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4986986"/>
              <a:ext cx="237118" cy="298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49869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92068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532 case(s)</a:t>
              </a:r>
            </a:p>
          </p:txBody>
        </p:sp>
        <p:sp>
          <p:nvSpPr>
            <p:cNvPr id="243" name="pg242"/>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533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4401294"/>
              <a:ext cx="237118" cy="8840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4334990"/>
              <a:ext cx="237118" cy="663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4301837"/>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24658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4677564"/>
              <a:ext cx="237118" cy="607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464441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4589158"/>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556006"/>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4732818"/>
              <a:ext cx="237118" cy="552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4699666"/>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4655463"/>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6554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3826653"/>
              <a:ext cx="237118" cy="1458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3716145"/>
              <a:ext cx="237118" cy="110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3384622"/>
              <a:ext cx="237118" cy="3315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3373571"/>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4478650"/>
              <a:ext cx="237118" cy="806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4423396"/>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4357091"/>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346040"/>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4777021"/>
              <a:ext cx="237118" cy="508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4754920"/>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47549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7549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009088"/>
              <a:ext cx="237118" cy="276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495383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4931732"/>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20682"/>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086443"/>
              <a:ext cx="237118" cy="19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0864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086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075393"/>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pg284"/>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6" name="tx285"/>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563 case(s)</a:t>
              </a:r>
            </a:p>
          </p:txBody>
        </p:sp>
        <p:sp>
          <p:nvSpPr>
            <p:cNvPr id="287" name="pg28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8" name="rc28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9" name="tx28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0" name="tx28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1" name="tx29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2" name="tx29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3" name="tx29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4" name="pl29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30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tx41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5" name="tx414"/>
            <p:cNvSpPr/>
            <p:nvPr/>
          </p:nvSpPr>
          <p:spPr>
            <a:xfrm>
              <a:off x="1230614" y="409500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6" name="tx415"/>
            <p:cNvSpPr/>
            <p:nvPr/>
          </p:nvSpPr>
          <p:spPr>
            <a:xfrm>
              <a:off x="1230614" y="298992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7" name="pl41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1865074" y="41802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1865074" y="30751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753945" cy="123645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rc42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2497473"/>
              <a:ext cx="274319" cy="274319"/>
            </a:xfrm>
            <a:prstGeom prst="rect">
              <a:avLst/>
            </a:prstGeom>
            <a:solidFill>
              <a:srgbClr val="FFFFFF">
                <a:alpha val="100000"/>
              </a:srgbClr>
            </a:solidFill>
          </p:spPr>
          <p:txBody>
            <a:bodyPr/>
            <a:lstStyle/>
            <a:p/>
          </p:txBody>
        </p:sp>
        <p:sp>
          <p:nvSpPr>
            <p:cNvPr id="425" name="rc42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2771793"/>
              <a:ext cx="274319" cy="274319"/>
            </a:xfrm>
            <a:prstGeom prst="rect">
              <a:avLst/>
            </a:prstGeom>
            <a:solidFill>
              <a:srgbClr val="FFFFFF">
                <a:alpha val="100000"/>
              </a:srgbClr>
            </a:solidFill>
          </p:spPr>
          <p:txBody>
            <a:bodyPr/>
            <a:lstStyle/>
            <a:p/>
          </p:txBody>
        </p:sp>
        <p:sp>
          <p:nvSpPr>
            <p:cNvPr id="427" name="rc42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46113"/>
              <a:ext cx="274319" cy="274319"/>
            </a:xfrm>
            <a:prstGeom prst="rect">
              <a:avLst/>
            </a:prstGeom>
            <a:solidFill>
              <a:srgbClr val="FFFFFF">
                <a:alpha val="100000"/>
              </a:srgbClr>
            </a:solidFill>
          </p:spPr>
          <p:txBody>
            <a:bodyPr/>
            <a:lstStyle/>
            <a:p/>
          </p:txBody>
        </p:sp>
        <p:sp>
          <p:nvSpPr>
            <p:cNvPr id="429" name="rc42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4" name=""/>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7" name="rc5"/>
            <p:cNvSpPr/>
            <p:nvPr/>
          </p:nvSpPr>
          <p:spPr>
            <a:xfrm>
              <a:off x="7153670" y="6510025"/>
              <a:ext cx="4191941" cy="2788960"/>
            </a:xfrm>
            <a:prstGeom prst="rect">
              <a:avLst/>
            </a:prstGeom>
            <a:solidFill>
              <a:srgbClr val="FFFFFF">
                <a:alpha val="100000"/>
              </a:srgbClr>
            </a:solidFill>
          </p:spPr>
          <p:txBody>
            <a:bodyPr/>
            <a:lstStyle/>
            <a:p/>
          </p:txBody>
        </p:sp>
        <p:sp>
          <p:nvSpPr>
            <p:cNvPr id="438" name="pl6"/>
            <p:cNvSpPr/>
            <p:nvPr/>
          </p:nvSpPr>
          <p:spPr>
            <a:xfrm>
              <a:off x="7153670" y="874102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9" name="pl7"/>
            <p:cNvSpPr/>
            <p:nvPr/>
          </p:nvSpPr>
          <p:spPr>
            <a:xfrm>
              <a:off x="7153670" y="787863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0" name="pl8"/>
            <p:cNvSpPr/>
            <p:nvPr/>
          </p:nvSpPr>
          <p:spPr>
            <a:xfrm>
              <a:off x="7153670" y="701624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1"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2" name="pl10"/>
            <p:cNvSpPr/>
            <p:nvPr/>
          </p:nvSpPr>
          <p:spPr>
            <a:xfrm>
              <a:off x="7153670" y="830982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3" name="pl11"/>
            <p:cNvSpPr/>
            <p:nvPr/>
          </p:nvSpPr>
          <p:spPr>
            <a:xfrm>
              <a:off x="7153670" y="744744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4" name="pl12"/>
            <p:cNvSpPr/>
            <p:nvPr/>
          </p:nvSpPr>
          <p:spPr>
            <a:xfrm>
              <a:off x="7153670" y="658505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5" name="rc13"/>
            <p:cNvSpPr/>
            <p:nvPr/>
          </p:nvSpPr>
          <p:spPr>
            <a:xfrm>
              <a:off x="7299224" y="8913498"/>
              <a:ext cx="407549" cy="2500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6" name="rc14"/>
            <p:cNvSpPr/>
            <p:nvPr/>
          </p:nvSpPr>
          <p:spPr>
            <a:xfrm>
              <a:off x="7881438" y="8577167"/>
              <a:ext cx="407549" cy="5864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5"/>
            <p:cNvSpPr/>
            <p:nvPr/>
          </p:nvSpPr>
          <p:spPr>
            <a:xfrm>
              <a:off x="8463652" y="8999737"/>
              <a:ext cx="407549" cy="1638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6"/>
            <p:cNvSpPr/>
            <p:nvPr/>
          </p:nvSpPr>
          <p:spPr>
            <a:xfrm>
              <a:off x="9045866" y="9025608"/>
              <a:ext cx="407549" cy="1379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7"/>
            <p:cNvSpPr/>
            <p:nvPr/>
          </p:nvSpPr>
          <p:spPr>
            <a:xfrm>
              <a:off x="9628080" y="8516800"/>
              <a:ext cx="407549" cy="6122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8"/>
            <p:cNvSpPr/>
            <p:nvPr/>
          </p:nvSpPr>
          <p:spPr>
            <a:xfrm>
              <a:off x="10210294" y="6766154"/>
              <a:ext cx="407549" cy="21214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9"/>
            <p:cNvSpPr/>
            <p:nvPr/>
          </p:nvSpPr>
          <p:spPr>
            <a:xfrm>
              <a:off x="10792508" y="8094230"/>
              <a:ext cx="407549" cy="9227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20"/>
            <p:cNvSpPr/>
            <p:nvPr/>
          </p:nvSpPr>
          <p:spPr>
            <a:xfrm>
              <a:off x="7299224" y="8904874"/>
              <a:ext cx="407549" cy="86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21"/>
            <p:cNvSpPr/>
            <p:nvPr/>
          </p:nvSpPr>
          <p:spPr>
            <a:xfrm>
              <a:off x="7881438" y="8525424"/>
              <a:ext cx="407549" cy="517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22"/>
            <p:cNvSpPr/>
            <p:nvPr/>
          </p:nvSpPr>
          <p:spPr>
            <a:xfrm>
              <a:off x="8463652" y="8965241"/>
              <a:ext cx="407549" cy="34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3"/>
            <p:cNvSpPr/>
            <p:nvPr/>
          </p:nvSpPr>
          <p:spPr>
            <a:xfrm>
              <a:off x="9045866" y="8999737"/>
              <a:ext cx="407549" cy="25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4"/>
            <p:cNvSpPr/>
            <p:nvPr/>
          </p:nvSpPr>
          <p:spPr>
            <a:xfrm>
              <a:off x="9628080" y="8499552"/>
              <a:ext cx="407549" cy="172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5"/>
            <p:cNvSpPr/>
            <p:nvPr/>
          </p:nvSpPr>
          <p:spPr>
            <a:xfrm>
              <a:off x="10210294" y="6679915"/>
              <a:ext cx="407549" cy="862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6"/>
            <p:cNvSpPr/>
            <p:nvPr/>
          </p:nvSpPr>
          <p:spPr>
            <a:xfrm>
              <a:off x="10792508" y="8068359"/>
              <a:ext cx="407549" cy="25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7"/>
            <p:cNvSpPr/>
            <p:nvPr/>
          </p:nvSpPr>
          <p:spPr>
            <a:xfrm>
              <a:off x="7299224" y="9163590"/>
              <a:ext cx="407549" cy="86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8"/>
            <p:cNvSpPr/>
            <p:nvPr/>
          </p:nvSpPr>
          <p:spPr>
            <a:xfrm>
              <a:off x="7881438" y="9163590"/>
              <a:ext cx="407549" cy="86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9"/>
            <p:cNvSpPr/>
            <p:nvPr/>
          </p:nvSpPr>
          <p:spPr>
            <a:xfrm>
              <a:off x="8463652" y="9163590"/>
              <a:ext cx="407549" cy="86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30"/>
            <p:cNvSpPr/>
            <p:nvPr/>
          </p:nvSpPr>
          <p:spPr>
            <a:xfrm>
              <a:off x="9045866" y="9163590"/>
              <a:ext cx="407549" cy="86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31"/>
            <p:cNvSpPr/>
            <p:nvPr/>
          </p:nvSpPr>
          <p:spPr>
            <a:xfrm>
              <a:off x="9628080" y="9129095"/>
              <a:ext cx="407549" cy="431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32"/>
            <p:cNvSpPr/>
            <p:nvPr/>
          </p:nvSpPr>
          <p:spPr>
            <a:xfrm>
              <a:off x="10210294" y="8887627"/>
              <a:ext cx="407549" cy="2845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33"/>
            <p:cNvSpPr/>
            <p:nvPr/>
          </p:nvSpPr>
          <p:spPr>
            <a:xfrm>
              <a:off x="10792508" y="9016985"/>
              <a:ext cx="407549" cy="1552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34"/>
            <p:cNvSpPr/>
            <p:nvPr/>
          </p:nvSpPr>
          <p:spPr>
            <a:xfrm>
              <a:off x="9628080" y="8473681"/>
              <a:ext cx="407549" cy="258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5"/>
            <p:cNvSpPr/>
            <p:nvPr/>
          </p:nvSpPr>
          <p:spPr>
            <a:xfrm>
              <a:off x="10210294" y="6636796"/>
              <a:ext cx="407549" cy="431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pl36"/>
            <p:cNvSpPr/>
            <p:nvPr/>
          </p:nvSpPr>
          <p:spPr>
            <a:xfrm>
              <a:off x="7502999" y="6867288"/>
              <a:ext cx="3493284" cy="2204711"/>
            </a:xfrm>
            <a:custGeom>
              <a:avLst/>
              <a:pathLst>
                <a:path w="3493284" h="2204711">
                  <a:moveTo>
                    <a:pt x="0" y="0"/>
                  </a:moveTo>
                  <a:lnTo>
                    <a:pt x="582214" y="973509"/>
                  </a:lnTo>
                  <a:lnTo>
                    <a:pt x="1164428" y="2004283"/>
                  </a:lnTo>
                  <a:lnTo>
                    <a:pt x="1746642" y="2087318"/>
                  </a:lnTo>
                  <a:lnTo>
                    <a:pt x="2328856" y="1915522"/>
                  </a:lnTo>
                  <a:lnTo>
                    <a:pt x="2911070" y="1434494"/>
                  </a:lnTo>
                  <a:lnTo>
                    <a:pt x="3493284" y="2204711"/>
                  </a:lnTo>
                </a:path>
              </a:pathLst>
            </a:custGeom>
            <a:ln w="40651" cap="flat">
              <a:solidFill>
                <a:srgbClr val="000000">
                  <a:alpha val="100000"/>
                </a:srgbClr>
              </a:solidFill>
              <a:prstDash val="solid"/>
              <a:round/>
            </a:ln>
          </p:spPr>
          <p:txBody>
            <a:bodyPr/>
            <a:lstStyle/>
            <a:p/>
          </p:txBody>
        </p:sp>
        <p:sp>
          <p:nvSpPr>
            <p:cNvPr id="469" name="rc37"/>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70"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1" name="tx39"/>
            <p:cNvSpPr/>
            <p:nvPr/>
          </p:nvSpPr>
          <p:spPr>
            <a:xfrm>
              <a:off x="6801340" y="830752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2" name="tx40"/>
            <p:cNvSpPr/>
            <p:nvPr/>
          </p:nvSpPr>
          <p:spPr>
            <a:xfrm>
              <a:off x="6801340" y="744513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3" name="tx41"/>
            <p:cNvSpPr/>
            <p:nvPr/>
          </p:nvSpPr>
          <p:spPr>
            <a:xfrm>
              <a:off x="6801340" y="6582671"/>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4"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43"/>
            <p:cNvSpPr/>
            <p:nvPr/>
          </p:nvSpPr>
          <p:spPr>
            <a:xfrm>
              <a:off x="7118876" y="83098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44"/>
            <p:cNvSpPr/>
            <p:nvPr/>
          </p:nvSpPr>
          <p:spPr>
            <a:xfrm>
              <a:off x="7118876" y="7447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45"/>
            <p:cNvSpPr/>
            <p:nvPr/>
          </p:nvSpPr>
          <p:spPr>
            <a:xfrm>
              <a:off x="7118876" y="65850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46"/>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47"/>
            <p:cNvSpPr/>
            <p:nvPr/>
          </p:nvSpPr>
          <p:spPr>
            <a:xfrm>
              <a:off x="11345612" y="84563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48"/>
            <p:cNvSpPr/>
            <p:nvPr/>
          </p:nvSpPr>
          <p:spPr>
            <a:xfrm>
              <a:off x="11345612" y="77405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9"/>
            <p:cNvSpPr/>
            <p:nvPr/>
          </p:nvSpPr>
          <p:spPr>
            <a:xfrm>
              <a:off x="11345612" y="70247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tx5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3" name="tx51"/>
            <p:cNvSpPr/>
            <p:nvPr/>
          </p:nvSpPr>
          <p:spPr>
            <a:xfrm>
              <a:off x="11443669" y="84540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4" name="tx52"/>
            <p:cNvSpPr/>
            <p:nvPr/>
          </p:nvSpPr>
          <p:spPr>
            <a:xfrm>
              <a:off x="11443669" y="773827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5" name="tx53"/>
            <p:cNvSpPr/>
            <p:nvPr/>
          </p:nvSpPr>
          <p:spPr>
            <a:xfrm>
              <a:off x="11443669" y="7024321"/>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6" name="pl54"/>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5"/>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6"/>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7"/>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8"/>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9"/>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60"/>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61"/>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4" name="tx62"/>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5" name="tx63"/>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6" name="tx64"/>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7" name="tx65"/>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8" name="tx66"/>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9" name="tx67"/>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68"/>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1" name="tx69"/>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2"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3"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4" name="rc72"/>
            <p:cNvSpPr/>
            <p:nvPr/>
          </p:nvSpPr>
          <p:spPr>
            <a:xfrm>
              <a:off x="6607132" y="10217410"/>
              <a:ext cx="1051268" cy="182880"/>
            </a:xfrm>
            <a:prstGeom prst="rect">
              <a:avLst/>
            </a:prstGeom>
            <a:solidFill>
              <a:srgbClr val="FFFFFF">
                <a:alpha val="100000"/>
              </a:srgbClr>
            </a:solidFill>
          </p:spPr>
          <p:txBody>
            <a:bodyPr/>
            <a:lstStyle/>
            <a:p/>
          </p:txBody>
        </p:sp>
        <p:sp>
          <p:nvSpPr>
            <p:cNvPr id="505" name="rc73"/>
            <p:cNvSpPr/>
            <p:nvPr/>
          </p:nvSpPr>
          <p:spPr>
            <a:xfrm>
              <a:off x="6607132" y="10217410"/>
              <a:ext cx="182879" cy="182880"/>
            </a:xfrm>
            <a:prstGeom prst="rect">
              <a:avLst/>
            </a:prstGeom>
            <a:solidFill>
              <a:srgbClr val="FFFFFF">
                <a:alpha val="100000"/>
              </a:srgbClr>
            </a:solidFill>
          </p:spPr>
          <p:txBody>
            <a:bodyPr/>
            <a:lstStyle/>
            <a:p/>
          </p:txBody>
        </p:sp>
        <p:sp>
          <p:nvSpPr>
            <p:cNvPr id="506" name="pl74"/>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7" name="tx75"/>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8" name="rc76"/>
            <p:cNvSpPr/>
            <p:nvPr/>
          </p:nvSpPr>
          <p:spPr>
            <a:xfrm>
              <a:off x="7838400" y="10217410"/>
              <a:ext cx="4048799" cy="182880"/>
            </a:xfrm>
            <a:prstGeom prst="rect">
              <a:avLst/>
            </a:prstGeom>
            <a:solidFill>
              <a:srgbClr val="FFFFFF">
                <a:alpha val="100000"/>
              </a:srgbClr>
            </a:solidFill>
          </p:spPr>
          <p:txBody>
            <a:bodyPr/>
            <a:lstStyle/>
            <a:p/>
          </p:txBody>
        </p:sp>
        <p:sp>
          <p:nvSpPr>
            <p:cNvPr id="509" name="rc77"/>
            <p:cNvSpPr/>
            <p:nvPr/>
          </p:nvSpPr>
          <p:spPr>
            <a:xfrm>
              <a:off x="7838400" y="10217410"/>
              <a:ext cx="182879" cy="182880"/>
            </a:xfrm>
            <a:prstGeom prst="rect">
              <a:avLst/>
            </a:prstGeom>
            <a:solidFill>
              <a:srgbClr val="FFFFFF">
                <a:alpha val="100000"/>
              </a:srgbClr>
            </a:solidFill>
          </p:spPr>
          <p:txBody>
            <a:bodyPr/>
            <a:lstStyle/>
            <a:p/>
          </p:txBody>
        </p:sp>
        <p:sp>
          <p:nvSpPr>
            <p:cNvPr id="510" name="rc7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1" name="rc79"/>
            <p:cNvSpPr/>
            <p:nvPr/>
          </p:nvSpPr>
          <p:spPr>
            <a:xfrm>
              <a:off x="8929641" y="10217410"/>
              <a:ext cx="182879" cy="182880"/>
            </a:xfrm>
            <a:prstGeom prst="rect">
              <a:avLst/>
            </a:prstGeom>
            <a:solidFill>
              <a:srgbClr val="FFFFFF">
                <a:alpha val="100000"/>
              </a:srgbClr>
            </a:solidFill>
          </p:spPr>
          <p:txBody>
            <a:bodyPr/>
            <a:lstStyle/>
            <a:p/>
          </p:txBody>
        </p:sp>
        <p:sp>
          <p:nvSpPr>
            <p:cNvPr id="512" name="rc8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3" name="rc81"/>
            <p:cNvSpPr/>
            <p:nvPr/>
          </p:nvSpPr>
          <p:spPr>
            <a:xfrm>
              <a:off x="9855682" y="10217410"/>
              <a:ext cx="182879" cy="182880"/>
            </a:xfrm>
            <a:prstGeom prst="rect">
              <a:avLst/>
            </a:prstGeom>
            <a:solidFill>
              <a:srgbClr val="FFFFFF">
                <a:alpha val="100000"/>
              </a:srgbClr>
            </a:solidFill>
          </p:spPr>
          <p:txBody>
            <a:bodyPr/>
            <a:lstStyle/>
            <a:p/>
          </p:txBody>
        </p:sp>
        <p:sp>
          <p:nvSpPr>
            <p:cNvPr id="514" name="rc8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5" name="rc83"/>
            <p:cNvSpPr/>
            <p:nvPr/>
          </p:nvSpPr>
          <p:spPr>
            <a:xfrm>
              <a:off x="10857923" y="10217410"/>
              <a:ext cx="182880" cy="182880"/>
            </a:xfrm>
            <a:prstGeom prst="rect">
              <a:avLst/>
            </a:prstGeom>
            <a:solidFill>
              <a:srgbClr val="FFFFFF">
                <a:alpha val="100000"/>
              </a:srgbClr>
            </a:solidFill>
          </p:spPr>
          <p:txBody>
            <a:bodyPr/>
            <a:lstStyle/>
            <a:p/>
          </p:txBody>
        </p:sp>
        <p:sp>
          <p:nvSpPr>
            <p:cNvPr id="516" name="rc8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7" name="tx85"/>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8" name="tx86"/>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9" name="tx87"/>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0" name="tx88"/>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1" name="tx89"/>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2" name=""/>
          <p:cNvGrpSpPr/>
          <p:nvPr/>
        </p:nvGrpSpPr>
        <p:grpSpPr>
          <a:xfrm>
            <a:off x="12527280" y="6217920"/>
            <a:ext cx="5486400" cy="4297680"/>
            <a:chOff x="12527280" y="6217920"/>
            <a:chExt cx="5486400" cy="4297680"/>
          </a:xfrm>
        </p:grpSpPr>
        <p:sp>
          <p:nvSpPr>
            <p:cNvPr id="5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7"/>
            <p:cNvSpPr/>
            <p:nvPr/>
          </p:nvSpPr>
          <p:spPr>
            <a:xfrm>
              <a:off x="13325144" y="6766100"/>
              <a:ext cx="4510689" cy="537757"/>
            </a:xfrm>
            <a:custGeom>
              <a:avLst/>
              <a:pathLst>
                <a:path w="4510689" h="537757">
                  <a:moveTo>
                    <a:pt x="0" y="537757"/>
                  </a:moveTo>
                  <a:lnTo>
                    <a:pt x="180427" y="460934"/>
                  </a:lnTo>
                  <a:lnTo>
                    <a:pt x="360855" y="358504"/>
                  </a:lnTo>
                  <a:lnTo>
                    <a:pt x="541282" y="281682"/>
                  </a:lnTo>
                  <a:lnTo>
                    <a:pt x="721710" y="230467"/>
                  </a:lnTo>
                  <a:lnTo>
                    <a:pt x="902137" y="204859"/>
                  </a:lnTo>
                  <a:lnTo>
                    <a:pt x="1082565" y="179252"/>
                  </a:lnTo>
                  <a:lnTo>
                    <a:pt x="1262993" y="128037"/>
                  </a:lnTo>
                  <a:lnTo>
                    <a:pt x="1443420" y="128037"/>
                  </a:lnTo>
                  <a:lnTo>
                    <a:pt x="1623848" y="128037"/>
                  </a:lnTo>
                  <a:lnTo>
                    <a:pt x="1804275" y="102429"/>
                  </a:lnTo>
                  <a:lnTo>
                    <a:pt x="1984703" y="128037"/>
                  </a:lnTo>
                  <a:lnTo>
                    <a:pt x="2165131" y="128037"/>
                  </a:lnTo>
                  <a:lnTo>
                    <a:pt x="2345558" y="128037"/>
                  </a:lnTo>
                  <a:lnTo>
                    <a:pt x="2525986" y="204859"/>
                  </a:lnTo>
                  <a:lnTo>
                    <a:pt x="2706413" y="256074"/>
                  </a:lnTo>
                  <a:lnTo>
                    <a:pt x="2886841" y="204859"/>
                  </a:lnTo>
                  <a:lnTo>
                    <a:pt x="3067268" y="76822"/>
                  </a:lnTo>
                  <a:lnTo>
                    <a:pt x="3247696" y="51214"/>
                  </a:lnTo>
                  <a:lnTo>
                    <a:pt x="3428124" y="25607"/>
                  </a:lnTo>
                  <a:lnTo>
                    <a:pt x="3608551" y="76822"/>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38" name="pl18"/>
            <p:cNvSpPr/>
            <p:nvPr/>
          </p:nvSpPr>
          <p:spPr>
            <a:xfrm>
              <a:off x="15670703" y="6919745"/>
              <a:ext cx="2165131" cy="179252"/>
            </a:xfrm>
            <a:custGeom>
              <a:avLst/>
              <a:pathLst>
                <a:path w="2165131" h="179252">
                  <a:moveTo>
                    <a:pt x="0" y="128037"/>
                  </a:moveTo>
                  <a:lnTo>
                    <a:pt x="180427" y="153644"/>
                  </a:lnTo>
                  <a:lnTo>
                    <a:pt x="360855" y="153644"/>
                  </a:lnTo>
                  <a:lnTo>
                    <a:pt x="541282" y="179252"/>
                  </a:lnTo>
                  <a:lnTo>
                    <a:pt x="721710" y="76822"/>
                  </a:lnTo>
                  <a:lnTo>
                    <a:pt x="902137" y="0"/>
                  </a:lnTo>
                  <a:lnTo>
                    <a:pt x="1082565" y="25607"/>
                  </a:lnTo>
                  <a:lnTo>
                    <a:pt x="1262993" y="76822"/>
                  </a:lnTo>
                  <a:lnTo>
                    <a:pt x="1443420" y="76822"/>
                  </a:lnTo>
                  <a:lnTo>
                    <a:pt x="1623848" y="102429"/>
                  </a:lnTo>
                  <a:lnTo>
                    <a:pt x="1804275" y="102429"/>
                  </a:lnTo>
                  <a:lnTo>
                    <a:pt x="1984703" y="128037"/>
                  </a:lnTo>
                  <a:lnTo>
                    <a:pt x="2165131" y="153644"/>
                  </a:lnTo>
                </a:path>
              </a:pathLst>
            </a:custGeom>
            <a:ln w="32521" cap="flat">
              <a:solidFill>
                <a:srgbClr val="00A173">
                  <a:alpha val="100000"/>
                </a:srgbClr>
              </a:solidFill>
              <a:prstDash val="solid"/>
              <a:round/>
            </a:ln>
          </p:spPr>
          <p:txBody>
            <a:bodyPr/>
            <a:lstStyle/>
            <a:p/>
          </p:txBody>
        </p:sp>
        <p:sp>
          <p:nvSpPr>
            <p:cNvPr id="53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4" name="rc84"/>
            <p:cNvSpPr/>
            <p:nvPr/>
          </p:nvSpPr>
          <p:spPr>
            <a:xfrm>
              <a:off x="14005791" y="9941072"/>
              <a:ext cx="3149396" cy="504938"/>
            </a:xfrm>
            <a:prstGeom prst="rect">
              <a:avLst/>
            </a:prstGeom>
            <a:solidFill>
              <a:srgbClr val="FFFFFF">
                <a:alpha val="100000"/>
              </a:srgbClr>
            </a:solidFill>
          </p:spPr>
          <p:txBody>
            <a:bodyPr/>
            <a:lstStyle/>
            <a:p/>
          </p:txBody>
        </p:sp>
        <p:sp>
          <p:nvSpPr>
            <p:cNvPr id="60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1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Jamaica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012427" y="2153563"/>
              <a:ext cx="3239694" cy="3131794"/>
            </a:xfrm>
            <a:prstGeom prst="rect">
              <a:avLst/>
            </a:prstGeom>
            <a:solidFill>
              <a:srgbClr val="FFFFFF">
                <a:alpha val="100000"/>
              </a:srgbClr>
            </a:solidFill>
          </p:spPr>
          <p:txBody>
            <a:bodyPr/>
            <a:lstStyle/>
            <a:p/>
          </p:txBody>
        </p:sp>
        <p:sp>
          <p:nvSpPr>
            <p:cNvPr id="63" name="pl62"/>
            <p:cNvSpPr/>
            <p:nvPr/>
          </p:nvSpPr>
          <p:spPr>
            <a:xfrm>
              <a:off x="5012427"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5012427"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5012427"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64555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911101"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17665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442199"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3" name="pg10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5" name="rc10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252122" y="2153563"/>
              <a:ext cx="3239694" cy="3131794"/>
            </a:xfrm>
            <a:prstGeom prst="rect">
              <a:avLst/>
            </a:prstGeom>
            <a:solidFill>
              <a:srgbClr val="FFFFFF">
                <a:alpha val="100000"/>
              </a:srgbClr>
            </a:solidFill>
          </p:spPr>
          <p:txBody>
            <a:bodyPr/>
            <a:lstStyle/>
            <a:p/>
          </p:txBody>
        </p:sp>
        <p:sp>
          <p:nvSpPr>
            <p:cNvPr id="107" name="pl106"/>
            <p:cNvSpPr/>
            <p:nvPr/>
          </p:nvSpPr>
          <p:spPr>
            <a:xfrm>
              <a:off x="825212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9" name="pl108"/>
            <p:cNvSpPr/>
            <p:nvPr/>
          </p:nvSpPr>
          <p:spPr>
            <a:xfrm>
              <a:off x="825212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0" name="pl109"/>
            <p:cNvSpPr/>
            <p:nvPr/>
          </p:nvSpPr>
          <p:spPr>
            <a:xfrm>
              <a:off x="825212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1" name="pl110"/>
            <p:cNvSpPr/>
            <p:nvPr/>
          </p:nvSpPr>
          <p:spPr>
            <a:xfrm>
              <a:off x="825212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2" name="pl11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3" name="pl112"/>
            <p:cNvSpPr/>
            <p:nvPr/>
          </p:nvSpPr>
          <p:spPr>
            <a:xfrm>
              <a:off x="825212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4" name="pl113"/>
            <p:cNvSpPr/>
            <p:nvPr/>
          </p:nvSpPr>
          <p:spPr>
            <a:xfrm>
              <a:off x="825212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5" name="pl114"/>
            <p:cNvSpPr/>
            <p:nvPr/>
          </p:nvSpPr>
          <p:spPr>
            <a:xfrm>
              <a:off x="825212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6" name="pl115"/>
            <p:cNvSpPr/>
            <p:nvPr/>
          </p:nvSpPr>
          <p:spPr>
            <a:xfrm>
              <a:off x="825212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557503" y="4569147"/>
              <a:ext cx="238993" cy="716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823052"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088601" y="3918046"/>
              <a:ext cx="238993" cy="1367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354150" y="3722716"/>
              <a:ext cx="238993" cy="1562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619698" y="4113377"/>
              <a:ext cx="238993" cy="1171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885247"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50796"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416345"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81893"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47442"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21299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491817" y="2153563"/>
              <a:ext cx="3239694" cy="3131794"/>
            </a:xfrm>
            <a:prstGeom prst="rect">
              <a:avLst/>
            </a:prstGeom>
            <a:solidFill>
              <a:srgbClr val="FFFFFF">
                <a:alpha val="100000"/>
              </a:srgbClr>
            </a:solidFill>
          </p:spPr>
          <p:txBody>
            <a:bodyPr/>
            <a:lstStyle/>
            <a:p/>
          </p:txBody>
        </p:sp>
        <p:sp>
          <p:nvSpPr>
            <p:cNvPr id="167" name="pl166"/>
            <p:cNvSpPr/>
            <p:nvPr/>
          </p:nvSpPr>
          <p:spPr>
            <a:xfrm>
              <a:off x="11491817"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8" name="pl167"/>
            <p:cNvSpPr/>
            <p:nvPr/>
          </p:nvSpPr>
          <p:spPr>
            <a:xfrm>
              <a:off x="11491817"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9" name="pl168"/>
            <p:cNvSpPr/>
            <p:nvPr/>
          </p:nvSpPr>
          <p:spPr>
            <a:xfrm>
              <a:off x="11491817"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0" name="pl169"/>
            <p:cNvSpPr/>
            <p:nvPr/>
          </p:nvSpPr>
          <p:spPr>
            <a:xfrm>
              <a:off x="11491817"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1" name="pl170"/>
            <p:cNvSpPr/>
            <p:nvPr/>
          </p:nvSpPr>
          <p:spPr>
            <a:xfrm>
              <a:off x="11491817"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3" name="pl172"/>
            <p:cNvSpPr/>
            <p:nvPr/>
          </p:nvSpPr>
          <p:spPr>
            <a:xfrm>
              <a:off x="11491817"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4" name="pl173"/>
            <p:cNvSpPr/>
            <p:nvPr/>
          </p:nvSpPr>
          <p:spPr>
            <a:xfrm>
              <a:off x="11491817"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5" name="pl174"/>
            <p:cNvSpPr/>
            <p:nvPr/>
          </p:nvSpPr>
          <p:spPr>
            <a:xfrm>
              <a:off x="11491817"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6" name="pl175"/>
            <p:cNvSpPr/>
            <p:nvPr/>
          </p:nvSpPr>
          <p:spPr>
            <a:xfrm>
              <a:off x="11491817"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31649"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97198" y="4438927"/>
              <a:ext cx="238993" cy="846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62747" y="3592496"/>
              <a:ext cx="238993" cy="1692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28296"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93845" y="3332056"/>
              <a:ext cx="238993" cy="1953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3852936"/>
              <a:ext cx="238993" cy="1432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4634257"/>
              <a:ext cx="238993" cy="651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87137"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52686"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31512" y="2153563"/>
              <a:ext cx="3239694" cy="3131794"/>
            </a:xfrm>
            <a:prstGeom prst="rect">
              <a:avLst/>
            </a:prstGeom>
            <a:solidFill>
              <a:srgbClr val="FFFFFF">
                <a:alpha val="100000"/>
              </a:srgbClr>
            </a:solidFill>
          </p:spPr>
          <p:txBody>
            <a:bodyPr/>
            <a:lstStyle/>
            <a:p/>
          </p:txBody>
        </p:sp>
        <p:sp>
          <p:nvSpPr>
            <p:cNvPr id="231" name="pl230"/>
            <p:cNvSpPr/>
            <p:nvPr/>
          </p:nvSpPr>
          <p:spPr>
            <a:xfrm>
              <a:off x="1473151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2" name="pl231"/>
            <p:cNvSpPr/>
            <p:nvPr/>
          </p:nvSpPr>
          <p:spPr>
            <a:xfrm>
              <a:off x="1473151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3" name="pl232"/>
            <p:cNvSpPr/>
            <p:nvPr/>
          </p:nvSpPr>
          <p:spPr>
            <a:xfrm>
              <a:off x="1473151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4" name="pl233"/>
            <p:cNvSpPr/>
            <p:nvPr/>
          </p:nvSpPr>
          <p:spPr>
            <a:xfrm>
              <a:off x="1473151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5" name="pl234"/>
            <p:cNvSpPr/>
            <p:nvPr/>
          </p:nvSpPr>
          <p:spPr>
            <a:xfrm>
              <a:off x="1473151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6" name="pl23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7" name="pl236"/>
            <p:cNvSpPr/>
            <p:nvPr/>
          </p:nvSpPr>
          <p:spPr>
            <a:xfrm>
              <a:off x="1473151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8" name="pl237"/>
            <p:cNvSpPr/>
            <p:nvPr/>
          </p:nvSpPr>
          <p:spPr>
            <a:xfrm>
              <a:off x="1473151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9" name="pl238"/>
            <p:cNvSpPr/>
            <p:nvPr/>
          </p:nvSpPr>
          <p:spPr>
            <a:xfrm>
              <a:off x="1473151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0" name="pl239"/>
            <p:cNvSpPr/>
            <p:nvPr/>
          </p:nvSpPr>
          <p:spPr>
            <a:xfrm>
              <a:off x="1473151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71344"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36893"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02442"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67991"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33539" y="4178487"/>
              <a:ext cx="238993" cy="1106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099088" y="3592496"/>
              <a:ext cx="238993" cy="1692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64637"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30186"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5" name="pg274"/>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30614" y="454897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04" name="tx403"/>
            <p:cNvSpPr/>
            <p:nvPr/>
          </p:nvSpPr>
          <p:spPr>
            <a:xfrm>
              <a:off x="1230614" y="389787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5" name="tx404"/>
            <p:cNvSpPr/>
            <p:nvPr/>
          </p:nvSpPr>
          <p:spPr>
            <a:xfrm>
              <a:off x="1230614" y="3246666"/>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06" name="tx405"/>
            <p:cNvSpPr/>
            <p:nvPr/>
          </p:nvSpPr>
          <p:spPr>
            <a:xfrm>
              <a:off x="1230614" y="259567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07" name="pl40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737938" y="46342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737938" y="3983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737938" y="33320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737938" y="26809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7"/>
            <p:cNvSpPr/>
            <p:nvPr/>
          </p:nvSpPr>
          <p:spPr>
            <a:xfrm>
              <a:off x="13325144" y="6766100"/>
              <a:ext cx="4510689" cy="486542"/>
            </a:xfrm>
            <a:custGeom>
              <a:avLst/>
              <a:pathLst>
                <a:path w="4510689" h="486542">
                  <a:moveTo>
                    <a:pt x="0" y="179252"/>
                  </a:moveTo>
                  <a:lnTo>
                    <a:pt x="180427" y="256074"/>
                  </a:lnTo>
                  <a:lnTo>
                    <a:pt x="360855" y="230467"/>
                  </a:lnTo>
                  <a:lnTo>
                    <a:pt x="541282" y="435327"/>
                  </a:lnTo>
                  <a:lnTo>
                    <a:pt x="721710" y="230467"/>
                  </a:lnTo>
                  <a:lnTo>
                    <a:pt x="902137" y="281682"/>
                  </a:lnTo>
                  <a:lnTo>
                    <a:pt x="1082565" y="204859"/>
                  </a:lnTo>
                  <a:lnTo>
                    <a:pt x="1262993" y="486542"/>
                  </a:lnTo>
                  <a:lnTo>
                    <a:pt x="1443420" y="179252"/>
                  </a:lnTo>
                  <a:lnTo>
                    <a:pt x="1623848" y="179252"/>
                  </a:lnTo>
                  <a:lnTo>
                    <a:pt x="1804275" y="153644"/>
                  </a:lnTo>
                  <a:lnTo>
                    <a:pt x="1984703" y="179252"/>
                  </a:lnTo>
                  <a:lnTo>
                    <a:pt x="2165131" y="51214"/>
                  </a:lnTo>
                  <a:lnTo>
                    <a:pt x="2345558" y="25607"/>
                  </a:lnTo>
                  <a:lnTo>
                    <a:pt x="2525986" y="76822"/>
                  </a:lnTo>
                  <a:lnTo>
                    <a:pt x="2706413" y="102429"/>
                  </a:lnTo>
                  <a:lnTo>
                    <a:pt x="2886841" y="0"/>
                  </a:lnTo>
                  <a:lnTo>
                    <a:pt x="3067268" y="0"/>
                  </a:lnTo>
                  <a:lnTo>
                    <a:pt x="3247696" y="153644"/>
                  </a:lnTo>
                  <a:lnTo>
                    <a:pt x="3428124" y="25607"/>
                  </a:lnTo>
                  <a:lnTo>
                    <a:pt x="3608551" y="51214"/>
                  </a:lnTo>
                  <a:lnTo>
                    <a:pt x="3788979" y="179252"/>
                  </a:lnTo>
                  <a:lnTo>
                    <a:pt x="3969406" y="102429"/>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443" name="pl18"/>
            <p:cNvSpPr/>
            <p:nvPr/>
          </p:nvSpPr>
          <p:spPr>
            <a:xfrm>
              <a:off x="13505572" y="6740492"/>
              <a:ext cx="4330262" cy="1024299"/>
            </a:xfrm>
            <a:custGeom>
              <a:avLst/>
              <a:pathLst>
                <a:path w="4330262" h="1024299">
                  <a:moveTo>
                    <a:pt x="0" y="0"/>
                  </a:moveTo>
                  <a:lnTo>
                    <a:pt x="180427" y="0"/>
                  </a:lnTo>
                  <a:lnTo>
                    <a:pt x="360855" y="25607"/>
                  </a:lnTo>
                  <a:lnTo>
                    <a:pt x="541282" y="25607"/>
                  </a:lnTo>
                  <a:lnTo>
                    <a:pt x="721710" y="128037"/>
                  </a:lnTo>
                  <a:lnTo>
                    <a:pt x="902137" y="204859"/>
                  </a:lnTo>
                  <a:lnTo>
                    <a:pt x="1082565" y="307289"/>
                  </a:lnTo>
                  <a:lnTo>
                    <a:pt x="1262993" y="409719"/>
                  </a:lnTo>
                  <a:lnTo>
                    <a:pt x="1443420" y="460934"/>
                  </a:lnTo>
                  <a:lnTo>
                    <a:pt x="1623848" y="1024299"/>
                  </a:lnTo>
                  <a:lnTo>
                    <a:pt x="1804275" y="921869"/>
                  </a:lnTo>
                  <a:lnTo>
                    <a:pt x="1984703" y="512149"/>
                  </a:lnTo>
                  <a:lnTo>
                    <a:pt x="2165131" y="640187"/>
                  </a:lnTo>
                  <a:lnTo>
                    <a:pt x="2345558" y="614579"/>
                  </a:lnTo>
                  <a:lnTo>
                    <a:pt x="2525986" y="332897"/>
                  </a:lnTo>
                  <a:lnTo>
                    <a:pt x="2706413" y="281682"/>
                  </a:lnTo>
                  <a:lnTo>
                    <a:pt x="2886841" y="25607"/>
                  </a:lnTo>
                  <a:lnTo>
                    <a:pt x="3067268" y="358504"/>
                  </a:lnTo>
                  <a:lnTo>
                    <a:pt x="3247696" y="102429"/>
                  </a:lnTo>
                  <a:lnTo>
                    <a:pt x="3428124" y="179252"/>
                  </a:lnTo>
                  <a:lnTo>
                    <a:pt x="3608551" y="281682"/>
                  </a:lnTo>
                  <a:lnTo>
                    <a:pt x="3788979" y="332897"/>
                  </a:lnTo>
                  <a:lnTo>
                    <a:pt x="3969406" y="179252"/>
                  </a:lnTo>
                  <a:lnTo>
                    <a:pt x="4149834" y="76822"/>
                  </a:lnTo>
                  <a:lnTo>
                    <a:pt x="4330262" y="76822"/>
                  </a:lnTo>
                </a:path>
              </a:pathLst>
            </a:custGeom>
            <a:ln w="32521" cap="flat">
              <a:solidFill>
                <a:srgbClr val="00A173">
                  <a:alpha val="100000"/>
                </a:srgbClr>
              </a:solidFill>
              <a:prstDash val="solid"/>
              <a:round/>
            </a:ln>
          </p:spPr>
          <p:txBody>
            <a:bodyPr/>
            <a:lstStyle/>
            <a:p/>
          </p:txBody>
        </p:sp>
        <p:sp>
          <p:nvSpPr>
            <p:cNvPr id="4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p:txBody>
        </p:sp>
        <p:sp>
          <p:nvSpPr>
            <p:cNvPr id="5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Japan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36193"/>
              <a:ext cx="234305" cy="49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54630"/>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51557"/>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39266"/>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79212"/>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45411"/>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73067"/>
              <a:ext cx="234305" cy="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42339"/>
              <a:ext cx="234305" cy="43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74140"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99023"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8" name="pg67"/>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51557"/>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11611"/>
              <a:ext cx="234305" cy="70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02392"/>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248484"/>
              <a:ext cx="234305" cy="36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52484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484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4892040"/>
              <a:ext cx="234305" cy="356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66921"/>
              <a:ext cx="234305" cy="18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52669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669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4845948"/>
              <a:ext cx="234305" cy="420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14683"/>
              <a:ext cx="234305" cy="67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74737"/>
              <a:ext cx="234305" cy="110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08538"/>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23902"/>
              <a:ext cx="234305" cy="5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602614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5102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133" name="pg132"/>
            <p:cNvSpPr/>
            <p:nvPr/>
          </p:nvSpPr>
          <p:spPr>
            <a:xfrm>
              <a:off x="634893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45300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5211611"/>
              <a:ext cx="234305" cy="73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9010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230047"/>
              <a:ext cx="234305" cy="55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52300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5230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655434"/>
              <a:ext cx="234305" cy="57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904331"/>
              <a:ext cx="234305" cy="381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018024"/>
              <a:ext cx="234305" cy="267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50155"/>
              <a:ext cx="234305" cy="132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134791"/>
              <a:ext cx="234305" cy="141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257703"/>
              <a:ext cx="234305" cy="276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52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52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137863"/>
              <a:ext cx="234305" cy="119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273067"/>
              <a:ext cx="234305" cy="12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5273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52730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094844"/>
              <a:ext cx="234305" cy="178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097917"/>
              <a:ext cx="234305" cy="181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20227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327161"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198" name="pg197"/>
            <p:cNvSpPr/>
            <p:nvPr/>
          </p:nvSpPr>
          <p:spPr>
            <a:xfrm>
              <a:off x="939669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50076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618931" y="2153563"/>
              <a:ext cx="3176137" cy="3131794"/>
            </a:xfrm>
            <a:prstGeom prst="rect">
              <a:avLst/>
            </a:prstGeom>
            <a:solidFill>
              <a:srgbClr val="FFFFFF">
                <a:alpha val="100000"/>
              </a:srgbClr>
            </a:solidFill>
          </p:spPr>
          <p:txBody>
            <a:bodyPr/>
            <a:lstStyle/>
            <a:p/>
          </p:txBody>
        </p:sp>
        <p:sp>
          <p:nvSpPr>
            <p:cNvPr id="202" name="pl201"/>
            <p:cNvSpPr/>
            <p:nvPr/>
          </p:nvSpPr>
          <p:spPr>
            <a:xfrm>
              <a:off x="11618931"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1657982"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657982"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5174737"/>
              <a:ext cx="234305" cy="10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5251557"/>
              <a:ext cx="234305" cy="338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52515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52515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5100990"/>
              <a:ext cx="234305"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5128645"/>
              <a:ext cx="234305" cy="15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5128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51286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4704599"/>
              <a:ext cx="234305" cy="424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4369664"/>
              <a:ext cx="234305" cy="786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5202392"/>
              <a:ext cx="234305" cy="82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2023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2023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4443411"/>
              <a:ext cx="234305" cy="758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4535595"/>
              <a:ext cx="234305" cy="620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5220829"/>
              <a:ext cx="234305" cy="6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2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2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4569396"/>
              <a:ext cx="234305" cy="651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4609342"/>
              <a:ext cx="234305" cy="589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269994"/>
              <a:ext cx="234305" cy="15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6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699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4944277"/>
              <a:ext cx="234305" cy="32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5107136"/>
              <a:ext cx="234305" cy="169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208538"/>
              <a:ext cx="234305" cy="76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08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08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4999588"/>
              <a:ext cx="234305" cy="20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260775"/>
              <a:ext cx="234305" cy="24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2607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2607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5039534"/>
              <a:ext cx="234305" cy="221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5428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7916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265 case(s)</a:t>
              </a:r>
            </a:p>
          </p:txBody>
        </p:sp>
        <p:sp>
          <p:nvSpPr>
            <p:cNvPr id="263" name="pg262"/>
            <p:cNvSpPr/>
            <p:nvPr/>
          </p:nvSpPr>
          <p:spPr>
            <a:xfrm>
              <a:off x="1255272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5678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265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95069" y="2153563"/>
              <a:ext cx="3176137" cy="3131794"/>
            </a:xfrm>
            <a:prstGeom prst="rect">
              <a:avLst/>
            </a:prstGeom>
            <a:solidFill>
              <a:srgbClr val="FFFFFF">
                <a:alpha val="100000"/>
              </a:srgbClr>
            </a:solidFill>
          </p:spPr>
          <p:txBody>
            <a:bodyPr/>
            <a:lstStyle/>
            <a:p/>
          </p:txBody>
        </p:sp>
        <p:sp>
          <p:nvSpPr>
            <p:cNvPr id="267" name="pl266"/>
            <p:cNvSpPr/>
            <p:nvPr/>
          </p:nvSpPr>
          <p:spPr>
            <a:xfrm>
              <a:off x="14795069"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rc277"/>
            <p:cNvSpPr/>
            <p:nvPr/>
          </p:nvSpPr>
          <p:spPr>
            <a:xfrm>
              <a:off x="14834120" y="5208538"/>
              <a:ext cx="234305" cy="76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834120" y="5208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202392"/>
              <a:ext cx="234305" cy="61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5011879"/>
              <a:ext cx="234305" cy="190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5094844"/>
              <a:ext cx="234305" cy="190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094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088699"/>
              <a:ext cx="234305" cy="61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4461848"/>
              <a:ext cx="234305" cy="626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4861312"/>
              <a:ext cx="234305" cy="424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4861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4858239"/>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3844216"/>
              <a:ext cx="234305" cy="10140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4584760"/>
              <a:ext cx="234305" cy="700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45847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4572469"/>
              <a:ext cx="234305" cy="12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2876285"/>
              <a:ext cx="234305" cy="169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094844"/>
              <a:ext cx="234305" cy="190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094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091772"/>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3171274"/>
              <a:ext cx="234305" cy="1920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35816" y="5233120"/>
              <a:ext cx="234305" cy="52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35816" y="52331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35816" y="5208538"/>
              <a:ext cx="234305" cy="24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35816" y="4295917"/>
              <a:ext cx="234305" cy="912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9615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9615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96155"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96155" y="4701526"/>
              <a:ext cx="234305" cy="5776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rc305"/>
            <p:cNvSpPr/>
            <p:nvPr/>
          </p:nvSpPr>
          <p:spPr>
            <a:xfrm>
              <a:off x="16656494"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56494"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56494" y="5263848"/>
              <a:ext cx="234305" cy="184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56494" y="4971932"/>
              <a:ext cx="234305" cy="291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0" name="pg309"/>
            <p:cNvSpPr/>
            <p:nvPr/>
          </p:nvSpPr>
          <p:spPr>
            <a:xfrm>
              <a:off x="15530418"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1" name="tx310"/>
            <p:cNvSpPr/>
            <p:nvPr/>
          </p:nvSpPr>
          <p:spPr>
            <a:xfrm>
              <a:off x="156553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559 case(s)</a:t>
              </a:r>
            </a:p>
          </p:txBody>
        </p:sp>
        <p:sp>
          <p:nvSpPr>
            <p:cNvPr id="312" name="pg31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3" name="rc31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4" name="tx31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5" name="tx31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6" name="tx31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7" name="tx31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8" name="tx31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9" name="pl31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pl41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8" name="tx42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9" name="tx42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0" name="tx42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1" name="tx43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2" name="tx43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3" name="tx43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4" name="tx43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5" name="tx43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6" name="tx43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7" name="tx43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8" name="tx43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9" name="tx43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0" name="tx439"/>
            <p:cNvSpPr/>
            <p:nvPr/>
          </p:nvSpPr>
          <p:spPr>
            <a:xfrm>
              <a:off x="1294238" y="458552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41" name="tx440"/>
            <p:cNvSpPr/>
            <p:nvPr/>
          </p:nvSpPr>
          <p:spPr>
            <a:xfrm>
              <a:off x="1294238" y="397096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42" name="tx441"/>
            <p:cNvSpPr/>
            <p:nvPr/>
          </p:nvSpPr>
          <p:spPr>
            <a:xfrm>
              <a:off x="1294238" y="335640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43" name="tx442"/>
            <p:cNvSpPr/>
            <p:nvPr/>
          </p:nvSpPr>
          <p:spPr>
            <a:xfrm>
              <a:off x="1294238" y="2741842"/>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44" name="tx443"/>
            <p:cNvSpPr/>
            <p:nvPr/>
          </p:nvSpPr>
          <p:spPr>
            <a:xfrm>
              <a:off x="1230614" y="209770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5" name="pl444"/>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2055723" y="46707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2055723" y="40562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2055723" y="34416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2055723" y="28271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2055723" y="22125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tx45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2" name="rc451"/>
            <p:cNvSpPr/>
            <p:nvPr/>
          </p:nvSpPr>
          <p:spPr>
            <a:xfrm>
              <a:off x="18110385" y="2153563"/>
              <a:ext cx="1753945" cy="1236458"/>
            </a:xfrm>
            <a:prstGeom prst="rect">
              <a:avLst/>
            </a:prstGeom>
            <a:solidFill>
              <a:srgbClr val="FFFFFF">
                <a:alpha val="100000"/>
              </a:srgbClr>
            </a:solidFill>
          </p:spPr>
          <p:txBody>
            <a:bodyPr/>
            <a:lstStyle/>
            <a:p/>
          </p:txBody>
        </p:sp>
        <p:sp>
          <p:nvSpPr>
            <p:cNvPr id="453" name="rc452"/>
            <p:cNvSpPr/>
            <p:nvPr/>
          </p:nvSpPr>
          <p:spPr>
            <a:xfrm>
              <a:off x="18179974" y="2223153"/>
              <a:ext cx="274319" cy="274319"/>
            </a:xfrm>
            <a:prstGeom prst="rect">
              <a:avLst/>
            </a:prstGeom>
            <a:solidFill>
              <a:srgbClr val="FFFFFF">
                <a:alpha val="100000"/>
              </a:srgbClr>
            </a:solidFill>
          </p:spPr>
          <p:txBody>
            <a:bodyPr/>
            <a:lstStyle/>
            <a:p/>
          </p:txBody>
        </p:sp>
        <p:sp>
          <p:nvSpPr>
            <p:cNvPr id="454" name="rc45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2497473"/>
              <a:ext cx="274319" cy="274319"/>
            </a:xfrm>
            <a:prstGeom prst="rect">
              <a:avLst/>
            </a:prstGeom>
            <a:solidFill>
              <a:srgbClr val="FFFFFF">
                <a:alpha val="100000"/>
              </a:srgbClr>
            </a:solidFill>
          </p:spPr>
          <p:txBody>
            <a:bodyPr/>
            <a:lstStyle/>
            <a:p/>
          </p:txBody>
        </p:sp>
        <p:sp>
          <p:nvSpPr>
            <p:cNvPr id="456" name="rc45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2771793"/>
              <a:ext cx="274319" cy="274319"/>
            </a:xfrm>
            <a:prstGeom prst="rect">
              <a:avLst/>
            </a:prstGeom>
            <a:solidFill>
              <a:srgbClr val="FFFFFF">
                <a:alpha val="100000"/>
              </a:srgbClr>
            </a:solidFill>
          </p:spPr>
          <p:txBody>
            <a:bodyPr/>
            <a:lstStyle/>
            <a:p/>
          </p:txBody>
        </p:sp>
        <p:sp>
          <p:nvSpPr>
            <p:cNvPr id="458" name="rc45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046113"/>
              <a:ext cx="274319" cy="274319"/>
            </a:xfrm>
            <a:prstGeom prst="rect">
              <a:avLst/>
            </a:prstGeom>
            <a:solidFill>
              <a:srgbClr val="FFFFFF">
                <a:alpha val="100000"/>
              </a:srgbClr>
            </a:solidFill>
          </p:spPr>
          <p:txBody>
            <a:bodyPr/>
            <a:lstStyle/>
            <a:p/>
          </p:txBody>
        </p:sp>
        <p:sp>
          <p:nvSpPr>
            <p:cNvPr id="460" name="rc45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1" name="tx46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2" name="tx46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3" name="tx46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4" name="tx46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5" name=""/>
          <p:cNvGrpSpPr/>
          <p:nvPr/>
        </p:nvGrpSpPr>
        <p:grpSpPr>
          <a:xfrm>
            <a:off x="6400800" y="6217920"/>
            <a:ext cx="5486400" cy="4251960"/>
            <a:chOff x="6400800" y="6217920"/>
            <a:chExt cx="5486400" cy="4251960"/>
          </a:xfrm>
        </p:grpSpPr>
        <p:sp>
          <p:nvSpPr>
            <p:cNvPr id="4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8" name="rc5"/>
            <p:cNvSpPr/>
            <p:nvPr/>
          </p:nvSpPr>
          <p:spPr>
            <a:xfrm>
              <a:off x="7153670" y="6510025"/>
              <a:ext cx="4191941" cy="2788960"/>
            </a:xfrm>
            <a:prstGeom prst="rect">
              <a:avLst/>
            </a:prstGeom>
            <a:solidFill>
              <a:srgbClr val="FFFFFF">
                <a:alpha val="100000"/>
              </a:srgbClr>
            </a:solidFill>
          </p:spPr>
          <p:txBody>
            <a:bodyPr/>
            <a:lstStyle/>
            <a:p/>
          </p:txBody>
        </p:sp>
        <p:sp>
          <p:nvSpPr>
            <p:cNvPr id="469" name="pl6"/>
            <p:cNvSpPr/>
            <p:nvPr/>
          </p:nvSpPr>
          <p:spPr>
            <a:xfrm>
              <a:off x="7153670" y="887876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0" name="pl7"/>
            <p:cNvSpPr/>
            <p:nvPr/>
          </p:nvSpPr>
          <p:spPr>
            <a:xfrm>
              <a:off x="7153670" y="82918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1" name="pl8"/>
            <p:cNvSpPr/>
            <p:nvPr/>
          </p:nvSpPr>
          <p:spPr>
            <a:xfrm>
              <a:off x="7153670" y="770495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2" name="pl9"/>
            <p:cNvSpPr/>
            <p:nvPr/>
          </p:nvSpPr>
          <p:spPr>
            <a:xfrm>
              <a:off x="7153670" y="711805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3" name="pl10"/>
            <p:cNvSpPr/>
            <p:nvPr/>
          </p:nvSpPr>
          <p:spPr>
            <a:xfrm>
              <a:off x="7153670" y="653115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4" name="pl11"/>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5" name="pl12"/>
            <p:cNvSpPr/>
            <p:nvPr/>
          </p:nvSpPr>
          <p:spPr>
            <a:xfrm>
              <a:off x="7153670" y="858531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6" name="pl13"/>
            <p:cNvSpPr/>
            <p:nvPr/>
          </p:nvSpPr>
          <p:spPr>
            <a:xfrm>
              <a:off x="7153670" y="799840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7" name="pl14"/>
            <p:cNvSpPr/>
            <p:nvPr/>
          </p:nvSpPr>
          <p:spPr>
            <a:xfrm>
              <a:off x="7153670" y="741150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8" name="pl15"/>
            <p:cNvSpPr/>
            <p:nvPr/>
          </p:nvSpPr>
          <p:spPr>
            <a:xfrm>
              <a:off x="7153670" y="682460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9" name="rc16"/>
            <p:cNvSpPr/>
            <p:nvPr/>
          </p:nvSpPr>
          <p:spPr>
            <a:xfrm>
              <a:off x="7299224" y="9054834"/>
              <a:ext cx="407549" cy="1173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17"/>
            <p:cNvSpPr/>
            <p:nvPr/>
          </p:nvSpPr>
          <p:spPr>
            <a:xfrm>
              <a:off x="7881438" y="9054834"/>
              <a:ext cx="407549" cy="1056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8"/>
            <p:cNvSpPr/>
            <p:nvPr/>
          </p:nvSpPr>
          <p:spPr>
            <a:xfrm>
              <a:off x="8463652" y="9113524"/>
              <a:ext cx="407549" cy="469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9"/>
            <p:cNvSpPr/>
            <p:nvPr/>
          </p:nvSpPr>
          <p:spPr>
            <a:xfrm>
              <a:off x="9045866" y="9043096"/>
              <a:ext cx="407549" cy="469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20"/>
            <p:cNvSpPr/>
            <p:nvPr/>
          </p:nvSpPr>
          <p:spPr>
            <a:xfrm>
              <a:off x="9628080" y="8444455"/>
              <a:ext cx="407549" cy="2934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21"/>
            <p:cNvSpPr/>
            <p:nvPr/>
          </p:nvSpPr>
          <p:spPr>
            <a:xfrm>
              <a:off x="10210294" y="7517149"/>
              <a:ext cx="407549" cy="2934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22"/>
            <p:cNvSpPr/>
            <p:nvPr/>
          </p:nvSpPr>
          <p:spPr>
            <a:xfrm>
              <a:off x="10792508" y="8197956"/>
              <a:ext cx="407549" cy="1878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23"/>
            <p:cNvSpPr/>
            <p:nvPr/>
          </p:nvSpPr>
          <p:spPr>
            <a:xfrm>
              <a:off x="7299224" y="9031358"/>
              <a:ext cx="407549" cy="23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4"/>
            <p:cNvSpPr/>
            <p:nvPr/>
          </p:nvSpPr>
          <p:spPr>
            <a:xfrm>
              <a:off x="7881438" y="8984406"/>
              <a:ext cx="407549"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5"/>
            <p:cNvSpPr/>
            <p:nvPr/>
          </p:nvSpPr>
          <p:spPr>
            <a:xfrm>
              <a:off x="8463652" y="9066572"/>
              <a:ext cx="407549" cy="469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6"/>
            <p:cNvSpPr/>
            <p:nvPr/>
          </p:nvSpPr>
          <p:spPr>
            <a:xfrm>
              <a:off x="9045866" y="9019620"/>
              <a:ext cx="407549" cy="23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7"/>
            <p:cNvSpPr/>
            <p:nvPr/>
          </p:nvSpPr>
          <p:spPr>
            <a:xfrm>
              <a:off x="9628080" y="8221432"/>
              <a:ext cx="407549" cy="2230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8"/>
            <p:cNvSpPr/>
            <p:nvPr/>
          </p:nvSpPr>
          <p:spPr>
            <a:xfrm>
              <a:off x="10210294" y="7188484"/>
              <a:ext cx="407549" cy="3286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9"/>
            <p:cNvSpPr/>
            <p:nvPr/>
          </p:nvSpPr>
          <p:spPr>
            <a:xfrm>
              <a:off x="10792508" y="7904505"/>
              <a:ext cx="407549" cy="293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30"/>
            <p:cNvSpPr/>
            <p:nvPr/>
          </p:nvSpPr>
          <p:spPr>
            <a:xfrm>
              <a:off x="7881438" y="8972667"/>
              <a:ext cx="407549" cy="117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1"/>
            <p:cNvSpPr/>
            <p:nvPr/>
          </p:nvSpPr>
          <p:spPr>
            <a:xfrm>
              <a:off x="8463652" y="8925715"/>
              <a:ext cx="407549" cy="140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2"/>
            <p:cNvSpPr/>
            <p:nvPr/>
          </p:nvSpPr>
          <p:spPr>
            <a:xfrm>
              <a:off x="9045866" y="8714430"/>
              <a:ext cx="407549" cy="3051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33"/>
            <p:cNvSpPr/>
            <p:nvPr/>
          </p:nvSpPr>
          <p:spPr>
            <a:xfrm>
              <a:off x="9628080" y="7000675"/>
              <a:ext cx="407549" cy="122075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34"/>
            <p:cNvSpPr/>
            <p:nvPr/>
          </p:nvSpPr>
          <p:spPr>
            <a:xfrm>
              <a:off x="10210294" y="6636796"/>
              <a:ext cx="407549" cy="55168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35"/>
            <p:cNvSpPr/>
            <p:nvPr/>
          </p:nvSpPr>
          <p:spPr>
            <a:xfrm>
              <a:off x="10792508" y="7881029"/>
              <a:ext cx="407549" cy="234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36"/>
            <p:cNvSpPr/>
            <p:nvPr/>
          </p:nvSpPr>
          <p:spPr>
            <a:xfrm>
              <a:off x="7881438" y="9160476"/>
              <a:ext cx="407549" cy="117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7"/>
            <p:cNvSpPr/>
            <p:nvPr/>
          </p:nvSpPr>
          <p:spPr>
            <a:xfrm>
              <a:off x="8463652" y="9160476"/>
              <a:ext cx="407549" cy="117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38"/>
            <p:cNvSpPr/>
            <p:nvPr/>
          </p:nvSpPr>
          <p:spPr>
            <a:xfrm>
              <a:off x="9045866" y="9090048"/>
              <a:ext cx="407549" cy="821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rc39"/>
            <p:cNvSpPr/>
            <p:nvPr/>
          </p:nvSpPr>
          <p:spPr>
            <a:xfrm>
              <a:off x="9628080" y="8737907"/>
              <a:ext cx="407549" cy="4343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40"/>
            <p:cNvSpPr/>
            <p:nvPr/>
          </p:nvSpPr>
          <p:spPr>
            <a:xfrm>
              <a:off x="10210294" y="7810601"/>
              <a:ext cx="407549" cy="13616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41"/>
            <p:cNvSpPr/>
            <p:nvPr/>
          </p:nvSpPr>
          <p:spPr>
            <a:xfrm>
              <a:off x="10792508" y="8385765"/>
              <a:ext cx="407549" cy="7864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pl42"/>
            <p:cNvSpPr/>
            <p:nvPr/>
          </p:nvSpPr>
          <p:spPr>
            <a:xfrm>
              <a:off x="7502999" y="6867288"/>
              <a:ext cx="3493284" cy="2103245"/>
            </a:xfrm>
            <a:custGeom>
              <a:avLst/>
              <a:pathLst>
                <a:path w="3493284" h="2103245">
                  <a:moveTo>
                    <a:pt x="0" y="0"/>
                  </a:moveTo>
                  <a:lnTo>
                    <a:pt x="582214" y="1527013"/>
                  </a:lnTo>
                  <a:lnTo>
                    <a:pt x="1164428" y="1656665"/>
                  </a:lnTo>
                  <a:lnTo>
                    <a:pt x="1746642" y="1238897"/>
                  </a:lnTo>
                  <a:lnTo>
                    <a:pt x="2328856" y="43217"/>
                  </a:lnTo>
                  <a:lnTo>
                    <a:pt x="2911070" y="633854"/>
                  </a:lnTo>
                  <a:lnTo>
                    <a:pt x="3493284" y="2103245"/>
                  </a:lnTo>
                </a:path>
              </a:pathLst>
            </a:custGeom>
            <a:ln w="40651" cap="flat">
              <a:solidFill>
                <a:srgbClr val="000000">
                  <a:alpha val="100000"/>
                </a:srgbClr>
              </a:solidFill>
              <a:prstDash val="solid"/>
              <a:round/>
            </a:ln>
          </p:spPr>
          <p:txBody>
            <a:bodyPr/>
            <a:lstStyle/>
            <a:p/>
          </p:txBody>
        </p:sp>
        <p:sp>
          <p:nvSpPr>
            <p:cNvPr id="506" name="rc43"/>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507"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8" name="tx45"/>
            <p:cNvSpPr/>
            <p:nvPr/>
          </p:nvSpPr>
          <p:spPr>
            <a:xfrm>
              <a:off x="6843756" y="858300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509" name="tx46"/>
            <p:cNvSpPr/>
            <p:nvPr/>
          </p:nvSpPr>
          <p:spPr>
            <a:xfrm>
              <a:off x="6801340" y="79961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tx47"/>
            <p:cNvSpPr/>
            <p:nvPr/>
          </p:nvSpPr>
          <p:spPr>
            <a:xfrm>
              <a:off x="6801340" y="74092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1" name="tx48"/>
            <p:cNvSpPr/>
            <p:nvPr/>
          </p:nvSpPr>
          <p:spPr>
            <a:xfrm>
              <a:off x="6801340" y="682229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2" name="pl4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50"/>
            <p:cNvSpPr/>
            <p:nvPr/>
          </p:nvSpPr>
          <p:spPr>
            <a:xfrm>
              <a:off x="7118876" y="85853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51"/>
            <p:cNvSpPr/>
            <p:nvPr/>
          </p:nvSpPr>
          <p:spPr>
            <a:xfrm>
              <a:off x="7118876" y="79984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52"/>
            <p:cNvSpPr/>
            <p:nvPr/>
          </p:nvSpPr>
          <p:spPr>
            <a:xfrm>
              <a:off x="7118876" y="74115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53"/>
            <p:cNvSpPr/>
            <p:nvPr/>
          </p:nvSpPr>
          <p:spPr>
            <a:xfrm>
              <a:off x="7118876" y="68246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5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pl55"/>
            <p:cNvSpPr/>
            <p:nvPr/>
          </p:nvSpPr>
          <p:spPr>
            <a:xfrm>
              <a:off x="11345612" y="845192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9" name="pl56"/>
            <p:cNvSpPr/>
            <p:nvPr/>
          </p:nvSpPr>
          <p:spPr>
            <a:xfrm>
              <a:off x="11345612" y="77316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0" name="pl57"/>
            <p:cNvSpPr/>
            <p:nvPr/>
          </p:nvSpPr>
          <p:spPr>
            <a:xfrm>
              <a:off x="11345612" y="70113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1" name="tx5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2" name="tx59"/>
            <p:cNvSpPr/>
            <p:nvPr/>
          </p:nvSpPr>
          <p:spPr>
            <a:xfrm>
              <a:off x="11443669" y="845155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23" name="tx60"/>
            <p:cNvSpPr/>
            <p:nvPr/>
          </p:nvSpPr>
          <p:spPr>
            <a:xfrm>
              <a:off x="11443669" y="772932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24" name="tx61"/>
            <p:cNvSpPr/>
            <p:nvPr/>
          </p:nvSpPr>
          <p:spPr>
            <a:xfrm>
              <a:off x="11443669" y="70090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525" name="pl62"/>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3"/>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4"/>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5"/>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66"/>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67"/>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68"/>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69"/>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3" name="tx70"/>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4" name="tx71"/>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5" name="tx72"/>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6" name="tx73"/>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7" name="tx74"/>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8" name="tx75"/>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76"/>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0" name="tx77"/>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1"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2"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3" name="rc80"/>
            <p:cNvSpPr/>
            <p:nvPr/>
          </p:nvSpPr>
          <p:spPr>
            <a:xfrm>
              <a:off x="6607132" y="10217410"/>
              <a:ext cx="1051268" cy="182880"/>
            </a:xfrm>
            <a:prstGeom prst="rect">
              <a:avLst/>
            </a:prstGeom>
            <a:solidFill>
              <a:srgbClr val="FFFFFF">
                <a:alpha val="100000"/>
              </a:srgbClr>
            </a:solidFill>
          </p:spPr>
          <p:txBody>
            <a:bodyPr/>
            <a:lstStyle/>
            <a:p/>
          </p:txBody>
        </p:sp>
        <p:sp>
          <p:nvSpPr>
            <p:cNvPr id="544" name="rc81"/>
            <p:cNvSpPr/>
            <p:nvPr/>
          </p:nvSpPr>
          <p:spPr>
            <a:xfrm>
              <a:off x="6607132" y="10217410"/>
              <a:ext cx="182879" cy="182880"/>
            </a:xfrm>
            <a:prstGeom prst="rect">
              <a:avLst/>
            </a:prstGeom>
            <a:solidFill>
              <a:srgbClr val="FFFFFF">
                <a:alpha val="100000"/>
              </a:srgbClr>
            </a:solidFill>
          </p:spPr>
          <p:txBody>
            <a:bodyPr/>
            <a:lstStyle/>
            <a:p/>
          </p:txBody>
        </p:sp>
        <p:sp>
          <p:nvSpPr>
            <p:cNvPr id="545" name="pl82"/>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6" name="tx83"/>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7" name="rc84"/>
            <p:cNvSpPr/>
            <p:nvPr/>
          </p:nvSpPr>
          <p:spPr>
            <a:xfrm>
              <a:off x="7838400" y="10217410"/>
              <a:ext cx="4048799" cy="182880"/>
            </a:xfrm>
            <a:prstGeom prst="rect">
              <a:avLst/>
            </a:prstGeom>
            <a:solidFill>
              <a:srgbClr val="FFFFFF">
                <a:alpha val="100000"/>
              </a:srgbClr>
            </a:solidFill>
          </p:spPr>
          <p:txBody>
            <a:bodyPr/>
            <a:lstStyle/>
            <a:p/>
          </p:txBody>
        </p:sp>
        <p:sp>
          <p:nvSpPr>
            <p:cNvPr id="548" name="rc85"/>
            <p:cNvSpPr/>
            <p:nvPr/>
          </p:nvSpPr>
          <p:spPr>
            <a:xfrm>
              <a:off x="7838400" y="10217410"/>
              <a:ext cx="182879" cy="182880"/>
            </a:xfrm>
            <a:prstGeom prst="rect">
              <a:avLst/>
            </a:prstGeom>
            <a:solidFill>
              <a:srgbClr val="FFFFFF">
                <a:alpha val="100000"/>
              </a:srgbClr>
            </a:solidFill>
          </p:spPr>
          <p:txBody>
            <a:bodyPr/>
            <a:lstStyle/>
            <a:p/>
          </p:txBody>
        </p:sp>
        <p:sp>
          <p:nvSpPr>
            <p:cNvPr id="549" name="rc86"/>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0" name="rc87"/>
            <p:cNvSpPr/>
            <p:nvPr/>
          </p:nvSpPr>
          <p:spPr>
            <a:xfrm>
              <a:off x="8929641" y="10217410"/>
              <a:ext cx="182879" cy="182880"/>
            </a:xfrm>
            <a:prstGeom prst="rect">
              <a:avLst/>
            </a:prstGeom>
            <a:solidFill>
              <a:srgbClr val="FFFFFF">
                <a:alpha val="100000"/>
              </a:srgbClr>
            </a:solidFill>
          </p:spPr>
          <p:txBody>
            <a:bodyPr/>
            <a:lstStyle/>
            <a:p/>
          </p:txBody>
        </p:sp>
        <p:sp>
          <p:nvSpPr>
            <p:cNvPr id="551" name="rc88"/>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2" name="rc89"/>
            <p:cNvSpPr/>
            <p:nvPr/>
          </p:nvSpPr>
          <p:spPr>
            <a:xfrm>
              <a:off x="9855682" y="10217410"/>
              <a:ext cx="182879" cy="182880"/>
            </a:xfrm>
            <a:prstGeom prst="rect">
              <a:avLst/>
            </a:prstGeom>
            <a:solidFill>
              <a:srgbClr val="FFFFFF">
                <a:alpha val="100000"/>
              </a:srgbClr>
            </a:solidFill>
          </p:spPr>
          <p:txBody>
            <a:bodyPr/>
            <a:lstStyle/>
            <a:p/>
          </p:txBody>
        </p:sp>
        <p:sp>
          <p:nvSpPr>
            <p:cNvPr id="553" name="rc90"/>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4" name="rc91"/>
            <p:cNvSpPr/>
            <p:nvPr/>
          </p:nvSpPr>
          <p:spPr>
            <a:xfrm>
              <a:off x="10857923" y="10217410"/>
              <a:ext cx="182880" cy="182880"/>
            </a:xfrm>
            <a:prstGeom prst="rect">
              <a:avLst/>
            </a:prstGeom>
            <a:solidFill>
              <a:srgbClr val="FFFFFF">
                <a:alpha val="100000"/>
              </a:srgbClr>
            </a:solidFill>
          </p:spPr>
          <p:txBody>
            <a:bodyPr/>
            <a:lstStyle/>
            <a:p/>
          </p:txBody>
        </p:sp>
        <p:sp>
          <p:nvSpPr>
            <p:cNvPr id="555" name="rc92"/>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6" name="tx93"/>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7" name="tx94"/>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8" name="tx95"/>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9" name="tx96"/>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0" name="tx97"/>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1" name=""/>
          <p:cNvGrpSpPr/>
          <p:nvPr/>
        </p:nvGrpSpPr>
        <p:grpSpPr>
          <a:xfrm>
            <a:off x="12527280" y="6217920"/>
            <a:ext cx="5486400" cy="4297680"/>
            <a:chOff x="12527280" y="6217920"/>
            <a:chExt cx="5486400" cy="4297680"/>
          </a:xfrm>
        </p:grpSpPr>
        <p:sp>
          <p:nvSpPr>
            <p:cNvPr id="5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7"/>
            <p:cNvSpPr/>
            <p:nvPr/>
          </p:nvSpPr>
          <p:spPr>
            <a:xfrm>
              <a:off x="13325144" y="6689277"/>
              <a:ext cx="4510689" cy="153644"/>
            </a:xfrm>
            <a:custGeom>
              <a:avLst/>
              <a:pathLst>
                <a:path w="4510689" h="153644">
                  <a:moveTo>
                    <a:pt x="0" y="51214"/>
                  </a:moveTo>
                  <a:lnTo>
                    <a:pt x="180427" y="0"/>
                  </a:lnTo>
                  <a:lnTo>
                    <a:pt x="360855" y="0"/>
                  </a:lnTo>
                  <a:lnTo>
                    <a:pt x="541282" y="0"/>
                  </a:lnTo>
                  <a:lnTo>
                    <a:pt x="721710" y="0"/>
                  </a:lnTo>
                  <a:lnTo>
                    <a:pt x="902137" y="0"/>
                  </a:lnTo>
                  <a:lnTo>
                    <a:pt x="1082565" y="25607"/>
                  </a:lnTo>
                  <a:lnTo>
                    <a:pt x="1262993" y="51214"/>
                  </a:lnTo>
                  <a:lnTo>
                    <a:pt x="1443420" y="76822"/>
                  </a:lnTo>
                  <a:lnTo>
                    <a:pt x="1623848" y="102429"/>
                  </a:lnTo>
                  <a:lnTo>
                    <a:pt x="1804275" y="102429"/>
                  </a:lnTo>
                  <a:lnTo>
                    <a:pt x="1984703" y="102429"/>
                  </a:lnTo>
                  <a:lnTo>
                    <a:pt x="2165131" y="51214"/>
                  </a:lnTo>
                  <a:lnTo>
                    <a:pt x="2345558" y="76822"/>
                  </a:lnTo>
                  <a:lnTo>
                    <a:pt x="2525986" y="0"/>
                  </a:lnTo>
                  <a:lnTo>
                    <a:pt x="2706413" y="51214"/>
                  </a:lnTo>
                  <a:lnTo>
                    <a:pt x="2886841" y="51214"/>
                  </a:lnTo>
                  <a:lnTo>
                    <a:pt x="3067268" y="25607"/>
                  </a:lnTo>
                  <a:lnTo>
                    <a:pt x="3247696" y="25607"/>
                  </a:lnTo>
                  <a:lnTo>
                    <a:pt x="3428124" y="51214"/>
                  </a:lnTo>
                  <a:lnTo>
                    <a:pt x="3608551" y="0"/>
                  </a:lnTo>
                  <a:lnTo>
                    <a:pt x="3788979" y="76822"/>
                  </a:lnTo>
                  <a:lnTo>
                    <a:pt x="3969406" y="0"/>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577" name="pl18"/>
            <p:cNvSpPr/>
            <p:nvPr/>
          </p:nvSpPr>
          <p:spPr>
            <a:xfrm>
              <a:off x="14768565" y="6714885"/>
              <a:ext cx="3067268" cy="486542"/>
            </a:xfrm>
            <a:custGeom>
              <a:avLst/>
              <a:pathLst>
                <a:path w="3067268" h="486542">
                  <a:moveTo>
                    <a:pt x="0" y="486542"/>
                  </a:moveTo>
                  <a:lnTo>
                    <a:pt x="180427" y="128037"/>
                  </a:lnTo>
                  <a:lnTo>
                    <a:pt x="360855" y="0"/>
                  </a:lnTo>
                  <a:lnTo>
                    <a:pt x="541282" y="128037"/>
                  </a:lnTo>
                  <a:lnTo>
                    <a:pt x="721710" y="128037"/>
                  </a:lnTo>
                  <a:lnTo>
                    <a:pt x="902137" y="102429"/>
                  </a:lnTo>
                  <a:lnTo>
                    <a:pt x="1082565" y="76822"/>
                  </a:lnTo>
                  <a:lnTo>
                    <a:pt x="1262993" y="102429"/>
                  </a:lnTo>
                  <a:lnTo>
                    <a:pt x="1443420" y="102429"/>
                  </a:lnTo>
                  <a:lnTo>
                    <a:pt x="1623848" y="51214"/>
                  </a:lnTo>
                  <a:lnTo>
                    <a:pt x="1804275" y="102429"/>
                  </a:lnTo>
                  <a:lnTo>
                    <a:pt x="1984703" y="102429"/>
                  </a:lnTo>
                  <a:lnTo>
                    <a:pt x="2165131" y="51214"/>
                  </a:lnTo>
                  <a:lnTo>
                    <a:pt x="2345558" y="76822"/>
                  </a:lnTo>
                  <a:lnTo>
                    <a:pt x="2525986" y="51214"/>
                  </a:lnTo>
                  <a:lnTo>
                    <a:pt x="2706413" y="76822"/>
                  </a:lnTo>
                  <a:lnTo>
                    <a:pt x="2886841" y="25607"/>
                  </a:lnTo>
                  <a:lnTo>
                    <a:pt x="3067268" y="51214"/>
                  </a:lnTo>
                </a:path>
              </a:pathLst>
            </a:custGeom>
            <a:ln w="32521" cap="flat">
              <a:solidFill>
                <a:srgbClr val="00A173">
                  <a:alpha val="100000"/>
                </a:srgbClr>
              </a:solidFill>
              <a:prstDash val="solid"/>
              <a:round/>
            </a:ln>
          </p:spPr>
          <p:txBody>
            <a:bodyPr/>
            <a:lstStyle/>
            <a:p/>
          </p:txBody>
        </p:sp>
        <p:sp>
          <p:nvSpPr>
            <p:cNvPr id="57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3" name="rc84"/>
            <p:cNvSpPr/>
            <p:nvPr/>
          </p:nvSpPr>
          <p:spPr>
            <a:xfrm>
              <a:off x="14005791" y="9941072"/>
              <a:ext cx="3149396" cy="504938"/>
            </a:xfrm>
            <a:prstGeom prst="rect">
              <a:avLst/>
            </a:prstGeom>
            <a:solidFill>
              <a:srgbClr val="FFFFFF">
                <a:alpha val="100000"/>
              </a:srgbClr>
            </a:solidFill>
          </p:spPr>
          <p:txBody>
            <a:bodyPr/>
            <a:lstStyle/>
            <a:p/>
          </p:txBody>
        </p:sp>
        <p:sp>
          <p:nvSpPr>
            <p:cNvPr id="64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9" name=""/>
          <p:cNvGrpSpPr/>
          <p:nvPr/>
        </p:nvGrpSpPr>
        <p:grpSpPr>
          <a:xfrm>
            <a:off x="594360" y="6217920"/>
            <a:ext cx="5562295" cy="4108319"/>
            <a:chOff x="594360" y="6217920"/>
            <a:chExt cx="5562295" cy="4108319"/>
          </a:xfrm>
        </p:grpSpPr>
        <p:sp>
          <p:nvSpPr>
            <p:cNvPr id="65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1" name="rc4"/>
            <p:cNvSpPr/>
            <p:nvPr/>
          </p:nvSpPr>
          <p:spPr>
            <a:xfrm>
              <a:off x="219525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2" name="rc5"/>
            <p:cNvSpPr/>
            <p:nvPr/>
          </p:nvSpPr>
          <p:spPr>
            <a:xfrm>
              <a:off x="222349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6"/>
            <p:cNvSpPr/>
            <p:nvPr/>
          </p:nvSpPr>
          <p:spPr>
            <a:xfrm>
              <a:off x="250585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
            <p:cNvSpPr/>
            <p:nvPr/>
          </p:nvSpPr>
          <p:spPr>
            <a:xfrm>
              <a:off x="2788223"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5" name="rc8"/>
            <p:cNvSpPr/>
            <p:nvPr/>
          </p:nvSpPr>
          <p:spPr>
            <a:xfrm>
              <a:off x="3070588"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6" name="rc9"/>
            <p:cNvSpPr/>
            <p:nvPr/>
          </p:nvSpPr>
          <p:spPr>
            <a:xfrm>
              <a:off x="3352953" y="6544587"/>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57" name="rc10"/>
            <p:cNvSpPr/>
            <p:nvPr/>
          </p:nvSpPr>
          <p:spPr>
            <a:xfrm>
              <a:off x="3635318"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8" name="rc11"/>
            <p:cNvSpPr/>
            <p:nvPr/>
          </p:nvSpPr>
          <p:spPr>
            <a:xfrm>
              <a:off x="3917683" y="6544587"/>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59" name="rc12"/>
            <p:cNvSpPr/>
            <p:nvPr/>
          </p:nvSpPr>
          <p:spPr>
            <a:xfrm>
              <a:off x="420004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0" name="rc13"/>
            <p:cNvSpPr/>
            <p:nvPr/>
          </p:nvSpPr>
          <p:spPr>
            <a:xfrm>
              <a:off x="4482413" y="6544587"/>
              <a:ext cx="282365" cy="282365"/>
            </a:xfrm>
            <a:prstGeom prst="rect">
              <a:avLst/>
            </a:prstGeom>
            <a:solidFill>
              <a:srgbClr val="FDB095">
                <a:alpha val="100000"/>
              </a:srgbClr>
            </a:solidFill>
            <a:ln w="5420" cap="flat">
              <a:solidFill>
                <a:srgbClr val="FFFFFF">
                  <a:alpha val="100000"/>
                </a:srgbClr>
              </a:solidFill>
              <a:prstDash val="solid"/>
              <a:miter/>
            </a:ln>
          </p:spPr>
          <p:txBody>
            <a:bodyPr/>
            <a:lstStyle/>
            <a:p/>
          </p:txBody>
        </p:sp>
        <p:sp>
          <p:nvSpPr>
            <p:cNvPr id="661" name="rc14"/>
            <p:cNvSpPr/>
            <p:nvPr/>
          </p:nvSpPr>
          <p:spPr>
            <a:xfrm>
              <a:off x="4764778"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2" name="rc15"/>
            <p:cNvSpPr/>
            <p:nvPr/>
          </p:nvSpPr>
          <p:spPr>
            <a:xfrm>
              <a:off x="504714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16"/>
            <p:cNvSpPr/>
            <p:nvPr/>
          </p:nvSpPr>
          <p:spPr>
            <a:xfrm>
              <a:off x="5329509"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4" name="rc17"/>
            <p:cNvSpPr/>
            <p:nvPr/>
          </p:nvSpPr>
          <p:spPr>
            <a:xfrm>
              <a:off x="222349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18"/>
            <p:cNvSpPr/>
            <p:nvPr/>
          </p:nvSpPr>
          <p:spPr>
            <a:xfrm>
              <a:off x="250585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19"/>
            <p:cNvSpPr/>
            <p:nvPr/>
          </p:nvSpPr>
          <p:spPr>
            <a:xfrm>
              <a:off x="2788223"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20"/>
            <p:cNvSpPr/>
            <p:nvPr/>
          </p:nvSpPr>
          <p:spPr>
            <a:xfrm>
              <a:off x="307058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21"/>
            <p:cNvSpPr/>
            <p:nvPr/>
          </p:nvSpPr>
          <p:spPr>
            <a:xfrm>
              <a:off x="3352953" y="682695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9" name="rc22"/>
            <p:cNvSpPr/>
            <p:nvPr/>
          </p:nvSpPr>
          <p:spPr>
            <a:xfrm>
              <a:off x="3635318"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0" name="rc23"/>
            <p:cNvSpPr/>
            <p:nvPr/>
          </p:nvSpPr>
          <p:spPr>
            <a:xfrm>
              <a:off x="3917683"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1" name="rc24"/>
            <p:cNvSpPr/>
            <p:nvPr/>
          </p:nvSpPr>
          <p:spPr>
            <a:xfrm>
              <a:off x="4200048" y="682695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72" name="rc25"/>
            <p:cNvSpPr/>
            <p:nvPr/>
          </p:nvSpPr>
          <p:spPr>
            <a:xfrm>
              <a:off x="4482413" y="682695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3" name="rc26"/>
            <p:cNvSpPr/>
            <p:nvPr/>
          </p:nvSpPr>
          <p:spPr>
            <a:xfrm>
              <a:off x="4764778" y="682695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4" name="rc27"/>
            <p:cNvSpPr/>
            <p:nvPr/>
          </p:nvSpPr>
          <p:spPr>
            <a:xfrm>
              <a:off x="50471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28"/>
            <p:cNvSpPr/>
            <p:nvPr/>
          </p:nvSpPr>
          <p:spPr>
            <a:xfrm>
              <a:off x="53295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29"/>
            <p:cNvSpPr/>
            <p:nvPr/>
          </p:nvSpPr>
          <p:spPr>
            <a:xfrm>
              <a:off x="222349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30"/>
            <p:cNvSpPr/>
            <p:nvPr/>
          </p:nvSpPr>
          <p:spPr>
            <a:xfrm>
              <a:off x="250585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1"/>
            <p:cNvSpPr/>
            <p:nvPr/>
          </p:nvSpPr>
          <p:spPr>
            <a:xfrm>
              <a:off x="2788223"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9" name="rc32"/>
            <p:cNvSpPr/>
            <p:nvPr/>
          </p:nvSpPr>
          <p:spPr>
            <a:xfrm>
              <a:off x="307058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33"/>
            <p:cNvSpPr/>
            <p:nvPr/>
          </p:nvSpPr>
          <p:spPr>
            <a:xfrm>
              <a:off x="3352953"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1" name="rc34"/>
            <p:cNvSpPr/>
            <p:nvPr/>
          </p:nvSpPr>
          <p:spPr>
            <a:xfrm>
              <a:off x="3635318" y="710931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2" name="rc35"/>
            <p:cNvSpPr/>
            <p:nvPr/>
          </p:nvSpPr>
          <p:spPr>
            <a:xfrm>
              <a:off x="3917683"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83" name="rc36"/>
            <p:cNvSpPr/>
            <p:nvPr/>
          </p:nvSpPr>
          <p:spPr>
            <a:xfrm>
              <a:off x="4200048"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4" name="rc37"/>
            <p:cNvSpPr/>
            <p:nvPr/>
          </p:nvSpPr>
          <p:spPr>
            <a:xfrm>
              <a:off x="4482413" y="710931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5" name="rc38"/>
            <p:cNvSpPr/>
            <p:nvPr/>
          </p:nvSpPr>
          <p:spPr>
            <a:xfrm>
              <a:off x="47647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39"/>
            <p:cNvSpPr/>
            <p:nvPr/>
          </p:nvSpPr>
          <p:spPr>
            <a:xfrm>
              <a:off x="50471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40"/>
            <p:cNvSpPr/>
            <p:nvPr/>
          </p:nvSpPr>
          <p:spPr>
            <a:xfrm>
              <a:off x="53295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1"/>
            <p:cNvSpPr/>
            <p:nvPr/>
          </p:nvSpPr>
          <p:spPr>
            <a:xfrm>
              <a:off x="222349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42"/>
            <p:cNvSpPr/>
            <p:nvPr/>
          </p:nvSpPr>
          <p:spPr>
            <a:xfrm>
              <a:off x="250585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43"/>
            <p:cNvSpPr/>
            <p:nvPr/>
          </p:nvSpPr>
          <p:spPr>
            <a:xfrm>
              <a:off x="2788223" y="739168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91" name="rc44"/>
            <p:cNvSpPr/>
            <p:nvPr/>
          </p:nvSpPr>
          <p:spPr>
            <a:xfrm>
              <a:off x="3070588"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2" name="rc45"/>
            <p:cNvSpPr/>
            <p:nvPr/>
          </p:nvSpPr>
          <p:spPr>
            <a:xfrm>
              <a:off x="335295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46"/>
            <p:cNvSpPr/>
            <p:nvPr/>
          </p:nvSpPr>
          <p:spPr>
            <a:xfrm>
              <a:off x="3635318"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94" name="rc47"/>
            <p:cNvSpPr/>
            <p:nvPr/>
          </p:nvSpPr>
          <p:spPr>
            <a:xfrm>
              <a:off x="3917683"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5" name="rc48"/>
            <p:cNvSpPr/>
            <p:nvPr/>
          </p:nvSpPr>
          <p:spPr>
            <a:xfrm>
              <a:off x="4200048"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6" name="rc49"/>
            <p:cNvSpPr/>
            <p:nvPr/>
          </p:nvSpPr>
          <p:spPr>
            <a:xfrm>
              <a:off x="4482413"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7" name="rc50"/>
            <p:cNvSpPr/>
            <p:nvPr/>
          </p:nvSpPr>
          <p:spPr>
            <a:xfrm>
              <a:off x="47647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1"/>
            <p:cNvSpPr/>
            <p:nvPr/>
          </p:nvSpPr>
          <p:spPr>
            <a:xfrm>
              <a:off x="50471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52"/>
            <p:cNvSpPr/>
            <p:nvPr/>
          </p:nvSpPr>
          <p:spPr>
            <a:xfrm>
              <a:off x="53295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53"/>
            <p:cNvSpPr/>
            <p:nvPr/>
          </p:nvSpPr>
          <p:spPr>
            <a:xfrm>
              <a:off x="222349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4"/>
            <p:cNvSpPr/>
            <p:nvPr/>
          </p:nvSpPr>
          <p:spPr>
            <a:xfrm>
              <a:off x="250585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5"/>
            <p:cNvSpPr/>
            <p:nvPr/>
          </p:nvSpPr>
          <p:spPr>
            <a:xfrm>
              <a:off x="278822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6"/>
            <p:cNvSpPr/>
            <p:nvPr/>
          </p:nvSpPr>
          <p:spPr>
            <a:xfrm>
              <a:off x="307058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57"/>
            <p:cNvSpPr/>
            <p:nvPr/>
          </p:nvSpPr>
          <p:spPr>
            <a:xfrm>
              <a:off x="33529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58"/>
            <p:cNvSpPr/>
            <p:nvPr/>
          </p:nvSpPr>
          <p:spPr>
            <a:xfrm>
              <a:off x="363531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59"/>
            <p:cNvSpPr/>
            <p:nvPr/>
          </p:nvSpPr>
          <p:spPr>
            <a:xfrm>
              <a:off x="3917683" y="767404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07" name="rc60"/>
            <p:cNvSpPr/>
            <p:nvPr/>
          </p:nvSpPr>
          <p:spPr>
            <a:xfrm>
              <a:off x="4200048" y="767404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08" name="rc61"/>
            <p:cNvSpPr/>
            <p:nvPr/>
          </p:nvSpPr>
          <p:spPr>
            <a:xfrm>
              <a:off x="44824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62"/>
            <p:cNvSpPr/>
            <p:nvPr/>
          </p:nvSpPr>
          <p:spPr>
            <a:xfrm>
              <a:off x="47647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63"/>
            <p:cNvSpPr/>
            <p:nvPr/>
          </p:nvSpPr>
          <p:spPr>
            <a:xfrm>
              <a:off x="50471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64"/>
            <p:cNvSpPr/>
            <p:nvPr/>
          </p:nvSpPr>
          <p:spPr>
            <a:xfrm>
              <a:off x="53295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5"/>
            <p:cNvSpPr/>
            <p:nvPr/>
          </p:nvSpPr>
          <p:spPr>
            <a:xfrm>
              <a:off x="222349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6"/>
            <p:cNvSpPr/>
            <p:nvPr/>
          </p:nvSpPr>
          <p:spPr>
            <a:xfrm>
              <a:off x="250585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7"/>
            <p:cNvSpPr/>
            <p:nvPr/>
          </p:nvSpPr>
          <p:spPr>
            <a:xfrm>
              <a:off x="278822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68"/>
            <p:cNvSpPr/>
            <p:nvPr/>
          </p:nvSpPr>
          <p:spPr>
            <a:xfrm>
              <a:off x="307058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69"/>
            <p:cNvSpPr/>
            <p:nvPr/>
          </p:nvSpPr>
          <p:spPr>
            <a:xfrm>
              <a:off x="3352953"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7" name="rc70"/>
            <p:cNvSpPr/>
            <p:nvPr/>
          </p:nvSpPr>
          <p:spPr>
            <a:xfrm>
              <a:off x="3635318"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8" name="rc71"/>
            <p:cNvSpPr/>
            <p:nvPr/>
          </p:nvSpPr>
          <p:spPr>
            <a:xfrm>
              <a:off x="3917683"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9" name="rc72"/>
            <p:cNvSpPr/>
            <p:nvPr/>
          </p:nvSpPr>
          <p:spPr>
            <a:xfrm>
              <a:off x="4200048"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0" name="rc73"/>
            <p:cNvSpPr/>
            <p:nvPr/>
          </p:nvSpPr>
          <p:spPr>
            <a:xfrm>
              <a:off x="4482413"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1" name="rc74"/>
            <p:cNvSpPr/>
            <p:nvPr/>
          </p:nvSpPr>
          <p:spPr>
            <a:xfrm>
              <a:off x="476477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75"/>
            <p:cNvSpPr/>
            <p:nvPr/>
          </p:nvSpPr>
          <p:spPr>
            <a:xfrm>
              <a:off x="50471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76"/>
            <p:cNvSpPr/>
            <p:nvPr/>
          </p:nvSpPr>
          <p:spPr>
            <a:xfrm>
              <a:off x="53295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77"/>
            <p:cNvSpPr/>
            <p:nvPr/>
          </p:nvSpPr>
          <p:spPr>
            <a:xfrm>
              <a:off x="222349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78"/>
            <p:cNvSpPr/>
            <p:nvPr/>
          </p:nvSpPr>
          <p:spPr>
            <a:xfrm>
              <a:off x="250585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79"/>
            <p:cNvSpPr/>
            <p:nvPr/>
          </p:nvSpPr>
          <p:spPr>
            <a:xfrm>
              <a:off x="2788223"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27" name="rc80"/>
            <p:cNvSpPr/>
            <p:nvPr/>
          </p:nvSpPr>
          <p:spPr>
            <a:xfrm>
              <a:off x="30705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1"/>
            <p:cNvSpPr/>
            <p:nvPr/>
          </p:nvSpPr>
          <p:spPr>
            <a:xfrm>
              <a:off x="3352953"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9" name="rc82"/>
            <p:cNvSpPr/>
            <p:nvPr/>
          </p:nvSpPr>
          <p:spPr>
            <a:xfrm>
              <a:off x="3635318" y="823877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30" name="rc83"/>
            <p:cNvSpPr/>
            <p:nvPr/>
          </p:nvSpPr>
          <p:spPr>
            <a:xfrm>
              <a:off x="3917683"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1" name="rc84"/>
            <p:cNvSpPr/>
            <p:nvPr/>
          </p:nvSpPr>
          <p:spPr>
            <a:xfrm>
              <a:off x="4200048"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2" name="rc85"/>
            <p:cNvSpPr/>
            <p:nvPr/>
          </p:nvSpPr>
          <p:spPr>
            <a:xfrm>
              <a:off x="4482413"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3" name="rc86"/>
            <p:cNvSpPr/>
            <p:nvPr/>
          </p:nvSpPr>
          <p:spPr>
            <a:xfrm>
              <a:off x="47647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87"/>
            <p:cNvSpPr/>
            <p:nvPr/>
          </p:nvSpPr>
          <p:spPr>
            <a:xfrm>
              <a:off x="50471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88"/>
            <p:cNvSpPr/>
            <p:nvPr/>
          </p:nvSpPr>
          <p:spPr>
            <a:xfrm>
              <a:off x="53295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89"/>
            <p:cNvSpPr/>
            <p:nvPr/>
          </p:nvSpPr>
          <p:spPr>
            <a:xfrm>
              <a:off x="222349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0"/>
            <p:cNvSpPr/>
            <p:nvPr/>
          </p:nvSpPr>
          <p:spPr>
            <a:xfrm>
              <a:off x="250585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1"/>
            <p:cNvSpPr/>
            <p:nvPr/>
          </p:nvSpPr>
          <p:spPr>
            <a:xfrm>
              <a:off x="278822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92"/>
            <p:cNvSpPr/>
            <p:nvPr/>
          </p:nvSpPr>
          <p:spPr>
            <a:xfrm>
              <a:off x="307058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3"/>
            <p:cNvSpPr/>
            <p:nvPr/>
          </p:nvSpPr>
          <p:spPr>
            <a:xfrm>
              <a:off x="3352953"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1" name="rc94"/>
            <p:cNvSpPr/>
            <p:nvPr/>
          </p:nvSpPr>
          <p:spPr>
            <a:xfrm>
              <a:off x="363531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95"/>
            <p:cNvSpPr/>
            <p:nvPr/>
          </p:nvSpPr>
          <p:spPr>
            <a:xfrm>
              <a:off x="3917683" y="852114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43" name="rc96"/>
            <p:cNvSpPr/>
            <p:nvPr/>
          </p:nvSpPr>
          <p:spPr>
            <a:xfrm>
              <a:off x="420004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97"/>
            <p:cNvSpPr/>
            <p:nvPr/>
          </p:nvSpPr>
          <p:spPr>
            <a:xfrm>
              <a:off x="44824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98"/>
            <p:cNvSpPr/>
            <p:nvPr/>
          </p:nvSpPr>
          <p:spPr>
            <a:xfrm>
              <a:off x="476477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99"/>
            <p:cNvSpPr/>
            <p:nvPr/>
          </p:nvSpPr>
          <p:spPr>
            <a:xfrm>
              <a:off x="50471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00"/>
            <p:cNvSpPr/>
            <p:nvPr/>
          </p:nvSpPr>
          <p:spPr>
            <a:xfrm>
              <a:off x="53295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01"/>
            <p:cNvSpPr/>
            <p:nvPr/>
          </p:nvSpPr>
          <p:spPr>
            <a:xfrm>
              <a:off x="2223493"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9" name="rc102"/>
            <p:cNvSpPr/>
            <p:nvPr/>
          </p:nvSpPr>
          <p:spPr>
            <a:xfrm>
              <a:off x="2505858"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50" name="rc103"/>
            <p:cNvSpPr/>
            <p:nvPr/>
          </p:nvSpPr>
          <p:spPr>
            <a:xfrm>
              <a:off x="2788223" y="8803508"/>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p:txBody>
        </p:sp>
        <p:sp>
          <p:nvSpPr>
            <p:cNvPr id="751" name="rc104"/>
            <p:cNvSpPr/>
            <p:nvPr/>
          </p:nvSpPr>
          <p:spPr>
            <a:xfrm>
              <a:off x="3070588"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52" name="rc105"/>
            <p:cNvSpPr/>
            <p:nvPr/>
          </p:nvSpPr>
          <p:spPr>
            <a:xfrm>
              <a:off x="3352953" y="880350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53" name="rc106"/>
            <p:cNvSpPr/>
            <p:nvPr/>
          </p:nvSpPr>
          <p:spPr>
            <a:xfrm>
              <a:off x="3635318"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54" name="rc107"/>
            <p:cNvSpPr/>
            <p:nvPr/>
          </p:nvSpPr>
          <p:spPr>
            <a:xfrm>
              <a:off x="3917683" y="880350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55" name="rc108"/>
            <p:cNvSpPr/>
            <p:nvPr/>
          </p:nvSpPr>
          <p:spPr>
            <a:xfrm>
              <a:off x="4200048"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56" name="rc109"/>
            <p:cNvSpPr/>
            <p:nvPr/>
          </p:nvSpPr>
          <p:spPr>
            <a:xfrm>
              <a:off x="4482413" y="880350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57" name="rc110"/>
            <p:cNvSpPr/>
            <p:nvPr/>
          </p:nvSpPr>
          <p:spPr>
            <a:xfrm>
              <a:off x="4764778" y="880350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58" name="rc111"/>
            <p:cNvSpPr/>
            <p:nvPr/>
          </p:nvSpPr>
          <p:spPr>
            <a:xfrm>
              <a:off x="504714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9" name="rc112"/>
            <p:cNvSpPr/>
            <p:nvPr/>
          </p:nvSpPr>
          <p:spPr>
            <a:xfrm>
              <a:off x="5329509"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60" name="tx113"/>
            <p:cNvSpPr/>
            <p:nvPr/>
          </p:nvSpPr>
          <p:spPr>
            <a:xfrm>
              <a:off x="1576587"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1" name="tx114"/>
            <p:cNvSpPr/>
            <p:nvPr/>
          </p:nvSpPr>
          <p:spPr>
            <a:xfrm>
              <a:off x="1398961" y="8603985"/>
              <a:ext cx="6349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TOCHIGI</a:t>
              </a:r>
            </a:p>
          </p:txBody>
        </p:sp>
        <p:sp>
          <p:nvSpPr>
            <p:cNvPr id="762" name="tx115"/>
            <p:cNvSpPr/>
            <p:nvPr/>
          </p:nvSpPr>
          <p:spPr>
            <a:xfrm>
              <a:off x="1508796" y="8321620"/>
              <a:ext cx="5251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OSAKA</a:t>
              </a:r>
            </a:p>
          </p:txBody>
        </p:sp>
        <p:sp>
          <p:nvSpPr>
            <p:cNvPr id="763" name="tx116"/>
            <p:cNvSpPr/>
            <p:nvPr/>
          </p:nvSpPr>
          <p:spPr>
            <a:xfrm>
              <a:off x="1568178" y="8039329"/>
              <a:ext cx="4657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CHIBA</a:t>
              </a:r>
            </a:p>
          </p:txBody>
        </p:sp>
        <p:sp>
          <p:nvSpPr>
            <p:cNvPr id="764" name="tx117"/>
            <p:cNvSpPr/>
            <p:nvPr/>
          </p:nvSpPr>
          <p:spPr>
            <a:xfrm>
              <a:off x="1110904" y="7756890"/>
              <a:ext cx="9230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KAGOSHIMA</a:t>
              </a:r>
            </a:p>
          </p:txBody>
        </p:sp>
        <p:sp>
          <p:nvSpPr>
            <p:cNvPr id="765" name="tx118"/>
            <p:cNvSpPr/>
            <p:nvPr/>
          </p:nvSpPr>
          <p:spPr>
            <a:xfrm>
              <a:off x="1627486" y="7474599"/>
              <a:ext cx="4064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AICHI</a:t>
              </a:r>
            </a:p>
          </p:txBody>
        </p:sp>
        <p:sp>
          <p:nvSpPr>
            <p:cNvPr id="766" name="tx119"/>
            <p:cNvSpPr/>
            <p:nvPr/>
          </p:nvSpPr>
          <p:spPr>
            <a:xfrm>
              <a:off x="1364954" y="7192234"/>
              <a:ext cx="6689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SAITAMA</a:t>
              </a:r>
            </a:p>
          </p:txBody>
        </p:sp>
        <p:sp>
          <p:nvSpPr>
            <p:cNvPr id="767" name="tx120"/>
            <p:cNvSpPr/>
            <p:nvPr/>
          </p:nvSpPr>
          <p:spPr>
            <a:xfrm>
              <a:off x="1153246" y="6909869"/>
              <a:ext cx="8806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KANAGAWA</a:t>
              </a:r>
            </a:p>
          </p:txBody>
        </p:sp>
        <p:sp>
          <p:nvSpPr>
            <p:cNvPr id="768" name="tx121"/>
            <p:cNvSpPr/>
            <p:nvPr/>
          </p:nvSpPr>
          <p:spPr>
            <a:xfrm>
              <a:off x="1500462" y="6627429"/>
              <a:ext cx="5334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TOKYO</a:t>
              </a:r>
            </a:p>
          </p:txBody>
        </p:sp>
        <p:sp>
          <p:nvSpPr>
            <p:cNvPr id="769" name="tx122"/>
            <p:cNvSpPr/>
            <p:nvPr/>
          </p:nvSpPr>
          <p:spPr>
            <a:xfrm rot="-2700000">
              <a:off x="192504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0" name="tx123"/>
            <p:cNvSpPr/>
            <p:nvPr/>
          </p:nvSpPr>
          <p:spPr>
            <a:xfrm rot="-2700000">
              <a:off x="220740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1" name="tx124"/>
            <p:cNvSpPr/>
            <p:nvPr/>
          </p:nvSpPr>
          <p:spPr>
            <a:xfrm rot="-2700000">
              <a:off x="248977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2" name="tx125"/>
            <p:cNvSpPr/>
            <p:nvPr/>
          </p:nvSpPr>
          <p:spPr>
            <a:xfrm rot="-2700000">
              <a:off x="27721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3" name="tx126"/>
            <p:cNvSpPr/>
            <p:nvPr/>
          </p:nvSpPr>
          <p:spPr>
            <a:xfrm rot="-2700000">
              <a:off x="30545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4" name="tx127"/>
            <p:cNvSpPr/>
            <p:nvPr/>
          </p:nvSpPr>
          <p:spPr>
            <a:xfrm rot="-2700000">
              <a:off x="33368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5" name="tx128"/>
            <p:cNvSpPr/>
            <p:nvPr/>
          </p:nvSpPr>
          <p:spPr>
            <a:xfrm rot="-2700000">
              <a:off x="3619204"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6" name="tx129"/>
            <p:cNvSpPr/>
            <p:nvPr/>
          </p:nvSpPr>
          <p:spPr>
            <a:xfrm rot="-2700000">
              <a:off x="39015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7" name="tx130"/>
            <p:cNvSpPr/>
            <p:nvPr/>
          </p:nvSpPr>
          <p:spPr>
            <a:xfrm rot="-2700000">
              <a:off x="41839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8" name="tx131"/>
            <p:cNvSpPr/>
            <p:nvPr/>
          </p:nvSpPr>
          <p:spPr>
            <a:xfrm rot="-2700000">
              <a:off x="44663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9" name="tx132"/>
            <p:cNvSpPr/>
            <p:nvPr/>
          </p:nvSpPr>
          <p:spPr>
            <a:xfrm rot="-2700000">
              <a:off x="47486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0" name="tx133"/>
            <p:cNvSpPr/>
            <p:nvPr/>
          </p:nvSpPr>
          <p:spPr>
            <a:xfrm rot="-2700000">
              <a:off x="50310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1" name="pic134"/>
            <p:cNvPicPr/>
            <p:nvPr/>
          </p:nvPicPr>
          <p:blipFill>
            <a:blip r:embed="rId2" cstate="print"/>
            <a:stretch>
              <a:fillRect/>
            </a:stretch>
          </p:blipFill>
          <p:spPr>
            <a:xfrm>
              <a:off x="2837683" y="9925424"/>
              <a:ext cx="2160000" cy="144000"/>
            </a:xfrm>
            <a:prstGeom prst="rect">
              <a:avLst/>
            </a:prstGeom>
          </p:spPr>
        </p:pic>
        <p:sp>
          <p:nvSpPr>
            <p:cNvPr id="782" name="pl135"/>
            <p:cNvSpPr/>
            <p:nvPr/>
          </p:nvSpPr>
          <p:spPr>
            <a:xfrm>
              <a:off x="351317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36"/>
            <p:cNvSpPr/>
            <p:nvPr/>
          </p:nvSpPr>
          <p:spPr>
            <a:xfrm>
              <a:off x="419878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37"/>
            <p:cNvSpPr/>
            <p:nvPr/>
          </p:nvSpPr>
          <p:spPr>
            <a:xfrm>
              <a:off x="488438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38"/>
            <p:cNvSpPr/>
            <p:nvPr/>
          </p:nvSpPr>
          <p:spPr>
            <a:xfrm>
              <a:off x="351317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pl139"/>
            <p:cNvSpPr/>
            <p:nvPr/>
          </p:nvSpPr>
          <p:spPr>
            <a:xfrm>
              <a:off x="419878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40"/>
            <p:cNvSpPr/>
            <p:nvPr/>
          </p:nvSpPr>
          <p:spPr>
            <a:xfrm>
              <a:off x="488438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tx141"/>
            <p:cNvSpPr/>
            <p:nvPr/>
          </p:nvSpPr>
          <p:spPr>
            <a:xfrm>
              <a:off x="344254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89" name="tx142"/>
            <p:cNvSpPr/>
            <p:nvPr/>
          </p:nvSpPr>
          <p:spPr>
            <a:xfrm>
              <a:off x="409283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90" name="tx143"/>
            <p:cNvSpPr/>
            <p:nvPr/>
          </p:nvSpPr>
          <p:spPr>
            <a:xfrm>
              <a:off x="477843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91"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9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Jordan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086737"/>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27694"/>
              <a:ext cx="237118" cy="57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95658"/>
              <a:ext cx="237118" cy="89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048295"/>
              <a:ext cx="237118" cy="2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25180"/>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82844"/>
              <a:ext cx="237118" cy="102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182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828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208964"/>
              <a:ext cx="237118" cy="973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663868"/>
              <a:ext cx="237118" cy="608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7" name="pg66"/>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14880"/>
              <a:ext cx="237118" cy="70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40508"/>
              <a:ext cx="237118" cy="448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405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34101"/>
              <a:ext cx="237118" cy="64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061109"/>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105959"/>
              <a:ext cx="237118" cy="179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1059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059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3433704"/>
              <a:ext cx="237118" cy="1672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894524"/>
              <a:ext cx="237118" cy="39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894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945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2876285"/>
              <a:ext cx="237118" cy="2018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63623"/>
              <a:ext cx="237118" cy="121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636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636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234592"/>
              <a:ext cx="237118" cy="9290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542133"/>
              <a:ext cx="237118" cy="730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625426"/>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21287"/>
              <a:ext cx="237118" cy="64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212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212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343513"/>
              <a:ext cx="237118" cy="877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945781"/>
              <a:ext cx="237118" cy="3395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39374"/>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133 case(s)</a:t>
              </a:r>
            </a:p>
          </p:txBody>
        </p:sp>
        <p:sp>
          <p:nvSpPr>
            <p:cNvPr id="127" name="pg126"/>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073923"/>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990631"/>
              <a:ext cx="237118" cy="288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856082"/>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535726"/>
              <a:ext cx="237118" cy="724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31587"/>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50808"/>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12366"/>
              <a:ext cx="237118" cy="166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048295"/>
              <a:ext cx="237118" cy="2242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041888"/>
              <a:ext cx="237118" cy="24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1" name="pg190"/>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170030"/>
              <a:ext cx="237118" cy="115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12366"/>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093145"/>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25180"/>
              <a:ext cx="237118" cy="160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76437"/>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55" name="pg254"/>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46915"/>
              <a:ext cx="237118" cy="38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53322"/>
              <a:ext cx="237118" cy="32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533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533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144401"/>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72544"/>
              <a:ext cx="237118" cy="128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067516"/>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734346"/>
              <a:ext cx="237118" cy="551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47343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7343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3702802"/>
              <a:ext cx="237118" cy="1031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657461"/>
              <a:ext cx="237118" cy="627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4657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657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3331190"/>
              <a:ext cx="237118" cy="1326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747161"/>
              <a:ext cx="237118" cy="538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47471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47471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112857"/>
              <a:ext cx="237118" cy="634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772789"/>
              <a:ext cx="237118" cy="512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47727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7727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055193"/>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137994"/>
              <a:ext cx="237118" cy="147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137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137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868896"/>
              <a:ext cx="237118" cy="269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04176" y="5227694"/>
              <a:ext cx="237118" cy="57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04176" y="52276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04176" y="52276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904176" y="5170030"/>
              <a:ext cx="237118" cy="57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387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5593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6" name="tx435"/>
            <p:cNvSpPr/>
            <p:nvPr/>
          </p:nvSpPr>
          <p:spPr>
            <a:xfrm>
              <a:off x="1230614" y="391865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7" name="tx436"/>
            <p:cNvSpPr/>
            <p:nvPr/>
          </p:nvSpPr>
          <p:spPr>
            <a:xfrm>
              <a:off x="1230614" y="327783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8" name="tx437"/>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6446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363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068913" y="6510025"/>
              <a:ext cx="4191941" cy="2788960"/>
            </a:xfrm>
            <a:prstGeom prst="rect">
              <a:avLst/>
            </a:prstGeom>
            <a:solidFill>
              <a:srgbClr val="FFFFFF">
                <a:alpha val="100000"/>
              </a:srgbClr>
            </a:solidFill>
          </p:spPr>
          <p:txBody>
            <a:bodyPr/>
            <a:lstStyle/>
            <a:p/>
          </p:txBody>
        </p:sp>
        <p:sp>
          <p:nvSpPr>
            <p:cNvPr id="462" name="pl6"/>
            <p:cNvSpPr/>
            <p:nvPr/>
          </p:nvSpPr>
          <p:spPr>
            <a:xfrm>
              <a:off x="7068913" y="882394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3" name="pl7"/>
            <p:cNvSpPr/>
            <p:nvPr/>
          </p:nvSpPr>
          <p:spPr>
            <a:xfrm>
              <a:off x="7068913" y="812739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4" name="pl8"/>
            <p:cNvSpPr/>
            <p:nvPr/>
          </p:nvSpPr>
          <p:spPr>
            <a:xfrm>
              <a:off x="7068913" y="743085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5" name="pl9"/>
            <p:cNvSpPr/>
            <p:nvPr/>
          </p:nvSpPr>
          <p:spPr>
            <a:xfrm>
              <a:off x="7068913" y="673431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6"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pl11"/>
            <p:cNvSpPr/>
            <p:nvPr/>
          </p:nvSpPr>
          <p:spPr>
            <a:xfrm>
              <a:off x="7068913" y="847567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8" name="pl12"/>
            <p:cNvSpPr/>
            <p:nvPr/>
          </p:nvSpPr>
          <p:spPr>
            <a:xfrm>
              <a:off x="7068913" y="777912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9" name="pl13"/>
            <p:cNvSpPr/>
            <p:nvPr/>
          </p:nvSpPr>
          <p:spPr>
            <a:xfrm>
              <a:off x="7068913" y="708258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0" name="rc14"/>
            <p:cNvSpPr/>
            <p:nvPr/>
          </p:nvSpPr>
          <p:spPr>
            <a:xfrm>
              <a:off x="7214466" y="7389063"/>
              <a:ext cx="407549" cy="2786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7796680" y="7054722"/>
              <a:ext cx="407549" cy="5850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8378894" y="7611957"/>
              <a:ext cx="407549"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8961109" y="8113468"/>
              <a:ext cx="407549" cy="2228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9543323" y="8419947"/>
              <a:ext cx="407549" cy="2507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10125537" y="8002021"/>
              <a:ext cx="407549" cy="3343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0"/>
            <p:cNvSpPr/>
            <p:nvPr/>
          </p:nvSpPr>
          <p:spPr>
            <a:xfrm>
              <a:off x="10707751" y="8336362"/>
              <a:ext cx="407549" cy="3064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1"/>
            <p:cNvSpPr/>
            <p:nvPr/>
          </p:nvSpPr>
          <p:spPr>
            <a:xfrm>
              <a:off x="7214466" y="7277616"/>
              <a:ext cx="407549" cy="111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2"/>
            <p:cNvSpPr/>
            <p:nvPr/>
          </p:nvSpPr>
          <p:spPr>
            <a:xfrm>
              <a:off x="7796680" y="6803966"/>
              <a:ext cx="407549" cy="2507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3"/>
            <p:cNvSpPr/>
            <p:nvPr/>
          </p:nvSpPr>
          <p:spPr>
            <a:xfrm>
              <a:off x="8378894" y="7333339"/>
              <a:ext cx="407549" cy="2786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4"/>
            <p:cNvSpPr/>
            <p:nvPr/>
          </p:nvSpPr>
          <p:spPr>
            <a:xfrm>
              <a:off x="8961109" y="8029883"/>
              <a:ext cx="407549" cy="83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5"/>
            <p:cNvSpPr/>
            <p:nvPr/>
          </p:nvSpPr>
          <p:spPr>
            <a:xfrm>
              <a:off x="10125537" y="7974159"/>
              <a:ext cx="407549" cy="27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6"/>
            <p:cNvSpPr/>
            <p:nvPr/>
          </p:nvSpPr>
          <p:spPr>
            <a:xfrm>
              <a:off x="10707751" y="8280639"/>
              <a:ext cx="407549" cy="55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7"/>
            <p:cNvSpPr/>
            <p:nvPr/>
          </p:nvSpPr>
          <p:spPr>
            <a:xfrm>
              <a:off x="7214466" y="7667680"/>
              <a:ext cx="407549" cy="15045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28"/>
            <p:cNvSpPr/>
            <p:nvPr/>
          </p:nvSpPr>
          <p:spPr>
            <a:xfrm>
              <a:off x="7796680" y="7639818"/>
              <a:ext cx="407549" cy="15323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29"/>
            <p:cNvSpPr/>
            <p:nvPr/>
          </p:nvSpPr>
          <p:spPr>
            <a:xfrm>
              <a:off x="8378894" y="7974159"/>
              <a:ext cx="407549" cy="11980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0"/>
            <p:cNvSpPr/>
            <p:nvPr/>
          </p:nvSpPr>
          <p:spPr>
            <a:xfrm>
              <a:off x="8961109" y="8336362"/>
              <a:ext cx="407549" cy="8358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1"/>
            <p:cNvSpPr/>
            <p:nvPr/>
          </p:nvSpPr>
          <p:spPr>
            <a:xfrm>
              <a:off x="9543323" y="8670703"/>
              <a:ext cx="407549" cy="5015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2"/>
            <p:cNvSpPr/>
            <p:nvPr/>
          </p:nvSpPr>
          <p:spPr>
            <a:xfrm>
              <a:off x="10125537" y="8336362"/>
              <a:ext cx="407549" cy="8358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3"/>
            <p:cNvSpPr/>
            <p:nvPr/>
          </p:nvSpPr>
          <p:spPr>
            <a:xfrm>
              <a:off x="10707751" y="8642841"/>
              <a:ext cx="407549" cy="5293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4"/>
            <p:cNvSpPr/>
            <p:nvPr/>
          </p:nvSpPr>
          <p:spPr>
            <a:xfrm>
              <a:off x="7796680" y="6636796"/>
              <a:ext cx="407549" cy="1671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5"/>
            <p:cNvSpPr/>
            <p:nvPr/>
          </p:nvSpPr>
          <p:spPr>
            <a:xfrm>
              <a:off x="8378894" y="7249754"/>
              <a:ext cx="407549" cy="835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36"/>
            <p:cNvSpPr/>
            <p:nvPr/>
          </p:nvSpPr>
          <p:spPr>
            <a:xfrm>
              <a:off x="8961109" y="7946298"/>
              <a:ext cx="407549" cy="835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7"/>
            <p:cNvSpPr/>
            <p:nvPr/>
          </p:nvSpPr>
          <p:spPr>
            <a:xfrm>
              <a:off x="9543323" y="8392086"/>
              <a:ext cx="407549" cy="278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8"/>
            <p:cNvSpPr/>
            <p:nvPr/>
          </p:nvSpPr>
          <p:spPr>
            <a:xfrm>
              <a:off x="10125537" y="7862712"/>
              <a:ext cx="407549" cy="1114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pl39"/>
            <p:cNvSpPr/>
            <p:nvPr/>
          </p:nvSpPr>
          <p:spPr>
            <a:xfrm>
              <a:off x="7418241" y="6867288"/>
              <a:ext cx="3493284" cy="2229065"/>
            </a:xfrm>
            <a:custGeom>
              <a:avLst/>
              <a:pathLst>
                <a:path w="3493284" h="2229065">
                  <a:moveTo>
                    <a:pt x="0" y="0"/>
                  </a:moveTo>
                  <a:lnTo>
                    <a:pt x="582214" y="1533296"/>
                  </a:lnTo>
                  <a:lnTo>
                    <a:pt x="1164428" y="1843634"/>
                  </a:lnTo>
                  <a:lnTo>
                    <a:pt x="1746642" y="2024472"/>
                  </a:lnTo>
                  <a:lnTo>
                    <a:pt x="2328856" y="2205311"/>
                  </a:lnTo>
                  <a:lnTo>
                    <a:pt x="2911070" y="2170063"/>
                  </a:lnTo>
                  <a:lnTo>
                    <a:pt x="3493284" y="2229065"/>
                  </a:lnTo>
                </a:path>
              </a:pathLst>
            </a:custGeom>
            <a:ln w="40651" cap="flat">
              <a:solidFill>
                <a:srgbClr val="000000">
                  <a:alpha val="100000"/>
                </a:srgbClr>
              </a:solidFill>
              <a:prstDash val="solid"/>
              <a:round/>
            </a:ln>
          </p:spPr>
          <p:txBody>
            <a:bodyPr/>
            <a:lstStyle/>
            <a:p/>
          </p:txBody>
        </p:sp>
        <p:sp>
          <p:nvSpPr>
            <p:cNvPr id="496" name="rc40"/>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97" name="tx41"/>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2"/>
            <p:cNvSpPr/>
            <p:nvPr/>
          </p:nvSpPr>
          <p:spPr>
            <a:xfrm>
              <a:off x="6801340" y="84733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9" name="tx43"/>
            <p:cNvSpPr/>
            <p:nvPr/>
          </p:nvSpPr>
          <p:spPr>
            <a:xfrm>
              <a:off x="6801340" y="77768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0" name="tx44"/>
            <p:cNvSpPr/>
            <p:nvPr/>
          </p:nvSpPr>
          <p:spPr>
            <a:xfrm>
              <a:off x="6801340" y="708213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01" name="pl45"/>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6"/>
            <p:cNvSpPr/>
            <p:nvPr/>
          </p:nvSpPr>
          <p:spPr>
            <a:xfrm>
              <a:off x="7034118" y="8475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7"/>
            <p:cNvSpPr/>
            <p:nvPr/>
          </p:nvSpPr>
          <p:spPr>
            <a:xfrm>
              <a:off x="7034118" y="7779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8"/>
            <p:cNvSpPr/>
            <p:nvPr/>
          </p:nvSpPr>
          <p:spPr>
            <a:xfrm>
              <a:off x="7034118" y="7082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0"/>
            <p:cNvSpPr/>
            <p:nvPr/>
          </p:nvSpPr>
          <p:spPr>
            <a:xfrm>
              <a:off x="11260854" y="84059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11260854" y="76396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11260854" y="68734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54"/>
            <p:cNvSpPr/>
            <p:nvPr/>
          </p:nvSpPr>
          <p:spPr>
            <a:xfrm>
              <a:off x="11358911" y="840364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1" name="tx55"/>
            <p:cNvSpPr/>
            <p:nvPr/>
          </p:nvSpPr>
          <p:spPr>
            <a:xfrm>
              <a:off x="11358911" y="763737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2" name="tx56"/>
            <p:cNvSpPr/>
            <p:nvPr/>
          </p:nvSpPr>
          <p:spPr>
            <a:xfrm>
              <a:off x="11358911" y="687103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3" name="pl57"/>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8"/>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9"/>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1"/>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2"/>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3"/>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4"/>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65"/>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66"/>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6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68"/>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69"/>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70"/>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75"/>
            <p:cNvSpPr/>
            <p:nvPr/>
          </p:nvSpPr>
          <p:spPr>
            <a:xfrm>
              <a:off x="6522375" y="10217410"/>
              <a:ext cx="1051268" cy="182880"/>
            </a:xfrm>
            <a:prstGeom prst="rect">
              <a:avLst/>
            </a:prstGeom>
            <a:solidFill>
              <a:srgbClr val="FFFFFF">
                <a:alpha val="100000"/>
              </a:srgbClr>
            </a:solidFill>
          </p:spPr>
          <p:txBody>
            <a:bodyPr/>
            <a:lstStyle/>
            <a:p/>
          </p:txBody>
        </p:sp>
        <p:sp>
          <p:nvSpPr>
            <p:cNvPr id="532" name="rc76"/>
            <p:cNvSpPr/>
            <p:nvPr/>
          </p:nvSpPr>
          <p:spPr>
            <a:xfrm>
              <a:off x="6522375" y="10217410"/>
              <a:ext cx="182879" cy="182880"/>
            </a:xfrm>
            <a:prstGeom prst="rect">
              <a:avLst/>
            </a:prstGeom>
            <a:solidFill>
              <a:srgbClr val="FFFFFF">
                <a:alpha val="100000"/>
              </a:srgbClr>
            </a:solidFill>
          </p:spPr>
          <p:txBody>
            <a:bodyPr/>
            <a:lstStyle/>
            <a:p/>
          </p:txBody>
        </p:sp>
        <p:sp>
          <p:nvSpPr>
            <p:cNvPr id="533" name="pl77"/>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78"/>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79"/>
            <p:cNvSpPr/>
            <p:nvPr/>
          </p:nvSpPr>
          <p:spPr>
            <a:xfrm>
              <a:off x="7753643" y="10217410"/>
              <a:ext cx="4053749" cy="182880"/>
            </a:xfrm>
            <a:prstGeom prst="rect">
              <a:avLst/>
            </a:prstGeom>
            <a:solidFill>
              <a:srgbClr val="FFFFFF">
                <a:alpha val="100000"/>
              </a:srgbClr>
            </a:solidFill>
          </p:spPr>
          <p:txBody>
            <a:bodyPr/>
            <a:lstStyle/>
            <a:p/>
          </p:txBody>
        </p:sp>
        <p:sp>
          <p:nvSpPr>
            <p:cNvPr id="536" name="rc80"/>
            <p:cNvSpPr/>
            <p:nvPr/>
          </p:nvSpPr>
          <p:spPr>
            <a:xfrm>
              <a:off x="7753643" y="10217410"/>
              <a:ext cx="182880" cy="182880"/>
            </a:xfrm>
            <a:prstGeom prst="rect">
              <a:avLst/>
            </a:prstGeom>
            <a:solidFill>
              <a:srgbClr val="FFFFFF">
                <a:alpha val="100000"/>
              </a:srgbClr>
            </a:solidFill>
          </p:spPr>
          <p:txBody>
            <a:bodyPr/>
            <a:lstStyle/>
            <a:p/>
          </p:txBody>
        </p:sp>
        <p:sp>
          <p:nvSpPr>
            <p:cNvPr id="537" name="rc81"/>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2"/>
            <p:cNvSpPr/>
            <p:nvPr/>
          </p:nvSpPr>
          <p:spPr>
            <a:xfrm>
              <a:off x="8844883" y="10217410"/>
              <a:ext cx="182879" cy="182880"/>
            </a:xfrm>
            <a:prstGeom prst="rect">
              <a:avLst/>
            </a:prstGeom>
            <a:solidFill>
              <a:srgbClr val="FFFFFF">
                <a:alpha val="100000"/>
              </a:srgbClr>
            </a:solidFill>
          </p:spPr>
          <p:txBody>
            <a:bodyPr/>
            <a:lstStyle/>
            <a:p/>
          </p:txBody>
        </p:sp>
        <p:sp>
          <p:nvSpPr>
            <p:cNvPr id="539" name="rc8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4"/>
            <p:cNvSpPr/>
            <p:nvPr/>
          </p:nvSpPr>
          <p:spPr>
            <a:xfrm>
              <a:off x="9770924" y="10217410"/>
              <a:ext cx="182879" cy="182880"/>
            </a:xfrm>
            <a:prstGeom prst="rect">
              <a:avLst/>
            </a:prstGeom>
            <a:solidFill>
              <a:srgbClr val="FFFFFF">
                <a:alpha val="100000"/>
              </a:srgbClr>
            </a:solidFill>
          </p:spPr>
          <p:txBody>
            <a:bodyPr/>
            <a:lstStyle/>
            <a:p/>
          </p:txBody>
        </p:sp>
        <p:sp>
          <p:nvSpPr>
            <p:cNvPr id="541" name="rc85"/>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86"/>
            <p:cNvSpPr/>
            <p:nvPr/>
          </p:nvSpPr>
          <p:spPr>
            <a:xfrm>
              <a:off x="10773165" y="10217410"/>
              <a:ext cx="182879" cy="182880"/>
            </a:xfrm>
            <a:prstGeom prst="rect">
              <a:avLst/>
            </a:prstGeom>
            <a:solidFill>
              <a:srgbClr val="FFFFFF">
                <a:alpha val="100000"/>
              </a:srgbClr>
            </a:solidFill>
          </p:spPr>
          <p:txBody>
            <a:bodyPr/>
            <a:lstStyle/>
            <a:p/>
          </p:txBody>
        </p:sp>
        <p:sp>
          <p:nvSpPr>
            <p:cNvPr id="543" name="rc8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88"/>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89"/>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90"/>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91"/>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9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6663670"/>
              <a:ext cx="4510689" cy="588972"/>
            </a:xfrm>
            <a:custGeom>
              <a:avLst/>
              <a:pathLst>
                <a:path w="4510689" h="588972">
                  <a:moveTo>
                    <a:pt x="0" y="128037"/>
                  </a:moveTo>
                  <a:lnTo>
                    <a:pt x="180427" y="0"/>
                  </a:lnTo>
                  <a:lnTo>
                    <a:pt x="360855" y="102429"/>
                  </a:lnTo>
                  <a:lnTo>
                    <a:pt x="541282" y="76822"/>
                  </a:lnTo>
                  <a:lnTo>
                    <a:pt x="721710" y="0"/>
                  </a:lnTo>
                  <a:lnTo>
                    <a:pt x="902137" y="102429"/>
                  </a:lnTo>
                  <a:lnTo>
                    <a:pt x="1082565" y="0"/>
                  </a:lnTo>
                  <a:lnTo>
                    <a:pt x="1262993" y="102429"/>
                  </a:lnTo>
                  <a:lnTo>
                    <a:pt x="1443420" y="102429"/>
                  </a:lnTo>
                  <a:lnTo>
                    <a:pt x="1623848" y="102429"/>
                  </a:lnTo>
                  <a:lnTo>
                    <a:pt x="1804275" y="25607"/>
                  </a:lnTo>
                  <a:lnTo>
                    <a:pt x="1984703" y="25607"/>
                  </a:lnTo>
                  <a:lnTo>
                    <a:pt x="2165131" y="25607"/>
                  </a:lnTo>
                  <a:lnTo>
                    <a:pt x="2345558" y="51214"/>
                  </a:lnTo>
                  <a:lnTo>
                    <a:pt x="2525986" y="25607"/>
                  </a:lnTo>
                  <a:lnTo>
                    <a:pt x="2706413" y="128037"/>
                  </a:lnTo>
                  <a:lnTo>
                    <a:pt x="2886841" y="76822"/>
                  </a:lnTo>
                  <a:lnTo>
                    <a:pt x="3067268" y="153644"/>
                  </a:lnTo>
                  <a:lnTo>
                    <a:pt x="3247696" y="179252"/>
                  </a:lnTo>
                  <a:lnTo>
                    <a:pt x="3428124" y="307289"/>
                  </a:lnTo>
                  <a:lnTo>
                    <a:pt x="3608551" y="588972"/>
                  </a:lnTo>
                  <a:lnTo>
                    <a:pt x="3788979" y="460934"/>
                  </a:lnTo>
                  <a:lnTo>
                    <a:pt x="3969406" y="332897"/>
                  </a:lnTo>
                  <a:lnTo>
                    <a:pt x="4149834" y="102429"/>
                  </a:lnTo>
                  <a:lnTo>
                    <a:pt x="4330262" y="0"/>
                  </a:lnTo>
                  <a:lnTo>
                    <a:pt x="4510689" y="128037"/>
                  </a:lnTo>
                </a:path>
              </a:pathLst>
            </a:custGeom>
            <a:ln w="32521" cap="flat">
              <a:solidFill>
                <a:srgbClr val="5EB0E8">
                  <a:alpha val="100000"/>
                </a:srgbClr>
              </a:solidFill>
              <a:prstDash val="solid"/>
              <a:round/>
            </a:ln>
          </p:spPr>
          <p:txBody>
            <a:bodyPr/>
            <a:lstStyle/>
            <a:p/>
          </p:txBody>
        </p:sp>
        <p:sp>
          <p:nvSpPr>
            <p:cNvPr id="565" name="pl18"/>
            <p:cNvSpPr/>
            <p:nvPr/>
          </p:nvSpPr>
          <p:spPr>
            <a:xfrm>
              <a:off x="13325144" y="6663670"/>
              <a:ext cx="4510689" cy="486542"/>
            </a:xfrm>
            <a:custGeom>
              <a:avLst/>
              <a:pathLst>
                <a:path w="4510689" h="486542">
                  <a:moveTo>
                    <a:pt x="0" y="409719"/>
                  </a:moveTo>
                  <a:lnTo>
                    <a:pt x="180427" y="307289"/>
                  </a:lnTo>
                  <a:lnTo>
                    <a:pt x="360855" y="230467"/>
                  </a:lnTo>
                  <a:lnTo>
                    <a:pt x="541282" y="204859"/>
                  </a:lnTo>
                  <a:lnTo>
                    <a:pt x="721710" y="25607"/>
                  </a:lnTo>
                  <a:lnTo>
                    <a:pt x="902137" y="179252"/>
                  </a:lnTo>
                  <a:lnTo>
                    <a:pt x="1082565" y="281682"/>
                  </a:lnTo>
                  <a:lnTo>
                    <a:pt x="1262993" y="51214"/>
                  </a:lnTo>
                  <a:lnTo>
                    <a:pt x="1443420" y="230467"/>
                  </a:lnTo>
                  <a:lnTo>
                    <a:pt x="1623848" y="230467"/>
                  </a:lnTo>
                  <a:lnTo>
                    <a:pt x="1804275" y="102429"/>
                  </a:lnTo>
                  <a:lnTo>
                    <a:pt x="1984703" y="102429"/>
                  </a:lnTo>
                  <a:lnTo>
                    <a:pt x="2165131" y="76822"/>
                  </a:lnTo>
                  <a:lnTo>
                    <a:pt x="2345558" y="25607"/>
                  </a:lnTo>
                  <a:lnTo>
                    <a:pt x="2525986" y="25607"/>
                  </a:lnTo>
                  <a:lnTo>
                    <a:pt x="2706413" y="76822"/>
                  </a:lnTo>
                  <a:lnTo>
                    <a:pt x="2886841" y="0"/>
                  </a:lnTo>
                  <a:lnTo>
                    <a:pt x="3067268" y="0"/>
                  </a:lnTo>
                  <a:lnTo>
                    <a:pt x="3247696" y="76822"/>
                  </a:lnTo>
                  <a:lnTo>
                    <a:pt x="3428124" y="153644"/>
                  </a:lnTo>
                  <a:lnTo>
                    <a:pt x="3608551" y="230467"/>
                  </a:lnTo>
                  <a:lnTo>
                    <a:pt x="3788979" y="358504"/>
                  </a:lnTo>
                  <a:lnTo>
                    <a:pt x="3969406" y="486542"/>
                  </a:lnTo>
                  <a:lnTo>
                    <a:pt x="4149834" y="256074"/>
                  </a:lnTo>
                  <a:lnTo>
                    <a:pt x="4330262" y="76822"/>
                  </a:lnTo>
                  <a:lnTo>
                    <a:pt x="4510689" y="230467"/>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7" name=""/>
          <p:cNvGrpSpPr/>
          <p:nvPr/>
        </p:nvGrpSpPr>
        <p:grpSpPr>
          <a:xfrm>
            <a:off x="594360" y="6217920"/>
            <a:ext cx="5562295" cy="4108319"/>
            <a:chOff x="594360" y="6217920"/>
            <a:chExt cx="5562295" cy="4108319"/>
          </a:xfrm>
        </p:grpSpPr>
        <p:sp>
          <p:nvSpPr>
            <p:cNvPr id="63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9" name="rc4"/>
            <p:cNvSpPr/>
            <p:nvPr/>
          </p:nvSpPr>
          <p:spPr>
            <a:xfrm>
              <a:off x="205971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0" name="rc5"/>
            <p:cNvSpPr/>
            <p:nvPr/>
          </p:nvSpPr>
          <p:spPr>
            <a:xfrm>
              <a:off x="20879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6"/>
            <p:cNvSpPr/>
            <p:nvPr/>
          </p:nvSpPr>
          <p:spPr>
            <a:xfrm>
              <a:off x="237031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7"/>
            <p:cNvSpPr/>
            <p:nvPr/>
          </p:nvSpPr>
          <p:spPr>
            <a:xfrm>
              <a:off x="265267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8"/>
            <p:cNvSpPr/>
            <p:nvPr/>
          </p:nvSpPr>
          <p:spPr>
            <a:xfrm>
              <a:off x="293504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9"/>
            <p:cNvSpPr/>
            <p:nvPr/>
          </p:nvSpPr>
          <p:spPr>
            <a:xfrm>
              <a:off x="321740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0"/>
            <p:cNvSpPr/>
            <p:nvPr/>
          </p:nvSpPr>
          <p:spPr>
            <a:xfrm>
              <a:off x="3499773"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6" name="rc11"/>
            <p:cNvSpPr/>
            <p:nvPr/>
          </p:nvSpPr>
          <p:spPr>
            <a:xfrm>
              <a:off x="378213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12"/>
            <p:cNvSpPr/>
            <p:nvPr/>
          </p:nvSpPr>
          <p:spPr>
            <a:xfrm>
              <a:off x="406450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8" name="rc13"/>
            <p:cNvSpPr/>
            <p:nvPr/>
          </p:nvSpPr>
          <p:spPr>
            <a:xfrm>
              <a:off x="4346868" y="6544587"/>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49" name="rc14"/>
            <p:cNvSpPr/>
            <p:nvPr/>
          </p:nvSpPr>
          <p:spPr>
            <a:xfrm>
              <a:off x="4629233" y="6544587"/>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0" name="rc15"/>
            <p:cNvSpPr/>
            <p:nvPr/>
          </p:nvSpPr>
          <p:spPr>
            <a:xfrm>
              <a:off x="4911598"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1" name="rc16"/>
            <p:cNvSpPr/>
            <p:nvPr/>
          </p:nvSpPr>
          <p:spPr>
            <a:xfrm>
              <a:off x="519396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7"/>
            <p:cNvSpPr/>
            <p:nvPr/>
          </p:nvSpPr>
          <p:spPr>
            <a:xfrm>
              <a:off x="20879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8"/>
            <p:cNvSpPr/>
            <p:nvPr/>
          </p:nvSpPr>
          <p:spPr>
            <a:xfrm>
              <a:off x="237031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9"/>
            <p:cNvSpPr/>
            <p:nvPr/>
          </p:nvSpPr>
          <p:spPr>
            <a:xfrm>
              <a:off x="265267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0"/>
            <p:cNvSpPr/>
            <p:nvPr/>
          </p:nvSpPr>
          <p:spPr>
            <a:xfrm>
              <a:off x="29350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1"/>
            <p:cNvSpPr/>
            <p:nvPr/>
          </p:nvSpPr>
          <p:spPr>
            <a:xfrm>
              <a:off x="321740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2"/>
            <p:cNvSpPr/>
            <p:nvPr/>
          </p:nvSpPr>
          <p:spPr>
            <a:xfrm>
              <a:off x="349977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3"/>
            <p:cNvSpPr/>
            <p:nvPr/>
          </p:nvSpPr>
          <p:spPr>
            <a:xfrm>
              <a:off x="37821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4"/>
            <p:cNvSpPr/>
            <p:nvPr/>
          </p:nvSpPr>
          <p:spPr>
            <a:xfrm>
              <a:off x="4064503" y="682695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60" name="rc25"/>
            <p:cNvSpPr/>
            <p:nvPr/>
          </p:nvSpPr>
          <p:spPr>
            <a:xfrm>
              <a:off x="4346868" y="6826953"/>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61" name="rc26"/>
            <p:cNvSpPr/>
            <p:nvPr/>
          </p:nvSpPr>
          <p:spPr>
            <a:xfrm>
              <a:off x="4629233"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62" name="rc27"/>
            <p:cNvSpPr/>
            <p:nvPr/>
          </p:nvSpPr>
          <p:spPr>
            <a:xfrm>
              <a:off x="4911598"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63" name="rc28"/>
            <p:cNvSpPr/>
            <p:nvPr/>
          </p:nvSpPr>
          <p:spPr>
            <a:xfrm>
              <a:off x="5193963"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4" name="rc29"/>
            <p:cNvSpPr/>
            <p:nvPr/>
          </p:nvSpPr>
          <p:spPr>
            <a:xfrm>
              <a:off x="20879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0"/>
            <p:cNvSpPr/>
            <p:nvPr/>
          </p:nvSpPr>
          <p:spPr>
            <a:xfrm>
              <a:off x="23703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1"/>
            <p:cNvSpPr/>
            <p:nvPr/>
          </p:nvSpPr>
          <p:spPr>
            <a:xfrm>
              <a:off x="26526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2"/>
            <p:cNvSpPr/>
            <p:nvPr/>
          </p:nvSpPr>
          <p:spPr>
            <a:xfrm>
              <a:off x="29350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3"/>
            <p:cNvSpPr/>
            <p:nvPr/>
          </p:nvSpPr>
          <p:spPr>
            <a:xfrm>
              <a:off x="321740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4"/>
            <p:cNvSpPr/>
            <p:nvPr/>
          </p:nvSpPr>
          <p:spPr>
            <a:xfrm>
              <a:off x="349977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5"/>
            <p:cNvSpPr/>
            <p:nvPr/>
          </p:nvSpPr>
          <p:spPr>
            <a:xfrm>
              <a:off x="37821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6"/>
            <p:cNvSpPr/>
            <p:nvPr/>
          </p:nvSpPr>
          <p:spPr>
            <a:xfrm>
              <a:off x="406450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7"/>
            <p:cNvSpPr/>
            <p:nvPr/>
          </p:nvSpPr>
          <p:spPr>
            <a:xfrm>
              <a:off x="4346868" y="710931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73" name="rc38"/>
            <p:cNvSpPr/>
            <p:nvPr/>
          </p:nvSpPr>
          <p:spPr>
            <a:xfrm>
              <a:off x="4629233" y="710931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74" name="rc39"/>
            <p:cNvSpPr/>
            <p:nvPr/>
          </p:nvSpPr>
          <p:spPr>
            <a:xfrm>
              <a:off x="4911598" y="7109318"/>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75" name="rc40"/>
            <p:cNvSpPr/>
            <p:nvPr/>
          </p:nvSpPr>
          <p:spPr>
            <a:xfrm>
              <a:off x="5193963"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76" name="rc41"/>
            <p:cNvSpPr/>
            <p:nvPr/>
          </p:nvSpPr>
          <p:spPr>
            <a:xfrm>
              <a:off x="20879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2"/>
            <p:cNvSpPr/>
            <p:nvPr/>
          </p:nvSpPr>
          <p:spPr>
            <a:xfrm>
              <a:off x="237031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3"/>
            <p:cNvSpPr/>
            <p:nvPr/>
          </p:nvSpPr>
          <p:spPr>
            <a:xfrm>
              <a:off x="26526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4"/>
            <p:cNvSpPr/>
            <p:nvPr/>
          </p:nvSpPr>
          <p:spPr>
            <a:xfrm>
              <a:off x="293504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45"/>
            <p:cNvSpPr/>
            <p:nvPr/>
          </p:nvSpPr>
          <p:spPr>
            <a:xfrm>
              <a:off x="321740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6"/>
            <p:cNvSpPr/>
            <p:nvPr/>
          </p:nvSpPr>
          <p:spPr>
            <a:xfrm>
              <a:off x="349977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7"/>
            <p:cNvSpPr/>
            <p:nvPr/>
          </p:nvSpPr>
          <p:spPr>
            <a:xfrm>
              <a:off x="378213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48"/>
            <p:cNvSpPr/>
            <p:nvPr/>
          </p:nvSpPr>
          <p:spPr>
            <a:xfrm>
              <a:off x="40645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9"/>
            <p:cNvSpPr/>
            <p:nvPr/>
          </p:nvSpPr>
          <p:spPr>
            <a:xfrm>
              <a:off x="4346868"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85" name="rc50"/>
            <p:cNvSpPr/>
            <p:nvPr/>
          </p:nvSpPr>
          <p:spPr>
            <a:xfrm>
              <a:off x="4629233" y="7391683"/>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86" name="rc51"/>
            <p:cNvSpPr/>
            <p:nvPr/>
          </p:nvSpPr>
          <p:spPr>
            <a:xfrm>
              <a:off x="4911598"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87" name="rc52"/>
            <p:cNvSpPr/>
            <p:nvPr/>
          </p:nvSpPr>
          <p:spPr>
            <a:xfrm>
              <a:off x="5193963" y="739168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8" name="rc53"/>
            <p:cNvSpPr/>
            <p:nvPr/>
          </p:nvSpPr>
          <p:spPr>
            <a:xfrm>
              <a:off x="20879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4"/>
            <p:cNvSpPr/>
            <p:nvPr/>
          </p:nvSpPr>
          <p:spPr>
            <a:xfrm>
              <a:off x="23703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5"/>
            <p:cNvSpPr/>
            <p:nvPr/>
          </p:nvSpPr>
          <p:spPr>
            <a:xfrm>
              <a:off x="26526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6"/>
            <p:cNvSpPr/>
            <p:nvPr/>
          </p:nvSpPr>
          <p:spPr>
            <a:xfrm>
              <a:off x="29350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7"/>
            <p:cNvSpPr/>
            <p:nvPr/>
          </p:nvSpPr>
          <p:spPr>
            <a:xfrm>
              <a:off x="321740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8"/>
            <p:cNvSpPr/>
            <p:nvPr/>
          </p:nvSpPr>
          <p:spPr>
            <a:xfrm>
              <a:off x="349977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9"/>
            <p:cNvSpPr/>
            <p:nvPr/>
          </p:nvSpPr>
          <p:spPr>
            <a:xfrm>
              <a:off x="37821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0"/>
            <p:cNvSpPr/>
            <p:nvPr/>
          </p:nvSpPr>
          <p:spPr>
            <a:xfrm>
              <a:off x="4064503"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96" name="rc61"/>
            <p:cNvSpPr/>
            <p:nvPr/>
          </p:nvSpPr>
          <p:spPr>
            <a:xfrm>
              <a:off x="4346868"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7" name="rc62"/>
            <p:cNvSpPr/>
            <p:nvPr/>
          </p:nvSpPr>
          <p:spPr>
            <a:xfrm>
              <a:off x="4629233"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98" name="rc63"/>
            <p:cNvSpPr/>
            <p:nvPr/>
          </p:nvSpPr>
          <p:spPr>
            <a:xfrm>
              <a:off x="4911598" y="767404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9" name="rc64"/>
            <p:cNvSpPr/>
            <p:nvPr/>
          </p:nvSpPr>
          <p:spPr>
            <a:xfrm>
              <a:off x="5193963" y="767404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00" name="rc65"/>
            <p:cNvSpPr/>
            <p:nvPr/>
          </p:nvSpPr>
          <p:spPr>
            <a:xfrm>
              <a:off x="20879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6"/>
            <p:cNvSpPr/>
            <p:nvPr/>
          </p:nvSpPr>
          <p:spPr>
            <a:xfrm>
              <a:off x="23703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7"/>
            <p:cNvSpPr/>
            <p:nvPr/>
          </p:nvSpPr>
          <p:spPr>
            <a:xfrm>
              <a:off x="265267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8"/>
            <p:cNvSpPr/>
            <p:nvPr/>
          </p:nvSpPr>
          <p:spPr>
            <a:xfrm>
              <a:off x="29350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9"/>
            <p:cNvSpPr/>
            <p:nvPr/>
          </p:nvSpPr>
          <p:spPr>
            <a:xfrm>
              <a:off x="321740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0"/>
            <p:cNvSpPr/>
            <p:nvPr/>
          </p:nvSpPr>
          <p:spPr>
            <a:xfrm>
              <a:off x="349977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1"/>
            <p:cNvSpPr/>
            <p:nvPr/>
          </p:nvSpPr>
          <p:spPr>
            <a:xfrm>
              <a:off x="37821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2"/>
            <p:cNvSpPr/>
            <p:nvPr/>
          </p:nvSpPr>
          <p:spPr>
            <a:xfrm>
              <a:off x="4064503"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08" name="rc73"/>
            <p:cNvSpPr/>
            <p:nvPr/>
          </p:nvSpPr>
          <p:spPr>
            <a:xfrm>
              <a:off x="4346868"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9" name="rc74"/>
            <p:cNvSpPr/>
            <p:nvPr/>
          </p:nvSpPr>
          <p:spPr>
            <a:xfrm>
              <a:off x="4629233"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0" name="rc75"/>
            <p:cNvSpPr/>
            <p:nvPr/>
          </p:nvSpPr>
          <p:spPr>
            <a:xfrm>
              <a:off x="4911598" y="795641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11" name="rc76"/>
            <p:cNvSpPr/>
            <p:nvPr/>
          </p:nvSpPr>
          <p:spPr>
            <a:xfrm>
              <a:off x="519396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7"/>
            <p:cNvSpPr/>
            <p:nvPr/>
          </p:nvSpPr>
          <p:spPr>
            <a:xfrm>
              <a:off x="20879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8"/>
            <p:cNvSpPr/>
            <p:nvPr/>
          </p:nvSpPr>
          <p:spPr>
            <a:xfrm>
              <a:off x="23703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9"/>
            <p:cNvSpPr/>
            <p:nvPr/>
          </p:nvSpPr>
          <p:spPr>
            <a:xfrm>
              <a:off x="26526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0"/>
            <p:cNvSpPr/>
            <p:nvPr/>
          </p:nvSpPr>
          <p:spPr>
            <a:xfrm>
              <a:off x="29350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1"/>
            <p:cNvSpPr/>
            <p:nvPr/>
          </p:nvSpPr>
          <p:spPr>
            <a:xfrm>
              <a:off x="321740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2"/>
            <p:cNvSpPr/>
            <p:nvPr/>
          </p:nvSpPr>
          <p:spPr>
            <a:xfrm>
              <a:off x="349977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3"/>
            <p:cNvSpPr/>
            <p:nvPr/>
          </p:nvSpPr>
          <p:spPr>
            <a:xfrm>
              <a:off x="37821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4"/>
            <p:cNvSpPr/>
            <p:nvPr/>
          </p:nvSpPr>
          <p:spPr>
            <a:xfrm>
              <a:off x="40645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5"/>
            <p:cNvSpPr/>
            <p:nvPr/>
          </p:nvSpPr>
          <p:spPr>
            <a:xfrm>
              <a:off x="43468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6"/>
            <p:cNvSpPr/>
            <p:nvPr/>
          </p:nvSpPr>
          <p:spPr>
            <a:xfrm>
              <a:off x="4629233"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2" name="rc87"/>
            <p:cNvSpPr/>
            <p:nvPr/>
          </p:nvSpPr>
          <p:spPr>
            <a:xfrm>
              <a:off x="4911598"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3" name="rc88"/>
            <p:cNvSpPr/>
            <p:nvPr/>
          </p:nvSpPr>
          <p:spPr>
            <a:xfrm>
              <a:off x="51939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9"/>
            <p:cNvSpPr/>
            <p:nvPr/>
          </p:nvSpPr>
          <p:spPr>
            <a:xfrm>
              <a:off x="20879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0"/>
            <p:cNvSpPr/>
            <p:nvPr/>
          </p:nvSpPr>
          <p:spPr>
            <a:xfrm>
              <a:off x="23703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1"/>
            <p:cNvSpPr/>
            <p:nvPr/>
          </p:nvSpPr>
          <p:spPr>
            <a:xfrm>
              <a:off x="265267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2"/>
            <p:cNvSpPr/>
            <p:nvPr/>
          </p:nvSpPr>
          <p:spPr>
            <a:xfrm>
              <a:off x="29350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3"/>
            <p:cNvSpPr/>
            <p:nvPr/>
          </p:nvSpPr>
          <p:spPr>
            <a:xfrm>
              <a:off x="321740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4"/>
            <p:cNvSpPr/>
            <p:nvPr/>
          </p:nvSpPr>
          <p:spPr>
            <a:xfrm>
              <a:off x="349977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5"/>
            <p:cNvSpPr/>
            <p:nvPr/>
          </p:nvSpPr>
          <p:spPr>
            <a:xfrm>
              <a:off x="37821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6"/>
            <p:cNvSpPr/>
            <p:nvPr/>
          </p:nvSpPr>
          <p:spPr>
            <a:xfrm>
              <a:off x="406450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97"/>
            <p:cNvSpPr/>
            <p:nvPr/>
          </p:nvSpPr>
          <p:spPr>
            <a:xfrm>
              <a:off x="43468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8"/>
            <p:cNvSpPr/>
            <p:nvPr/>
          </p:nvSpPr>
          <p:spPr>
            <a:xfrm>
              <a:off x="4629233"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34" name="rc99"/>
            <p:cNvSpPr/>
            <p:nvPr/>
          </p:nvSpPr>
          <p:spPr>
            <a:xfrm>
              <a:off x="4911598"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5" name="rc100"/>
            <p:cNvSpPr/>
            <p:nvPr/>
          </p:nvSpPr>
          <p:spPr>
            <a:xfrm>
              <a:off x="519396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101"/>
            <p:cNvSpPr/>
            <p:nvPr/>
          </p:nvSpPr>
          <p:spPr>
            <a:xfrm>
              <a:off x="20879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2"/>
            <p:cNvSpPr/>
            <p:nvPr/>
          </p:nvSpPr>
          <p:spPr>
            <a:xfrm>
              <a:off x="23703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3"/>
            <p:cNvSpPr/>
            <p:nvPr/>
          </p:nvSpPr>
          <p:spPr>
            <a:xfrm>
              <a:off x="265267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4"/>
            <p:cNvSpPr/>
            <p:nvPr/>
          </p:nvSpPr>
          <p:spPr>
            <a:xfrm>
              <a:off x="29350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5"/>
            <p:cNvSpPr/>
            <p:nvPr/>
          </p:nvSpPr>
          <p:spPr>
            <a:xfrm>
              <a:off x="321740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06"/>
            <p:cNvSpPr/>
            <p:nvPr/>
          </p:nvSpPr>
          <p:spPr>
            <a:xfrm>
              <a:off x="349977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7"/>
            <p:cNvSpPr/>
            <p:nvPr/>
          </p:nvSpPr>
          <p:spPr>
            <a:xfrm>
              <a:off x="37821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8"/>
            <p:cNvSpPr/>
            <p:nvPr/>
          </p:nvSpPr>
          <p:spPr>
            <a:xfrm>
              <a:off x="406450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9"/>
            <p:cNvSpPr/>
            <p:nvPr/>
          </p:nvSpPr>
          <p:spPr>
            <a:xfrm>
              <a:off x="434686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5" name="rc110"/>
            <p:cNvSpPr/>
            <p:nvPr/>
          </p:nvSpPr>
          <p:spPr>
            <a:xfrm>
              <a:off x="462923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111"/>
            <p:cNvSpPr/>
            <p:nvPr/>
          </p:nvSpPr>
          <p:spPr>
            <a:xfrm>
              <a:off x="4911598"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7" name="rc112"/>
            <p:cNvSpPr/>
            <p:nvPr/>
          </p:nvSpPr>
          <p:spPr>
            <a:xfrm>
              <a:off x="5193963"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8" name="tx113"/>
            <p:cNvSpPr/>
            <p:nvPr/>
          </p:nvSpPr>
          <p:spPr>
            <a:xfrm>
              <a:off x="1441042"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14"/>
            <p:cNvSpPr/>
            <p:nvPr/>
          </p:nvSpPr>
          <p:spPr>
            <a:xfrm>
              <a:off x="1373400" y="8597362"/>
              <a:ext cx="5249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ZARQA</a:t>
              </a:r>
            </a:p>
          </p:txBody>
        </p:sp>
        <p:sp>
          <p:nvSpPr>
            <p:cNvPr id="750" name="tx115"/>
            <p:cNvSpPr/>
            <p:nvPr/>
          </p:nvSpPr>
          <p:spPr>
            <a:xfrm>
              <a:off x="1246449" y="8314997"/>
              <a:ext cx="65194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MAFRAQ</a:t>
              </a:r>
            </a:p>
          </p:txBody>
        </p:sp>
        <p:sp>
          <p:nvSpPr>
            <p:cNvPr id="751" name="tx116"/>
            <p:cNvSpPr/>
            <p:nvPr/>
          </p:nvSpPr>
          <p:spPr>
            <a:xfrm>
              <a:off x="1373251" y="8032632"/>
              <a:ext cx="52514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AQABA</a:t>
              </a:r>
            </a:p>
          </p:txBody>
        </p:sp>
        <p:sp>
          <p:nvSpPr>
            <p:cNvPr id="752" name="tx117"/>
            <p:cNvSpPr/>
            <p:nvPr/>
          </p:nvSpPr>
          <p:spPr>
            <a:xfrm>
              <a:off x="1280159" y="7760685"/>
              <a:ext cx="6182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TAFIELA</a:t>
              </a:r>
            </a:p>
          </p:txBody>
        </p:sp>
        <p:sp>
          <p:nvSpPr>
            <p:cNvPr id="753" name="tx118"/>
            <p:cNvSpPr/>
            <p:nvPr/>
          </p:nvSpPr>
          <p:spPr>
            <a:xfrm>
              <a:off x="1331132" y="7478320"/>
              <a:ext cx="56725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AMMAN</a:t>
              </a:r>
            </a:p>
          </p:txBody>
        </p:sp>
        <p:sp>
          <p:nvSpPr>
            <p:cNvPr id="754" name="tx119"/>
            <p:cNvSpPr/>
            <p:nvPr/>
          </p:nvSpPr>
          <p:spPr>
            <a:xfrm>
              <a:off x="1381734" y="7195955"/>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KARAK</a:t>
              </a:r>
            </a:p>
          </p:txBody>
        </p:sp>
        <p:sp>
          <p:nvSpPr>
            <p:cNvPr id="755" name="tx120"/>
            <p:cNvSpPr/>
            <p:nvPr/>
          </p:nvSpPr>
          <p:spPr>
            <a:xfrm>
              <a:off x="1254784" y="6913590"/>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MADABA</a:t>
              </a:r>
            </a:p>
          </p:txBody>
        </p:sp>
        <p:sp>
          <p:nvSpPr>
            <p:cNvPr id="756" name="tx121"/>
            <p:cNvSpPr/>
            <p:nvPr/>
          </p:nvSpPr>
          <p:spPr>
            <a:xfrm>
              <a:off x="1428987" y="6631225"/>
              <a:ext cx="46940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MA'AN</a:t>
              </a:r>
            </a:p>
          </p:txBody>
        </p:sp>
        <p:sp>
          <p:nvSpPr>
            <p:cNvPr id="757" name="tx122"/>
            <p:cNvSpPr/>
            <p:nvPr/>
          </p:nvSpPr>
          <p:spPr>
            <a:xfrm rot="-2700000">
              <a:off x="178949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23"/>
            <p:cNvSpPr/>
            <p:nvPr/>
          </p:nvSpPr>
          <p:spPr>
            <a:xfrm rot="-2700000">
              <a:off x="207186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24"/>
            <p:cNvSpPr/>
            <p:nvPr/>
          </p:nvSpPr>
          <p:spPr>
            <a:xfrm rot="-2700000">
              <a:off x="23542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25"/>
            <p:cNvSpPr/>
            <p:nvPr/>
          </p:nvSpPr>
          <p:spPr>
            <a:xfrm rot="-2700000">
              <a:off x="26365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26"/>
            <p:cNvSpPr/>
            <p:nvPr/>
          </p:nvSpPr>
          <p:spPr>
            <a:xfrm rot="-2700000">
              <a:off x="29189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27"/>
            <p:cNvSpPr/>
            <p:nvPr/>
          </p:nvSpPr>
          <p:spPr>
            <a:xfrm rot="-2700000">
              <a:off x="32013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28"/>
            <p:cNvSpPr/>
            <p:nvPr/>
          </p:nvSpPr>
          <p:spPr>
            <a:xfrm rot="-2700000">
              <a:off x="3483659"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29"/>
            <p:cNvSpPr/>
            <p:nvPr/>
          </p:nvSpPr>
          <p:spPr>
            <a:xfrm rot="-2700000">
              <a:off x="37660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30"/>
            <p:cNvSpPr/>
            <p:nvPr/>
          </p:nvSpPr>
          <p:spPr>
            <a:xfrm rot="-2700000">
              <a:off x="40484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31"/>
            <p:cNvSpPr/>
            <p:nvPr/>
          </p:nvSpPr>
          <p:spPr>
            <a:xfrm rot="-2700000">
              <a:off x="433078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7" name="tx132"/>
            <p:cNvSpPr/>
            <p:nvPr/>
          </p:nvSpPr>
          <p:spPr>
            <a:xfrm rot="-2700000">
              <a:off x="46131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8" name="tx133"/>
            <p:cNvSpPr/>
            <p:nvPr/>
          </p:nvSpPr>
          <p:spPr>
            <a:xfrm rot="-2700000">
              <a:off x="48955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9" name="pic134"/>
            <p:cNvPicPr/>
            <p:nvPr/>
          </p:nvPicPr>
          <p:blipFill>
            <a:blip r:embed="rId2" cstate="print"/>
            <a:stretch>
              <a:fillRect/>
            </a:stretch>
          </p:blipFill>
          <p:spPr>
            <a:xfrm>
              <a:off x="2702138" y="9925424"/>
              <a:ext cx="2160000" cy="144000"/>
            </a:xfrm>
            <a:prstGeom prst="rect">
              <a:avLst/>
            </a:prstGeom>
          </p:spPr>
        </p:pic>
        <p:sp>
          <p:nvSpPr>
            <p:cNvPr id="770" name="pl135"/>
            <p:cNvSpPr/>
            <p:nvPr/>
          </p:nvSpPr>
          <p:spPr>
            <a:xfrm>
              <a:off x="325111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6"/>
            <p:cNvSpPr/>
            <p:nvPr/>
          </p:nvSpPr>
          <p:spPr>
            <a:xfrm>
              <a:off x="382519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7"/>
            <p:cNvSpPr/>
            <p:nvPr/>
          </p:nvSpPr>
          <p:spPr>
            <a:xfrm>
              <a:off x="43992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8"/>
            <p:cNvSpPr/>
            <p:nvPr/>
          </p:nvSpPr>
          <p:spPr>
            <a:xfrm>
              <a:off x="325111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39"/>
            <p:cNvSpPr/>
            <p:nvPr/>
          </p:nvSpPr>
          <p:spPr>
            <a:xfrm>
              <a:off x="382519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40"/>
            <p:cNvSpPr/>
            <p:nvPr/>
          </p:nvSpPr>
          <p:spPr>
            <a:xfrm>
              <a:off x="43992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tx141"/>
            <p:cNvSpPr/>
            <p:nvPr/>
          </p:nvSpPr>
          <p:spPr>
            <a:xfrm>
              <a:off x="318048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7" name="tx142"/>
            <p:cNvSpPr/>
            <p:nvPr/>
          </p:nvSpPr>
          <p:spPr>
            <a:xfrm>
              <a:off x="37545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78" name="tx143"/>
            <p:cNvSpPr/>
            <p:nvPr/>
          </p:nvSpPr>
          <p:spPr>
            <a:xfrm>
              <a:off x="43286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79"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Kazakhstan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84598"/>
              <a:ext cx="232429" cy="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45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45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459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85104"/>
              <a:ext cx="232429" cy="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1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1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1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pg51"/>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3" name="tx52"/>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54" name="pg53"/>
            <p:cNvSpPr/>
            <p:nvPr/>
          </p:nvSpPr>
          <p:spPr>
            <a:xfrm>
              <a:off x="3118720"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5" name="tx54"/>
            <p:cNvSpPr/>
            <p:nvPr/>
          </p:nvSpPr>
          <p:spPr>
            <a:xfrm>
              <a:off x="3222789"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6" name="rc55"/>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57" name="rc56"/>
            <p:cNvSpPr/>
            <p:nvPr/>
          </p:nvSpPr>
          <p:spPr>
            <a:xfrm>
              <a:off x="5368365" y="2153563"/>
              <a:ext cx="3150710" cy="3131794"/>
            </a:xfrm>
            <a:prstGeom prst="rect">
              <a:avLst/>
            </a:prstGeom>
            <a:solidFill>
              <a:srgbClr val="FFFFFF">
                <a:alpha val="100000"/>
              </a:srgbClr>
            </a:solidFill>
          </p:spPr>
          <p:txBody>
            <a:bodyPr/>
            <a:lstStyle/>
            <a:p/>
          </p:txBody>
        </p:sp>
        <p:sp>
          <p:nvSpPr>
            <p:cNvPr id="58" name="pl57"/>
            <p:cNvSpPr/>
            <p:nvPr/>
          </p:nvSpPr>
          <p:spPr>
            <a:xfrm>
              <a:off x="5368365"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59" name="pl58"/>
            <p:cNvSpPr/>
            <p:nvPr/>
          </p:nvSpPr>
          <p:spPr>
            <a:xfrm>
              <a:off x="5368365"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0" name="pl59"/>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1" name="pl60"/>
            <p:cNvSpPr/>
            <p:nvPr/>
          </p:nvSpPr>
          <p:spPr>
            <a:xfrm>
              <a:off x="5368365"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2" name="pl61"/>
            <p:cNvSpPr/>
            <p:nvPr/>
          </p:nvSpPr>
          <p:spPr>
            <a:xfrm>
              <a:off x="5368365"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3" name="rc6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407103"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665358"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665358" y="528358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665358" y="528358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665358" y="528358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923613" y="5257999"/>
              <a:ext cx="232429" cy="2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923613" y="52579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923613" y="5257746"/>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923613" y="525774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181868" y="5247360"/>
              <a:ext cx="232429" cy="379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181868" y="5247106"/>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181868" y="5246600"/>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181868" y="52466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440123" y="5140965"/>
              <a:ext cx="232429" cy="144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440123" y="5133366"/>
              <a:ext cx="232429" cy="7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440123" y="51333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440123" y="513336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698378" y="5049770"/>
              <a:ext cx="232429" cy="2355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698378" y="5035331"/>
              <a:ext cx="232429" cy="144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698378" y="5020132"/>
              <a:ext cx="232429" cy="151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698378" y="50201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956633" y="5104741"/>
              <a:ext cx="232429" cy="180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956633" y="5064463"/>
              <a:ext cx="232429" cy="402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956633" y="5040904"/>
              <a:ext cx="232429" cy="235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956633" y="50409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214888" y="4926910"/>
              <a:ext cx="232429" cy="358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214888" y="4892459"/>
              <a:ext cx="232429" cy="34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214888" y="4889165"/>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214888" y="488916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473143" y="4488667"/>
              <a:ext cx="232429" cy="7966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473143" y="4454722"/>
              <a:ext cx="232429" cy="339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473143" y="4448642"/>
              <a:ext cx="232429" cy="6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473143" y="444864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731398" y="4147445"/>
              <a:ext cx="232429" cy="1137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731398" y="4141365"/>
              <a:ext cx="232429" cy="6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731398" y="4131232"/>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731398" y="41312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89653" y="4971241"/>
              <a:ext cx="232429" cy="314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89653" y="4951989"/>
              <a:ext cx="232429" cy="19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89653" y="4937549"/>
              <a:ext cx="232429" cy="144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89653" y="493754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247908" y="4951735"/>
              <a:ext cx="232429" cy="3336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247908" y="4933750"/>
              <a:ext cx="232429" cy="17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247908" y="4922097"/>
              <a:ext cx="232429" cy="11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247908" y="492209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804505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2" name="pg111"/>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3" name="tx112"/>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15,111 case(s)</a:t>
              </a:r>
            </a:p>
          </p:txBody>
        </p:sp>
        <p:sp>
          <p:nvSpPr>
            <p:cNvPr id="114" name="pg113"/>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5" name="tx114"/>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15,111 case(s)</a:t>
              </a:r>
            </a:p>
          </p:txBody>
        </p:sp>
        <p:sp>
          <p:nvSpPr>
            <p:cNvPr id="116" name="rc115"/>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17" name="rc116"/>
            <p:cNvSpPr/>
            <p:nvPr/>
          </p:nvSpPr>
          <p:spPr>
            <a:xfrm>
              <a:off x="8519075" y="2153563"/>
              <a:ext cx="3150710" cy="3131794"/>
            </a:xfrm>
            <a:prstGeom prst="rect">
              <a:avLst/>
            </a:prstGeom>
            <a:solidFill>
              <a:srgbClr val="FFFFFF">
                <a:alpha val="100000"/>
              </a:srgbClr>
            </a:solidFill>
          </p:spPr>
          <p:txBody>
            <a:bodyPr/>
            <a:lstStyle/>
            <a:p/>
          </p:txBody>
        </p:sp>
        <p:sp>
          <p:nvSpPr>
            <p:cNvPr id="118" name="pl117"/>
            <p:cNvSpPr/>
            <p:nvPr/>
          </p:nvSpPr>
          <p:spPr>
            <a:xfrm>
              <a:off x="8519075"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9" name="pl118"/>
            <p:cNvSpPr/>
            <p:nvPr/>
          </p:nvSpPr>
          <p:spPr>
            <a:xfrm>
              <a:off x="8519075"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0" name="pl119"/>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1" name="pl120"/>
            <p:cNvSpPr/>
            <p:nvPr/>
          </p:nvSpPr>
          <p:spPr>
            <a:xfrm>
              <a:off x="8519075"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2" name="pl121"/>
            <p:cNvSpPr/>
            <p:nvPr/>
          </p:nvSpPr>
          <p:spPr>
            <a:xfrm>
              <a:off x="8519075"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3" name="rc122"/>
            <p:cNvSpPr/>
            <p:nvPr/>
          </p:nvSpPr>
          <p:spPr>
            <a:xfrm>
              <a:off x="8557813" y="2937082"/>
              <a:ext cx="232429" cy="2348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557813" y="2884645"/>
              <a:ext cx="232429" cy="52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557813" y="2876285"/>
              <a:ext cx="232429" cy="83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557813" y="287628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816068" y="3572408"/>
              <a:ext cx="232429" cy="171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816068" y="3545556"/>
              <a:ext cx="232429" cy="268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816068" y="3485773"/>
              <a:ext cx="232429" cy="597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816068" y="34857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074323" y="4154284"/>
              <a:ext cx="232429" cy="1131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074323" y="4142885"/>
              <a:ext cx="232429" cy="113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074323" y="4099061"/>
              <a:ext cx="232429" cy="43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074323" y="409906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332578" y="4433696"/>
              <a:ext cx="232429" cy="851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332578" y="4432936"/>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332578" y="4422803"/>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332578" y="44228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590833" y="4868393"/>
              <a:ext cx="232429" cy="416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590833" y="4866873"/>
              <a:ext cx="232429" cy="1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590833" y="4862060"/>
              <a:ext cx="232429" cy="4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590833" y="486206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849088" y="5045464"/>
              <a:ext cx="232429" cy="239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849088" y="5042931"/>
              <a:ext cx="232429" cy="25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849088" y="50429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849088" y="504293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107343" y="5178457"/>
              <a:ext cx="232429" cy="1069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107343" y="51784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107343" y="5176430"/>
              <a:ext cx="232429" cy="20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07343" y="517643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65598" y="5261039"/>
              <a:ext cx="232429" cy="24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65598" y="526103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65598" y="526103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65598" y="52610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623853" y="5269905"/>
              <a:ext cx="232429" cy="15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623853" y="526990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623853" y="526990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23853" y="526990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82108" y="5273198"/>
              <a:ext cx="232429" cy="12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82108" y="52731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82108" y="5272692"/>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82108" y="527269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140363" y="5261292"/>
              <a:ext cx="232429" cy="24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140363" y="526129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140363" y="526027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140363" y="526027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1398618" y="5265852"/>
              <a:ext cx="232429" cy="19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1398618" y="5265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1398618" y="526483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98618" y="52648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pg170"/>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2" name="tx171"/>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28,147 case(s)</a:t>
              </a:r>
            </a:p>
          </p:txBody>
        </p:sp>
        <p:sp>
          <p:nvSpPr>
            <p:cNvPr id="173" name="pg172"/>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4" name="tx173"/>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28,147 case(s)</a:t>
              </a:r>
            </a:p>
          </p:txBody>
        </p:sp>
        <p:sp>
          <p:nvSpPr>
            <p:cNvPr id="175" name="rc174"/>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76" name="rc175"/>
            <p:cNvSpPr/>
            <p:nvPr/>
          </p:nvSpPr>
          <p:spPr>
            <a:xfrm>
              <a:off x="11669786" y="2153563"/>
              <a:ext cx="3150710" cy="3131794"/>
            </a:xfrm>
            <a:prstGeom prst="rect">
              <a:avLst/>
            </a:prstGeom>
            <a:solidFill>
              <a:srgbClr val="FFFFFF">
                <a:alpha val="100000"/>
              </a:srgbClr>
            </a:solidFill>
          </p:spPr>
          <p:txBody>
            <a:bodyPr/>
            <a:lstStyle/>
            <a:p/>
          </p:txBody>
        </p:sp>
        <p:sp>
          <p:nvSpPr>
            <p:cNvPr id="177" name="pl176"/>
            <p:cNvSpPr/>
            <p:nvPr/>
          </p:nvSpPr>
          <p:spPr>
            <a:xfrm>
              <a:off x="11669786"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78" name="pl177"/>
            <p:cNvSpPr/>
            <p:nvPr/>
          </p:nvSpPr>
          <p:spPr>
            <a:xfrm>
              <a:off x="11669786"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79" name="pl178"/>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0" name="pl179"/>
            <p:cNvSpPr/>
            <p:nvPr/>
          </p:nvSpPr>
          <p:spPr>
            <a:xfrm>
              <a:off x="11669786"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1" name="pl180"/>
            <p:cNvSpPr/>
            <p:nvPr/>
          </p:nvSpPr>
          <p:spPr>
            <a:xfrm>
              <a:off x="11669786"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2" name="rc181"/>
            <p:cNvSpPr/>
            <p:nvPr/>
          </p:nvSpPr>
          <p:spPr>
            <a:xfrm>
              <a:off x="11708524"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08524" y="5283331"/>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08524" y="5242800"/>
              <a:ext cx="232429" cy="405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708524" y="52428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966779" y="5227854"/>
              <a:ext cx="232429" cy="57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966779" y="5227347"/>
              <a:ext cx="232429" cy="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966779" y="522734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66779" y="522734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225034" y="5183523"/>
              <a:ext cx="232429" cy="101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225034" y="5182257"/>
              <a:ext cx="232429" cy="1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225034" y="51822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225034" y="518225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483289" y="5110314"/>
              <a:ext cx="232429" cy="175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483289" y="5109554"/>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483289" y="5108794"/>
              <a:ext cx="232429" cy="7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83289" y="510879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741544" y="5159204"/>
              <a:ext cx="232429" cy="126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741544" y="5158191"/>
              <a:ext cx="232429" cy="1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741544" y="515819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741544" y="515819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999799" y="5213162"/>
              <a:ext cx="232429" cy="72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999799" y="5211388"/>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999799" y="52113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999799" y="521138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258054" y="5243307"/>
              <a:ext cx="232429" cy="42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258054" y="5243053"/>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258054" y="52430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258054" y="52430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3516309" y="5258253"/>
              <a:ext cx="232429" cy="27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3516309" y="52582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3516309" y="52582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3516309"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774564" y="5258506"/>
              <a:ext cx="232429" cy="26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774564" y="52585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774564" y="5258253"/>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774564"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4032819" y="5254453"/>
              <a:ext cx="232429" cy="309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4032819" y="52544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4032819" y="52544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4032819" y="52544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91074" y="5205055"/>
              <a:ext cx="232429"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91074" y="52050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91074" y="52050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91074" y="520505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549329" y="5003666"/>
              <a:ext cx="232429" cy="2816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549329" y="50036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549329" y="5000373"/>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49329" y="50003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pg229"/>
            <p:cNvSpPr/>
            <p:nvPr/>
          </p:nvSpPr>
          <p:spPr>
            <a:xfrm>
              <a:off x="1229599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20882"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4,240 case(s)</a:t>
              </a:r>
            </a:p>
          </p:txBody>
        </p:sp>
        <p:sp>
          <p:nvSpPr>
            <p:cNvPr id="232" name="pg231"/>
            <p:cNvSpPr/>
            <p:nvPr/>
          </p:nvSpPr>
          <p:spPr>
            <a:xfrm>
              <a:off x="12510510"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14578"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4,240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820496" y="2153563"/>
              <a:ext cx="3150710" cy="3131794"/>
            </a:xfrm>
            <a:prstGeom prst="rect">
              <a:avLst/>
            </a:prstGeom>
            <a:solidFill>
              <a:srgbClr val="FFFFFF">
                <a:alpha val="100000"/>
              </a:srgbClr>
            </a:solidFill>
          </p:spPr>
          <p:txBody>
            <a:bodyPr/>
            <a:lstStyle/>
            <a:p/>
          </p:txBody>
        </p:sp>
        <p:sp>
          <p:nvSpPr>
            <p:cNvPr id="236" name="pl235"/>
            <p:cNvSpPr/>
            <p:nvPr/>
          </p:nvSpPr>
          <p:spPr>
            <a:xfrm>
              <a:off x="14820496"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7" name="pl236"/>
            <p:cNvSpPr/>
            <p:nvPr/>
          </p:nvSpPr>
          <p:spPr>
            <a:xfrm>
              <a:off x="14820496"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8" name="pl237"/>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39" name="pl238"/>
            <p:cNvSpPr/>
            <p:nvPr/>
          </p:nvSpPr>
          <p:spPr>
            <a:xfrm>
              <a:off x="14820496"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0" name="pl239"/>
            <p:cNvSpPr/>
            <p:nvPr/>
          </p:nvSpPr>
          <p:spPr>
            <a:xfrm>
              <a:off x="14820496"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1" name="rc240"/>
            <p:cNvSpPr/>
            <p:nvPr/>
          </p:nvSpPr>
          <p:spPr>
            <a:xfrm>
              <a:off x="14859235" y="4827609"/>
              <a:ext cx="232429" cy="457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859235" y="4814436"/>
              <a:ext cx="232429" cy="13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859235" y="4766559"/>
              <a:ext cx="232429" cy="478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859235" y="476655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117490" y="4847368"/>
              <a:ext cx="232429" cy="437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117490" y="4841035"/>
              <a:ext cx="232429" cy="63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117490" y="4809116"/>
              <a:ext cx="232429" cy="31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117490" y="480911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75745" y="5003919"/>
              <a:ext cx="232429" cy="281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75745" y="4968961"/>
              <a:ext cx="232429" cy="34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75745" y="4939829"/>
              <a:ext cx="232429" cy="291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75745" y="493982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634000" y="5112340"/>
              <a:ext cx="232429" cy="173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634000" y="5101194"/>
              <a:ext cx="232429" cy="11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634000" y="5066743"/>
              <a:ext cx="232429" cy="344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634000" y="506674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92255" y="5211895"/>
              <a:ext cx="232429" cy="7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92255" y="5206069"/>
              <a:ext cx="232429" cy="58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92255" y="5171364"/>
              <a:ext cx="232429" cy="347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92255" y="517136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50510" y="5225574"/>
              <a:ext cx="232429" cy="597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50510" y="5223801"/>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50510" y="5193403"/>
              <a:ext cx="232429" cy="30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50510" y="51934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408764" y="5255973"/>
              <a:ext cx="232429" cy="293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408764" y="5254706"/>
              <a:ext cx="232429" cy="1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408764" y="5245080"/>
              <a:ext cx="232429" cy="9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408764" y="524508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67019" y="5257239"/>
              <a:ext cx="232429" cy="281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67019" y="525723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67019" y="5254706"/>
              <a:ext cx="232429" cy="25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67019" y="525470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446710"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57159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7,248 case(s)</a:t>
              </a:r>
            </a:p>
          </p:txBody>
        </p:sp>
        <p:sp>
          <p:nvSpPr>
            <p:cNvPr id="275" name="pg274"/>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3903900"/>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04" name="tx403"/>
            <p:cNvSpPr/>
            <p:nvPr/>
          </p:nvSpPr>
          <p:spPr>
            <a:xfrm>
              <a:off x="1230614" y="2637300"/>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05" name="pl404"/>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2182860" y="40187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2182860" y="2752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240079" cy="41349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pg41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2" name="tx41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3" name="rc412"/>
            <p:cNvSpPr/>
            <p:nvPr/>
          </p:nvSpPr>
          <p:spPr>
            <a:xfrm>
              <a:off x="18110385" y="2706240"/>
              <a:ext cx="1753945" cy="1236458"/>
            </a:xfrm>
            <a:prstGeom prst="rect">
              <a:avLst/>
            </a:prstGeom>
            <a:solidFill>
              <a:srgbClr val="FFFFFF">
                <a:alpha val="100000"/>
              </a:srgbClr>
            </a:solidFill>
          </p:spPr>
          <p:txBody>
            <a:bodyPr/>
            <a:lstStyle/>
            <a:p/>
          </p:txBody>
        </p:sp>
        <p:sp>
          <p:nvSpPr>
            <p:cNvPr id="414" name="rc413"/>
            <p:cNvSpPr/>
            <p:nvPr/>
          </p:nvSpPr>
          <p:spPr>
            <a:xfrm>
              <a:off x="18179974" y="2775829"/>
              <a:ext cx="274319" cy="274319"/>
            </a:xfrm>
            <a:prstGeom prst="rect">
              <a:avLst/>
            </a:prstGeom>
            <a:solidFill>
              <a:srgbClr val="FFFFFF">
                <a:alpha val="100000"/>
              </a:srgbClr>
            </a:solidFill>
          </p:spPr>
          <p:txBody>
            <a:bodyPr/>
            <a:lstStyle/>
            <a:p/>
          </p:txBody>
        </p:sp>
        <p:sp>
          <p:nvSpPr>
            <p:cNvPr id="415" name="rc41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50149"/>
              <a:ext cx="274319" cy="274319"/>
            </a:xfrm>
            <a:prstGeom prst="rect">
              <a:avLst/>
            </a:prstGeom>
            <a:solidFill>
              <a:srgbClr val="FFFFFF">
                <a:alpha val="100000"/>
              </a:srgbClr>
            </a:solidFill>
          </p:spPr>
          <p:txBody>
            <a:bodyPr/>
            <a:lstStyle/>
            <a:p/>
          </p:txBody>
        </p:sp>
        <p:sp>
          <p:nvSpPr>
            <p:cNvPr id="417" name="rc41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3324469"/>
              <a:ext cx="274319" cy="274320"/>
            </a:xfrm>
            <a:prstGeom prst="rect">
              <a:avLst/>
            </a:prstGeom>
            <a:solidFill>
              <a:srgbClr val="FFFFFF">
                <a:alpha val="100000"/>
              </a:srgbClr>
            </a:solidFill>
          </p:spPr>
          <p:txBody>
            <a:bodyPr/>
            <a:lstStyle/>
            <a:p/>
          </p:txBody>
        </p:sp>
        <p:sp>
          <p:nvSpPr>
            <p:cNvPr id="419" name="rc41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598789"/>
              <a:ext cx="274319" cy="274320"/>
            </a:xfrm>
            <a:prstGeom prst="rect">
              <a:avLst/>
            </a:prstGeom>
            <a:solidFill>
              <a:srgbClr val="FFFFFF">
                <a:alpha val="100000"/>
              </a:srgbClr>
            </a:solidFill>
          </p:spPr>
          <p:txBody>
            <a:bodyPr/>
            <a:lstStyle/>
            <a:p/>
          </p:txBody>
        </p:sp>
        <p:sp>
          <p:nvSpPr>
            <p:cNvPr id="421" name="rc42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7"/>
            <p:cNvSpPr/>
            <p:nvPr/>
          </p:nvSpPr>
          <p:spPr>
            <a:xfrm>
              <a:off x="13325144" y="6663670"/>
              <a:ext cx="4510689" cy="947477"/>
            </a:xfrm>
            <a:custGeom>
              <a:avLst/>
              <a:pathLst>
                <a:path w="4510689" h="947477">
                  <a:moveTo>
                    <a:pt x="0" y="0"/>
                  </a:moveTo>
                  <a:lnTo>
                    <a:pt x="180427" y="102429"/>
                  </a:lnTo>
                  <a:lnTo>
                    <a:pt x="360855" y="102429"/>
                  </a:lnTo>
                  <a:lnTo>
                    <a:pt x="541282" y="0"/>
                  </a:lnTo>
                  <a:lnTo>
                    <a:pt x="721710" y="0"/>
                  </a:lnTo>
                  <a:lnTo>
                    <a:pt x="902137" y="0"/>
                  </a:lnTo>
                  <a:lnTo>
                    <a:pt x="1082565" y="0"/>
                  </a:lnTo>
                  <a:lnTo>
                    <a:pt x="1262993" y="0"/>
                  </a:lnTo>
                  <a:lnTo>
                    <a:pt x="1443420" y="0"/>
                  </a:lnTo>
                  <a:lnTo>
                    <a:pt x="1623848" y="0"/>
                  </a:lnTo>
                  <a:lnTo>
                    <a:pt x="1804275" y="0"/>
                  </a:lnTo>
                  <a:lnTo>
                    <a:pt x="1984703" y="0"/>
                  </a:lnTo>
                  <a:lnTo>
                    <a:pt x="2165131" y="76822"/>
                  </a:lnTo>
                  <a:lnTo>
                    <a:pt x="2345558" y="0"/>
                  </a:lnTo>
                  <a:lnTo>
                    <a:pt x="2525986" y="0"/>
                  </a:lnTo>
                  <a:lnTo>
                    <a:pt x="2706413" y="76822"/>
                  </a:lnTo>
                  <a:lnTo>
                    <a:pt x="2886841" y="179252"/>
                  </a:lnTo>
                  <a:lnTo>
                    <a:pt x="3067268" y="256074"/>
                  </a:lnTo>
                  <a:lnTo>
                    <a:pt x="3247696" y="409719"/>
                  </a:lnTo>
                  <a:lnTo>
                    <a:pt x="3428124" y="512149"/>
                  </a:lnTo>
                  <a:lnTo>
                    <a:pt x="3608551" y="742617"/>
                  </a:lnTo>
                  <a:lnTo>
                    <a:pt x="3788979" y="742617"/>
                  </a:lnTo>
                  <a:lnTo>
                    <a:pt x="3969406" y="768224"/>
                  </a:lnTo>
                  <a:lnTo>
                    <a:pt x="4149834" y="768224"/>
                  </a:lnTo>
                  <a:lnTo>
                    <a:pt x="4330262" y="947477"/>
                  </a:lnTo>
                  <a:lnTo>
                    <a:pt x="4510689" y="870654"/>
                  </a:lnTo>
                </a:path>
              </a:pathLst>
            </a:custGeom>
            <a:ln w="32521" cap="flat">
              <a:solidFill>
                <a:srgbClr val="5EB0E8">
                  <a:alpha val="100000"/>
                </a:srgbClr>
              </a:solidFill>
              <a:prstDash val="solid"/>
              <a:round/>
            </a:ln>
          </p:spPr>
          <p:txBody>
            <a:bodyPr/>
            <a:lstStyle/>
            <a:p/>
          </p:txBody>
        </p:sp>
        <p:sp>
          <p:nvSpPr>
            <p:cNvPr id="443" name="pl18"/>
            <p:cNvSpPr/>
            <p:nvPr/>
          </p:nvSpPr>
          <p:spPr>
            <a:xfrm>
              <a:off x="13325144" y="6663670"/>
              <a:ext cx="4510689" cy="1024299"/>
            </a:xfrm>
            <a:custGeom>
              <a:avLst/>
              <a:pathLst>
                <a:path w="4510689" h="1024299">
                  <a:moveTo>
                    <a:pt x="0" y="25607"/>
                  </a:moveTo>
                  <a:lnTo>
                    <a:pt x="180427" y="102429"/>
                  </a:lnTo>
                  <a:lnTo>
                    <a:pt x="360855" y="25607"/>
                  </a:lnTo>
                  <a:lnTo>
                    <a:pt x="541282" y="0"/>
                  </a:lnTo>
                  <a:lnTo>
                    <a:pt x="721710" y="0"/>
                  </a:lnTo>
                  <a:lnTo>
                    <a:pt x="902137" y="76822"/>
                  </a:lnTo>
                  <a:lnTo>
                    <a:pt x="1082565" y="0"/>
                  </a:lnTo>
                  <a:lnTo>
                    <a:pt x="1262993" y="0"/>
                  </a:lnTo>
                  <a:lnTo>
                    <a:pt x="1443420" y="0"/>
                  </a:lnTo>
                  <a:lnTo>
                    <a:pt x="1623848" y="0"/>
                  </a:lnTo>
                  <a:lnTo>
                    <a:pt x="1804275" y="0"/>
                  </a:lnTo>
                  <a:lnTo>
                    <a:pt x="1984703" y="0"/>
                  </a:lnTo>
                  <a:lnTo>
                    <a:pt x="2165131" y="51214"/>
                  </a:lnTo>
                  <a:lnTo>
                    <a:pt x="2345558" y="0"/>
                  </a:lnTo>
                  <a:lnTo>
                    <a:pt x="2525986" y="0"/>
                  </a:lnTo>
                  <a:lnTo>
                    <a:pt x="2706413" y="128037"/>
                  </a:lnTo>
                  <a:lnTo>
                    <a:pt x="2886841" y="230467"/>
                  </a:lnTo>
                  <a:lnTo>
                    <a:pt x="3067268" y="307289"/>
                  </a:lnTo>
                  <a:lnTo>
                    <a:pt x="3247696" y="435327"/>
                  </a:lnTo>
                  <a:lnTo>
                    <a:pt x="3428124" y="563364"/>
                  </a:lnTo>
                  <a:lnTo>
                    <a:pt x="3608551" y="845047"/>
                  </a:lnTo>
                  <a:lnTo>
                    <a:pt x="3788979" y="819439"/>
                  </a:lnTo>
                  <a:lnTo>
                    <a:pt x="3969406" y="896262"/>
                  </a:lnTo>
                  <a:lnTo>
                    <a:pt x="4149834" y="819439"/>
                  </a:lnTo>
                  <a:lnTo>
                    <a:pt x="4330262" y="1024299"/>
                  </a:lnTo>
                  <a:lnTo>
                    <a:pt x="4510689" y="947477"/>
                  </a:lnTo>
                </a:path>
              </a:pathLst>
            </a:custGeom>
            <a:ln w="32521" cap="flat">
              <a:solidFill>
                <a:srgbClr val="00A173">
                  <a:alpha val="100000"/>
                </a:srgbClr>
              </a:solidFill>
              <a:prstDash val="solid"/>
              <a:round/>
            </a:ln>
          </p:spPr>
          <p:txBody>
            <a:bodyPr/>
            <a:lstStyle/>
            <a:p/>
          </p:txBody>
        </p:sp>
        <p:sp>
          <p:nvSpPr>
            <p:cNvPr id="4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p:txBody>
        </p:sp>
        <p:sp>
          <p:nvSpPr>
            <p:cNvPr id="5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Kenya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63377"/>
              <a:ext cx="237118" cy="21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3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579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568791"/>
              <a:ext cx="237118" cy="677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23812"/>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146763"/>
              <a:ext cx="237118" cy="1077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337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683090"/>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7216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05117"/>
              <a:ext cx="237118" cy="167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836954"/>
              <a:ext cx="237118" cy="4132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54585"/>
              <a:ext cx="237118" cy="30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4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018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71012"/>
              <a:ext cx="237118" cy="479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11688"/>
              <a:ext cx="237118" cy="338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886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8424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797389"/>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84247"/>
              <a:ext cx="237118" cy="1011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842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7545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617148"/>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175455"/>
              <a:ext cx="237118" cy="1099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754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7105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313816"/>
              <a:ext cx="237118" cy="857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370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634732"/>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140 case(s)</a:t>
              </a:r>
            </a:p>
          </p:txBody>
        </p:sp>
        <p:sp>
          <p:nvSpPr>
            <p:cNvPr id="61" name="pg60"/>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1,774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114136" y="2153563"/>
              <a:ext cx="3214267" cy="3131794"/>
            </a:xfrm>
            <a:prstGeom prst="rect">
              <a:avLst/>
            </a:prstGeom>
            <a:solidFill>
              <a:srgbClr val="FFFFFF">
                <a:alpha val="100000"/>
              </a:srgbClr>
            </a:solidFill>
          </p:spPr>
          <p:txBody>
            <a:bodyPr/>
            <a:lstStyle/>
            <a:p/>
          </p:txBody>
        </p:sp>
        <p:sp>
          <p:nvSpPr>
            <p:cNvPr id="65" name="pl64"/>
            <p:cNvSpPr/>
            <p:nvPr/>
          </p:nvSpPr>
          <p:spPr>
            <a:xfrm>
              <a:off x="5114136"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8424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1798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894103"/>
              <a:ext cx="237118" cy="285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57870"/>
              <a:ext cx="237118" cy="395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1578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4608356"/>
              <a:ext cx="237118" cy="549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73233"/>
              <a:ext cx="237118" cy="1274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9732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445699"/>
              <a:ext cx="237118" cy="527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078740"/>
              <a:ext cx="237118" cy="206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4955649"/>
              <a:ext cx="237118" cy="1230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955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581979"/>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4863330"/>
              <a:ext cx="237118" cy="237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63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467680"/>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4960045"/>
              <a:ext cx="237118" cy="32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4621544"/>
              <a:ext cx="237118" cy="3385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621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076425"/>
              <a:ext cx="237118" cy="545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012798"/>
              <a:ext cx="237118" cy="2725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4999610"/>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9996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362173"/>
              <a:ext cx="237118" cy="637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4902895"/>
              <a:ext cx="237118" cy="382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832558"/>
              <a:ext cx="237118" cy="703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48325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4269855"/>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11688"/>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4911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3856619"/>
              <a:ext cx="237118" cy="1055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973233"/>
              <a:ext cx="237118" cy="307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496883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217101"/>
              <a:ext cx="237118" cy="751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052363"/>
              <a:ext cx="237118" cy="232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052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52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581979"/>
              <a:ext cx="237118" cy="470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40286"/>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766616"/>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857 case(s)</a:t>
              </a:r>
            </a:p>
          </p:txBody>
        </p:sp>
        <p:sp>
          <p:nvSpPr>
            <p:cNvPr id="123" name="pg122"/>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896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rc134"/>
            <p:cNvSpPr/>
            <p:nvPr/>
          </p:nvSpPr>
          <p:spPr>
            <a:xfrm>
              <a:off x="8367924" y="5021591"/>
              <a:ext cx="237118" cy="263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5021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999610"/>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419323"/>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030383"/>
              <a:ext cx="237118" cy="254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674297"/>
              <a:ext cx="237118" cy="3560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66550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3887392"/>
              <a:ext cx="237118" cy="778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034779"/>
              <a:ext cx="237118" cy="2505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430196"/>
              <a:ext cx="237118" cy="1604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3408215"/>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2876285"/>
              <a:ext cx="237118" cy="531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3887392"/>
              <a:ext cx="237118" cy="12572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3878600"/>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3689567"/>
              <a:ext cx="237118" cy="1890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894103"/>
              <a:ext cx="237118" cy="2945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88970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60835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32604"/>
              <a:ext cx="237118" cy="52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4028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40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911688"/>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955649"/>
              <a:ext cx="237118" cy="175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4938064"/>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423719"/>
              <a:ext cx="237118" cy="51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47967"/>
              <a:ext cx="237118" cy="219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034779"/>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577583"/>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065552"/>
              <a:ext cx="237118" cy="26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039175"/>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313816"/>
              <a:ext cx="237118" cy="725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0699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933668"/>
              <a:ext cx="237118" cy="1362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357777"/>
              <a:ext cx="237118" cy="575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14028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38064"/>
              <a:ext cx="237118" cy="202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1,381 case(s)</a:t>
              </a:r>
            </a:p>
          </p:txBody>
        </p:sp>
        <p:sp>
          <p:nvSpPr>
            <p:cNvPr id="181" name="pg180"/>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1,417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542672" y="2153563"/>
              <a:ext cx="3214267" cy="3131794"/>
            </a:xfrm>
            <a:prstGeom prst="rect">
              <a:avLst/>
            </a:prstGeom>
            <a:solidFill>
              <a:srgbClr val="FFFFFF">
                <a:alpha val="100000"/>
              </a:srgbClr>
            </a:solidFill>
          </p:spPr>
          <p:txBody>
            <a:bodyPr/>
            <a:lstStyle/>
            <a:p/>
          </p:txBody>
        </p:sp>
        <p:sp>
          <p:nvSpPr>
            <p:cNvPr id="185" name="pl184"/>
            <p:cNvSpPr/>
            <p:nvPr/>
          </p:nvSpPr>
          <p:spPr>
            <a:xfrm>
              <a:off x="11542672"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0" name="pl189"/>
            <p:cNvSpPr/>
            <p:nvPr/>
          </p:nvSpPr>
          <p:spPr>
            <a:xfrm>
              <a:off x="11542672"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083136"/>
              <a:ext cx="237118" cy="202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069948"/>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043571"/>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489660"/>
              <a:ext cx="237118" cy="553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074344"/>
              <a:ext cx="237118" cy="211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98202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96883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256666"/>
              <a:ext cx="237118" cy="712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039175"/>
              <a:ext cx="237118" cy="24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02598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00400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445699"/>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127097"/>
              <a:ext cx="237118" cy="1582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1270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10951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858934"/>
              <a:ext cx="237118" cy="250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047967"/>
              <a:ext cx="237118" cy="237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039175"/>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02598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436907"/>
              <a:ext cx="237118" cy="589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140286"/>
              <a:ext cx="237118" cy="145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13149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113909"/>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555602"/>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0919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078740"/>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3944542"/>
              <a:ext cx="237118" cy="1134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314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22701"/>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4727051"/>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15347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149078"/>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520433"/>
              <a:ext cx="237118" cy="628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113909"/>
              <a:ext cx="237118" cy="17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4731447"/>
              <a:ext cx="237118" cy="382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47270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4362173"/>
              <a:ext cx="237118" cy="364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166663"/>
              <a:ext cx="237118" cy="118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4511641"/>
              <a:ext cx="237118" cy="6550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449845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344589"/>
              <a:ext cx="237118" cy="153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322072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8" name="pg237"/>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750 case(s)</a:t>
              </a:r>
            </a:p>
          </p:txBody>
        </p:sp>
        <p:sp>
          <p:nvSpPr>
            <p:cNvPr id="241" name="pg240"/>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751 case(s)</a:t>
              </a:r>
            </a:p>
          </p:txBody>
        </p:sp>
        <p:sp>
          <p:nvSpPr>
            <p:cNvPr id="243" name="rc24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756939" y="2153563"/>
              <a:ext cx="3214267" cy="3131794"/>
            </a:xfrm>
            <a:prstGeom prst="rect">
              <a:avLst/>
            </a:prstGeom>
            <a:solidFill>
              <a:srgbClr val="FFFFFF">
                <a:alpha val="100000"/>
              </a:srgbClr>
            </a:solidFill>
          </p:spPr>
          <p:txBody>
            <a:bodyPr/>
            <a:lstStyle/>
            <a:p/>
          </p:txBody>
        </p:sp>
        <p:sp>
          <p:nvSpPr>
            <p:cNvPr id="245" name="pl244"/>
            <p:cNvSpPr/>
            <p:nvPr/>
          </p:nvSpPr>
          <p:spPr>
            <a:xfrm>
              <a:off x="1475693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7" name="pl246"/>
            <p:cNvSpPr/>
            <p:nvPr/>
          </p:nvSpPr>
          <p:spPr>
            <a:xfrm>
              <a:off x="1475693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0" name="pl249"/>
            <p:cNvSpPr/>
            <p:nvPr/>
          </p:nvSpPr>
          <p:spPr>
            <a:xfrm>
              <a:off x="1475693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15020"/>
              <a:ext cx="237118" cy="703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150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01831"/>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639128"/>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131494"/>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630336"/>
              <a:ext cx="237118" cy="501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32604"/>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5017195"/>
              <a:ext cx="237118" cy="215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5153474"/>
              <a:ext cx="237118" cy="96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01831"/>
              <a:ext cx="237118" cy="83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018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18864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894103"/>
              <a:ext cx="237118" cy="294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23812"/>
              <a:ext cx="237118" cy="615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23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23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880915"/>
              <a:ext cx="237118" cy="342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10624"/>
              <a:ext cx="237118" cy="747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10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10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60045"/>
              <a:ext cx="237118" cy="250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2370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140286"/>
              <a:ext cx="237118" cy="96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04176" y="5263377"/>
              <a:ext cx="237118" cy="21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04176" y="5263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04176" y="525898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04176" y="5127097"/>
              <a:ext cx="237118" cy="131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pg288"/>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0" name="tx289"/>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144 case(s)</a:t>
              </a:r>
            </a:p>
          </p:txBody>
        </p:sp>
        <p:sp>
          <p:nvSpPr>
            <p:cNvPr id="291" name="pg29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2" name="rc29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3" name="tx29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3208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0" name="tx419"/>
            <p:cNvSpPr/>
            <p:nvPr/>
          </p:nvSpPr>
          <p:spPr>
            <a:xfrm>
              <a:off x="1230614" y="34416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1" name="tx420"/>
            <p:cNvSpPr/>
            <p:nvPr/>
          </p:nvSpPr>
          <p:spPr>
            <a:xfrm>
              <a:off x="1230614" y="256240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2" name="pl42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4406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35269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2647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p:txBody>
        </p:sp>
        <p:sp>
          <p:nvSpPr>
            <p:cNvPr id="428" name="rc427"/>
            <p:cNvSpPr/>
            <p:nvPr/>
          </p:nvSpPr>
          <p:spPr>
            <a:xfrm>
              <a:off x="18179974" y="2223153"/>
              <a:ext cx="274319" cy="274319"/>
            </a:xfrm>
            <a:prstGeom prst="rect">
              <a:avLst/>
            </a:prstGeom>
            <a:solidFill>
              <a:srgbClr val="FFFFFF">
                <a:alpha val="100000"/>
              </a:srgbClr>
            </a:solidFill>
          </p:spPr>
          <p:txBody>
            <a:bodyPr/>
            <a:lstStyle/>
            <a:p/>
          </p:txBody>
        </p:sp>
        <p:sp>
          <p:nvSpPr>
            <p:cNvPr id="429" name="pg42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0" name="tx42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p:txBody>
        </p:sp>
        <p:sp>
          <p:nvSpPr>
            <p:cNvPr id="432" name="rc431"/>
            <p:cNvSpPr/>
            <p:nvPr/>
          </p:nvSpPr>
          <p:spPr>
            <a:xfrm>
              <a:off x="18179974" y="2775829"/>
              <a:ext cx="274319" cy="274319"/>
            </a:xfrm>
            <a:prstGeom prst="rect">
              <a:avLst/>
            </a:prstGeom>
            <a:solidFill>
              <a:srgbClr val="FFFFFF">
                <a:alpha val="100000"/>
              </a:srgbClr>
            </a:solidFill>
          </p:spPr>
          <p:txBody>
            <a:bodyPr/>
            <a:lstStyle/>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050149"/>
              <a:ext cx="274319" cy="274319"/>
            </a:xfrm>
            <a:prstGeom prst="rect">
              <a:avLst/>
            </a:prstGeom>
            <a:solidFill>
              <a:srgbClr val="FFFFFF">
                <a:alpha val="100000"/>
              </a:srgbClr>
            </a:solidFill>
          </p:spPr>
          <p:txBody>
            <a:bodyPr/>
            <a:lstStyle/>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324469"/>
              <a:ext cx="274319" cy="274320"/>
            </a:xfrm>
            <a:prstGeom prst="rect">
              <a:avLst/>
            </a:prstGeom>
            <a:solidFill>
              <a:srgbClr val="FFFFFF">
                <a:alpha val="100000"/>
              </a:srgbClr>
            </a:solidFill>
          </p:spPr>
          <p:txBody>
            <a:bodyPr/>
            <a:lstStyle/>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598789"/>
              <a:ext cx="274319" cy="274320"/>
            </a:xfrm>
            <a:prstGeom prst="rect">
              <a:avLst/>
            </a:prstGeom>
            <a:solidFill>
              <a:srgbClr val="FFFFFF">
                <a:alpha val="100000"/>
              </a:srgbClr>
            </a:solidFill>
          </p:spPr>
          <p:txBody>
            <a:bodyPr/>
            <a:lstStyle/>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0" name="tx43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7153670" y="6510025"/>
              <a:ext cx="4191941" cy="2788960"/>
            </a:xfrm>
            <a:prstGeom prst="rect">
              <a:avLst/>
            </a:prstGeom>
            <a:solidFill>
              <a:srgbClr val="FFFFFF">
                <a:alpha val="100000"/>
              </a:srgbClr>
            </a:solidFill>
          </p:spPr>
          <p:txBody>
            <a:bodyPr/>
            <a:lstStyle/>
            <a:p/>
          </p:txBody>
        </p:sp>
        <p:sp>
          <p:nvSpPr>
            <p:cNvPr id="448" name="pl6"/>
            <p:cNvSpPr/>
            <p:nvPr/>
          </p:nvSpPr>
          <p:spPr>
            <a:xfrm>
              <a:off x="7153670" y="871289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9" name="pl7"/>
            <p:cNvSpPr/>
            <p:nvPr/>
          </p:nvSpPr>
          <p:spPr>
            <a:xfrm>
              <a:off x="7153670" y="779426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0" name="pl8"/>
            <p:cNvSpPr/>
            <p:nvPr/>
          </p:nvSpPr>
          <p:spPr>
            <a:xfrm>
              <a:off x="7153670" y="687563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1"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2" name="pl10"/>
            <p:cNvSpPr/>
            <p:nvPr/>
          </p:nvSpPr>
          <p:spPr>
            <a:xfrm>
              <a:off x="7153670" y="825358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3" name="pl11"/>
            <p:cNvSpPr/>
            <p:nvPr/>
          </p:nvSpPr>
          <p:spPr>
            <a:xfrm>
              <a:off x="7153670" y="733495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4" name="rc12"/>
            <p:cNvSpPr/>
            <p:nvPr/>
          </p:nvSpPr>
          <p:spPr>
            <a:xfrm>
              <a:off x="7299224" y="8584291"/>
              <a:ext cx="407549" cy="4409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3"/>
            <p:cNvSpPr/>
            <p:nvPr/>
          </p:nvSpPr>
          <p:spPr>
            <a:xfrm>
              <a:off x="7881438" y="7408445"/>
              <a:ext cx="407549" cy="9921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4"/>
            <p:cNvSpPr/>
            <p:nvPr/>
          </p:nvSpPr>
          <p:spPr>
            <a:xfrm>
              <a:off x="8463652" y="7573798"/>
              <a:ext cx="407549" cy="9553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5"/>
            <p:cNvSpPr/>
            <p:nvPr/>
          </p:nvSpPr>
          <p:spPr>
            <a:xfrm>
              <a:off x="9045866" y="8400565"/>
              <a:ext cx="407549" cy="4776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6"/>
            <p:cNvSpPr/>
            <p:nvPr/>
          </p:nvSpPr>
          <p:spPr>
            <a:xfrm>
              <a:off x="9628080" y="8584291"/>
              <a:ext cx="407549" cy="3490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7"/>
            <p:cNvSpPr/>
            <p:nvPr/>
          </p:nvSpPr>
          <p:spPr>
            <a:xfrm>
              <a:off x="10210294" y="8841508"/>
              <a:ext cx="407549" cy="1653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8"/>
            <p:cNvSpPr/>
            <p:nvPr/>
          </p:nvSpPr>
          <p:spPr>
            <a:xfrm>
              <a:off x="10792508" y="9025234"/>
              <a:ext cx="407549" cy="734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9"/>
            <p:cNvSpPr/>
            <p:nvPr/>
          </p:nvSpPr>
          <p:spPr>
            <a:xfrm>
              <a:off x="7299224" y="8474056"/>
              <a:ext cx="407549"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0"/>
            <p:cNvSpPr/>
            <p:nvPr/>
          </p:nvSpPr>
          <p:spPr>
            <a:xfrm>
              <a:off x="7881438" y="7059365"/>
              <a:ext cx="407549" cy="349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1"/>
            <p:cNvSpPr/>
            <p:nvPr/>
          </p:nvSpPr>
          <p:spPr>
            <a:xfrm>
              <a:off x="8463652" y="7187974"/>
              <a:ext cx="407549" cy="3858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2"/>
            <p:cNvSpPr/>
            <p:nvPr/>
          </p:nvSpPr>
          <p:spPr>
            <a:xfrm>
              <a:off x="9045866" y="8033113"/>
              <a:ext cx="407549" cy="367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3"/>
            <p:cNvSpPr/>
            <p:nvPr/>
          </p:nvSpPr>
          <p:spPr>
            <a:xfrm>
              <a:off x="9628080" y="8529173"/>
              <a:ext cx="407549" cy="55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4"/>
            <p:cNvSpPr/>
            <p:nvPr/>
          </p:nvSpPr>
          <p:spPr>
            <a:xfrm>
              <a:off x="10210294" y="8749645"/>
              <a:ext cx="407549" cy="918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5"/>
            <p:cNvSpPr/>
            <p:nvPr/>
          </p:nvSpPr>
          <p:spPr>
            <a:xfrm>
              <a:off x="7299224" y="8235212"/>
              <a:ext cx="407549" cy="23884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6"/>
            <p:cNvSpPr/>
            <p:nvPr/>
          </p:nvSpPr>
          <p:spPr>
            <a:xfrm>
              <a:off x="7881438" y="6636796"/>
              <a:ext cx="407549" cy="4225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7"/>
            <p:cNvSpPr/>
            <p:nvPr/>
          </p:nvSpPr>
          <p:spPr>
            <a:xfrm>
              <a:off x="8463652" y="6930757"/>
              <a:ext cx="407549" cy="2572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8"/>
            <p:cNvSpPr/>
            <p:nvPr/>
          </p:nvSpPr>
          <p:spPr>
            <a:xfrm>
              <a:off x="9045866" y="7831015"/>
              <a:ext cx="407549" cy="20209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9"/>
            <p:cNvSpPr/>
            <p:nvPr/>
          </p:nvSpPr>
          <p:spPr>
            <a:xfrm>
              <a:off x="9628080" y="8418938"/>
              <a:ext cx="407549"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30"/>
            <p:cNvSpPr/>
            <p:nvPr/>
          </p:nvSpPr>
          <p:spPr>
            <a:xfrm>
              <a:off x="10210294" y="8712899"/>
              <a:ext cx="407549" cy="3674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31"/>
            <p:cNvSpPr/>
            <p:nvPr/>
          </p:nvSpPr>
          <p:spPr>
            <a:xfrm>
              <a:off x="10792508" y="8988488"/>
              <a:ext cx="407549" cy="3674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2"/>
            <p:cNvSpPr/>
            <p:nvPr/>
          </p:nvSpPr>
          <p:spPr>
            <a:xfrm>
              <a:off x="7299224" y="9025234"/>
              <a:ext cx="407549" cy="1469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3"/>
            <p:cNvSpPr/>
            <p:nvPr/>
          </p:nvSpPr>
          <p:spPr>
            <a:xfrm>
              <a:off x="7881438" y="8400565"/>
              <a:ext cx="407549" cy="7716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4"/>
            <p:cNvSpPr/>
            <p:nvPr/>
          </p:nvSpPr>
          <p:spPr>
            <a:xfrm>
              <a:off x="8463652" y="8529173"/>
              <a:ext cx="407549" cy="6430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5"/>
            <p:cNvSpPr/>
            <p:nvPr/>
          </p:nvSpPr>
          <p:spPr>
            <a:xfrm>
              <a:off x="9045866" y="8878253"/>
              <a:ext cx="407549" cy="2939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6"/>
            <p:cNvSpPr/>
            <p:nvPr/>
          </p:nvSpPr>
          <p:spPr>
            <a:xfrm>
              <a:off x="9628080" y="8933371"/>
              <a:ext cx="407549" cy="2388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7"/>
            <p:cNvSpPr/>
            <p:nvPr/>
          </p:nvSpPr>
          <p:spPr>
            <a:xfrm>
              <a:off x="10210294" y="9006861"/>
              <a:ext cx="407549" cy="16535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8"/>
            <p:cNvSpPr/>
            <p:nvPr/>
          </p:nvSpPr>
          <p:spPr>
            <a:xfrm>
              <a:off x="10792508" y="9098724"/>
              <a:ext cx="407549" cy="734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pl39"/>
            <p:cNvSpPr/>
            <p:nvPr/>
          </p:nvSpPr>
          <p:spPr>
            <a:xfrm>
              <a:off x="7502999" y="6867288"/>
              <a:ext cx="3493284" cy="2244270"/>
            </a:xfrm>
            <a:custGeom>
              <a:avLst/>
              <a:pathLst>
                <a:path w="3493284" h="2244270">
                  <a:moveTo>
                    <a:pt x="0" y="0"/>
                  </a:moveTo>
                  <a:lnTo>
                    <a:pt x="582214" y="673955"/>
                  </a:lnTo>
                  <a:lnTo>
                    <a:pt x="1164428" y="1105286"/>
                  </a:lnTo>
                  <a:lnTo>
                    <a:pt x="1746642" y="1583794"/>
                  </a:lnTo>
                  <a:lnTo>
                    <a:pt x="2328856" y="2082520"/>
                  </a:lnTo>
                  <a:lnTo>
                    <a:pt x="2911070" y="2170135"/>
                  </a:lnTo>
                  <a:lnTo>
                    <a:pt x="3493284" y="2244270"/>
                  </a:lnTo>
                </a:path>
              </a:pathLst>
            </a:custGeom>
            <a:ln w="40651" cap="flat">
              <a:solidFill>
                <a:srgbClr val="000000">
                  <a:alpha val="100000"/>
                </a:srgbClr>
              </a:solidFill>
              <a:prstDash val="solid"/>
              <a:round/>
            </a:ln>
          </p:spPr>
          <p:txBody>
            <a:bodyPr/>
            <a:lstStyle/>
            <a:p/>
          </p:txBody>
        </p:sp>
        <p:sp>
          <p:nvSpPr>
            <p:cNvPr id="482" name="rc40"/>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3"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42"/>
            <p:cNvSpPr/>
            <p:nvPr/>
          </p:nvSpPr>
          <p:spPr>
            <a:xfrm>
              <a:off x="6843756" y="825127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5" name="tx43"/>
            <p:cNvSpPr/>
            <p:nvPr/>
          </p:nvSpPr>
          <p:spPr>
            <a:xfrm>
              <a:off x="6801340" y="73326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5"/>
            <p:cNvSpPr/>
            <p:nvPr/>
          </p:nvSpPr>
          <p:spPr>
            <a:xfrm>
              <a:off x="7118876" y="8253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6"/>
            <p:cNvSpPr/>
            <p:nvPr/>
          </p:nvSpPr>
          <p:spPr>
            <a:xfrm>
              <a:off x="7118876" y="733495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8"/>
            <p:cNvSpPr/>
            <p:nvPr/>
          </p:nvSpPr>
          <p:spPr>
            <a:xfrm>
              <a:off x="11345612" y="84982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9"/>
            <p:cNvSpPr/>
            <p:nvPr/>
          </p:nvSpPr>
          <p:spPr>
            <a:xfrm>
              <a:off x="11345612" y="78243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1345612" y="71503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tx5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4" name="tx52"/>
            <p:cNvSpPr/>
            <p:nvPr/>
          </p:nvSpPr>
          <p:spPr>
            <a:xfrm>
              <a:off x="11443669" y="84959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5" name="tx53"/>
            <p:cNvSpPr/>
            <p:nvPr/>
          </p:nvSpPr>
          <p:spPr>
            <a:xfrm>
              <a:off x="11443669" y="782199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6" name="tx54"/>
            <p:cNvSpPr/>
            <p:nvPr/>
          </p:nvSpPr>
          <p:spPr>
            <a:xfrm>
              <a:off x="11443669" y="7147968"/>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7" name="pl55"/>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6"/>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7"/>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8"/>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9"/>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0"/>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1"/>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62"/>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5" name="tx63"/>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6" name="tx64"/>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7" name="tx65"/>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8" name="tx66"/>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9" name="tx67"/>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0" name="tx68"/>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69"/>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2" name="tx70"/>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3"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4"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5" name="rc73"/>
            <p:cNvSpPr/>
            <p:nvPr/>
          </p:nvSpPr>
          <p:spPr>
            <a:xfrm>
              <a:off x="6607132" y="10217410"/>
              <a:ext cx="1051268" cy="182880"/>
            </a:xfrm>
            <a:prstGeom prst="rect">
              <a:avLst/>
            </a:prstGeom>
            <a:solidFill>
              <a:srgbClr val="FFFFFF">
                <a:alpha val="100000"/>
              </a:srgbClr>
            </a:solidFill>
          </p:spPr>
          <p:txBody>
            <a:bodyPr/>
            <a:lstStyle/>
            <a:p/>
          </p:txBody>
        </p:sp>
        <p:sp>
          <p:nvSpPr>
            <p:cNvPr id="516" name="rc74"/>
            <p:cNvSpPr/>
            <p:nvPr/>
          </p:nvSpPr>
          <p:spPr>
            <a:xfrm>
              <a:off x="6607132" y="10217410"/>
              <a:ext cx="182879" cy="182880"/>
            </a:xfrm>
            <a:prstGeom prst="rect">
              <a:avLst/>
            </a:prstGeom>
            <a:solidFill>
              <a:srgbClr val="FFFFFF">
                <a:alpha val="100000"/>
              </a:srgbClr>
            </a:solidFill>
          </p:spPr>
          <p:txBody>
            <a:bodyPr/>
            <a:lstStyle/>
            <a:p/>
          </p:txBody>
        </p:sp>
        <p:sp>
          <p:nvSpPr>
            <p:cNvPr id="517" name="pl75"/>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8" name="tx76"/>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9" name="rc77"/>
            <p:cNvSpPr/>
            <p:nvPr/>
          </p:nvSpPr>
          <p:spPr>
            <a:xfrm>
              <a:off x="7838400" y="10217410"/>
              <a:ext cx="4048799" cy="182880"/>
            </a:xfrm>
            <a:prstGeom prst="rect">
              <a:avLst/>
            </a:prstGeom>
            <a:solidFill>
              <a:srgbClr val="FFFFFF">
                <a:alpha val="100000"/>
              </a:srgbClr>
            </a:solidFill>
          </p:spPr>
          <p:txBody>
            <a:bodyPr/>
            <a:lstStyle/>
            <a:p/>
          </p:txBody>
        </p:sp>
        <p:sp>
          <p:nvSpPr>
            <p:cNvPr id="520" name="rc78"/>
            <p:cNvSpPr/>
            <p:nvPr/>
          </p:nvSpPr>
          <p:spPr>
            <a:xfrm>
              <a:off x="7838400" y="10217410"/>
              <a:ext cx="182879" cy="182880"/>
            </a:xfrm>
            <a:prstGeom prst="rect">
              <a:avLst/>
            </a:prstGeom>
            <a:solidFill>
              <a:srgbClr val="FFFFFF">
                <a:alpha val="100000"/>
              </a:srgbClr>
            </a:solidFill>
          </p:spPr>
          <p:txBody>
            <a:bodyPr/>
            <a:lstStyle/>
            <a:p/>
          </p:txBody>
        </p:sp>
        <p:sp>
          <p:nvSpPr>
            <p:cNvPr id="521" name="rc79"/>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2" name="rc80"/>
            <p:cNvSpPr/>
            <p:nvPr/>
          </p:nvSpPr>
          <p:spPr>
            <a:xfrm>
              <a:off x="8929641" y="10217410"/>
              <a:ext cx="182879" cy="182880"/>
            </a:xfrm>
            <a:prstGeom prst="rect">
              <a:avLst/>
            </a:prstGeom>
            <a:solidFill>
              <a:srgbClr val="FFFFFF">
                <a:alpha val="100000"/>
              </a:srgbClr>
            </a:solidFill>
          </p:spPr>
          <p:txBody>
            <a:bodyPr/>
            <a:lstStyle/>
            <a:p/>
          </p:txBody>
        </p:sp>
        <p:sp>
          <p:nvSpPr>
            <p:cNvPr id="523" name="rc81"/>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4" name="rc82"/>
            <p:cNvSpPr/>
            <p:nvPr/>
          </p:nvSpPr>
          <p:spPr>
            <a:xfrm>
              <a:off x="9855682" y="10217410"/>
              <a:ext cx="182879" cy="182880"/>
            </a:xfrm>
            <a:prstGeom prst="rect">
              <a:avLst/>
            </a:prstGeom>
            <a:solidFill>
              <a:srgbClr val="FFFFFF">
                <a:alpha val="100000"/>
              </a:srgbClr>
            </a:solidFill>
          </p:spPr>
          <p:txBody>
            <a:bodyPr/>
            <a:lstStyle/>
            <a:p/>
          </p:txBody>
        </p:sp>
        <p:sp>
          <p:nvSpPr>
            <p:cNvPr id="525" name="rc83"/>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6" name="rc84"/>
            <p:cNvSpPr/>
            <p:nvPr/>
          </p:nvSpPr>
          <p:spPr>
            <a:xfrm>
              <a:off x="10857923" y="10217410"/>
              <a:ext cx="182880" cy="182880"/>
            </a:xfrm>
            <a:prstGeom prst="rect">
              <a:avLst/>
            </a:prstGeom>
            <a:solidFill>
              <a:srgbClr val="FFFFFF">
                <a:alpha val="100000"/>
              </a:srgbClr>
            </a:solidFill>
          </p:spPr>
          <p:txBody>
            <a:bodyPr/>
            <a:lstStyle/>
            <a:p/>
          </p:txBody>
        </p:sp>
        <p:sp>
          <p:nvSpPr>
            <p:cNvPr id="527" name="rc85"/>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86"/>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87"/>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0" name="tx88"/>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1" name="tx89"/>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2" name="tx90"/>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12527280" y="6217920"/>
            <a:ext cx="5486400" cy="4297680"/>
            <a:chOff x="12527280" y="6217920"/>
            <a:chExt cx="5486400" cy="4297680"/>
          </a:xfrm>
        </p:grpSpPr>
        <p:sp>
          <p:nvSpPr>
            <p:cNvPr id="5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7"/>
            <p:cNvSpPr/>
            <p:nvPr/>
          </p:nvSpPr>
          <p:spPr>
            <a:xfrm>
              <a:off x="13325144" y="6740492"/>
              <a:ext cx="4510689" cy="691402"/>
            </a:xfrm>
            <a:custGeom>
              <a:avLst/>
              <a:pathLst>
                <a:path w="4510689" h="691402">
                  <a:moveTo>
                    <a:pt x="0" y="460934"/>
                  </a:moveTo>
                  <a:lnTo>
                    <a:pt x="180427" y="486542"/>
                  </a:lnTo>
                  <a:lnTo>
                    <a:pt x="360855" y="460934"/>
                  </a:lnTo>
                  <a:lnTo>
                    <a:pt x="541282" y="614579"/>
                  </a:lnTo>
                  <a:lnTo>
                    <a:pt x="721710" y="588972"/>
                  </a:lnTo>
                  <a:lnTo>
                    <a:pt x="902137" y="691402"/>
                  </a:lnTo>
                  <a:lnTo>
                    <a:pt x="1082565" y="486542"/>
                  </a:lnTo>
                  <a:lnTo>
                    <a:pt x="1262993" y="409719"/>
                  </a:lnTo>
                  <a:lnTo>
                    <a:pt x="1443420" y="153644"/>
                  </a:lnTo>
                  <a:lnTo>
                    <a:pt x="1623848" y="204859"/>
                  </a:lnTo>
                  <a:lnTo>
                    <a:pt x="1804275" y="256074"/>
                  </a:lnTo>
                  <a:lnTo>
                    <a:pt x="1984703" y="230467"/>
                  </a:lnTo>
                  <a:lnTo>
                    <a:pt x="2165131" y="76822"/>
                  </a:lnTo>
                  <a:lnTo>
                    <a:pt x="2345558" y="51214"/>
                  </a:lnTo>
                  <a:lnTo>
                    <a:pt x="2525986" y="25607"/>
                  </a:lnTo>
                  <a:lnTo>
                    <a:pt x="2706413" y="0"/>
                  </a:lnTo>
                  <a:lnTo>
                    <a:pt x="2886841" y="76822"/>
                  </a:lnTo>
                  <a:lnTo>
                    <a:pt x="3067268" y="307289"/>
                  </a:lnTo>
                  <a:lnTo>
                    <a:pt x="3247696" y="102429"/>
                  </a:lnTo>
                  <a:lnTo>
                    <a:pt x="3428124" y="102429"/>
                  </a:lnTo>
                  <a:lnTo>
                    <a:pt x="3608551" y="179252"/>
                  </a:lnTo>
                  <a:lnTo>
                    <a:pt x="3788979" y="204859"/>
                  </a:lnTo>
                  <a:lnTo>
                    <a:pt x="3969406" y="281682"/>
                  </a:lnTo>
                  <a:lnTo>
                    <a:pt x="4149834" y="281682"/>
                  </a:lnTo>
                  <a:lnTo>
                    <a:pt x="4330262" y="358504"/>
                  </a:lnTo>
                  <a:lnTo>
                    <a:pt x="4510689" y="409719"/>
                  </a:lnTo>
                </a:path>
              </a:pathLst>
            </a:custGeom>
            <a:ln w="32521" cap="flat">
              <a:solidFill>
                <a:srgbClr val="5EB0E8">
                  <a:alpha val="100000"/>
                </a:srgbClr>
              </a:solidFill>
              <a:prstDash val="solid"/>
              <a:round/>
            </a:ln>
          </p:spPr>
          <p:txBody>
            <a:bodyPr/>
            <a:lstStyle/>
            <a:p/>
          </p:txBody>
        </p:sp>
        <p:sp>
          <p:nvSpPr>
            <p:cNvPr id="549" name="pl18"/>
            <p:cNvSpPr/>
            <p:nvPr/>
          </p:nvSpPr>
          <p:spPr>
            <a:xfrm>
              <a:off x="16031558" y="7124605"/>
              <a:ext cx="1804275" cy="1357197"/>
            </a:xfrm>
            <a:custGeom>
              <a:avLst/>
              <a:pathLst>
                <a:path w="1804275" h="1357197">
                  <a:moveTo>
                    <a:pt x="0" y="1357197"/>
                  </a:moveTo>
                  <a:lnTo>
                    <a:pt x="180427" y="1177944"/>
                  </a:lnTo>
                  <a:lnTo>
                    <a:pt x="360855" y="1024299"/>
                  </a:lnTo>
                  <a:lnTo>
                    <a:pt x="541282" y="717009"/>
                  </a:lnTo>
                  <a:lnTo>
                    <a:pt x="721710" y="537757"/>
                  </a:lnTo>
                  <a:lnTo>
                    <a:pt x="902137" y="358504"/>
                  </a:lnTo>
                  <a:lnTo>
                    <a:pt x="1082565" y="256074"/>
                  </a:lnTo>
                  <a:lnTo>
                    <a:pt x="1262993" y="281682"/>
                  </a:lnTo>
                  <a:lnTo>
                    <a:pt x="1443420" y="128037"/>
                  </a:lnTo>
                  <a:lnTo>
                    <a:pt x="1623848" y="128037"/>
                  </a:lnTo>
                  <a:lnTo>
                    <a:pt x="1804275" y="0"/>
                  </a:lnTo>
                </a:path>
              </a:pathLst>
            </a:custGeom>
            <a:ln w="32521" cap="flat">
              <a:solidFill>
                <a:srgbClr val="00A173">
                  <a:alpha val="100000"/>
                </a:srgbClr>
              </a:solidFill>
              <a:prstDash val="solid"/>
              <a:round/>
            </a:ln>
          </p:spPr>
          <p:txBody>
            <a:bodyPr/>
            <a:lstStyle/>
            <a:p/>
          </p:txBody>
        </p:sp>
        <p:sp>
          <p:nvSpPr>
            <p:cNvPr id="5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4"/>
            <p:cNvSpPr/>
            <p:nvPr/>
          </p:nvSpPr>
          <p:spPr>
            <a:xfrm>
              <a:off x="14005791" y="9941072"/>
              <a:ext cx="3149396" cy="504938"/>
            </a:xfrm>
            <a:prstGeom prst="rect">
              <a:avLst/>
            </a:prstGeom>
            <a:solidFill>
              <a:srgbClr val="FFFFFF">
                <a:alpha val="100000"/>
              </a:srgbClr>
            </a:solidFill>
          </p:spPr>
          <p:txBody>
            <a:bodyPr/>
            <a:lstStyle/>
            <a:p/>
          </p:txBody>
        </p:sp>
        <p:sp>
          <p:nvSpPr>
            <p:cNvPr id="6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4108319"/>
            <a:chOff x="594360" y="6217920"/>
            <a:chExt cx="5562295" cy="4108319"/>
          </a:xfrm>
        </p:grpSpPr>
        <p:sp>
          <p:nvSpPr>
            <p:cNvPr id="62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2417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27000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6"/>
            <p:cNvSpPr/>
            <p:nvPr/>
          </p:nvSpPr>
          <p:spPr>
            <a:xfrm>
              <a:off x="2552367" y="6544587"/>
              <a:ext cx="282365" cy="282365"/>
            </a:xfrm>
            <a:prstGeom prst="rect">
              <a:avLst/>
            </a:prstGeom>
            <a:solidFill>
              <a:srgbClr val="FB6C4C">
                <a:alpha val="100000"/>
              </a:srgbClr>
            </a:solidFill>
            <a:ln w="5420" cap="flat">
              <a:solidFill>
                <a:srgbClr val="FFFFFF">
                  <a:alpha val="100000"/>
                </a:srgbClr>
              </a:solidFill>
              <a:prstDash val="solid"/>
              <a:miter/>
            </a:ln>
          </p:spPr>
          <p:txBody>
            <a:bodyPr/>
            <a:lstStyle/>
            <a:p/>
          </p:txBody>
        </p:sp>
        <p:sp>
          <p:nvSpPr>
            <p:cNvPr id="626" name="rc7"/>
            <p:cNvSpPr/>
            <p:nvPr/>
          </p:nvSpPr>
          <p:spPr>
            <a:xfrm>
              <a:off x="283473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7" name="rc8"/>
            <p:cNvSpPr/>
            <p:nvPr/>
          </p:nvSpPr>
          <p:spPr>
            <a:xfrm>
              <a:off x="311709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9"/>
            <p:cNvSpPr/>
            <p:nvPr/>
          </p:nvSpPr>
          <p:spPr>
            <a:xfrm>
              <a:off x="339946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10"/>
            <p:cNvSpPr/>
            <p:nvPr/>
          </p:nvSpPr>
          <p:spPr>
            <a:xfrm>
              <a:off x="3681827"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30" name="rc11"/>
            <p:cNvSpPr/>
            <p:nvPr/>
          </p:nvSpPr>
          <p:spPr>
            <a:xfrm>
              <a:off x="3964192"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31" name="rc12"/>
            <p:cNvSpPr/>
            <p:nvPr/>
          </p:nvSpPr>
          <p:spPr>
            <a:xfrm>
              <a:off x="424655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3"/>
            <p:cNvSpPr/>
            <p:nvPr/>
          </p:nvSpPr>
          <p:spPr>
            <a:xfrm>
              <a:off x="452892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4"/>
            <p:cNvSpPr/>
            <p:nvPr/>
          </p:nvSpPr>
          <p:spPr>
            <a:xfrm>
              <a:off x="48112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5"/>
            <p:cNvSpPr/>
            <p:nvPr/>
          </p:nvSpPr>
          <p:spPr>
            <a:xfrm>
              <a:off x="50936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6"/>
            <p:cNvSpPr/>
            <p:nvPr/>
          </p:nvSpPr>
          <p:spPr>
            <a:xfrm>
              <a:off x="53760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7"/>
            <p:cNvSpPr/>
            <p:nvPr/>
          </p:nvSpPr>
          <p:spPr>
            <a:xfrm>
              <a:off x="2270001"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7" name="rc18"/>
            <p:cNvSpPr/>
            <p:nvPr/>
          </p:nvSpPr>
          <p:spPr>
            <a:xfrm>
              <a:off x="2552367"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38" name="rc19"/>
            <p:cNvSpPr/>
            <p:nvPr/>
          </p:nvSpPr>
          <p:spPr>
            <a:xfrm>
              <a:off x="2834732"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9" name="rc20"/>
            <p:cNvSpPr/>
            <p:nvPr/>
          </p:nvSpPr>
          <p:spPr>
            <a:xfrm>
              <a:off x="31170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1"/>
            <p:cNvSpPr/>
            <p:nvPr/>
          </p:nvSpPr>
          <p:spPr>
            <a:xfrm>
              <a:off x="33994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2"/>
            <p:cNvSpPr/>
            <p:nvPr/>
          </p:nvSpPr>
          <p:spPr>
            <a:xfrm>
              <a:off x="3681827" y="682695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42" name="rc23"/>
            <p:cNvSpPr/>
            <p:nvPr/>
          </p:nvSpPr>
          <p:spPr>
            <a:xfrm>
              <a:off x="396419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4"/>
            <p:cNvSpPr/>
            <p:nvPr/>
          </p:nvSpPr>
          <p:spPr>
            <a:xfrm>
              <a:off x="424655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5"/>
            <p:cNvSpPr/>
            <p:nvPr/>
          </p:nvSpPr>
          <p:spPr>
            <a:xfrm>
              <a:off x="452892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6"/>
            <p:cNvSpPr/>
            <p:nvPr/>
          </p:nvSpPr>
          <p:spPr>
            <a:xfrm>
              <a:off x="48112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7"/>
            <p:cNvSpPr/>
            <p:nvPr/>
          </p:nvSpPr>
          <p:spPr>
            <a:xfrm>
              <a:off x="50936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8"/>
            <p:cNvSpPr/>
            <p:nvPr/>
          </p:nvSpPr>
          <p:spPr>
            <a:xfrm>
              <a:off x="53760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9"/>
            <p:cNvSpPr/>
            <p:nvPr/>
          </p:nvSpPr>
          <p:spPr>
            <a:xfrm>
              <a:off x="2270001"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9" name="rc30"/>
            <p:cNvSpPr/>
            <p:nvPr/>
          </p:nvSpPr>
          <p:spPr>
            <a:xfrm>
              <a:off x="2552367"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0" name="rc31"/>
            <p:cNvSpPr/>
            <p:nvPr/>
          </p:nvSpPr>
          <p:spPr>
            <a:xfrm>
              <a:off x="2834732"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1" name="rc32"/>
            <p:cNvSpPr/>
            <p:nvPr/>
          </p:nvSpPr>
          <p:spPr>
            <a:xfrm>
              <a:off x="31170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3"/>
            <p:cNvSpPr/>
            <p:nvPr/>
          </p:nvSpPr>
          <p:spPr>
            <a:xfrm>
              <a:off x="339946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34"/>
            <p:cNvSpPr/>
            <p:nvPr/>
          </p:nvSpPr>
          <p:spPr>
            <a:xfrm>
              <a:off x="368182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35"/>
            <p:cNvSpPr/>
            <p:nvPr/>
          </p:nvSpPr>
          <p:spPr>
            <a:xfrm>
              <a:off x="396419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6"/>
            <p:cNvSpPr/>
            <p:nvPr/>
          </p:nvSpPr>
          <p:spPr>
            <a:xfrm>
              <a:off x="424655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37"/>
            <p:cNvSpPr/>
            <p:nvPr/>
          </p:nvSpPr>
          <p:spPr>
            <a:xfrm>
              <a:off x="4528922"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7" name="rc38"/>
            <p:cNvSpPr/>
            <p:nvPr/>
          </p:nvSpPr>
          <p:spPr>
            <a:xfrm>
              <a:off x="481128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39"/>
            <p:cNvSpPr/>
            <p:nvPr/>
          </p:nvSpPr>
          <p:spPr>
            <a:xfrm>
              <a:off x="509365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40"/>
            <p:cNvSpPr/>
            <p:nvPr/>
          </p:nvSpPr>
          <p:spPr>
            <a:xfrm>
              <a:off x="537601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41"/>
            <p:cNvSpPr/>
            <p:nvPr/>
          </p:nvSpPr>
          <p:spPr>
            <a:xfrm>
              <a:off x="22700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2"/>
            <p:cNvSpPr/>
            <p:nvPr/>
          </p:nvSpPr>
          <p:spPr>
            <a:xfrm>
              <a:off x="255236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43"/>
            <p:cNvSpPr/>
            <p:nvPr/>
          </p:nvSpPr>
          <p:spPr>
            <a:xfrm>
              <a:off x="28347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4"/>
            <p:cNvSpPr/>
            <p:nvPr/>
          </p:nvSpPr>
          <p:spPr>
            <a:xfrm>
              <a:off x="31170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5"/>
            <p:cNvSpPr/>
            <p:nvPr/>
          </p:nvSpPr>
          <p:spPr>
            <a:xfrm>
              <a:off x="33994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6"/>
            <p:cNvSpPr/>
            <p:nvPr/>
          </p:nvSpPr>
          <p:spPr>
            <a:xfrm>
              <a:off x="3681827"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6" name="rc47"/>
            <p:cNvSpPr/>
            <p:nvPr/>
          </p:nvSpPr>
          <p:spPr>
            <a:xfrm>
              <a:off x="396419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48"/>
            <p:cNvSpPr/>
            <p:nvPr/>
          </p:nvSpPr>
          <p:spPr>
            <a:xfrm>
              <a:off x="424655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9"/>
            <p:cNvSpPr/>
            <p:nvPr/>
          </p:nvSpPr>
          <p:spPr>
            <a:xfrm>
              <a:off x="4528922"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9" name="rc50"/>
            <p:cNvSpPr/>
            <p:nvPr/>
          </p:nvSpPr>
          <p:spPr>
            <a:xfrm>
              <a:off x="48112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1"/>
            <p:cNvSpPr/>
            <p:nvPr/>
          </p:nvSpPr>
          <p:spPr>
            <a:xfrm>
              <a:off x="5093652" y="739168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1" name="rc52"/>
            <p:cNvSpPr/>
            <p:nvPr/>
          </p:nvSpPr>
          <p:spPr>
            <a:xfrm>
              <a:off x="5376017"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2" name="rc53"/>
            <p:cNvSpPr/>
            <p:nvPr/>
          </p:nvSpPr>
          <p:spPr>
            <a:xfrm>
              <a:off x="22700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4"/>
            <p:cNvSpPr/>
            <p:nvPr/>
          </p:nvSpPr>
          <p:spPr>
            <a:xfrm>
              <a:off x="2552367" y="767404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74" name="rc55"/>
            <p:cNvSpPr/>
            <p:nvPr/>
          </p:nvSpPr>
          <p:spPr>
            <a:xfrm>
              <a:off x="28347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6"/>
            <p:cNvSpPr/>
            <p:nvPr/>
          </p:nvSpPr>
          <p:spPr>
            <a:xfrm>
              <a:off x="31170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7"/>
            <p:cNvSpPr/>
            <p:nvPr/>
          </p:nvSpPr>
          <p:spPr>
            <a:xfrm>
              <a:off x="3399462"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7" name="rc58"/>
            <p:cNvSpPr/>
            <p:nvPr/>
          </p:nvSpPr>
          <p:spPr>
            <a:xfrm>
              <a:off x="3681827"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8" name="rc59"/>
            <p:cNvSpPr/>
            <p:nvPr/>
          </p:nvSpPr>
          <p:spPr>
            <a:xfrm>
              <a:off x="396419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60"/>
            <p:cNvSpPr/>
            <p:nvPr/>
          </p:nvSpPr>
          <p:spPr>
            <a:xfrm>
              <a:off x="4246557"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0" name="rc61"/>
            <p:cNvSpPr/>
            <p:nvPr/>
          </p:nvSpPr>
          <p:spPr>
            <a:xfrm>
              <a:off x="452892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62"/>
            <p:cNvSpPr/>
            <p:nvPr/>
          </p:nvSpPr>
          <p:spPr>
            <a:xfrm>
              <a:off x="48112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3"/>
            <p:cNvSpPr/>
            <p:nvPr/>
          </p:nvSpPr>
          <p:spPr>
            <a:xfrm>
              <a:off x="5093652"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3" name="rc64"/>
            <p:cNvSpPr/>
            <p:nvPr/>
          </p:nvSpPr>
          <p:spPr>
            <a:xfrm>
              <a:off x="53760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5"/>
            <p:cNvSpPr/>
            <p:nvPr/>
          </p:nvSpPr>
          <p:spPr>
            <a:xfrm>
              <a:off x="227000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66"/>
            <p:cNvSpPr/>
            <p:nvPr/>
          </p:nvSpPr>
          <p:spPr>
            <a:xfrm>
              <a:off x="255236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67"/>
            <p:cNvSpPr/>
            <p:nvPr/>
          </p:nvSpPr>
          <p:spPr>
            <a:xfrm>
              <a:off x="283473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8"/>
            <p:cNvSpPr/>
            <p:nvPr/>
          </p:nvSpPr>
          <p:spPr>
            <a:xfrm>
              <a:off x="31170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9"/>
            <p:cNvSpPr/>
            <p:nvPr/>
          </p:nvSpPr>
          <p:spPr>
            <a:xfrm>
              <a:off x="3399462"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9" name="rc70"/>
            <p:cNvSpPr/>
            <p:nvPr/>
          </p:nvSpPr>
          <p:spPr>
            <a:xfrm>
              <a:off x="3681827"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0" name="rc71"/>
            <p:cNvSpPr/>
            <p:nvPr/>
          </p:nvSpPr>
          <p:spPr>
            <a:xfrm>
              <a:off x="396419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72"/>
            <p:cNvSpPr/>
            <p:nvPr/>
          </p:nvSpPr>
          <p:spPr>
            <a:xfrm>
              <a:off x="4246557"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2" name="rc73"/>
            <p:cNvSpPr/>
            <p:nvPr/>
          </p:nvSpPr>
          <p:spPr>
            <a:xfrm>
              <a:off x="452892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74"/>
            <p:cNvSpPr/>
            <p:nvPr/>
          </p:nvSpPr>
          <p:spPr>
            <a:xfrm>
              <a:off x="48112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75"/>
            <p:cNvSpPr/>
            <p:nvPr/>
          </p:nvSpPr>
          <p:spPr>
            <a:xfrm>
              <a:off x="5093652"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5" name="rc76"/>
            <p:cNvSpPr/>
            <p:nvPr/>
          </p:nvSpPr>
          <p:spPr>
            <a:xfrm>
              <a:off x="53760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7"/>
            <p:cNvSpPr/>
            <p:nvPr/>
          </p:nvSpPr>
          <p:spPr>
            <a:xfrm>
              <a:off x="227000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8"/>
            <p:cNvSpPr/>
            <p:nvPr/>
          </p:nvSpPr>
          <p:spPr>
            <a:xfrm>
              <a:off x="2552367"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8" name="rc79"/>
            <p:cNvSpPr/>
            <p:nvPr/>
          </p:nvSpPr>
          <p:spPr>
            <a:xfrm>
              <a:off x="283473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0"/>
            <p:cNvSpPr/>
            <p:nvPr/>
          </p:nvSpPr>
          <p:spPr>
            <a:xfrm>
              <a:off x="31170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1"/>
            <p:cNvSpPr/>
            <p:nvPr/>
          </p:nvSpPr>
          <p:spPr>
            <a:xfrm>
              <a:off x="339946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82"/>
            <p:cNvSpPr/>
            <p:nvPr/>
          </p:nvSpPr>
          <p:spPr>
            <a:xfrm>
              <a:off x="3681827"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2" name="rc83"/>
            <p:cNvSpPr/>
            <p:nvPr/>
          </p:nvSpPr>
          <p:spPr>
            <a:xfrm>
              <a:off x="396419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4"/>
            <p:cNvSpPr/>
            <p:nvPr/>
          </p:nvSpPr>
          <p:spPr>
            <a:xfrm>
              <a:off x="424655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5"/>
            <p:cNvSpPr/>
            <p:nvPr/>
          </p:nvSpPr>
          <p:spPr>
            <a:xfrm>
              <a:off x="45289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6"/>
            <p:cNvSpPr/>
            <p:nvPr/>
          </p:nvSpPr>
          <p:spPr>
            <a:xfrm>
              <a:off x="48112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7"/>
            <p:cNvSpPr/>
            <p:nvPr/>
          </p:nvSpPr>
          <p:spPr>
            <a:xfrm>
              <a:off x="50936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8"/>
            <p:cNvSpPr/>
            <p:nvPr/>
          </p:nvSpPr>
          <p:spPr>
            <a:xfrm>
              <a:off x="537601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89"/>
            <p:cNvSpPr/>
            <p:nvPr/>
          </p:nvSpPr>
          <p:spPr>
            <a:xfrm>
              <a:off x="227000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90"/>
            <p:cNvSpPr/>
            <p:nvPr/>
          </p:nvSpPr>
          <p:spPr>
            <a:xfrm>
              <a:off x="255236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0" name="rc91"/>
            <p:cNvSpPr/>
            <p:nvPr/>
          </p:nvSpPr>
          <p:spPr>
            <a:xfrm>
              <a:off x="2834732"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1" name="rc92"/>
            <p:cNvSpPr/>
            <p:nvPr/>
          </p:nvSpPr>
          <p:spPr>
            <a:xfrm>
              <a:off x="31170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3"/>
            <p:cNvSpPr/>
            <p:nvPr/>
          </p:nvSpPr>
          <p:spPr>
            <a:xfrm>
              <a:off x="339946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94"/>
            <p:cNvSpPr/>
            <p:nvPr/>
          </p:nvSpPr>
          <p:spPr>
            <a:xfrm>
              <a:off x="36818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5"/>
            <p:cNvSpPr/>
            <p:nvPr/>
          </p:nvSpPr>
          <p:spPr>
            <a:xfrm>
              <a:off x="39641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6"/>
            <p:cNvSpPr/>
            <p:nvPr/>
          </p:nvSpPr>
          <p:spPr>
            <a:xfrm>
              <a:off x="424655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97"/>
            <p:cNvSpPr/>
            <p:nvPr/>
          </p:nvSpPr>
          <p:spPr>
            <a:xfrm>
              <a:off x="452892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8"/>
            <p:cNvSpPr/>
            <p:nvPr/>
          </p:nvSpPr>
          <p:spPr>
            <a:xfrm>
              <a:off x="48112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9"/>
            <p:cNvSpPr/>
            <p:nvPr/>
          </p:nvSpPr>
          <p:spPr>
            <a:xfrm>
              <a:off x="50936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0"/>
            <p:cNvSpPr/>
            <p:nvPr/>
          </p:nvSpPr>
          <p:spPr>
            <a:xfrm>
              <a:off x="537601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0" name="rc101"/>
            <p:cNvSpPr/>
            <p:nvPr/>
          </p:nvSpPr>
          <p:spPr>
            <a:xfrm>
              <a:off x="2270001" y="880350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21" name="rc102"/>
            <p:cNvSpPr/>
            <p:nvPr/>
          </p:nvSpPr>
          <p:spPr>
            <a:xfrm>
              <a:off x="2552367"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2" name="rc103"/>
            <p:cNvSpPr/>
            <p:nvPr/>
          </p:nvSpPr>
          <p:spPr>
            <a:xfrm>
              <a:off x="2834732"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23" name="rc104"/>
            <p:cNvSpPr/>
            <p:nvPr/>
          </p:nvSpPr>
          <p:spPr>
            <a:xfrm>
              <a:off x="311709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5"/>
            <p:cNvSpPr/>
            <p:nvPr/>
          </p:nvSpPr>
          <p:spPr>
            <a:xfrm>
              <a:off x="3399462"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5" name="rc106"/>
            <p:cNvSpPr/>
            <p:nvPr/>
          </p:nvSpPr>
          <p:spPr>
            <a:xfrm>
              <a:off x="3681827"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26" name="rc107"/>
            <p:cNvSpPr/>
            <p:nvPr/>
          </p:nvSpPr>
          <p:spPr>
            <a:xfrm>
              <a:off x="396419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108"/>
            <p:cNvSpPr/>
            <p:nvPr/>
          </p:nvSpPr>
          <p:spPr>
            <a:xfrm>
              <a:off x="4246557"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8" name="rc109"/>
            <p:cNvSpPr/>
            <p:nvPr/>
          </p:nvSpPr>
          <p:spPr>
            <a:xfrm>
              <a:off x="4528922"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9" name="rc110"/>
            <p:cNvSpPr/>
            <p:nvPr/>
          </p:nvSpPr>
          <p:spPr>
            <a:xfrm>
              <a:off x="4811287"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30" name="rc111"/>
            <p:cNvSpPr/>
            <p:nvPr/>
          </p:nvSpPr>
          <p:spPr>
            <a:xfrm>
              <a:off x="5093652"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1" name="rc112"/>
            <p:cNvSpPr/>
            <p:nvPr/>
          </p:nvSpPr>
          <p:spPr>
            <a:xfrm>
              <a:off x="53760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tx113"/>
            <p:cNvSpPr/>
            <p:nvPr/>
          </p:nvSpPr>
          <p:spPr>
            <a:xfrm>
              <a:off x="162309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3" name="tx114"/>
            <p:cNvSpPr/>
            <p:nvPr/>
          </p:nvSpPr>
          <p:spPr>
            <a:xfrm>
              <a:off x="1428354" y="8603985"/>
              <a:ext cx="6520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KAJIADO</a:t>
              </a:r>
            </a:p>
          </p:txBody>
        </p:sp>
        <p:sp>
          <p:nvSpPr>
            <p:cNvPr id="734" name="tx115"/>
            <p:cNvSpPr/>
            <p:nvPr/>
          </p:nvSpPr>
          <p:spPr>
            <a:xfrm>
              <a:off x="1606353" y="8323555"/>
              <a:ext cx="474091"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WAJIR</a:t>
              </a:r>
            </a:p>
          </p:txBody>
        </p:sp>
        <p:sp>
          <p:nvSpPr>
            <p:cNvPr id="735" name="tx116"/>
            <p:cNvSpPr/>
            <p:nvPr/>
          </p:nvSpPr>
          <p:spPr>
            <a:xfrm>
              <a:off x="1301404" y="8039255"/>
              <a:ext cx="7790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MOMBASA</a:t>
              </a:r>
            </a:p>
          </p:txBody>
        </p:sp>
        <p:sp>
          <p:nvSpPr>
            <p:cNvPr id="736" name="tx117"/>
            <p:cNvSpPr/>
            <p:nvPr/>
          </p:nvSpPr>
          <p:spPr>
            <a:xfrm>
              <a:off x="1402905" y="7756964"/>
              <a:ext cx="6775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GARISSA</a:t>
              </a:r>
            </a:p>
          </p:txBody>
        </p:sp>
        <p:sp>
          <p:nvSpPr>
            <p:cNvPr id="737" name="tx118"/>
            <p:cNvSpPr/>
            <p:nvPr/>
          </p:nvSpPr>
          <p:spPr>
            <a:xfrm>
              <a:off x="1673921" y="7478320"/>
              <a:ext cx="40652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KILIFI</a:t>
              </a:r>
            </a:p>
          </p:txBody>
        </p:sp>
        <p:sp>
          <p:nvSpPr>
            <p:cNvPr id="738" name="tx119"/>
            <p:cNvSpPr/>
            <p:nvPr/>
          </p:nvSpPr>
          <p:spPr>
            <a:xfrm>
              <a:off x="1453804" y="7192160"/>
              <a:ext cx="6266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NAIROBI</a:t>
              </a:r>
            </a:p>
          </p:txBody>
        </p:sp>
        <p:sp>
          <p:nvSpPr>
            <p:cNvPr id="739" name="tx120"/>
            <p:cNvSpPr/>
            <p:nvPr/>
          </p:nvSpPr>
          <p:spPr>
            <a:xfrm>
              <a:off x="1064395" y="6909794"/>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 POKOT</a:t>
              </a:r>
            </a:p>
          </p:txBody>
        </p:sp>
        <p:sp>
          <p:nvSpPr>
            <p:cNvPr id="740" name="tx121"/>
            <p:cNvSpPr/>
            <p:nvPr/>
          </p:nvSpPr>
          <p:spPr>
            <a:xfrm>
              <a:off x="1377604" y="6627429"/>
              <a:ext cx="7028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BARINGO</a:t>
              </a:r>
            </a:p>
          </p:txBody>
        </p:sp>
        <p:sp>
          <p:nvSpPr>
            <p:cNvPr id="741" name="tx122"/>
            <p:cNvSpPr/>
            <p:nvPr/>
          </p:nvSpPr>
          <p:spPr>
            <a:xfrm rot="-2700000">
              <a:off x="19715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2" name="tx123"/>
            <p:cNvSpPr/>
            <p:nvPr/>
          </p:nvSpPr>
          <p:spPr>
            <a:xfrm rot="-2700000">
              <a:off x="22539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3" name="tx124"/>
            <p:cNvSpPr/>
            <p:nvPr/>
          </p:nvSpPr>
          <p:spPr>
            <a:xfrm rot="-2700000">
              <a:off x="25362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4" name="tx125"/>
            <p:cNvSpPr/>
            <p:nvPr/>
          </p:nvSpPr>
          <p:spPr>
            <a:xfrm rot="-2700000">
              <a:off x="28186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5" name="tx126"/>
            <p:cNvSpPr/>
            <p:nvPr/>
          </p:nvSpPr>
          <p:spPr>
            <a:xfrm rot="-2700000">
              <a:off x="31010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6" name="tx127"/>
            <p:cNvSpPr/>
            <p:nvPr/>
          </p:nvSpPr>
          <p:spPr>
            <a:xfrm rot="-2700000">
              <a:off x="33833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7" name="tx128"/>
            <p:cNvSpPr/>
            <p:nvPr/>
          </p:nvSpPr>
          <p:spPr>
            <a:xfrm rot="-2700000">
              <a:off x="366571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8" name="tx129"/>
            <p:cNvSpPr/>
            <p:nvPr/>
          </p:nvSpPr>
          <p:spPr>
            <a:xfrm rot="-2700000">
              <a:off x="39481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9" name="tx130"/>
            <p:cNvSpPr/>
            <p:nvPr/>
          </p:nvSpPr>
          <p:spPr>
            <a:xfrm rot="-2700000">
              <a:off x="42304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0" name="tx131"/>
            <p:cNvSpPr/>
            <p:nvPr/>
          </p:nvSpPr>
          <p:spPr>
            <a:xfrm rot="-2700000">
              <a:off x="45128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1" name="tx132"/>
            <p:cNvSpPr/>
            <p:nvPr/>
          </p:nvSpPr>
          <p:spPr>
            <a:xfrm rot="-2700000">
              <a:off x="47952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2" name="tx133"/>
            <p:cNvSpPr/>
            <p:nvPr/>
          </p:nvSpPr>
          <p:spPr>
            <a:xfrm rot="-2700000">
              <a:off x="50775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3" name="pic134"/>
            <p:cNvPicPr/>
            <p:nvPr/>
          </p:nvPicPr>
          <p:blipFill>
            <a:blip r:embed="rId2" cstate="print"/>
            <a:stretch>
              <a:fillRect/>
            </a:stretch>
          </p:blipFill>
          <p:spPr>
            <a:xfrm>
              <a:off x="2884192" y="9925424"/>
              <a:ext cx="2160000" cy="144000"/>
            </a:xfrm>
            <a:prstGeom prst="rect">
              <a:avLst/>
            </a:prstGeom>
          </p:spPr>
        </p:pic>
        <p:sp>
          <p:nvSpPr>
            <p:cNvPr id="754" name="pl135"/>
            <p:cNvSpPr/>
            <p:nvPr/>
          </p:nvSpPr>
          <p:spPr>
            <a:xfrm>
              <a:off x="35910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36"/>
            <p:cNvSpPr/>
            <p:nvPr/>
          </p:nvSpPr>
          <p:spPr>
            <a:xfrm>
              <a:off x="43086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7"/>
            <p:cNvSpPr/>
            <p:nvPr/>
          </p:nvSpPr>
          <p:spPr>
            <a:xfrm>
              <a:off x="50262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38"/>
            <p:cNvSpPr/>
            <p:nvPr/>
          </p:nvSpPr>
          <p:spPr>
            <a:xfrm>
              <a:off x="35910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39"/>
            <p:cNvSpPr/>
            <p:nvPr/>
          </p:nvSpPr>
          <p:spPr>
            <a:xfrm>
              <a:off x="43086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40"/>
            <p:cNvSpPr/>
            <p:nvPr/>
          </p:nvSpPr>
          <p:spPr>
            <a:xfrm>
              <a:off x="50262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tx141"/>
            <p:cNvSpPr/>
            <p:nvPr/>
          </p:nvSpPr>
          <p:spPr>
            <a:xfrm>
              <a:off x="352040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61" name="tx142"/>
            <p:cNvSpPr/>
            <p:nvPr/>
          </p:nvSpPr>
          <p:spPr>
            <a:xfrm>
              <a:off x="420269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2" name="tx143"/>
            <p:cNvSpPr/>
            <p:nvPr/>
          </p:nvSpPr>
          <p:spPr>
            <a:xfrm>
              <a:off x="492029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63"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Kuwait</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4660783"/>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106908"/>
              <a:ext cx="238993" cy="892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475000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106908"/>
              <a:ext cx="238993" cy="178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1069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1069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421465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106908"/>
              <a:ext cx="238993" cy="178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1069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1069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3500860"/>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492845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492845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61" name="pg60"/>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3" name="rc62"/>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012427" y="2153563"/>
              <a:ext cx="3239694" cy="3131794"/>
            </a:xfrm>
            <a:prstGeom prst="rect">
              <a:avLst/>
            </a:prstGeom>
            <a:solidFill>
              <a:srgbClr val="FFFFFF">
                <a:alpha val="100000"/>
              </a:srgbClr>
            </a:solidFill>
          </p:spPr>
          <p:txBody>
            <a:bodyPr/>
            <a:lstStyle/>
            <a:p/>
          </p:txBody>
        </p:sp>
        <p:sp>
          <p:nvSpPr>
            <p:cNvPr id="65" name="pl64"/>
            <p:cNvSpPr/>
            <p:nvPr/>
          </p:nvSpPr>
          <p:spPr>
            <a:xfrm>
              <a:off x="501242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501242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501242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4214659"/>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3590084"/>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106908"/>
              <a:ext cx="238993" cy="178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1069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1069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3233185"/>
              <a:ext cx="238993" cy="1873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4303884"/>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4839233"/>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23" name="pg12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252122" y="2153563"/>
              <a:ext cx="3239694" cy="3131794"/>
            </a:xfrm>
            <a:prstGeom prst="rect">
              <a:avLst/>
            </a:prstGeom>
            <a:solidFill>
              <a:srgbClr val="FFFFFF">
                <a:alpha val="100000"/>
              </a:srgbClr>
            </a:solidFill>
          </p:spPr>
          <p:txBody>
            <a:bodyPr/>
            <a:lstStyle/>
            <a:p/>
          </p:txBody>
        </p:sp>
        <p:sp>
          <p:nvSpPr>
            <p:cNvPr id="127" name="pl126"/>
            <p:cNvSpPr/>
            <p:nvPr/>
          </p:nvSpPr>
          <p:spPr>
            <a:xfrm>
              <a:off x="825212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825212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825212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rc134"/>
            <p:cNvSpPr/>
            <p:nvPr/>
          </p:nvSpPr>
          <p:spPr>
            <a:xfrm>
              <a:off x="8291955" y="5106908"/>
              <a:ext cx="238993" cy="178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291955" y="51069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1069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430388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3768534"/>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4303884"/>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3679309"/>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4125434"/>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4750008"/>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50796"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16345"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81893"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947442"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129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pg182"/>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4" name="tx183"/>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85" name="pg184"/>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6" name="tx185"/>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7" name="rc18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8" name="rc187"/>
            <p:cNvSpPr/>
            <p:nvPr/>
          </p:nvSpPr>
          <p:spPr>
            <a:xfrm>
              <a:off x="11491817" y="2153563"/>
              <a:ext cx="3239694" cy="3131794"/>
            </a:xfrm>
            <a:prstGeom prst="rect">
              <a:avLst/>
            </a:prstGeom>
            <a:solidFill>
              <a:srgbClr val="FFFFFF">
                <a:alpha val="100000"/>
              </a:srgbClr>
            </a:solidFill>
          </p:spPr>
          <p:txBody>
            <a:bodyPr/>
            <a:lstStyle/>
            <a:p/>
          </p:txBody>
        </p:sp>
        <p:sp>
          <p:nvSpPr>
            <p:cNvPr id="189" name="pl188"/>
            <p:cNvSpPr/>
            <p:nvPr/>
          </p:nvSpPr>
          <p:spPr>
            <a:xfrm>
              <a:off x="1149181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0" name="pl189"/>
            <p:cNvSpPr/>
            <p:nvPr/>
          </p:nvSpPr>
          <p:spPr>
            <a:xfrm>
              <a:off x="1149181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1" name="pl190"/>
            <p:cNvSpPr/>
            <p:nvPr/>
          </p:nvSpPr>
          <p:spPr>
            <a:xfrm>
              <a:off x="1149181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2" name="pl191"/>
            <p:cNvSpPr/>
            <p:nvPr/>
          </p:nvSpPr>
          <p:spPr>
            <a:xfrm>
              <a:off x="1149181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3" name="pl192"/>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4" name="pl193"/>
            <p:cNvSpPr/>
            <p:nvPr/>
          </p:nvSpPr>
          <p:spPr>
            <a:xfrm>
              <a:off x="1149181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5" name="pl194"/>
            <p:cNvSpPr/>
            <p:nvPr/>
          </p:nvSpPr>
          <p:spPr>
            <a:xfrm>
              <a:off x="1149181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6" name="pl195"/>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3164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97198"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062747"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062747"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062747"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062747" y="3946984"/>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28296"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593845"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59393"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24942"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390491"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56040"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21588"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187137"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52686"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47" name="pg24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49" name="rc24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31512" y="2153563"/>
              <a:ext cx="3239694" cy="3131794"/>
            </a:xfrm>
            <a:prstGeom prst="rect">
              <a:avLst/>
            </a:prstGeom>
            <a:solidFill>
              <a:srgbClr val="FFFFFF">
                <a:alpha val="100000"/>
              </a:srgbClr>
            </a:solidFill>
          </p:spPr>
          <p:txBody>
            <a:bodyPr/>
            <a:lstStyle/>
            <a:p/>
          </p:txBody>
        </p:sp>
        <p:sp>
          <p:nvSpPr>
            <p:cNvPr id="251" name="pl250"/>
            <p:cNvSpPr/>
            <p:nvPr/>
          </p:nvSpPr>
          <p:spPr>
            <a:xfrm>
              <a:off x="1473151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2" name="pl251"/>
            <p:cNvSpPr/>
            <p:nvPr/>
          </p:nvSpPr>
          <p:spPr>
            <a:xfrm>
              <a:off x="1473151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3" name="pl252"/>
            <p:cNvSpPr/>
            <p:nvPr/>
          </p:nvSpPr>
          <p:spPr>
            <a:xfrm>
              <a:off x="1473151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4" name="pl253"/>
            <p:cNvSpPr/>
            <p:nvPr/>
          </p:nvSpPr>
          <p:spPr>
            <a:xfrm>
              <a:off x="1473151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5" name="pl254"/>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6" name="pl255"/>
            <p:cNvSpPr/>
            <p:nvPr/>
          </p:nvSpPr>
          <p:spPr>
            <a:xfrm>
              <a:off x="1473151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7" name="pl256"/>
            <p:cNvSpPr/>
            <p:nvPr/>
          </p:nvSpPr>
          <p:spPr>
            <a:xfrm>
              <a:off x="1473151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8" name="pl257"/>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9" name="rc258"/>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71344"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36893"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0244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67991"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67991"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67991"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67991" y="4482334"/>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33539"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099088"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099088"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099088"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099088" y="2876285"/>
              <a:ext cx="238993" cy="23198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64637" y="5196133"/>
              <a:ext cx="238993"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64637" y="51961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64637" y="51961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64637" y="4393109"/>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89" name="pg288"/>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30783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18" name="tx417"/>
            <p:cNvSpPr/>
            <p:nvPr/>
          </p:nvSpPr>
          <p:spPr>
            <a:xfrm>
              <a:off x="1230614" y="341558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19" name="tx418"/>
            <p:cNvSpPr/>
            <p:nvPr/>
          </p:nvSpPr>
          <p:spPr>
            <a:xfrm>
              <a:off x="1230614" y="2523220"/>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20" name="pl41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737938" y="4393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737938" y="35008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2497473"/>
              <a:ext cx="274319" cy="274319"/>
            </a:xfrm>
            <a:prstGeom prst="rect">
              <a:avLst/>
            </a:prstGeom>
            <a:solidFill>
              <a:srgbClr val="FFFFFF">
                <a:alpha val="100000"/>
              </a:srgbClr>
            </a:solidFill>
          </p:spPr>
          <p:txBody>
            <a:bodyPr/>
            <a:lstStyle/>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2771793"/>
              <a:ext cx="274319" cy="274319"/>
            </a:xfrm>
            <a:prstGeom prst="rect">
              <a:avLst/>
            </a:prstGeom>
            <a:solidFill>
              <a:srgbClr val="FFFFFF">
                <a:alpha val="100000"/>
              </a:srgbClr>
            </a:solidFill>
          </p:spPr>
          <p:txBody>
            <a:bodyPr/>
            <a:lstStyle/>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46113"/>
              <a:ext cx="274319" cy="274319"/>
            </a:xfrm>
            <a:prstGeom prst="rect">
              <a:avLst/>
            </a:prstGeom>
            <a:solidFill>
              <a:srgbClr val="FFFFFF">
                <a:alpha val="100000"/>
              </a:srgbClr>
            </a:solidFill>
          </p:spPr>
          <p:txBody>
            <a:bodyPr/>
            <a:lstStyle/>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111254" y="6510025"/>
              <a:ext cx="4107258" cy="2788960"/>
            </a:xfrm>
            <a:prstGeom prst="rect">
              <a:avLst/>
            </a:prstGeom>
            <a:solidFill>
              <a:srgbClr val="FFFFFF">
                <a:alpha val="100000"/>
              </a:srgbClr>
            </a:solidFill>
          </p:spPr>
          <p:txBody>
            <a:bodyPr/>
            <a:lstStyle/>
            <a:p/>
          </p:txBody>
        </p:sp>
        <p:sp>
          <p:nvSpPr>
            <p:cNvPr id="442" name="pl6"/>
            <p:cNvSpPr/>
            <p:nvPr/>
          </p:nvSpPr>
          <p:spPr>
            <a:xfrm>
              <a:off x="7111254"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43" name="pl7"/>
            <p:cNvSpPr/>
            <p:nvPr/>
          </p:nvSpPr>
          <p:spPr>
            <a:xfrm>
              <a:off x="7111254"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44" name="pl8"/>
            <p:cNvSpPr/>
            <p:nvPr/>
          </p:nvSpPr>
          <p:spPr>
            <a:xfrm>
              <a:off x="7111254"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45" name="pl9"/>
            <p:cNvSpPr/>
            <p:nvPr/>
          </p:nvSpPr>
          <p:spPr>
            <a:xfrm>
              <a:off x="7111254"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46" name="pl10"/>
            <p:cNvSpPr/>
            <p:nvPr/>
          </p:nvSpPr>
          <p:spPr>
            <a:xfrm>
              <a:off x="7111254"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47" name="pl11"/>
            <p:cNvSpPr/>
            <p:nvPr/>
          </p:nvSpPr>
          <p:spPr>
            <a:xfrm>
              <a:off x="7111254"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48" name="pl12"/>
            <p:cNvSpPr/>
            <p:nvPr/>
          </p:nvSpPr>
          <p:spPr>
            <a:xfrm>
              <a:off x="7111254"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49" name="pl13"/>
            <p:cNvSpPr/>
            <p:nvPr/>
          </p:nvSpPr>
          <p:spPr>
            <a:xfrm>
              <a:off x="7111254"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50" name="pl14"/>
            <p:cNvSpPr/>
            <p:nvPr/>
          </p:nvSpPr>
          <p:spPr>
            <a:xfrm>
              <a:off x="7111254"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51" name="rc15"/>
            <p:cNvSpPr/>
            <p:nvPr/>
          </p:nvSpPr>
          <p:spPr>
            <a:xfrm>
              <a:off x="7824320" y="7904505"/>
              <a:ext cx="399316"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6"/>
            <p:cNvSpPr/>
            <p:nvPr/>
          </p:nvSpPr>
          <p:spPr>
            <a:xfrm>
              <a:off x="9535678" y="7904505"/>
              <a:ext cx="399316"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7"/>
            <p:cNvSpPr/>
            <p:nvPr/>
          </p:nvSpPr>
          <p:spPr>
            <a:xfrm>
              <a:off x="7824320" y="6636796"/>
              <a:ext cx="399316"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18"/>
            <p:cNvSpPr/>
            <p:nvPr/>
          </p:nvSpPr>
          <p:spPr>
            <a:xfrm>
              <a:off x="7111254" y="6510025"/>
              <a:ext cx="4107258" cy="2788960"/>
            </a:xfrm>
            <a:prstGeom prst="rect">
              <a:avLst/>
            </a:prstGeom>
            <a:ln w="13550" cap="rnd">
              <a:solidFill>
                <a:srgbClr val="333333">
                  <a:alpha val="100000"/>
                </a:srgbClr>
              </a:solidFill>
              <a:prstDash val="solid"/>
              <a:round/>
            </a:ln>
          </p:spPr>
          <p:txBody>
            <a:bodyPr/>
            <a:lstStyle/>
            <a:p/>
          </p:txBody>
        </p:sp>
        <p:sp>
          <p:nvSpPr>
            <p:cNvPr id="455"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6"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57"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8"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9"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0"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9"/>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30"/>
            <p:cNvSpPr/>
            <p:nvPr/>
          </p:nvSpPr>
          <p:spPr>
            <a:xfrm>
              <a:off x="11218512" y="85389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31"/>
            <p:cNvSpPr/>
            <p:nvPr/>
          </p:nvSpPr>
          <p:spPr>
            <a:xfrm>
              <a:off x="11218512" y="79057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32"/>
            <p:cNvSpPr/>
            <p:nvPr/>
          </p:nvSpPr>
          <p:spPr>
            <a:xfrm>
              <a:off x="11218512" y="72725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pl33"/>
            <p:cNvSpPr/>
            <p:nvPr/>
          </p:nvSpPr>
          <p:spPr>
            <a:xfrm>
              <a:off x="11218512" y="66393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tx34"/>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71" name="tx35"/>
            <p:cNvSpPr/>
            <p:nvPr/>
          </p:nvSpPr>
          <p:spPr>
            <a:xfrm>
              <a:off x="11316570" y="853668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72" name="tx36"/>
            <p:cNvSpPr/>
            <p:nvPr/>
          </p:nvSpPr>
          <p:spPr>
            <a:xfrm>
              <a:off x="11316570" y="790346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3" name="tx37"/>
            <p:cNvSpPr/>
            <p:nvPr/>
          </p:nvSpPr>
          <p:spPr>
            <a:xfrm>
              <a:off x="11316570" y="7272103"/>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74" name="tx38"/>
            <p:cNvSpPr/>
            <p:nvPr/>
          </p:nvSpPr>
          <p:spPr>
            <a:xfrm>
              <a:off x="11316570" y="6637022"/>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5" name="pl39"/>
            <p:cNvSpPr/>
            <p:nvPr/>
          </p:nvSpPr>
          <p:spPr>
            <a:xfrm>
              <a:off x="7453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0"/>
            <p:cNvSpPr/>
            <p:nvPr/>
          </p:nvSpPr>
          <p:spPr>
            <a:xfrm>
              <a:off x="80239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1"/>
            <p:cNvSpPr/>
            <p:nvPr/>
          </p:nvSpPr>
          <p:spPr>
            <a:xfrm>
              <a:off x="85944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3"/>
            <p:cNvSpPr/>
            <p:nvPr/>
          </p:nvSpPr>
          <p:spPr>
            <a:xfrm>
              <a:off x="97353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4"/>
            <p:cNvSpPr/>
            <p:nvPr/>
          </p:nvSpPr>
          <p:spPr>
            <a:xfrm>
              <a:off x="1030578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5"/>
            <p:cNvSpPr/>
            <p:nvPr/>
          </p:nvSpPr>
          <p:spPr>
            <a:xfrm>
              <a:off x="10876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46"/>
            <p:cNvSpPr/>
            <p:nvPr/>
          </p:nvSpPr>
          <p:spPr>
            <a:xfrm rot="-2700000">
              <a:off x="734362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3" name="tx47"/>
            <p:cNvSpPr/>
            <p:nvPr/>
          </p:nvSpPr>
          <p:spPr>
            <a:xfrm rot="-2700000">
              <a:off x="787438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4" name="tx48"/>
            <p:cNvSpPr/>
            <p:nvPr/>
          </p:nvSpPr>
          <p:spPr>
            <a:xfrm rot="-2700000">
              <a:off x="844417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5"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6" name="tx50"/>
            <p:cNvSpPr/>
            <p:nvPr/>
          </p:nvSpPr>
          <p:spPr>
            <a:xfrm rot="-2700000">
              <a:off x="944039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7" name="tx51"/>
            <p:cNvSpPr/>
            <p:nvPr/>
          </p:nvSpPr>
          <p:spPr>
            <a:xfrm rot="-2700000">
              <a:off x="1001081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8" name="tx52"/>
            <p:cNvSpPr/>
            <p:nvPr/>
          </p:nvSpPr>
          <p:spPr>
            <a:xfrm rot="-2700000">
              <a:off x="1069333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0"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1"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2"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3" name="rc57"/>
            <p:cNvSpPr/>
            <p:nvPr/>
          </p:nvSpPr>
          <p:spPr>
            <a:xfrm>
              <a:off x="7619903" y="10217410"/>
              <a:ext cx="1051268" cy="182880"/>
            </a:xfrm>
            <a:prstGeom prst="rect">
              <a:avLst/>
            </a:prstGeom>
            <a:solidFill>
              <a:srgbClr val="FFFFFF">
                <a:alpha val="100000"/>
              </a:srgbClr>
            </a:solidFill>
          </p:spPr>
          <p:txBody>
            <a:bodyPr/>
            <a:lstStyle/>
            <a:p/>
          </p:txBody>
        </p:sp>
        <p:sp>
          <p:nvSpPr>
            <p:cNvPr id="494" name="rc58"/>
            <p:cNvSpPr/>
            <p:nvPr/>
          </p:nvSpPr>
          <p:spPr>
            <a:xfrm>
              <a:off x="7619903" y="10217410"/>
              <a:ext cx="182880" cy="182880"/>
            </a:xfrm>
            <a:prstGeom prst="rect">
              <a:avLst/>
            </a:prstGeom>
            <a:solidFill>
              <a:srgbClr val="FFFFFF">
                <a:alpha val="100000"/>
              </a:srgbClr>
            </a:solidFill>
          </p:spPr>
          <p:txBody>
            <a:bodyPr/>
            <a:lstStyle/>
            <a:p/>
          </p:txBody>
        </p:sp>
        <p:sp>
          <p:nvSpPr>
            <p:cNvPr id="495" name="pl59"/>
            <p:cNvSpPr/>
            <p:nvPr/>
          </p:nvSpPr>
          <p:spPr>
            <a:xfrm>
              <a:off x="76381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6" name="tx60"/>
            <p:cNvSpPr/>
            <p:nvPr/>
          </p:nvSpPr>
          <p:spPr>
            <a:xfrm>
              <a:off x="79107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7" name="rc61"/>
            <p:cNvSpPr/>
            <p:nvPr/>
          </p:nvSpPr>
          <p:spPr>
            <a:xfrm>
              <a:off x="8851171" y="10217410"/>
              <a:ext cx="1858693" cy="182880"/>
            </a:xfrm>
            <a:prstGeom prst="rect">
              <a:avLst/>
            </a:prstGeom>
            <a:solidFill>
              <a:srgbClr val="FFFFFF">
                <a:alpha val="100000"/>
              </a:srgbClr>
            </a:solidFill>
          </p:spPr>
          <p:txBody>
            <a:bodyPr/>
            <a:lstStyle/>
            <a:p/>
          </p:txBody>
        </p:sp>
        <p:sp>
          <p:nvSpPr>
            <p:cNvPr id="498" name="rc62"/>
            <p:cNvSpPr/>
            <p:nvPr/>
          </p:nvSpPr>
          <p:spPr>
            <a:xfrm>
              <a:off x="8851171" y="10217410"/>
              <a:ext cx="182879" cy="182880"/>
            </a:xfrm>
            <a:prstGeom prst="rect">
              <a:avLst/>
            </a:prstGeom>
            <a:solidFill>
              <a:srgbClr val="FFFFFF">
                <a:alpha val="100000"/>
              </a:srgbClr>
            </a:solidFill>
          </p:spPr>
          <p:txBody>
            <a:bodyPr/>
            <a:lstStyle/>
            <a:p/>
          </p:txBody>
        </p:sp>
        <p:sp>
          <p:nvSpPr>
            <p:cNvPr id="499" name="rc63"/>
            <p:cNvSpPr/>
            <p:nvPr/>
          </p:nvSpPr>
          <p:spPr>
            <a:xfrm>
              <a:off x="886017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0" name="rc64"/>
            <p:cNvSpPr/>
            <p:nvPr/>
          </p:nvSpPr>
          <p:spPr>
            <a:xfrm>
              <a:off x="9777212" y="10217410"/>
              <a:ext cx="182880" cy="182880"/>
            </a:xfrm>
            <a:prstGeom prst="rect">
              <a:avLst/>
            </a:prstGeom>
            <a:solidFill>
              <a:srgbClr val="FFFFFF">
                <a:alpha val="100000"/>
              </a:srgbClr>
            </a:solidFill>
          </p:spPr>
          <p:txBody>
            <a:bodyPr/>
            <a:lstStyle/>
            <a:p/>
          </p:txBody>
        </p:sp>
        <p:sp>
          <p:nvSpPr>
            <p:cNvPr id="501" name="rc65"/>
            <p:cNvSpPr/>
            <p:nvPr/>
          </p:nvSpPr>
          <p:spPr>
            <a:xfrm>
              <a:off x="978621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2" name="tx66"/>
            <p:cNvSpPr/>
            <p:nvPr/>
          </p:nvSpPr>
          <p:spPr>
            <a:xfrm>
              <a:off x="914205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67"/>
            <p:cNvSpPr/>
            <p:nvPr/>
          </p:nvSpPr>
          <p:spPr>
            <a:xfrm>
              <a:off x="1006809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4" name="tx6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5" name=""/>
          <p:cNvGrpSpPr/>
          <p:nvPr/>
        </p:nvGrpSpPr>
        <p:grpSpPr>
          <a:xfrm>
            <a:off x="12527280" y="6217920"/>
            <a:ext cx="5486400" cy="4297680"/>
            <a:chOff x="12527280" y="6217920"/>
            <a:chExt cx="5486400" cy="4297680"/>
          </a:xfrm>
        </p:grpSpPr>
        <p:sp>
          <p:nvSpPr>
            <p:cNvPr id="50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7"/>
            <p:cNvSpPr/>
            <p:nvPr/>
          </p:nvSpPr>
          <p:spPr>
            <a:xfrm>
              <a:off x="13325144" y="6663670"/>
              <a:ext cx="4510689" cy="153644"/>
            </a:xfrm>
            <a:custGeom>
              <a:avLst/>
              <a:pathLst>
                <a:path w="4510689" h="153644">
                  <a:moveTo>
                    <a:pt x="0" y="0"/>
                  </a:moveTo>
                  <a:lnTo>
                    <a:pt x="180427" y="0"/>
                  </a:lnTo>
                  <a:lnTo>
                    <a:pt x="360855" y="51214"/>
                  </a:lnTo>
                  <a:lnTo>
                    <a:pt x="541282" y="51214"/>
                  </a:lnTo>
                  <a:lnTo>
                    <a:pt x="721710" y="51214"/>
                  </a:lnTo>
                  <a:lnTo>
                    <a:pt x="902137" y="0"/>
                  </a:lnTo>
                  <a:lnTo>
                    <a:pt x="1082565" y="0"/>
                  </a:lnTo>
                  <a:lnTo>
                    <a:pt x="1262993" y="0"/>
                  </a:lnTo>
                  <a:lnTo>
                    <a:pt x="1443420" y="0"/>
                  </a:lnTo>
                  <a:lnTo>
                    <a:pt x="1623848" y="0"/>
                  </a:lnTo>
                  <a:lnTo>
                    <a:pt x="1804275" y="25607"/>
                  </a:lnTo>
                  <a:lnTo>
                    <a:pt x="1984703" y="0"/>
                  </a:lnTo>
                  <a:lnTo>
                    <a:pt x="2165131" y="0"/>
                  </a:lnTo>
                  <a:lnTo>
                    <a:pt x="2345558" y="0"/>
                  </a:lnTo>
                  <a:lnTo>
                    <a:pt x="2525986" y="128037"/>
                  </a:lnTo>
                  <a:lnTo>
                    <a:pt x="2706413" y="153644"/>
                  </a:lnTo>
                  <a:lnTo>
                    <a:pt x="2886841" y="0"/>
                  </a:lnTo>
                  <a:lnTo>
                    <a:pt x="3067268" y="0"/>
                  </a:lnTo>
                  <a:lnTo>
                    <a:pt x="3247696" y="25607"/>
                  </a:lnTo>
                  <a:lnTo>
                    <a:pt x="3428124" y="51214"/>
                  </a:lnTo>
                  <a:lnTo>
                    <a:pt x="3608551" y="102429"/>
                  </a:lnTo>
                  <a:lnTo>
                    <a:pt x="3788979" y="128037"/>
                  </a:lnTo>
                  <a:lnTo>
                    <a:pt x="3969406" y="0"/>
                  </a:lnTo>
                  <a:lnTo>
                    <a:pt x="4149834" y="0"/>
                  </a:lnTo>
                  <a:lnTo>
                    <a:pt x="4330262" y="25607"/>
                  </a:lnTo>
                  <a:lnTo>
                    <a:pt x="4510689" y="0"/>
                  </a:lnTo>
                </a:path>
              </a:pathLst>
            </a:custGeom>
            <a:ln w="32521" cap="flat">
              <a:solidFill>
                <a:srgbClr val="5EB0E8">
                  <a:alpha val="100000"/>
                </a:srgbClr>
              </a:solidFill>
              <a:prstDash val="solid"/>
              <a:round/>
            </a:ln>
          </p:spPr>
          <p:txBody>
            <a:bodyPr/>
            <a:lstStyle/>
            <a:p/>
          </p:txBody>
        </p:sp>
        <p:sp>
          <p:nvSpPr>
            <p:cNvPr id="521" name="pl18"/>
            <p:cNvSpPr/>
            <p:nvPr/>
          </p:nvSpPr>
          <p:spPr>
            <a:xfrm>
              <a:off x="14227282" y="6663670"/>
              <a:ext cx="3608551" cy="563364"/>
            </a:xfrm>
            <a:custGeom>
              <a:avLst/>
              <a:pathLst>
                <a:path w="3608551" h="563364">
                  <a:moveTo>
                    <a:pt x="0" y="563364"/>
                  </a:moveTo>
                  <a:lnTo>
                    <a:pt x="180427" y="76822"/>
                  </a:lnTo>
                  <a:lnTo>
                    <a:pt x="360855" y="230467"/>
                  </a:lnTo>
                  <a:lnTo>
                    <a:pt x="541282" y="332897"/>
                  </a:lnTo>
                  <a:lnTo>
                    <a:pt x="721710" y="128037"/>
                  </a:lnTo>
                  <a:lnTo>
                    <a:pt x="902137" y="0"/>
                  </a:lnTo>
                  <a:lnTo>
                    <a:pt x="1082565" y="0"/>
                  </a:lnTo>
                  <a:lnTo>
                    <a:pt x="1262993" y="0"/>
                  </a:lnTo>
                  <a:lnTo>
                    <a:pt x="1443420" y="0"/>
                  </a:lnTo>
                  <a:lnTo>
                    <a:pt x="1623848" y="332897"/>
                  </a:lnTo>
                  <a:lnTo>
                    <a:pt x="1804275" y="76822"/>
                  </a:lnTo>
                  <a:lnTo>
                    <a:pt x="1984703" y="0"/>
                  </a:lnTo>
                  <a:lnTo>
                    <a:pt x="2165131" y="0"/>
                  </a:lnTo>
                  <a:lnTo>
                    <a:pt x="2345558" y="128037"/>
                  </a:lnTo>
                  <a:lnTo>
                    <a:pt x="2525986" y="128037"/>
                  </a:lnTo>
                  <a:lnTo>
                    <a:pt x="2706413" y="128037"/>
                  </a:lnTo>
                  <a:lnTo>
                    <a:pt x="2886841" y="128037"/>
                  </a:lnTo>
                  <a:lnTo>
                    <a:pt x="3067268" y="128037"/>
                  </a:lnTo>
                  <a:lnTo>
                    <a:pt x="3247696" y="204859"/>
                  </a:lnTo>
                  <a:lnTo>
                    <a:pt x="3428124" y="128037"/>
                  </a:lnTo>
                  <a:lnTo>
                    <a:pt x="3608551" y="25607"/>
                  </a:lnTo>
                </a:path>
              </a:pathLst>
            </a:custGeom>
            <a:ln w="32521" cap="flat">
              <a:solidFill>
                <a:srgbClr val="00A173">
                  <a:alpha val="100000"/>
                </a:srgbClr>
              </a:solidFill>
              <a:prstDash val="solid"/>
              <a:round/>
            </a:ln>
          </p:spPr>
          <p:txBody>
            <a:bodyPr/>
            <a:lstStyle/>
            <a:p/>
          </p:txBody>
        </p:sp>
        <p:sp>
          <p:nvSpPr>
            <p:cNvPr id="52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4"/>
            <p:cNvSpPr/>
            <p:nvPr/>
          </p:nvSpPr>
          <p:spPr>
            <a:xfrm>
              <a:off x="14005791" y="9941072"/>
              <a:ext cx="3149396" cy="504938"/>
            </a:xfrm>
            <a:prstGeom prst="rect">
              <a:avLst/>
            </a:prstGeom>
            <a:solidFill>
              <a:srgbClr val="FFFFFF">
                <a:alpha val="100000"/>
              </a:srgbClr>
            </a:solidFill>
          </p:spPr>
          <p:txBody>
            <a:bodyPr/>
            <a:lstStyle/>
            <a:p/>
          </p:txBody>
        </p:sp>
        <p:sp>
          <p:nvSpPr>
            <p:cNvPr id="58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3" name=""/>
          <p:cNvGrpSpPr/>
          <p:nvPr/>
        </p:nvGrpSpPr>
        <p:grpSpPr>
          <a:xfrm>
            <a:off x="594360" y="6217920"/>
            <a:ext cx="5562295" cy="2832480"/>
            <a:chOff x="594360" y="6217920"/>
            <a:chExt cx="5562295" cy="2832480"/>
          </a:xfrm>
        </p:grpSpPr>
        <p:sp>
          <p:nvSpPr>
            <p:cNvPr id="594"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5" name="rc4"/>
            <p:cNvSpPr/>
            <p:nvPr/>
          </p:nvSpPr>
          <p:spPr>
            <a:xfrm>
              <a:off x="1731260" y="6606057"/>
              <a:ext cx="4355805" cy="114250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6" name="rc5"/>
            <p:cNvSpPr/>
            <p:nvPr/>
          </p:nvSpPr>
          <p:spPr>
            <a:xfrm>
              <a:off x="1766963"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6"/>
            <p:cNvSpPr/>
            <p:nvPr/>
          </p:nvSpPr>
          <p:spPr>
            <a:xfrm>
              <a:off x="2123996"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7"/>
            <p:cNvSpPr/>
            <p:nvPr/>
          </p:nvSpPr>
          <p:spPr>
            <a:xfrm>
              <a:off x="2481030"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8"/>
            <p:cNvSpPr/>
            <p:nvPr/>
          </p:nvSpPr>
          <p:spPr>
            <a:xfrm>
              <a:off x="2838063"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9"/>
            <p:cNvSpPr/>
            <p:nvPr/>
          </p:nvSpPr>
          <p:spPr>
            <a:xfrm>
              <a:off x="3195096"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0"/>
            <p:cNvSpPr/>
            <p:nvPr/>
          </p:nvSpPr>
          <p:spPr>
            <a:xfrm>
              <a:off x="3552129"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1"/>
            <p:cNvSpPr/>
            <p:nvPr/>
          </p:nvSpPr>
          <p:spPr>
            <a:xfrm>
              <a:off x="3909163"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12"/>
            <p:cNvSpPr/>
            <p:nvPr/>
          </p:nvSpPr>
          <p:spPr>
            <a:xfrm>
              <a:off x="4266196" y="6641761"/>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4" name="rc13"/>
            <p:cNvSpPr/>
            <p:nvPr/>
          </p:nvSpPr>
          <p:spPr>
            <a:xfrm>
              <a:off x="4623229"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4"/>
            <p:cNvSpPr/>
            <p:nvPr/>
          </p:nvSpPr>
          <p:spPr>
            <a:xfrm>
              <a:off x="4980263"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5"/>
            <p:cNvSpPr/>
            <p:nvPr/>
          </p:nvSpPr>
          <p:spPr>
            <a:xfrm>
              <a:off x="5337296"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6"/>
            <p:cNvSpPr/>
            <p:nvPr/>
          </p:nvSpPr>
          <p:spPr>
            <a:xfrm>
              <a:off x="5694329" y="664176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7"/>
            <p:cNvSpPr/>
            <p:nvPr/>
          </p:nvSpPr>
          <p:spPr>
            <a:xfrm>
              <a:off x="1766963"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8"/>
            <p:cNvSpPr/>
            <p:nvPr/>
          </p:nvSpPr>
          <p:spPr>
            <a:xfrm>
              <a:off x="2123996"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9"/>
            <p:cNvSpPr/>
            <p:nvPr/>
          </p:nvSpPr>
          <p:spPr>
            <a:xfrm>
              <a:off x="2481030"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0"/>
            <p:cNvSpPr/>
            <p:nvPr/>
          </p:nvSpPr>
          <p:spPr>
            <a:xfrm>
              <a:off x="2838063"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1"/>
            <p:cNvSpPr/>
            <p:nvPr/>
          </p:nvSpPr>
          <p:spPr>
            <a:xfrm>
              <a:off x="3195096"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2"/>
            <p:cNvSpPr/>
            <p:nvPr/>
          </p:nvSpPr>
          <p:spPr>
            <a:xfrm>
              <a:off x="3552129"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3"/>
            <p:cNvSpPr/>
            <p:nvPr/>
          </p:nvSpPr>
          <p:spPr>
            <a:xfrm>
              <a:off x="3909163"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4"/>
            <p:cNvSpPr/>
            <p:nvPr/>
          </p:nvSpPr>
          <p:spPr>
            <a:xfrm>
              <a:off x="4266196"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25"/>
            <p:cNvSpPr/>
            <p:nvPr/>
          </p:nvSpPr>
          <p:spPr>
            <a:xfrm>
              <a:off x="4623229"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6"/>
            <p:cNvSpPr/>
            <p:nvPr/>
          </p:nvSpPr>
          <p:spPr>
            <a:xfrm>
              <a:off x="4980263" y="6998794"/>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8" name="rc27"/>
            <p:cNvSpPr/>
            <p:nvPr/>
          </p:nvSpPr>
          <p:spPr>
            <a:xfrm>
              <a:off x="5337296"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28"/>
            <p:cNvSpPr/>
            <p:nvPr/>
          </p:nvSpPr>
          <p:spPr>
            <a:xfrm>
              <a:off x="5694329" y="6998794"/>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9"/>
            <p:cNvSpPr/>
            <p:nvPr/>
          </p:nvSpPr>
          <p:spPr>
            <a:xfrm>
              <a:off x="1766963"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0"/>
            <p:cNvSpPr/>
            <p:nvPr/>
          </p:nvSpPr>
          <p:spPr>
            <a:xfrm>
              <a:off x="2123996"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1"/>
            <p:cNvSpPr/>
            <p:nvPr/>
          </p:nvSpPr>
          <p:spPr>
            <a:xfrm>
              <a:off x="2481030"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2"/>
            <p:cNvSpPr/>
            <p:nvPr/>
          </p:nvSpPr>
          <p:spPr>
            <a:xfrm>
              <a:off x="2838063"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3"/>
            <p:cNvSpPr/>
            <p:nvPr/>
          </p:nvSpPr>
          <p:spPr>
            <a:xfrm>
              <a:off x="3195096"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4"/>
            <p:cNvSpPr/>
            <p:nvPr/>
          </p:nvSpPr>
          <p:spPr>
            <a:xfrm>
              <a:off x="3552129"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5"/>
            <p:cNvSpPr/>
            <p:nvPr/>
          </p:nvSpPr>
          <p:spPr>
            <a:xfrm>
              <a:off x="3909163"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6"/>
            <p:cNvSpPr/>
            <p:nvPr/>
          </p:nvSpPr>
          <p:spPr>
            <a:xfrm>
              <a:off x="4266196"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7"/>
            <p:cNvSpPr/>
            <p:nvPr/>
          </p:nvSpPr>
          <p:spPr>
            <a:xfrm>
              <a:off x="4623229"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8"/>
            <p:cNvSpPr/>
            <p:nvPr/>
          </p:nvSpPr>
          <p:spPr>
            <a:xfrm>
              <a:off x="4980263"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9"/>
            <p:cNvSpPr/>
            <p:nvPr/>
          </p:nvSpPr>
          <p:spPr>
            <a:xfrm>
              <a:off x="5337296" y="7355827"/>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31" name="rc40"/>
            <p:cNvSpPr/>
            <p:nvPr/>
          </p:nvSpPr>
          <p:spPr>
            <a:xfrm>
              <a:off x="5694329" y="735582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tx41"/>
            <p:cNvSpPr/>
            <p:nvPr/>
          </p:nvSpPr>
          <p:spPr>
            <a:xfrm>
              <a:off x="1070324" y="7477938"/>
              <a:ext cx="49961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JAHRA</a:t>
              </a:r>
            </a:p>
          </p:txBody>
        </p:sp>
        <p:sp>
          <p:nvSpPr>
            <p:cNvPr id="633" name="tx42"/>
            <p:cNvSpPr/>
            <p:nvPr/>
          </p:nvSpPr>
          <p:spPr>
            <a:xfrm>
              <a:off x="663949" y="7122765"/>
              <a:ext cx="9059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FARWANYIA</a:t>
              </a:r>
            </a:p>
          </p:txBody>
        </p:sp>
        <p:sp>
          <p:nvSpPr>
            <p:cNvPr id="634" name="tx43"/>
            <p:cNvSpPr/>
            <p:nvPr/>
          </p:nvSpPr>
          <p:spPr>
            <a:xfrm>
              <a:off x="977232" y="6765732"/>
              <a:ext cx="5927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AHMADI</a:t>
              </a:r>
            </a:p>
          </p:txBody>
        </p:sp>
        <p:sp>
          <p:nvSpPr>
            <p:cNvPr id="635" name="tx44"/>
            <p:cNvSpPr/>
            <p:nvPr/>
          </p:nvSpPr>
          <p:spPr>
            <a:xfrm rot="-2700000">
              <a:off x="1505845"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6" name="tx45"/>
            <p:cNvSpPr/>
            <p:nvPr/>
          </p:nvSpPr>
          <p:spPr>
            <a:xfrm rot="-2700000">
              <a:off x="1862878"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7" name="tx46"/>
            <p:cNvSpPr/>
            <p:nvPr/>
          </p:nvSpPr>
          <p:spPr>
            <a:xfrm rot="-2700000">
              <a:off x="2219911"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8" name="tx47"/>
            <p:cNvSpPr/>
            <p:nvPr/>
          </p:nvSpPr>
          <p:spPr>
            <a:xfrm rot="-2700000">
              <a:off x="2576944"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9" name="tx48"/>
            <p:cNvSpPr/>
            <p:nvPr/>
          </p:nvSpPr>
          <p:spPr>
            <a:xfrm rot="-2700000">
              <a:off x="2933978"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40" name="tx49"/>
            <p:cNvSpPr/>
            <p:nvPr/>
          </p:nvSpPr>
          <p:spPr>
            <a:xfrm rot="-2700000">
              <a:off x="3291011"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1" name="tx50"/>
            <p:cNvSpPr/>
            <p:nvPr/>
          </p:nvSpPr>
          <p:spPr>
            <a:xfrm rot="-2700000">
              <a:off x="3648018" y="8064311"/>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42" name="tx51"/>
            <p:cNvSpPr/>
            <p:nvPr/>
          </p:nvSpPr>
          <p:spPr>
            <a:xfrm rot="-2700000">
              <a:off x="4005077"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43" name="tx52"/>
            <p:cNvSpPr/>
            <p:nvPr/>
          </p:nvSpPr>
          <p:spPr>
            <a:xfrm rot="-2700000">
              <a:off x="4362111"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4" name="tx53"/>
            <p:cNvSpPr/>
            <p:nvPr/>
          </p:nvSpPr>
          <p:spPr>
            <a:xfrm rot="-2700000">
              <a:off x="4719144"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5" name="tx54"/>
            <p:cNvSpPr/>
            <p:nvPr/>
          </p:nvSpPr>
          <p:spPr>
            <a:xfrm rot="-2700000">
              <a:off x="5076177"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46" name="tx55"/>
            <p:cNvSpPr/>
            <p:nvPr/>
          </p:nvSpPr>
          <p:spPr>
            <a:xfrm rot="-2700000">
              <a:off x="5433211" y="806437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47" name="pic56"/>
            <p:cNvPicPr/>
            <p:nvPr/>
          </p:nvPicPr>
          <p:blipFill>
            <a:blip r:embed="rId2" cstate="print"/>
            <a:stretch>
              <a:fillRect/>
            </a:stretch>
          </p:blipFill>
          <p:spPr>
            <a:xfrm>
              <a:off x="2829163" y="8559878"/>
              <a:ext cx="2160000" cy="144000"/>
            </a:xfrm>
            <a:prstGeom prst="rect">
              <a:avLst/>
            </a:prstGeom>
          </p:spPr>
        </p:pic>
        <p:sp>
          <p:nvSpPr>
            <p:cNvPr id="648" name="pl57"/>
            <p:cNvSpPr/>
            <p:nvPr/>
          </p:nvSpPr>
          <p:spPr>
            <a:xfrm>
              <a:off x="3909163" y="865998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9" name="pl58"/>
            <p:cNvSpPr/>
            <p:nvPr/>
          </p:nvSpPr>
          <p:spPr>
            <a:xfrm>
              <a:off x="3909163" y="855987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0" name="tx59"/>
            <p:cNvSpPr/>
            <p:nvPr/>
          </p:nvSpPr>
          <p:spPr>
            <a:xfrm>
              <a:off x="3873847" y="877309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51" name="tx60"/>
            <p:cNvSpPr/>
            <p:nvPr/>
          </p:nvSpPr>
          <p:spPr>
            <a:xfrm>
              <a:off x="1187650" y="6340454"/>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6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Kyrgyzstan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4506"/>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79397"/>
              <a:ext cx="234305" cy="59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178"/>
              <a:ext cx="234305" cy="10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2803"/>
              <a:ext cx="234305" cy="1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77694"/>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75991"/>
              <a:ext cx="234305" cy="8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1951"/>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0248"/>
              <a:ext cx="234305" cy="5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4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3655"/>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9397"/>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2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75991"/>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72584"/>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77719"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02602"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65" name="pg64"/>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3655"/>
              <a:ext cx="234305" cy="17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36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195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49592"/>
              <a:ext cx="234305" cy="32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02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02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49592"/>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18084"/>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638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85725"/>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26967"/>
              <a:ext cx="234305" cy="158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091201"/>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066506"/>
              <a:ext cx="234305" cy="24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954100"/>
              <a:ext cx="234305" cy="112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102272"/>
              <a:ext cx="234305" cy="1830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034147"/>
              <a:ext cx="234305" cy="68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929404"/>
              <a:ext cx="234305" cy="104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803373"/>
              <a:ext cx="234305" cy="126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143998"/>
              <a:ext cx="234305" cy="141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71131"/>
              <a:ext cx="234305" cy="1728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858725"/>
              <a:ext cx="234305" cy="112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734396"/>
              <a:ext cx="234305" cy="124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041811"/>
              <a:ext cx="234305" cy="243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918334"/>
              <a:ext cx="234305" cy="123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4788896"/>
              <a:ext cx="234305" cy="129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4661162"/>
              <a:ext cx="234305" cy="127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01905"/>
              <a:ext cx="234305" cy="83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054584"/>
              <a:ext cx="234305" cy="147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4954951"/>
              <a:ext cx="234305" cy="996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874053"/>
              <a:ext cx="234305" cy="80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127819"/>
              <a:ext cx="234305" cy="157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938771"/>
              <a:ext cx="234305" cy="189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772717"/>
              <a:ext cx="234305" cy="1660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725881"/>
              <a:ext cx="234305" cy="46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74170"/>
              <a:ext cx="234305" cy="211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456787"/>
              <a:ext cx="234305" cy="617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186841"/>
              <a:ext cx="234305" cy="269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099130"/>
              <a:ext cx="234305" cy="87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061397"/>
              <a:ext cx="234305" cy="2239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261779"/>
              <a:ext cx="234305" cy="7996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3883685"/>
              <a:ext cx="234305" cy="378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3788309"/>
              <a:ext cx="234305" cy="9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032443"/>
              <a:ext cx="234305" cy="252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320537"/>
              <a:ext cx="234305" cy="711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3848770"/>
              <a:ext cx="234305" cy="471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3749138"/>
              <a:ext cx="234305" cy="99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7,463 case(s)</a:t>
              </a:r>
            </a:p>
          </p:txBody>
        </p:sp>
        <p:sp>
          <p:nvSpPr>
            <p:cNvPr id="127" name="pg126"/>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7,046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4634763"/>
              <a:ext cx="234305" cy="650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3653762"/>
              <a:ext cx="234305" cy="9810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2976770"/>
              <a:ext cx="234305" cy="67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2876285"/>
              <a:ext cx="234305" cy="100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907264"/>
              <a:ext cx="234305" cy="378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4048888"/>
              <a:ext cx="234305" cy="858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3039785"/>
              <a:ext cx="234305" cy="1009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2983582"/>
              <a:ext cx="234305" cy="56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132928"/>
              <a:ext cx="234305" cy="152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4369076"/>
              <a:ext cx="234305" cy="763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3241606"/>
              <a:ext cx="234305" cy="1127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3134309"/>
              <a:ext cx="234305" cy="107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136334"/>
              <a:ext cx="234305" cy="1490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4639873"/>
              <a:ext cx="234305" cy="496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3936482"/>
              <a:ext cx="234305" cy="703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3866653"/>
              <a:ext cx="234305" cy="69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168694"/>
              <a:ext cx="234305" cy="116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4641576"/>
              <a:ext cx="234305" cy="527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005458"/>
              <a:ext cx="234305" cy="636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3946700"/>
              <a:ext cx="234305"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09569"/>
              <a:ext cx="234305" cy="75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4762498"/>
              <a:ext cx="234305" cy="447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232826"/>
              <a:ext cx="234305" cy="5296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183435"/>
              <a:ext cx="234305" cy="49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78545"/>
              <a:ext cx="234305" cy="6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4994975"/>
              <a:ext cx="234305" cy="2835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762498"/>
              <a:ext cx="234305" cy="232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721623"/>
              <a:ext cx="234305" cy="40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77694"/>
              <a:ext cx="234305" cy="7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14678"/>
              <a:ext cx="234305" cy="630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122709"/>
              <a:ext cx="234305" cy="91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111639"/>
              <a:ext cx="234305" cy="11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1100"/>
              <a:ext cx="234305" cy="4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40225"/>
              <a:ext cx="234305" cy="40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196795"/>
              <a:ext cx="234305" cy="434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189131"/>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73436"/>
              <a:ext cx="234305" cy="11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37670"/>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16381"/>
              <a:ext cx="234305" cy="21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0275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24045"/>
              <a:ext cx="234305" cy="61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124412"/>
              <a:ext cx="234305" cy="99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072467"/>
              <a:ext cx="234305" cy="51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57990"/>
              <a:ext cx="234305" cy="14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113342"/>
              <a:ext cx="234305" cy="1720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4603256"/>
              <a:ext cx="234305" cy="510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350341"/>
              <a:ext cx="234305" cy="25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308615"/>
              <a:ext cx="234305" cy="41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14,409 case(s)</a:t>
              </a:r>
            </a:p>
          </p:txBody>
        </p:sp>
        <p:sp>
          <p:nvSpPr>
            <p:cNvPr id="190" name="pg189"/>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14,380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4968576"/>
              <a:ext cx="234305" cy="3167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4127232"/>
              <a:ext cx="234305" cy="841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3621403"/>
              <a:ext cx="234305" cy="5058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3568606"/>
              <a:ext cx="234305" cy="52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183170"/>
              <a:ext cx="234305" cy="102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4685006"/>
              <a:ext cx="234305" cy="4981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050591"/>
              <a:ext cx="234305" cy="6344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3995239"/>
              <a:ext cx="234305" cy="55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161029"/>
              <a:ext cx="234305" cy="124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4690115"/>
              <a:ext cx="234305" cy="470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067622"/>
              <a:ext cx="234305" cy="622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4023341"/>
              <a:ext cx="234305" cy="44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152514"/>
              <a:ext cx="234305" cy="132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611771"/>
              <a:ext cx="234305" cy="540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3992685"/>
              <a:ext cx="234305" cy="6190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3950107"/>
              <a:ext cx="234305" cy="4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187428"/>
              <a:ext cx="234305" cy="97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726732"/>
              <a:ext cx="234305" cy="460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209833"/>
              <a:ext cx="234305" cy="5168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4173216"/>
              <a:ext cx="234305" cy="36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036701"/>
              <a:ext cx="234305" cy="1881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764201"/>
              <a:ext cx="234305" cy="2725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730138"/>
              <a:ext cx="234305" cy="34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71733"/>
              <a:ext cx="234305" cy="136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233412"/>
              <a:ext cx="234305" cy="38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132076"/>
              <a:ext cx="234305" cy="1013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5106529"/>
              <a:ext cx="234305" cy="25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75139"/>
              <a:ext cx="234305" cy="10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257256"/>
              <a:ext cx="234305" cy="178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221490"/>
              <a:ext cx="234305" cy="357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5215530"/>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78545"/>
              <a:ext cx="234305" cy="4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266623"/>
              <a:ext cx="234305" cy="11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258959"/>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281951"/>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26832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5268326"/>
              <a:ext cx="234305" cy="17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79397"/>
              <a:ext cx="234305" cy="8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276842"/>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2768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8,518 case(s)</a:t>
              </a:r>
            </a:p>
          </p:txBody>
        </p:sp>
        <p:sp>
          <p:nvSpPr>
            <p:cNvPr id="252" name="pg251"/>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8,962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272584"/>
              <a:ext cx="234305" cy="12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269178"/>
              <a:ext cx="234305" cy="34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5265772"/>
              <a:ext cx="234305" cy="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262366"/>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252147"/>
              <a:ext cx="234305" cy="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221490"/>
              <a:ext cx="234305" cy="30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216381"/>
              <a:ext cx="234305" cy="51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92537"/>
              <a:ext cx="234305" cy="23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248741"/>
              <a:ext cx="234305" cy="36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5220639"/>
              <a:ext cx="234305" cy="28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212975"/>
              <a:ext cx="234305" cy="76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84022"/>
              <a:ext cx="234305" cy="289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252147"/>
              <a:ext cx="234305" cy="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5207865"/>
              <a:ext cx="234305" cy="44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189983"/>
              <a:ext cx="234305" cy="178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54217"/>
              <a:ext cx="234305" cy="3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62366"/>
              <a:ext cx="234305" cy="22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241076"/>
              <a:ext cx="234305" cy="212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5235967"/>
              <a:ext cx="234305" cy="51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226600"/>
              <a:ext cx="234305" cy="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61514"/>
              <a:ext cx="234305" cy="23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235967"/>
              <a:ext cx="234305" cy="255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10420"/>
              <a:ext cx="234305" cy="25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184873"/>
              <a:ext cx="234305" cy="25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41928"/>
              <a:ext cx="234305" cy="4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218084"/>
              <a:ext cx="234305" cy="238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199350"/>
              <a:ext cx="234305" cy="18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178061"/>
              <a:ext cx="234305" cy="21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59811"/>
              <a:ext cx="234305" cy="25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248741"/>
              <a:ext cx="234305" cy="11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5231709"/>
              <a:ext cx="234305" cy="170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21490"/>
              <a:ext cx="234305" cy="10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611 case(s)</a:t>
              </a:r>
            </a:p>
          </p:txBody>
        </p:sp>
        <p:sp>
          <p:nvSpPr>
            <p:cNvPr id="298" name="pg29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1893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7" name="tx426"/>
            <p:cNvSpPr/>
            <p:nvPr/>
          </p:nvSpPr>
          <p:spPr>
            <a:xfrm>
              <a:off x="1230614" y="34673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8" name="tx427"/>
            <p:cNvSpPr/>
            <p:nvPr/>
          </p:nvSpPr>
          <p:spPr>
            <a:xfrm>
              <a:off x="1230614" y="261581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9" name="pl42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055723" y="44337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35822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27306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153670" y="6510025"/>
              <a:ext cx="4022426" cy="2788960"/>
            </a:xfrm>
            <a:prstGeom prst="rect">
              <a:avLst/>
            </a:prstGeom>
            <a:solidFill>
              <a:srgbClr val="FFFFFF">
                <a:alpha val="100000"/>
              </a:srgbClr>
            </a:solidFill>
          </p:spPr>
          <p:txBody>
            <a:bodyPr/>
            <a:lstStyle/>
            <a:p/>
          </p:txBody>
        </p:sp>
        <p:sp>
          <p:nvSpPr>
            <p:cNvPr id="455" name="pl6"/>
            <p:cNvSpPr/>
            <p:nvPr/>
          </p:nvSpPr>
          <p:spPr>
            <a:xfrm>
              <a:off x="7153670" y="869019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6" name="pl7"/>
            <p:cNvSpPr/>
            <p:nvPr/>
          </p:nvSpPr>
          <p:spPr>
            <a:xfrm>
              <a:off x="7153670" y="7726158"/>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7" name="pl8"/>
            <p:cNvSpPr/>
            <p:nvPr/>
          </p:nvSpPr>
          <p:spPr>
            <a:xfrm>
              <a:off x="7153670" y="6762120"/>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8"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59" name="pl10"/>
            <p:cNvSpPr/>
            <p:nvPr/>
          </p:nvSpPr>
          <p:spPr>
            <a:xfrm>
              <a:off x="7153670" y="8208177"/>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0" name="pl11"/>
            <p:cNvSpPr/>
            <p:nvPr/>
          </p:nvSpPr>
          <p:spPr>
            <a:xfrm>
              <a:off x="7153670" y="7244139"/>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1" name="rc12"/>
            <p:cNvSpPr/>
            <p:nvPr/>
          </p:nvSpPr>
          <p:spPr>
            <a:xfrm>
              <a:off x="7293338" y="7417666"/>
              <a:ext cx="391069" cy="17545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3"/>
            <p:cNvSpPr/>
            <p:nvPr/>
          </p:nvSpPr>
          <p:spPr>
            <a:xfrm>
              <a:off x="7852008" y="6839244"/>
              <a:ext cx="391069" cy="22751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4"/>
            <p:cNvSpPr/>
            <p:nvPr/>
          </p:nvSpPr>
          <p:spPr>
            <a:xfrm>
              <a:off x="8410679" y="8343142"/>
              <a:ext cx="391069" cy="8001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5"/>
            <p:cNvSpPr/>
            <p:nvPr/>
          </p:nvSpPr>
          <p:spPr>
            <a:xfrm>
              <a:off x="8969349" y="8776959"/>
              <a:ext cx="391069" cy="37597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6"/>
            <p:cNvSpPr/>
            <p:nvPr/>
          </p:nvSpPr>
          <p:spPr>
            <a:xfrm>
              <a:off x="9528019" y="8950486"/>
              <a:ext cx="391069" cy="771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7"/>
            <p:cNvSpPr/>
            <p:nvPr/>
          </p:nvSpPr>
          <p:spPr>
            <a:xfrm>
              <a:off x="7852008" y="6723559"/>
              <a:ext cx="391069" cy="1156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18"/>
            <p:cNvSpPr/>
            <p:nvPr/>
          </p:nvSpPr>
          <p:spPr>
            <a:xfrm>
              <a:off x="8410679" y="8314221"/>
              <a:ext cx="391069" cy="289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19"/>
            <p:cNvSpPr/>
            <p:nvPr/>
          </p:nvSpPr>
          <p:spPr>
            <a:xfrm>
              <a:off x="8969349" y="8728757"/>
              <a:ext cx="391069" cy="482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0"/>
            <p:cNvSpPr/>
            <p:nvPr/>
          </p:nvSpPr>
          <p:spPr>
            <a:xfrm>
              <a:off x="10086689" y="8911924"/>
              <a:ext cx="391069" cy="96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1"/>
            <p:cNvSpPr/>
            <p:nvPr/>
          </p:nvSpPr>
          <p:spPr>
            <a:xfrm>
              <a:off x="7852008" y="6636796"/>
              <a:ext cx="391069" cy="867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2"/>
            <p:cNvSpPr/>
            <p:nvPr/>
          </p:nvSpPr>
          <p:spPr>
            <a:xfrm>
              <a:off x="8410679" y="8246738"/>
              <a:ext cx="391069" cy="674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3"/>
            <p:cNvSpPr/>
            <p:nvPr/>
          </p:nvSpPr>
          <p:spPr>
            <a:xfrm>
              <a:off x="8969349" y="8690196"/>
              <a:ext cx="391069" cy="385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4"/>
            <p:cNvSpPr/>
            <p:nvPr/>
          </p:nvSpPr>
          <p:spPr>
            <a:xfrm>
              <a:off x="9528019" y="8931205"/>
              <a:ext cx="391069" cy="1928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25"/>
            <p:cNvSpPr/>
            <p:nvPr/>
          </p:nvSpPr>
          <p:spPr>
            <a:xfrm>
              <a:off x="10086689" y="8902284"/>
              <a:ext cx="391069" cy="96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6"/>
            <p:cNvSpPr/>
            <p:nvPr/>
          </p:nvSpPr>
          <p:spPr>
            <a:xfrm>
              <a:off x="10645360" y="9143293"/>
              <a:ext cx="391069" cy="96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7"/>
            <p:cNvSpPr/>
            <p:nvPr/>
          </p:nvSpPr>
          <p:spPr>
            <a:xfrm>
              <a:off x="7852008" y="9114372"/>
              <a:ext cx="391069" cy="578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8"/>
            <p:cNvSpPr/>
            <p:nvPr/>
          </p:nvSpPr>
          <p:spPr>
            <a:xfrm>
              <a:off x="8410679" y="9143293"/>
              <a:ext cx="391069" cy="289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9"/>
            <p:cNvSpPr/>
            <p:nvPr/>
          </p:nvSpPr>
          <p:spPr>
            <a:xfrm>
              <a:off x="8969349" y="9152934"/>
              <a:ext cx="391069" cy="192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0"/>
            <p:cNvSpPr/>
            <p:nvPr/>
          </p:nvSpPr>
          <p:spPr>
            <a:xfrm>
              <a:off x="9528019" y="9027609"/>
              <a:ext cx="391069" cy="1446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1"/>
            <p:cNvSpPr/>
            <p:nvPr/>
          </p:nvSpPr>
          <p:spPr>
            <a:xfrm>
              <a:off x="10086689" y="8921565"/>
              <a:ext cx="391069" cy="2506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2"/>
            <p:cNvSpPr/>
            <p:nvPr/>
          </p:nvSpPr>
          <p:spPr>
            <a:xfrm>
              <a:off x="10645360" y="9152934"/>
              <a:ext cx="391069" cy="192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pl33"/>
            <p:cNvSpPr/>
            <p:nvPr/>
          </p:nvSpPr>
          <p:spPr>
            <a:xfrm>
              <a:off x="7488873" y="6867288"/>
              <a:ext cx="3352021" cy="2302294"/>
            </a:xfrm>
            <a:custGeom>
              <a:avLst/>
              <a:pathLst>
                <a:path w="3352021" h="2302294">
                  <a:moveTo>
                    <a:pt x="0" y="0"/>
                  </a:moveTo>
                  <a:lnTo>
                    <a:pt x="558670" y="1485806"/>
                  </a:lnTo>
                  <a:lnTo>
                    <a:pt x="1117340" y="2083699"/>
                  </a:lnTo>
                  <a:lnTo>
                    <a:pt x="1676010" y="2181249"/>
                  </a:lnTo>
                  <a:lnTo>
                    <a:pt x="2234681" y="2265079"/>
                  </a:lnTo>
                  <a:lnTo>
                    <a:pt x="2793351" y="2272597"/>
                  </a:lnTo>
                  <a:lnTo>
                    <a:pt x="3352021" y="2302294"/>
                  </a:lnTo>
                </a:path>
              </a:pathLst>
            </a:custGeom>
            <a:ln w="40651" cap="flat">
              <a:solidFill>
                <a:srgbClr val="000000">
                  <a:alpha val="100000"/>
                </a:srgbClr>
              </a:solidFill>
              <a:prstDash val="solid"/>
              <a:round/>
            </a:ln>
          </p:spPr>
          <p:txBody>
            <a:bodyPr/>
            <a:lstStyle/>
            <a:p/>
          </p:txBody>
        </p:sp>
        <p:sp>
          <p:nvSpPr>
            <p:cNvPr id="483" name="rc34"/>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84" name="tx3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36"/>
            <p:cNvSpPr/>
            <p:nvPr/>
          </p:nvSpPr>
          <p:spPr>
            <a:xfrm>
              <a:off x="6801340" y="82058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tx37"/>
            <p:cNvSpPr/>
            <p:nvPr/>
          </p:nvSpPr>
          <p:spPr>
            <a:xfrm>
              <a:off x="6801340" y="72418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7"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9"/>
            <p:cNvSpPr/>
            <p:nvPr/>
          </p:nvSpPr>
          <p:spPr>
            <a:xfrm>
              <a:off x="7118876" y="82081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0"/>
            <p:cNvSpPr/>
            <p:nvPr/>
          </p:nvSpPr>
          <p:spPr>
            <a:xfrm>
              <a:off x="7118876" y="72441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2"/>
            <p:cNvSpPr/>
            <p:nvPr/>
          </p:nvSpPr>
          <p:spPr>
            <a:xfrm>
              <a:off x="11176096" y="823242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3"/>
            <p:cNvSpPr/>
            <p:nvPr/>
          </p:nvSpPr>
          <p:spPr>
            <a:xfrm>
              <a:off x="11176096" y="72926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tx44"/>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4" name="tx45"/>
            <p:cNvSpPr/>
            <p:nvPr/>
          </p:nvSpPr>
          <p:spPr>
            <a:xfrm>
              <a:off x="11274154" y="82301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5" name="tx46"/>
            <p:cNvSpPr/>
            <p:nvPr/>
          </p:nvSpPr>
          <p:spPr>
            <a:xfrm>
              <a:off x="11274154" y="729033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6" name="pl47"/>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1"/>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2"/>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3"/>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tx54"/>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55"/>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56"/>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5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58"/>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59"/>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60"/>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6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1" name="tx6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65"/>
            <p:cNvSpPr/>
            <p:nvPr/>
          </p:nvSpPr>
          <p:spPr>
            <a:xfrm>
              <a:off x="6522375" y="10217410"/>
              <a:ext cx="1051268" cy="182880"/>
            </a:xfrm>
            <a:prstGeom prst="rect">
              <a:avLst/>
            </a:prstGeom>
            <a:solidFill>
              <a:srgbClr val="FFFFFF">
                <a:alpha val="100000"/>
              </a:srgbClr>
            </a:solidFill>
          </p:spPr>
          <p:txBody>
            <a:bodyPr/>
            <a:lstStyle/>
            <a:p/>
          </p:txBody>
        </p:sp>
        <p:sp>
          <p:nvSpPr>
            <p:cNvPr id="515" name="rc66"/>
            <p:cNvSpPr/>
            <p:nvPr/>
          </p:nvSpPr>
          <p:spPr>
            <a:xfrm>
              <a:off x="6522375" y="10217410"/>
              <a:ext cx="182880" cy="182880"/>
            </a:xfrm>
            <a:prstGeom prst="rect">
              <a:avLst/>
            </a:prstGeom>
            <a:solidFill>
              <a:srgbClr val="FFFFFF">
                <a:alpha val="100000"/>
              </a:srgbClr>
            </a:solidFill>
          </p:spPr>
          <p:txBody>
            <a:bodyPr/>
            <a:lstStyle/>
            <a:p/>
          </p:txBody>
        </p:sp>
        <p:sp>
          <p:nvSpPr>
            <p:cNvPr id="516" name="pl67"/>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7" name="tx68"/>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69"/>
            <p:cNvSpPr/>
            <p:nvPr/>
          </p:nvSpPr>
          <p:spPr>
            <a:xfrm>
              <a:off x="7753643" y="10217410"/>
              <a:ext cx="4053749" cy="182880"/>
            </a:xfrm>
            <a:prstGeom prst="rect">
              <a:avLst/>
            </a:prstGeom>
            <a:solidFill>
              <a:srgbClr val="FFFFFF">
                <a:alpha val="100000"/>
              </a:srgbClr>
            </a:solidFill>
          </p:spPr>
          <p:txBody>
            <a:bodyPr/>
            <a:lstStyle/>
            <a:p/>
          </p:txBody>
        </p:sp>
        <p:sp>
          <p:nvSpPr>
            <p:cNvPr id="519" name="rc70"/>
            <p:cNvSpPr/>
            <p:nvPr/>
          </p:nvSpPr>
          <p:spPr>
            <a:xfrm>
              <a:off x="7753643" y="10217410"/>
              <a:ext cx="182879" cy="182880"/>
            </a:xfrm>
            <a:prstGeom prst="rect">
              <a:avLst/>
            </a:prstGeom>
            <a:solidFill>
              <a:srgbClr val="FFFFFF">
                <a:alpha val="100000"/>
              </a:srgbClr>
            </a:solidFill>
          </p:spPr>
          <p:txBody>
            <a:bodyPr/>
            <a:lstStyle/>
            <a:p/>
          </p:txBody>
        </p:sp>
        <p:sp>
          <p:nvSpPr>
            <p:cNvPr id="520" name="rc71"/>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1" name="rc72"/>
            <p:cNvSpPr/>
            <p:nvPr/>
          </p:nvSpPr>
          <p:spPr>
            <a:xfrm>
              <a:off x="8844883" y="10217410"/>
              <a:ext cx="182879" cy="182880"/>
            </a:xfrm>
            <a:prstGeom prst="rect">
              <a:avLst/>
            </a:prstGeom>
            <a:solidFill>
              <a:srgbClr val="FFFFFF">
                <a:alpha val="100000"/>
              </a:srgbClr>
            </a:solidFill>
          </p:spPr>
          <p:txBody>
            <a:bodyPr/>
            <a:lstStyle/>
            <a:p/>
          </p:txBody>
        </p:sp>
        <p:sp>
          <p:nvSpPr>
            <p:cNvPr id="522" name="rc7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3" name="rc74"/>
            <p:cNvSpPr/>
            <p:nvPr/>
          </p:nvSpPr>
          <p:spPr>
            <a:xfrm>
              <a:off x="9770924" y="10217410"/>
              <a:ext cx="182879" cy="182880"/>
            </a:xfrm>
            <a:prstGeom prst="rect">
              <a:avLst/>
            </a:prstGeom>
            <a:solidFill>
              <a:srgbClr val="FFFFFF">
                <a:alpha val="100000"/>
              </a:srgbClr>
            </a:solidFill>
          </p:spPr>
          <p:txBody>
            <a:bodyPr/>
            <a:lstStyle/>
            <a:p/>
          </p:txBody>
        </p:sp>
        <p:sp>
          <p:nvSpPr>
            <p:cNvPr id="524" name="rc75"/>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5" name="rc76"/>
            <p:cNvSpPr/>
            <p:nvPr/>
          </p:nvSpPr>
          <p:spPr>
            <a:xfrm>
              <a:off x="10773165" y="10217410"/>
              <a:ext cx="182879" cy="182880"/>
            </a:xfrm>
            <a:prstGeom prst="rect">
              <a:avLst/>
            </a:prstGeom>
            <a:solidFill>
              <a:srgbClr val="FFFFFF">
                <a:alpha val="100000"/>
              </a:srgbClr>
            </a:solidFill>
          </p:spPr>
          <p:txBody>
            <a:bodyPr/>
            <a:lstStyle/>
            <a:p/>
          </p:txBody>
        </p:sp>
        <p:sp>
          <p:nvSpPr>
            <p:cNvPr id="526" name="rc7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7" name="tx78"/>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79"/>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80"/>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0" name="tx81"/>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1" name="tx8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2" name=""/>
          <p:cNvGrpSpPr/>
          <p:nvPr/>
        </p:nvGrpSpPr>
        <p:grpSpPr>
          <a:xfrm>
            <a:off x="12527280" y="6217920"/>
            <a:ext cx="5486400" cy="4297680"/>
            <a:chOff x="12527280" y="6217920"/>
            <a:chExt cx="5486400" cy="4297680"/>
          </a:xfrm>
        </p:grpSpPr>
        <p:sp>
          <p:nvSpPr>
            <p:cNvPr id="5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7"/>
            <p:cNvSpPr/>
            <p:nvPr/>
          </p:nvSpPr>
          <p:spPr>
            <a:xfrm>
              <a:off x="13325144" y="6663670"/>
              <a:ext cx="4510689" cy="204859"/>
            </a:xfrm>
            <a:custGeom>
              <a:avLst/>
              <a:pathLst>
                <a:path w="4510689" h="204859">
                  <a:moveTo>
                    <a:pt x="0" y="25607"/>
                  </a:moveTo>
                  <a:lnTo>
                    <a:pt x="180427" y="0"/>
                  </a:lnTo>
                  <a:lnTo>
                    <a:pt x="360855" y="25607"/>
                  </a:lnTo>
                  <a:lnTo>
                    <a:pt x="541282" y="0"/>
                  </a:lnTo>
                  <a:lnTo>
                    <a:pt x="721710" y="0"/>
                  </a:lnTo>
                  <a:lnTo>
                    <a:pt x="902137" y="0"/>
                  </a:lnTo>
                  <a:lnTo>
                    <a:pt x="1082565" y="51214"/>
                  </a:lnTo>
                  <a:lnTo>
                    <a:pt x="1262993" y="0"/>
                  </a:lnTo>
                  <a:lnTo>
                    <a:pt x="1443420" y="0"/>
                  </a:lnTo>
                  <a:lnTo>
                    <a:pt x="1623848" y="0"/>
                  </a:lnTo>
                  <a:lnTo>
                    <a:pt x="1804275" y="0"/>
                  </a:lnTo>
                  <a:lnTo>
                    <a:pt x="1984703" y="51214"/>
                  </a:lnTo>
                  <a:lnTo>
                    <a:pt x="2165131" y="25607"/>
                  </a:lnTo>
                  <a:lnTo>
                    <a:pt x="2345558" y="0"/>
                  </a:lnTo>
                  <a:lnTo>
                    <a:pt x="2525986" y="76822"/>
                  </a:lnTo>
                  <a:lnTo>
                    <a:pt x="2706413" y="0"/>
                  </a:lnTo>
                  <a:lnTo>
                    <a:pt x="2886841" y="51214"/>
                  </a:lnTo>
                  <a:lnTo>
                    <a:pt x="3067268" y="102429"/>
                  </a:lnTo>
                  <a:lnTo>
                    <a:pt x="3247696" y="76822"/>
                  </a:lnTo>
                  <a:lnTo>
                    <a:pt x="3428124" y="76822"/>
                  </a:lnTo>
                  <a:lnTo>
                    <a:pt x="3608551" y="179252"/>
                  </a:lnTo>
                  <a:lnTo>
                    <a:pt x="3788979" y="153644"/>
                  </a:lnTo>
                  <a:lnTo>
                    <a:pt x="3969406" y="128037"/>
                  </a:lnTo>
                  <a:lnTo>
                    <a:pt x="4149834" y="76822"/>
                  </a:lnTo>
                  <a:lnTo>
                    <a:pt x="4330262" y="204859"/>
                  </a:lnTo>
                  <a:lnTo>
                    <a:pt x="4510689" y="179252"/>
                  </a:lnTo>
                </a:path>
              </a:pathLst>
            </a:custGeom>
            <a:ln w="32521" cap="flat">
              <a:solidFill>
                <a:srgbClr val="5EB0E8">
                  <a:alpha val="100000"/>
                </a:srgbClr>
              </a:solidFill>
              <a:prstDash val="solid"/>
              <a:round/>
            </a:ln>
          </p:spPr>
          <p:txBody>
            <a:bodyPr/>
            <a:lstStyle/>
            <a:p/>
          </p:txBody>
        </p:sp>
        <p:sp>
          <p:nvSpPr>
            <p:cNvPr id="548" name="pl18"/>
            <p:cNvSpPr/>
            <p:nvPr/>
          </p:nvSpPr>
          <p:spPr>
            <a:xfrm>
              <a:off x="13325144" y="6663670"/>
              <a:ext cx="4510689" cy="153644"/>
            </a:xfrm>
            <a:custGeom>
              <a:avLst/>
              <a:pathLst>
                <a:path w="4510689" h="153644">
                  <a:moveTo>
                    <a:pt x="0" y="76822"/>
                  </a:moveTo>
                  <a:lnTo>
                    <a:pt x="180427" y="25607"/>
                  </a:lnTo>
                  <a:lnTo>
                    <a:pt x="360855" y="25607"/>
                  </a:lnTo>
                  <a:lnTo>
                    <a:pt x="541282" y="25607"/>
                  </a:lnTo>
                  <a:lnTo>
                    <a:pt x="721710" y="25607"/>
                  </a:lnTo>
                  <a:lnTo>
                    <a:pt x="902137" y="25607"/>
                  </a:lnTo>
                  <a:lnTo>
                    <a:pt x="1082565" y="51214"/>
                  </a:lnTo>
                  <a:lnTo>
                    <a:pt x="1262993" y="102429"/>
                  </a:lnTo>
                  <a:lnTo>
                    <a:pt x="1443420" y="51214"/>
                  </a:lnTo>
                  <a:lnTo>
                    <a:pt x="1623848" y="25607"/>
                  </a:lnTo>
                  <a:lnTo>
                    <a:pt x="1804275" y="25607"/>
                  </a:lnTo>
                  <a:lnTo>
                    <a:pt x="1984703" y="25607"/>
                  </a:lnTo>
                  <a:lnTo>
                    <a:pt x="2165131" y="25607"/>
                  </a:lnTo>
                  <a:lnTo>
                    <a:pt x="2345558" y="51214"/>
                  </a:lnTo>
                  <a:lnTo>
                    <a:pt x="2525986" y="51214"/>
                  </a:lnTo>
                  <a:lnTo>
                    <a:pt x="2706413" y="76822"/>
                  </a:lnTo>
                  <a:lnTo>
                    <a:pt x="2886841" y="25607"/>
                  </a:lnTo>
                  <a:lnTo>
                    <a:pt x="3067268" y="76822"/>
                  </a:lnTo>
                  <a:lnTo>
                    <a:pt x="3247696" y="76822"/>
                  </a:lnTo>
                  <a:lnTo>
                    <a:pt x="3428124" y="0"/>
                  </a:lnTo>
                  <a:lnTo>
                    <a:pt x="3608551" y="153644"/>
                  </a:lnTo>
                  <a:lnTo>
                    <a:pt x="3788979" y="51214"/>
                  </a:lnTo>
                  <a:lnTo>
                    <a:pt x="3969406" y="102429"/>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p:txBody>
        </p:sp>
        <p:sp>
          <p:nvSpPr>
            <p:cNvPr id="54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4" name="rc84"/>
            <p:cNvSpPr/>
            <p:nvPr/>
          </p:nvSpPr>
          <p:spPr>
            <a:xfrm>
              <a:off x="14005791" y="9941072"/>
              <a:ext cx="3149396" cy="504938"/>
            </a:xfrm>
            <a:prstGeom prst="rect">
              <a:avLst/>
            </a:prstGeom>
            <a:solidFill>
              <a:srgbClr val="FFFFFF">
                <a:alpha val="100000"/>
              </a:srgbClr>
            </a:solidFill>
          </p:spPr>
          <p:txBody>
            <a:bodyPr/>
            <a:lstStyle/>
            <a:p/>
          </p:txBody>
        </p:sp>
        <p:sp>
          <p:nvSpPr>
            <p:cNvPr id="61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Lao People's Democratic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00553"/>
              <a:ext cx="237118" cy="84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59722"/>
              <a:ext cx="237118" cy="12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84849"/>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37735"/>
              <a:ext cx="237118" cy="147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993254"/>
              <a:ext cx="237118" cy="2921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53440"/>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57090"/>
              <a:ext cx="237118" cy="28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5436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7924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52793"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56861"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47158"/>
              <a:ext cx="237118" cy="13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090622"/>
              <a:ext cx="237118" cy="194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256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69653"/>
              <a:ext cx="237118" cy="12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31962"/>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75935"/>
              <a:ext cx="237118" cy="9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82217"/>
              <a:ext cx="237118" cy="3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86863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599351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19" name="pg118"/>
            <p:cNvSpPr/>
            <p:nvPr/>
          </p:nvSpPr>
          <p:spPr>
            <a:xfrm>
              <a:off x="606706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17112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5137735"/>
              <a:ext cx="237118" cy="144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97412"/>
              <a:ext cx="237118" cy="87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03694"/>
              <a:ext cx="237118" cy="8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87990"/>
              <a:ext cx="237118" cy="97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181708"/>
              <a:ext cx="237118" cy="10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47667"/>
              <a:ext cx="237118" cy="37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2" name="pg181"/>
            <p:cNvSpPr/>
            <p:nvPr/>
          </p:nvSpPr>
          <p:spPr>
            <a:xfrm>
              <a:off x="9082902"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3" name="tx182"/>
            <p:cNvSpPr/>
            <p:nvPr/>
          </p:nvSpPr>
          <p:spPr>
            <a:xfrm>
              <a:off x="9207785"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84" name="pg183"/>
            <p:cNvSpPr/>
            <p:nvPr/>
          </p:nvSpPr>
          <p:spPr>
            <a:xfrm>
              <a:off x="9281328"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5" name="tx184"/>
            <p:cNvSpPr/>
            <p:nvPr/>
          </p:nvSpPr>
          <p:spPr>
            <a:xfrm>
              <a:off x="9385397"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86" name="rc18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7" name="rc186"/>
            <p:cNvSpPr/>
            <p:nvPr/>
          </p:nvSpPr>
          <p:spPr>
            <a:xfrm>
              <a:off x="11542672" y="2153563"/>
              <a:ext cx="3214267" cy="3131794"/>
            </a:xfrm>
            <a:prstGeom prst="rect">
              <a:avLst/>
            </a:prstGeom>
            <a:solidFill>
              <a:srgbClr val="FFFFFF">
                <a:alpha val="100000"/>
              </a:srgbClr>
            </a:solidFill>
          </p:spPr>
          <p:txBody>
            <a:bodyPr/>
            <a:lstStyle/>
            <a:p/>
          </p:txBody>
        </p:sp>
        <p:sp>
          <p:nvSpPr>
            <p:cNvPr id="188" name="pl187"/>
            <p:cNvSpPr/>
            <p:nvPr/>
          </p:nvSpPr>
          <p:spPr>
            <a:xfrm>
              <a:off x="11542672"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2217"/>
              <a:ext cx="237118" cy="31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250808"/>
              <a:ext cx="237118" cy="31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72794"/>
              <a:ext cx="237118" cy="125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16258"/>
              <a:ext cx="237118" cy="565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2162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565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25681"/>
              <a:ext cx="237118" cy="59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09467"/>
              <a:ext cx="237118" cy="1162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03185"/>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930436"/>
              <a:ext cx="237118" cy="17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153440"/>
              <a:ext cx="237118" cy="131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128313"/>
              <a:ext cx="237118" cy="251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106326"/>
              <a:ext cx="237118" cy="219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974408"/>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159722"/>
              <a:ext cx="237118" cy="12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647754"/>
              <a:ext cx="237118" cy="511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641473"/>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393341"/>
              <a:ext cx="237118" cy="248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147158"/>
              <a:ext cx="237118" cy="138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252001"/>
              <a:ext cx="237118" cy="8951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248860"/>
              <a:ext cx="237118" cy="3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085533"/>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140876"/>
              <a:ext cx="237118" cy="1444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3755738"/>
              <a:ext cx="237118" cy="13851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37557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3595552"/>
              <a:ext cx="237118" cy="160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3787147"/>
              <a:ext cx="237118" cy="1410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37871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3686638"/>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175426"/>
              <a:ext cx="237118" cy="109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3623820"/>
              <a:ext cx="237118" cy="1551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36238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3545298"/>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00553"/>
              <a:ext cx="237118" cy="84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3868811"/>
              <a:ext cx="237118" cy="1331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38688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2970512"/>
              <a:ext cx="237118" cy="898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172285"/>
              <a:ext cx="237118" cy="11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3058458"/>
              <a:ext cx="237118" cy="2113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3058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2876285"/>
              <a:ext cx="237118" cy="182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3664652"/>
              <a:ext cx="237118" cy="15327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36646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3604975"/>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3,842 case(s)</a:t>
              </a:r>
            </a:p>
          </p:txBody>
        </p:sp>
        <p:sp>
          <p:nvSpPr>
            <p:cNvPr id="248" name="pg247"/>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3,855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pl258"/>
            <p:cNvSpPr/>
            <p:nvPr/>
          </p:nvSpPr>
          <p:spPr>
            <a:xfrm>
              <a:off x="14756939"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rc261"/>
            <p:cNvSpPr/>
            <p:nvPr/>
          </p:nvSpPr>
          <p:spPr>
            <a:xfrm>
              <a:off x="14796459" y="5040367"/>
              <a:ext cx="237118" cy="244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4796459" y="3476198"/>
              <a:ext cx="237118" cy="1564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3476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3284603"/>
              <a:ext cx="237118" cy="191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5112608"/>
              <a:ext cx="237118" cy="172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3526452"/>
              <a:ext cx="237118" cy="15861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3513889"/>
              <a:ext cx="237118" cy="125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3381971"/>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5027804"/>
              <a:ext cx="237118" cy="25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3925347"/>
              <a:ext cx="237118" cy="1102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3922206"/>
              <a:ext cx="237118" cy="3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3827979"/>
              <a:ext cx="237118" cy="94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103185"/>
              <a:ext cx="237118" cy="182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4280269"/>
              <a:ext cx="237118" cy="8229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4280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113801"/>
              <a:ext cx="237118" cy="166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008958"/>
              <a:ext cx="237118" cy="276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4870759"/>
              <a:ext cx="237118" cy="1381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4160915"/>
              <a:ext cx="237118" cy="7098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4035278"/>
              <a:ext cx="237118" cy="12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231962"/>
              <a:ext cx="237118" cy="53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2319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4509555"/>
              <a:ext cx="237118" cy="7224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4424750"/>
              <a:ext cx="237118" cy="84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79076"/>
              <a:ext cx="237118" cy="6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4763968"/>
              <a:ext cx="237118" cy="5151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4751404"/>
              <a:ext cx="237118" cy="12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263371"/>
              <a:ext cx="237118" cy="21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633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4801659"/>
              <a:ext cx="237118" cy="461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4719995"/>
              <a:ext cx="237118" cy="8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pg293"/>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5" name="tx294"/>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2,819 case(s)</a:t>
              </a:r>
            </a:p>
          </p:txBody>
        </p:sp>
        <p:sp>
          <p:nvSpPr>
            <p:cNvPr id="296" name="pg295"/>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8" name="tx29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30614" y="45718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5" name="tx424"/>
            <p:cNvSpPr/>
            <p:nvPr/>
          </p:nvSpPr>
          <p:spPr>
            <a:xfrm>
              <a:off x="1230614" y="394371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6" name="tx425"/>
            <p:cNvSpPr/>
            <p:nvPr/>
          </p:nvSpPr>
          <p:spPr>
            <a:xfrm>
              <a:off x="1230614" y="331553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7" name="tx426"/>
            <p:cNvSpPr/>
            <p:nvPr/>
          </p:nvSpPr>
          <p:spPr>
            <a:xfrm>
              <a:off x="1230614" y="26873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28" name="pl42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46571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40289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34008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27726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280770" y="6510025"/>
              <a:ext cx="3895326" cy="2788960"/>
            </a:xfrm>
            <a:prstGeom prst="rect">
              <a:avLst/>
            </a:prstGeom>
            <a:solidFill>
              <a:srgbClr val="FFFFFF">
                <a:alpha val="100000"/>
              </a:srgbClr>
            </a:solidFill>
          </p:spPr>
          <p:txBody>
            <a:bodyPr/>
            <a:lstStyle/>
            <a:p/>
          </p:txBody>
        </p:sp>
        <p:sp>
          <p:nvSpPr>
            <p:cNvPr id="455" name="pl6"/>
            <p:cNvSpPr/>
            <p:nvPr/>
          </p:nvSpPr>
          <p:spPr>
            <a:xfrm>
              <a:off x="7280770" y="887350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6" name="pl7"/>
            <p:cNvSpPr/>
            <p:nvPr/>
          </p:nvSpPr>
          <p:spPr>
            <a:xfrm>
              <a:off x="7280770" y="827609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7" name="pl8"/>
            <p:cNvSpPr/>
            <p:nvPr/>
          </p:nvSpPr>
          <p:spPr>
            <a:xfrm>
              <a:off x="7280770" y="767868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8" name="pl9"/>
            <p:cNvSpPr/>
            <p:nvPr/>
          </p:nvSpPr>
          <p:spPr>
            <a:xfrm>
              <a:off x="7280770" y="708127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9"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0" name="pl11"/>
            <p:cNvSpPr/>
            <p:nvPr/>
          </p:nvSpPr>
          <p:spPr>
            <a:xfrm>
              <a:off x="7280770" y="857480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1" name="pl12"/>
            <p:cNvSpPr/>
            <p:nvPr/>
          </p:nvSpPr>
          <p:spPr>
            <a:xfrm>
              <a:off x="7280770" y="7977389"/>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2" name="pl13"/>
            <p:cNvSpPr/>
            <p:nvPr/>
          </p:nvSpPr>
          <p:spPr>
            <a:xfrm>
              <a:off x="7280770" y="7379977"/>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3" name="pl14"/>
            <p:cNvSpPr/>
            <p:nvPr/>
          </p:nvSpPr>
          <p:spPr>
            <a:xfrm>
              <a:off x="7280770" y="678256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4" name="rc15"/>
            <p:cNvSpPr/>
            <p:nvPr/>
          </p:nvSpPr>
          <p:spPr>
            <a:xfrm>
              <a:off x="7416024" y="8135106"/>
              <a:ext cx="378712" cy="10179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6"/>
            <p:cNvSpPr/>
            <p:nvPr/>
          </p:nvSpPr>
          <p:spPr>
            <a:xfrm>
              <a:off x="7957042" y="7039452"/>
              <a:ext cx="378712" cy="20897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7"/>
            <p:cNvSpPr/>
            <p:nvPr/>
          </p:nvSpPr>
          <p:spPr>
            <a:xfrm>
              <a:off x="8498059" y="8004870"/>
              <a:ext cx="378712" cy="11398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8"/>
            <p:cNvSpPr/>
            <p:nvPr/>
          </p:nvSpPr>
          <p:spPr>
            <a:xfrm>
              <a:off x="9039077" y="8624984"/>
              <a:ext cx="378712" cy="5352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9"/>
            <p:cNvSpPr/>
            <p:nvPr/>
          </p:nvSpPr>
          <p:spPr>
            <a:xfrm>
              <a:off x="9580095" y="8934444"/>
              <a:ext cx="378712" cy="2329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0"/>
            <p:cNvSpPr/>
            <p:nvPr/>
          </p:nvSpPr>
          <p:spPr>
            <a:xfrm>
              <a:off x="10121112" y="9061096"/>
              <a:ext cx="378712" cy="1087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1"/>
            <p:cNvSpPr/>
            <p:nvPr/>
          </p:nvSpPr>
          <p:spPr>
            <a:xfrm>
              <a:off x="10662130" y="9122032"/>
              <a:ext cx="378712" cy="501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2"/>
            <p:cNvSpPr/>
            <p:nvPr/>
          </p:nvSpPr>
          <p:spPr>
            <a:xfrm>
              <a:off x="7416024" y="8001286"/>
              <a:ext cx="378712" cy="1338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3"/>
            <p:cNvSpPr/>
            <p:nvPr/>
          </p:nvSpPr>
          <p:spPr>
            <a:xfrm>
              <a:off x="7957042" y="6700121"/>
              <a:ext cx="378712" cy="3393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4"/>
            <p:cNvSpPr/>
            <p:nvPr/>
          </p:nvSpPr>
          <p:spPr>
            <a:xfrm>
              <a:off x="8498059" y="7903310"/>
              <a:ext cx="378712" cy="1015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5"/>
            <p:cNvSpPr/>
            <p:nvPr/>
          </p:nvSpPr>
          <p:spPr>
            <a:xfrm>
              <a:off x="9039077" y="8595114"/>
              <a:ext cx="378712" cy="29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6"/>
            <p:cNvSpPr/>
            <p:nvPr/>
          </p:nvSpPr>
          <p:spPr>
            <a:xfrm>
              <a:off x="9580095" y="8933249"/>
              <a:ext cx="378712" cy="1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7"/>
            <p:cNvSpPr/>
            <p:nvPr/>
          </p:nvSpPr>
          <p:spPr>
            <a:xfrm>
              <a:off x="10121112" y="9059901"/>
              <a:ext cx="378712" cy="1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8"/>
            <p:cNvSpPr/>
            <p:nvPr/>
          </p:nvSpPr>
          <p:spPr>
            <a:xfrm>
              <a:off x="7416024" y="7997701"/>
              <a:ext cx="378712" cy="35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9"/>
            <p:cNvSpPr/>
            <p:nvPr/>
          </p:nvSpPr>
          <p:spPr>
            <a:xfrm>
              <a:off x="7957042" y="6636796"/>
              <a:ext cx="378712" cy="633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0"/>
            <p:cNvSpPr/>
            <p:nvPr/>
          </p:nvSpPr>
          <p:spPr>
            <a:xfrm>
              <a:off x="8498059" y="7865076"/>
              <a:ext cx="378712" cy="382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1"/>
            <p:cNvSpPr/>
            <p:nvPr/>
          </p:nvSpPr>
          <p:spPr>
            <a:xfrm>
              <a:off x="9039077" y="8590335"/>
              <a:ext cx="378712" cy="47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2"/>
            <p:cNvSpPr/>
            <p:nvPr/>
          </p:nvSpPr>
          <p:spPr>
            <a:xfrm>
              <a:off x="9580095" y="8932055"/>
              <a:ext cx="378712" cy="11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3"/>
            <p:cNvSpPr/>
            <p:nvPr/>
          </p:nvSpPr>
          <p:spPr>
            <a:xfrm>
              <a:off x="7416024" y="9153097"/>
              <a:ext cx="378712" cy="19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4"/>
            <p:cNvSpPr/>
            <p:nvPr/>
          </p:nvSpPr>
          <p:spPr>
            <a:xfrm>
              <a:off x="7957042" y="9129201"/>
              <a:ext cx="378712" cy="430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5"/>
            <p:cNvSpPr/>
            <p:nvPr/>
          </p:nvSpPr>
          <p:spPr>
            <a:xfrm>
              <a:off x="8498059" y="9144733"/>
              <a:ext cx="378712" cy="274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6"/>
            <p:cNvSpPr/>
            <p:nvPr/>
          </p:nvSpPr>
          <p:spPr>
            <a:xfrm>
              <a:off x="9039077" y="9160266"/>
              <a:ext cx="378712" cy="119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7"/>
            <p:cNvSpPr/>
            <p:nvPr/>
          </p:nvSpPr>
          <p:spPr>
            <a:xfrm>
              <a:off x="9580095" y="9167435"/>
              <a:ext cx="378712" cy="47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8"/>
            <p:cNvSpPr/>
            <p:nvPr/>
          </p:nvSpPr>
          <p:spPr>
            <a:xfrm>
              <a:off x="10121112" y="9169825"/>
              <a:ext cx="378712" cy="23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pl39"/>
            <p:cNvSpPr/>
            <p:nvPr/>
          </p:nvSpPr>
          <p:spPr>
            <a:xfrm>
              <a:off x="7605380" y="6867288"/>
              <a:ext cx="3246105" cy="2297609"/>
            </a:xfrm>
            <a:custGeom>
              <a:avLst/>
              <a:pathLst>
                <a:path w="3246105" h="2297609">
                  <a:moveTo>
                    <a:pt x="0" y="0"/>
                  </a:moveTo>
                  <a:lnTo>
                    <a:pt x="541017" y="1060455"/>
                  </a:lnTo>
                  <a:lnTo>
                    <a:pt x="1082035" y="1797885"/>
                  </a:lnTo>
                  <a:lnTo>
                    <a:pt x="1623052" y="2069511"/>
                  </a:lnTo>
                  <a:lnTo>
                    <a:pt x="2164070" y="2253749"/>
                  </a:lnTo>
                  <a:lnTo>
                    <a:pt x="2705088" y="2287115"/>
                  </a:lnTo>
                  <a:lnTo>
                    <a:pt x="3246105" y="2297609"/>
                  </a:lnTo>
                </a:path>
              </a:pathLst>
            </a:custGeom>
            <a:ln w="40651" cap="flat">
              <a:solidFill>
                <a:srgbClr val="000000">
                  <a:alpha val="100000"/>
                </a:srgbClr>
              </a:solidFill>
              <a:prstDash val="solid"/>
              <a:round/>
            </a:ln>
          </p:spPr>
          <p:txBody>
            <a:bodyPr/>
            <a:lstStyle/>
            <a:p/>
          </p:txBody>
        </p:sp>
        <p:sp>
          <p:nvSpPr>
            <p:cNvPr id="489" name="rc40"/>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90" name="tx41"/>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42"/>
            <p:cNvSpPr/>
            <p:nvPr/>
          </p:nvSpPr>
          <p:spPr>
            <a:xfrm>
              <a:off x="6843756" y="8572495"/>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92" name="tx43"/>
            <p:cNvSpPr/>
            <p:nvPr/>
          </p:nvSpPr>
          <p:spPr>
            <a:xfrm>
              <a:off x="6801340" y="795536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3" name="tx44"/>
            <p:cNvSpPr/>
            <p:nvPr/>
          </p:nvSpPr>
          <p:spPr>
            <a:xfrm>
              <a:off x="6801340" y="735795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94" name="tx45"/>
            <p:cNvSpPr/>
            <p:nvPr/>
          </p:nvSpPr>
          <p:spPr>
            <a:xfrm>
              <a:off x="6801340" y="676053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pl4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7"/>
            <p:cNvSpPr/>
            <p:nvPr/>
          </p:nvSpPr>
          <p:spPr>
            <a:xfrm>
              <a:off x="7245975" y="85748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8"/>
            <p:cNvSpPr/>
            <p:nvPr/>
          </p:nvSpPr>
          <p:spPr>
            <a:xfrm>
              <a:off x="7245975" y="7977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9"/>
            <p:cNvSpPr/>
            <p:nvPr/>
          </p:nvSpPr>
          <p:spPr>
            <a:xfrm>
              <a:off x="7245975" y="73799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50"/>
            <p:cNvSpPr/>
            <p:nvPr/>
          </p:nvSpPr>
          <p:spPr>
            <a:xfrm>
              <a:off x="7245975" y="67825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5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52"/>
            <p:cNvSpPr/>
            <p:nvPr/>
          </p:nvSpPr>
          <p:spPr>
            <a:xfrm>
              <a:off x="11176096" y="84331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53"/>
            <p:cNvSpPr/>
            <p:nvPr/>
          </p:nvSpPr>
          <p:spPr>
            <a:xfrm>
              <a:off x="11176096" y="76941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4"/>
            <p:cNvSpPr/>
            <p:nvPr/>
          </p:nvSpPr>
          <p:spPr>
            <a:xfrm>
              <a:off x="11176096" y="69551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tx55"/>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6"/>
            <p:cNvSpPr/>
            <p:nvPr/>
          </p:nvSpPr>
          <p:spPr>
            <a:xfrm>
              <a:off x="11274154" y="8430889"/>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6" name="tx57"/>
            <p:cNvSpPr/>
            <p:nvPr/>
          </p:nvSpPr>
          <p:spPr>
            <a:xfrm>
              <a:off x="11274154" y="769187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507" name="tx58"/>
            <p:cNvSpPr/>
            <p:nvPr/>
          </p:nvSpPr>
          <p:spPr>
            <a:xfrm>
              <a:off x="11274154" y="695285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508" name="pl59"/>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0"/>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1"/>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3"/>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4"/>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5"/>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tx66"/>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6" name="tx67"/>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7" name="tx68"/>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8" name="tx6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9" name="tx70"/>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0" name="tx71"/>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1" name="tx72"/>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2" name="tx7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3" name="tx7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4"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5"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6" name="rc77"/>
            <p:cNvSpPr/>
            <p:nvPr/>
          </p:nvSpPr>
          <p:spPr>
            <a:xfrm>
              <a:off x="6585924" y="10217410"/>
              <a:ext cx="1051268" cy="182880"/>
            </a:xfrm>
            <a:prstGeom prst="rect">
              <a:avLst/>
            </a:prstGeom>
            <a:solidFill>
              <a:srgbClr val="FFFFFF">
                <a:alpha val="100000"/>
              </a:srgbClr>
            </a:solidFill>
          </p:spPr>
          <p:txBody>
            <a:bodyPr/>
            <a:lstStyle/>
            <a:p/>
          </p:txBody>
        </p:sp>
        <p:sp>
          <p:nvSpPr>
            <p:cNvPr id="527" name="rc78"/>
            <p:cNvSpPr/>
            <p:nvPr/>
          </p:nvSpPr>
          <p:spPr>
            <a:xfrm>
              <a:off x="6585924" y="10217410"/>
              <a:ext cx="182880" cy="182880"/>
            </a:xfrm>
            <a:prstGeom prst="rect">
              <a:avLst/>
            </a:prstGeom>
            <a:solidFill>
              <a:srgbClr val="FFFFFF">
                <a:alpha val="100000"/>
              </a:srgbClr>
            </a:solidFill>
          </p:spPr>
          <p:txBody>
            <a:bodyPr/>
            <a:lstStyle/>
            <a:p/>
          </p:txBody>
        </p:sp>
        <p:sp>
          <p:nvSpPr>
            <p:cNvPr id="528" name="pl79"/>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9" name="tx80"/>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0" name="rc81"/>
            <p:cNvSpPr/>
            <p:nvPr/>
          </p:nvSpPr>
          <p:spPr>
            <a:xfrm>
              <a:off x="7817192" y="10217410"/>
              <a:ext cx="4053749" cy="182880"/>
            </a:xfrm>
            <a:prstGeom prst="rect">
              <a:avLst/>
            </a:prstGeom>
            <a:solidFill>
              <a:srgbClr val="FFFFFF">
                <a:alpha val="100000"/>
              </a:srgbClr>
            </a:solidFill>
          </p:spPr>
          <p:txBody>
            <a:bodyPr/>
            <a:lstStyle/>
            <a:p/>
          </p:txBody>
        </p:sp>
        <p:sp>
          <p:nvSpPr>
            <p:cNvPr id="531" name="rc82"/>
            <p:cNvSpPr/>
            <p:nvPr/>
          </p:nvSpPr>
          <p:spPr>
            <a:xfrm>
              <a:off x="7817192" y="10217410"/>
              <a:ext cx="182879" cy="182880"/>
            </a:xfrm>
            <a:prstGeom prst="rect">
              <a:avLst/>
            </a:prstGeom>
            <a:solidFill>
              <a:srgbClr val="FFFFFF">
                <a:alpha val="100000"/>
              </a:srgbClr>
            </a:solidFill>
          </p:spPr>
          <p:txBody>
            <a:bodyPr/>
            <a:lstStyle/>
            <a:p/>
          </p:txBody>
        </p:sp>
        <p:sp>
          <p:nvSpPr>
            <p:cNvPr id="532" name="rc83"/>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3" name="rc84"/>
            <p:cNvSpPr/>
            <p:nvPr/>
          </p:nvSpPr>
          <p:spPr>
            <a:xfrm>
              <a:off x="8908433" y="10217410"/>
              <a:ext cx="182879" cy="182880"/>
            </a:xfrm>
            <a:prstGeom prst="rect">
              <a:avLst/>
            </a:prstGeom>
            <a:solidFill>
              <a:srgbClr val="FFFFFF">
                <a:alpha val="100000"/>
              </a:srgbClr>
            </a:solidFill>
          </p:spPr>
          <p:txBody>
            <a:bodyPr/>
            <a:lstStyle/>
            <a:p/>
          </p:txBody>
        </p:sp>
        <p:sp>
          <p:nvSpPr>
            <p:cNvPr id="534" name="rc85"/>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5" name="rc86"/>
            <p:cNvSpPr/>
            <p:nvPr/>
          </p:nvSpPr>
          <p:spPr>
            <a:xfrm>
              <a:off x="9834474" y="10217410"/>
              <a:ext cx="182879" cy="182880"/>
            </a:xfrm>
            <a:prstGeom prst="rect">
              <a:avLst/>
            </a:prstGeom>
            <a:solidFill>
              <a:srgbClr val="FFFFFF">
                <a:alpha val="100000"/>
              </a:srgbClr>
            </a:solidFill>
          </p:spPr>
          <p:txBody>
            <a:bodyPr/>
            <a:lstStyle/>
            <a:p/>
          </p:txBody>
        </p:sp>
        <p:sp>
          <p:nvSpPr>
            <p:cNvPr id="536" name="rc87"/>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7" name="rc88"/>
            <p:cNvSpPr/>
            <p:nvPr/>
          </p:nvSpPr>
          <p:spPr>
            <a:xfrm>
              <a:off x="10836715" y="10217410"/>
              <a:ext cx="182879" cy="182880"/>
            </a:xfrm>
            <a:prstGeom prst="rect">
              <a:avLst/>
            </a:prstGeom>
            <a:solidFill>
              <a:srgbClr val="FFFFFF">
                <a:alpha val="100000"/>
              </a:srgbClr>
            </a:solidFill>
          </p:spPr>
          <p:txBody>
            <a:bodyPr/>
            <a:lstStyle/>
            <a:p/>
          </p:txBody>
        </p:sp>
        <p:sp>
          <p:nvSpPr>
            <p:cNvPr id="538" name="rc89"/>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9" name="tx90"/>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91"/>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92"/>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93"/>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94"/>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4" name=""/>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7"/>
            <p:cNvSpPr/>
            <p:nvPr/>
          </p:nvSpPr>
          <p:spPr>
            <a:xfrm>
              <a:off x="13325144" y="7124605"/>
              <a:ext cx="4510689" cy="1152337"/>
            </a:xfrm>
            <a:custGeom>
              <a:avLst/>
              <a:pathLst>
                <a:path w="4510689" h="1152337">
                  <a:moveTo>
                    <a:pt x="0" y="998692"/>
                  </a:moveTo>
                  <a:lnTo>
                    <a:pt x="180427" y="793832"/>
                  </a:lnTo>
                  <a:lnTo>
                    <a:pt x="360855" y="665794"/>
                  </a:lnTo>
                  <a:lnTo>
                    <a:pt x="541282" y="998692"/>
                  </a:lnTo>
                  <a:lnTo>
                    <a:pt x="721710" y="1152337"/>
                  </a:lnTo>
                  <a:lnTo>
                    <a:pt x="902137" y="1024299"/>
                  </a:lnTo>
                  <a:lnTo>
                    <a:pt x="1082565" y="845047"/>
                  </a:lnTo>
                  <a:lnTo>
                    <a:pt x="1262993" y="1049907"/>
                  </a:lnTo>
                  <a:lnTo>
                    <a:pt x="1443420" y="742617"/>
                  </a:lnTo>
                  <a:lnTo>
                    <a:pt x="1623848" y="563364"/>
                  </a:lnTo>
                  <a:lnTo>
                    <a:pt x="1804275" y="435327"/>
                  </a:lnTo>
                  <a:lnTo>
                    <a:pt x="1984703" y="358504"/>
                  </a:lnTo>
                  <a:lnTo>
                    <a:pt x="2165131" y="307289"/>
                  </a:lnTo>
                  <a:lnTo>
                    <a:pt x="2345558" y="76822"/>
                  </a:lnTo>
                  <a:lnTo>
                    <a:pt x="2525986" y="0"/>
                  </a:lnTo>
                  <a:lnTo>
                    <a:pt x="2706413" y="76822"/>
                  </a:lnTo>
                  <a:lnTo>
                    <a:pt x="2886841" y="128037"/>
                  </a:lnTo>
                  <a:lnTo>
                    <a:pt x="3067268" y="76822"/>
                  </a:lnTo>
                  <a:lnTo>
                    <a:pt x="3247696" y="153644"/>
                  </a:lnTo>
                  <a:lnTo>
                    <a:pt x="3428124" y="281682"/>
                  </a:lnTo>
                  <a:lnTo>
                    <a:pt x="3608551" y="460934"/>
                  </a:lnTo>
                  <a:lnTo>
                    <a:pt x="3788979" y="486542"/>
                  </a:lnTo>
                  <a:lnTo>
                    <a:pt x="3969406" y="409719"/>
                  </a:lnTo>
                  <a:lnTo>
                    <a:pt x="4149834" y="307289"/>
                  </a:lnTo>
                  <a:lnTo>
                    <a:pt x="4330262" y="665794"/>
                  </a:lnTo>
                  <a:lnTo>
                    <a:pt x="4510689" y="588972"/>
                  </a:lnTo>
                </a:path>
              </a:pathLst>
            </a:custGeom>
            <a:ln w="32521" cap="flat">
              <a:solidFill>
                <a:srgbClr val="5EB0E8">
                  <a:alpha val="100000"/>
                </a:srgbClr>
              </a:solidFill>
              <a:prstDash val="solid"/>
              <a:round/>
            </a:ln>
          </p:spPr>
          <p:txBody>
            <a:bodyPr/>
            <a:lstStyle/>
            <a:p/>
          </p:txBody>
        </p:sp>
        <p:sp>
          <p:nvSpPr>
            <p:cNvPr id="560" name="pl18"/>
            <p:cNvSpPr/>
            <p:nvPr/>
          </p:nvSpPr>
          <p:spPr>
            <a:xfrm>
              <a:off x="16392413" y="7585539"/>
              <a:ext cx="1443420" cy="1613272"/>
            </a:xfrm>
            <a:custGeom>
              <a:avLst/>
              <a:pathLst>
                <a:path w="1443420" h="1613272">
                  <a:moveTo>
                    <a:pt x="0" y="1613272"/>
                  </a:moveTo>
                  <a:lnTo>
                    <a:pt x="180427" y="0"/>
                  </a:lnTo>
                  <a:lnTo>
                    <a:pt x="360855" y="332897"/>
                  </a:lnTo>
                  <a:lnTo>
                    <a:pt x="541282" y="281682"/>
                  </a:lnTo>
                  <a:lnTo>
                    <a:pt x="721710" y="281682"/>
                  </a:lnTo>
                  <a:lnTo>
                    <a:pt x="902137" y="358504"/>
                  </a:lnTo>
                  <a:lnTo>
                    <a:pt x="1082565" y="102429"/>
                  </a:lnTo>
                  <a:lnTo>
                    <a:pt x="1262993" y="230467"/>
                  </a:lnTo>
                  <a:lnTo>
                    <a:pt x="1443420" y="128037"/>
                  </a:lnTo>
                </a:path>
              </a:pathLst>
            </a:custGeom>
            <a:ln w="32521" cap="flat">
              <a:solidFill>
                <a:srgbClr val="00A173">
                  <a:alpha val="100000"/>
                </a:srgbClr>
              </a:solidFill>
              <a:prstDash val="solid"/>
              <a:round/>
            </a:ln>
          </p:spPr>
          <p:txBody>
            <a:bodyPr/>
            <a:lstStyle/>
            <a:p/>
          </p:txBody>
        </p:sp>
        <p:sp>
          <p:nvSpPr>
            <p:cNvPr id="5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p:txBody>
        </p:sp>
        <p:sp>
          <p:nvSpPr>
            <p:cNvPr id="6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2" name=""/>
          <p:cNvGrpSpPr/>
          <p:nvPr/>
        </p:nvGrpSpPr>
        <p:grpSpPr>
          <a:xfrm>
            <a:off x="594360" y="6217920"/>
            <a:ext cx="5562295" cy="4320959"/>
            <a:chOff x="594360" y="6217920"/>
            <a:chExt cx="5562295" cy="4320959"/>
          </a:xfrm>
        </p:grpSpPr>
        <p:sp>
          <p:nvSpPr>
            <p:cNvPr id="633"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4"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5" name="rc5"/>
            <p:cNvSpPr/>
            <p:nvPr/>
          </p:nvSpPr>
          <p:spPr>
            <a:xfrm>
              <a:off x="2497423"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6" name="rc6"/>
            <p:cNvSpPr/>
            <p:nvPr/>
          </p:nvSpPr>
          <p:spPr>
            <a:xfrm>
              <a:off x="2772953" y="6543904"/>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37" name="rc7"/>
            <p:cNvSpPr/>
            <p:nvPr/>
          </p:nvSpPr>
          <p:spPr>
            <a:xfrm>
              <a:off x="3048482" y="6543904"/>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38" name="rc8"/>
            <p:cNvSpPr/>
            <p:nvPr/>
          </p:nvSpPr>
          <p:spPr>
            <a:xfrm>
              <a:off x="3324011" y="6543904"/>
              <a:ext cx="275529" cy="275529"/>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39" name="rc9"/>
            <p:cNvSpPr/>
            <p:nvPr/>
          </p:nvSpPr>
          <p:spPr>
            <a:xfrm>
              <a:off x="3599541" y="6543904"/>
              <a:ext cx="275529" cy="275529"/>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40" name="rc10"/>
            <p:cNvSpPr/>
            <p:nvPr/>
          </p:nvSpPr>
          <p:spPr>
            <a:xfrm>
              <a:off x="3875070" y="6543904"/>
              <a:ext cx="275529" cy="275529"/>
            </a:xfrm>
            <a:prstGeom prst="rect">
              <a:avLst/>
            </a:prstGeom>
            <a:solidFill>
              <a:srgbClr val="FB7151">
                <a:alpha val="100000"/>
              </a:srgbClr>
            </a:solidFill>
            <a:ln w="5420" cap="flat">
              <a:solidFill>
                <a:srgbClr val="FFFFFF">
                  <a:alpha val="100000"/>
                </a:srgbClr>
              </a:solidFill>
              <a:prstDash val="solid"/>
              <a:miter/>
            </a:ln>
          </p:spPr>
          <p:txBody>
            <a:bodyPr/>
            <a:lstStyle/>
            <a:p/>
          </p:txBody>
        </p:sp>
        <p:sp>
          <p:nvSpPr>
            <p:cNvPr id="641" name="rc11"/>
            <p:cNvSpPr/>
            <p:nvPr/>
          </p:nvSpPr>
          <p:spPr>
            <a:xfrm>
              <a:off x="4150599" y="6543904"/>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42" name="rc12"/>
            <p:cNvSpPr/>
            <p:nvPr/>
          </p:nvSpPr>
          <p:spPr>
            <a:xfrm>
              <a:off x="4426128" y="6543904"/>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43" name="rc13"/>
            <p:cNvSpPr/>
            <p:nvPr/>
          </p:nvSpPr>
          <p:spPr>
            <a:xfrm>
              <a:off x="4701658" y="6543904"/>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44" name="rc14"/>
            <p:cNvSpPr/>
            <p:nvPr/>
          </p:nvSpPr>
          <p:spPr>
            <a:xfrm>
              <a:off x="4977187" y="6543904"/>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5" name="rc15"/>
            <p:cNvSpPr/>
            <p:nvPr/>
          </p:nvSpPr>
          <p:spPr>
            <a:xfrm>
              <a:off x="5252716" y="6543904"/>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6" name="rc16"/>
            <p:cNvSpPr/>
            <p:nvPr/>
          </p:nvSpPr>
          <p:spPr>
            <a:xfrm>
              <a:off x="5528246"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7" name="rc17"/>
            <p:cNvSpPr/>
            <p:nvPr/>
          </p:nvSpPr>
          <p:spPr>
            <a:xfrm>
              <a:off x="2497423" y="6819433"/>
              <a:ext cx="275529" cy="275529"/>
            </a:xfrm>
            <a:prstGeom prst="rect">
              <a:avLst/>
            </a:prstGeom>
            <a:solidFill>
              <a:srgbClr val="FC8160">
                <a:alpha val="100000"/>
              </a:srgbClr>
            </a:solidFill>
            <a:ln w="5420" cap="flat">
              <a:solidFill>
                <a:srgbClr val="FFFFFF">
                  <a:alpha val="100000"/>
                </a:srgbClr>
              </a:solidFill>
              <a:prstDash val="solid"/>
              <a:miter/>
            </a:ln>
          </p:spPr>
          <p:txBody>
            <a:bodyPr/>
            <a:lstStyle/>
            <a:p/>
          </p:txBody>
        </p:sp>
        <p:sp>
          <p:nvSpPr>
            <p:cNvPr id="648" name="rc18"/>
            <p:cNvSpPr/>
            <p:nvPr/>
          </p:nvSpPr>
          <p:spPr>
            <a:xfrm>
              <a:off x="2772953" y="6819433"/>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49" name="rc19"/>
            <p:cNvSpPr/>
            <p:nvPr/>
          </p:nvSpPr>
          <p:spPr>
            <a:xfrm>
              <a:off x="3048482" y="6819433"/>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50" name="rc20"/>
            <p:cNvSpPr/>
            <p:nvPr/>
          </p:nvSpPr>
          <p:spPr>
            <a:xfrm>
              <a:off x="3324011" y="6819433"/>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51" name="rc21"/>
            <p:cNvSpPr/>
            <p:nvPr/>
          </p:nvSpPr>
          <p:spPr>
            <a:xfrm>
              <a:off x="3599541" y="6819433"/>
              <a:ext cx="275529" cy="275529"/>
            </a:xfrm>
            <a:prstGeom prst="rect">
              <a:avLst/>
            </a:prstGeom>
            <a:solidFill>
              <a:srgbClr val="FC8867">
                <a:alpha val="100000"/>
              </a:srgbClr>
            </a:solidFill>
            <a:ln w="5420" cap="flat">
              <a:solidFill>
                <a:srgbClr val="FFFFFF">
                  <a:alpha val="100000"/>
                </a:srgbClr>
              </a:solidFill>
              <a:prstDash val="solid"/>
              <a:miter/>
            </a:ln>
          </p:spPr>
          <p:txBody>
            <a:bodyPr/>
            <a:lstStyle/>
            <a:p/>
          </p:txBody>
        </p:sp>
        <p:sp>
          <p:nvSpPr>
            <p:cNvPr id="652" name="rc22"/>
            <p:cNvSpPr/>
            <p:nvPr/>
          </p:nvSpPr>
          <p:spPr>
            <a:xfrm>
              <a:off x="3875070" y="6819433"/>
              <a:ext cx="275529" cy="275529"/>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53" name="rc23"/>
            <p:cNvSpPr/>
            <p:nvPr/>
          </p:nvSpPr>
          <p:spPr>
            <a:xfrm>
              <a:off x="4150599" y="6819433"/>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4" name="rc24"/>
            <p:cNvSpPr/>
            <p:nvPr/>
          </p:nvSpPr>
          <p:spPr>
            <a:xfrm>
              <a:off x="4426128" y="6819433"/>
              <a:ext cx="275529" cy="275529"/>
            </a:xfrm>
            <a:prstGeom prst="rect">
              <a:avLst/>
            </a:prstGeom>
            <a:solidFill>
              <a:srgbClr val="FD9E80">
                <a:alpha val="100000"/>
              </a:srgbClr>
            </a:solidFill>
            <a:ln w="5420" cap="flat">
              <a:solidFill>
                <a:srgbClr val="FFFFFF">
                  <a:alpha val="100000"/>
                </a:srgbClr>
              </a:solidFill>
              <a:prstDash val="solid"/>
              <a:miter/>
            </a:ln>
          </p:spPr>
          <p:txBody>
            <a:bodyPr/>
            <a:lstStyle/>
            <a:p/>
          </p:txBody>
        </p:sp>
        <p:sp>
          <p:nvSpPr>
            <p:cNvPr id="655" name="rc25"/>
            <p:cNvSpPr/>
            <p:nvPr/>
          </p:nvSpPr>
          <p:spPr>
            <a:xfrm>
              <a:off x="4701658" y="6819433"/>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6" name="rc26"/>
            <p:cNvSpPr/>
            <p:nvPr/>
          </p:nvSpPr>
          <p:spPr>
            <a:xfrm>
              <a:off x="4977187"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7" name="rc27"/>
            <p:cNvSpPr/>
            <p:nvPr/>
          </p:nvSpPr>
          <p:spPr>
            <a:xfrm>
              <a:off x="5252716"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8" name="rc28"/>
            <p:cNvSpPr/>
            <p:nvPr/>
          </p:nvSpPr>
          <p:spPr>
            <a:xfrm>
              <a:off x="5528246"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9" name="rc29"/>
            <p:cNvSpPr/>
            <p:nvPr/>
          </p:nvSpPr>
          <p:spPr>
            <a:xfrm>
              <a:off x="249742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0"/>
            <p:cNvSpPr/>
            <p:nvPr/>
          </p:nvSpPr>
          <p:spPr>
            <a:xfrm>
              <a:off x="27729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1"/>
            <p:cNvSpPr/>
            <p:nvPr/>
          </p:nvSpPr>
          <p:spPr>
            <a:xfrm>
              <a:off x="304848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2"/>
            <p:cNvSpPr/>
            <p:nvPr/>
          </p:nvSpPr>
          <p:spPr>
            <a:xfrm>
              <a:off x="3324011"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3" name="rc33"/>
            <p:cNvSpPr/>
            <p:nvPr/>
          </p:nvSpPr>
          <p:spPr>
            <a:xfrm>
              <a:off x="3599541"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4" name="rc34"/>
            <p:cNvSpPr/>
            <p:nvPr/>
          </p:nvSpPr>
          <p:spPr>
            <a:xfrm>
              <a:off x="3875070" y="7094962"/>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65" name="rc35"/>
            <p:cNvSpPr/>
            <p:nvPr/>
          </p:nvSpPr>
          <p:spPr>
            <a:xfrm>
              <a:off x="4150599" y="7094962"/>
              <a:ext cx="275529" cy="275529"/>
            </a:xfrm>
            <a:prstGeom prst="rect">
              <a:avLst/>
            </a:prstGeom>
            <a:solidFill>
              <a:srgbClr val="FC7757">
                <a:alpha val="100000"/>
              </a:srgbClr>
            </a:solidFill>
            <a:ln w="5420" cap="flat">
              <a:solidFill>
                <a:srgbClr val="FFFFFF">
                  <a:alpha val="100000"/>
                </a:srgbClr>
              </a:solidFill>
              <a:prstDash val="solid"/>
              <a:miter/>
            </a:ln>
          </p:spPr>
          <p:txBody>
            <a:bodyPr/>
            <a:lstStyle/>
            <a:p/>
          </p:txBody>
        </p:sp>
        <p:sp>
          <p:nvSpPr>
            <p:cNvPr id="666" name="rc36"/>
            <p:cNvSpPr/>
            <p:nvPr/>
          </p:nvSpPr>
          <p:spPr>
            <a:xfrm>
              <a:off x="4426128" y="7094962"/>
              <a:ext cx="275529" cy="275529"/>
            </a:xfrm>
            <a:prstGeom prst="rect">
              <a:avLst/>
            </a:prstGeom>
            <a:solidFill>
              <a:srgbClr val="FC7656">
                <a:alpha val="100000"/>
              </a:srgbClr>
            </a:solidFill>
            <a:ln w="5420" cap="flat">
              <a:solidFill>
                <a:srgbClr val="FFFFFF">
                  <a:alpha val="100000"/>
                </a:srgbClr>
              </a:solidFill>
              <a:prstDash val="solid"/>
              <a:miter/>
            </a:ln>
          </p:spPr>
          <p:txBody>
            <a:bodyPr/>
            <a:lstStyle/>
            <a:p/>
          </p:txBody>
        </p:sp>
        <p:sp>
          <p:nvSpPr>
            <p:cNvPr id="667" name="rc37"/>
            <p:cNvSpPr/>
            <p:nvPr/>
          </p:nvSpPr>
          <p:spPr>
            <a:xfrm>
              <a:off x="4701658" y="7094962"/>
              <a:ext cx="275529" cy="275529"/>
            </a:xfrm>
            <a:prstGeom prst="rect">
              <a:avLst/>
            </a:prstGeom>
            <a:solidFill>
              <a:srgbClr val="F03F2E">
                <a:alpha val="100000"/>
              </a:srgbClr>
            </a:solidFill>
            <a:ln w="5420" cap="flat">
              <a:solidFill>
                <a:srgbClr val="FFFFFF">
                  <a:alpha val="100000"/>
                </a:srgbClr>
              </a:solidFill>
              <a:prstDash val="solid"/>
              <a:miter/>
            </a:ln>
          </p:spPr>
          <p:txBody>
            <a:bodyPr/>
            <a:lstStyle/>
            <a:p/>
          </p:txBody>
        </p:sp>
        <p:sp>
          <p:nvSpPr>
            <p:cNvPr id="668" name="rc38"/>
            <p:cNvSpPr/>
            <p:nvPr/>
          </p:nvSpPr>
          <p:spPr>
            <a:xfrm>
              <a:off x="4977187" y="7094962"/>
              <a:ext cx="275529" cy="275529"/>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69" name="rc39"/>
            <p:cNvSpPr/>
            <p:nvPr/>
          </p:nvSpPr>
          <p:spPr>
            <a:xfrm>
              <a:off x="5252716" y="709496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70" name="rc40"/>
            <p:cNvSpPr/>
            <p:nvPr/>
          </p:nvSpPr>
          <p:spPr>
            <a:xfrm>
              <a:off x="5528246" y="7094962"/>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71" name="rc41"/>
            <p:cNvSpPr/>
            <p:nvPr/>
          </p:nvSpPr>
          <p:spPr>
            <a:xfrm>
              <a:off x="2497423" y="737049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72" name="rc42"/>
            <p:cNvSpPr/>
            <p:nvPr/>
          </p:nvSpPr>
          <p:spPr>
            <a:xfrm>
              <a:off x="2772953" y="7370492"/>
              <a:ext cx="275529" cy="275529"/>
            </a:xfrm>
            <a:prstGeom prst="rect">
              <a:avLst/>
            </a:prstGeom>
            <a:solidFill>
              <a:srgbClr val="DE2C25">
                <a:alpha val="100000"/>
              </a:srgbClr>
            </a:solidFill>
            <a:ln w="5420" cap="flat">
              <a:solidFill>
                <a:srgbClr val="FFFFFF">
                  <a:alpha val="100000"/>
                </a:srgbClr>
              </a:solidFill>
              <a:prstDash val="solid"/>
              <a:miter/>
            </a:ln>
          </p:spPr>
          <p:txBody>
            <a:bodyPr/>
            <a:lstStyle/>
            <a:p/>
          </p:txBody>
        </p:sp>
        <p:sp>
          <p:nvSpPr>
            <p:cNvPr id="673" name="rc43"/>
            <p:cNvSpPr/>
            <p:nvPr/>
          </p:nvSpPr>
          <p:spPr>
            <a:xfrm>
              <a:off x="3048482" y="7370492"/>
              <a:ext cx="275529" cy="275529"/>
            </a:xfrm>
            <a:prstGeom prst="rect">
              <a:avLst/>
            </a:prstGeom>
            <a:solidFill>
              <a:srgbClr val="CA171D">
                <a:alpha val="100000"/>
              </a:srgbClr>
            </a:solidFill>
            <a:ln w="5420" cap="flat">
              <a:solidFill>
                <a:srgbClr val="FFFFFF">
                  <a:alpha val="100000"/>
                </a:srgbClr>
              </a:solidFill>
              <a:prstDash val="solid"/>
              <a:miter/>
            </a:ln>
          </p:spPr>
          <p:txBody>
            <a:bodyPr/>
            <a:lstStyle/>
            <a:p/>
          </p:txBody>
        </p:sp>
        <p:sp>
          <p:nvSpPr>
            <p:cNvPr id="674" name="rc44"/>
            <p:cNvSpPr/>
            <p:nvPr/>
          </p:nvSpPr>
          <p:spPr>
            <a:xfrm>
              <a:off x="3324011" y="7370492"/>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75" name="rc45"/>
            <p:cNvSpPr/>
            <p:nvPr/>
          </p:nvSpPr>
          <p:spPr>
            <a:xfrm>
              <a:off x="3599541" y="7370492"/>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6" name="rc46"/>
            <p:cNvSpPr/>
            <p:nvPr/>
          </p:nvSpPr>
          <p:spPr>
            <a:xfrm>
              <a:off x="3875070"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77" name="rc47"/>
            <p:cNvSpPr/>
            <p:nvPr/>
          </p:nvSpPr>
          <p:spPr>
            <a:xfrm>
              <a:off x="4150599"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8"/>
            <p:cNvSpPr/>
            <p:nvPr/>
          </p:nvSpPr>
          <p:spPr>
            <a:xfrm>
              <a:off x="442612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9"/>
            <p:cNvSpPr/>
            <p:nvPr/>
          </p:nvSpPr>
          <p:spPr>
            <a:xfrm>
              <a:off x="47016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0"/>
            <p:cNvSpPr/>
            <p:nvPr/>
          </p:nvSpPr>
          <p:spPr>
            <a:xfrm>
              <a:off x="49771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1"/>
            <p:cNvSpPr/>
            <p:nvPr/>
          </p:nvSpPr>
          <p:spPr>
            <a:xfrm>
              <a:off x="52527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2"/>
            <p:cNvSpPr/>
            <p:nvPr/>
          </p:nvSpPr>
          <p:spPr>
            <a:xfrm>
              <a:off x="5528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3"/>
            <p:cNvSpPr/>
            <p:nvPr/>
          </p:nvSpPr>
          <p:spPr>
            <a:xfrm>
              <a:off x="249742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4"/>
            <p:cNvSpPr/>
            <p:nvPr/>
          </p:nvSpPr>
          <p:spPr>
            <a:xfrm>
              <a:off x="27729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5"/>
            <p:cNvSpPr/>
            <p:nvPr/>
          </p:nvSpPr>
          <p:spPr>
            <a:xfrm>
              <a:off x="3048482" y="7646021"/>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86" name="rc56"/>
            <p:cNvSpPr/>
            <p:nvPr/>
          </p:nvSpPr>
          <p:spPr>
            <a:xfrm>
              <a:off x="3324011" y="7646021"/>
              <a:ext cx="275529" cy="275529"/>
            </a:xfrm>
            <a:prstGeom prst="rect">
              <a:avLst/>
            </a:prstGeom>
            <a:solidFill>
              <a:srgbClr val="DB2923">
                <a:alpha val="100000"/>
              </a:srgbClr>
            </a:solidFill>
            <a:ln w="5420" cap="flat">
              <a:solidFill>
                <a:srgbClr val="FFFFFF">
                  <a:alpha val="100000"/>
                </a:srgbClr>
              </a:solidFill>
              <a:prstDash val="solid"/>
              <a:miter/>
            </a:ln>
          </p:spPr>
          <p:txBody>
            <a:bodyPr/>
            <a:lstStyle/>
            <a:p/>
          </p:txBody>
        </p:sp>
        <p:sp>
          <p:nvSpPr>
            <p:cNvPr id="687" name="rc57"/>
            <p:cNvSpPr/>
            <p:nvPr/>
          </p:nvSpPr>
          <p:spPr>
            <a:xfrm>
              <a:off x="3599541" y="7646021"/>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88" name="rc58"/>
            <p:cNvSpPr/>
            <p:nvPr/>
          </p:nvSpPr>
          <p:spPr>
            <a:xfrm>
              <a:off x="3875070" y="7646021"/>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9" name="rc59"/>
            <p:cNvSpPr/>
            <p:nvPr/>
          </p:nvSpPr>
          <p:spPr>
            <a:xfrm>
              <a:off x="4150599"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0" name="rc60"/>
            <p:cNvSpPr/>
            <p:nvPr/>
          </p:nvSpPr>
          <p:spPr>
            <a:xfrm>
              <a:off x="442612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1"/>
            <p:cNvSpPr/>
            <p:nvPr/>
          </p:nvSpPr>
          <p:spPr>
            <a:xfrm>
              <a:off x="4701658"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2" name="rc62"/>
            <p:cNvSpPr/>
            <p:nvPr/>
          </p:nvSpPr>
          <p:spPr>
            <a:xfrm>
              <a:off x="49771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3"/>
            <p:cNvSpPr/>
            <p:nvPr/>
          </p:nvSpPr>
          <p:spPr>
            <a:xfrm>
              <a:off x="5252716"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4" name="rc64"/>
            <p:cNvSpPr/>
            <p:nvPr/>
          </p:nvSpPr>
          <p:spPr>
            <a:xfrm>
              <a:off x="55282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65"/>
            <p:cNvSpPr/>
            <p:nvPr/>
          </p:nvSpPr>
          <p:spPr>
            <a:xfrm>
              <a:off x="2497423" y="7921550"/>
              <a:ext cx="275529" cy="275529"/>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96" name="rc66"/>
            <p:cNvSpPr/>
            <p:nvPr/>
          </p:nvSpPr>
          <p:spPr>
            <a:xfrm>
              <a:off x="2772953" y="792155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97" name="rc67"/>
            <p:cNvSpPr/>
            <p:nvPr/>
          </p:nvSpPr>
          <p:spPr>
            <a:xfrm>
              <a:off x="3048482" y="7921550"/>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8" name="rc68"/>
            <p:cNvSpPr/>
            <p:nvPr/>
          </p:nvSpPr>
          <p:spPr>
            <a:xfrm>
              <a:off x="3324011" y="7921550"/>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9" name="rc69"/>
            <p:cNvSpPr/>
            <p:nvPr/>
          </p:nvSpPr>
          <p:spPr>
            <a:xfrm>
              <a:off x="3599541" y="7921550"/>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700" name="rc70"/>
            <p:cNvSpPr/>
            <p:nvPr/>
          </p:nvSpPr>
          <p:spPr>
            <a:xfrm>
              <a:off x="3875070" y="7921550"/>
              <a:ext cx="275529" cy="275529"/>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701" name="rc71"/>
            <p:cNvSpPr/>
            <p:nvPr/>
          </p:nvSpPr>
          <p:spPr>
            <a:xfrm>
              <a:off x="4150599" y="7921550"/>
              <a:ext cx="275529" cy="275529"/>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702" name="rc72"/>
            <p:cNvSpPr/>
            <p:nvPr/>
          </p:nvSpPr>
          <p:spPr>
            <a:xfrm>
              <a:off x="4426128" y="792155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03" name="rc73"/>
            <p:cNvSpPr/>
            <p:nvPr/>
          </p:nvSpPr>
          <p:spPr>
            <a:xfrm>
              <a:off x="4701658" y="792155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04" name="rc74"/>
            <p:cNvSpPr/>
            <p:nvPr/>
          </p:nvSpPr>
          <p:spPr>
            <a:xfrm>
              <a:off x="4977187" y="7921550"/>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05" name="rc75"/>
            <p:cNvSpPr/>
            <p:nvPr/>
          </p:nvSpPr>
          <p:spPr>
            <a:xfrm>
              <a:off x="5252716" y="7921550"/>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6" name="rc76"/>
            <p:cNvSpPr/>
            <p:nvPr/>
          </p:nvSpPr>
          <p:spPr>
            <a:xfrm>
              <a:off x="5528246" y="792155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7" name="rc77"/>
            <p:cNvSpPr/>
            <p:nvPr/>
          </p:nvSpPr>
          <p:spPr>
            <a:xfrm>
              <a:off x="249742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8"/>
            <p:cNvSpPr/>
            <p:nvPr/>
          </p:nvSpPr>
          <p:spPr>
            <a:xfrm>
              <a:off x="27729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9"/>
            <p:cNvSpPr/>
            <p:nvPr/>
          </p:nvSpPr>
          <p:spPr>
            <a:xfrm>
              <a:off x="304848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80"/>
            <p:cNvSpPr/>
            <p:nvPr/>
          </p:nvSpPr>
          <p:spPr>
            <a:xfrm>
              <a:off x="3324011" y="8197080"/>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11" name="rc81"/>
            <p:cNvSpPr/>
            <p:nvPr/>
          </p:nvSpPr>
          <p:spPr>
            <a:xfrm>
              <a:off x="3599541" y="8197080"/>
              <a:ext cx="275529" cy="275529"/>
            </a:xfrm>
            <a:prstGeom prst="rect">
              <a:avLst/>
            </a:prstGeom>
            <a:solidFill>
              <a:srgbClr val="F75D40">
                <a:alpha val="100000"/>
              </a:srgbClr>
            </a:solidFill>
            <a:ln w="5420" cap="flat">
              <a:solidFill>
                <a:srgbClr val="FFFFFF">
                  <a:alpha val="100000"/>
                </a:srgbClr>
              </a:solidFill>
              <a:prstDash val="solid"/>
              <a:miter/>
            </a:ln>
          </p:spPr>
          <p:txBody>
            <a:bodyPr/>
            <a:lstStyle/>
            <a:p/>
          </p:txBody>
        </p:sp>
        <p:sp>
          <p:nvSpPr>
            <p:cNvPr id="712" name="rc82"/>
            <p:cNvSpPr/>
            <p:nvPr/>
          </p:nvSpPr>
          <p:spPr>
            <a:xfrm>
              <a:off x="3875070" y="8197080"/>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713" name="rc83"/>
            <p:cNvSpPr/>
            <p:nvPr/>
          </p:nvSpPr>
          <p:spPr>
            <a:xfrm>
              <a:off x="4150599" y="8197080"/>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14" name="rc84"/>
            <p:cNvSpPr/>
            <p:nvPr/>
          </p:nvSpPr>
          <p:spPr>
            <a:xfrm>
              <a:off x="4426128"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5" name="rc85"/>
            <p:cNvSpPr/>
            <p:nvPr/>
          </p:nvSpPr>
          <p:spPr>
            <a:xfrm>
              <a:off x="4701658"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6" name="rc86"/>
            <p:cNvSpPr/>
            <p:nvPr/>
          </p:nvSpPr>
          <p:spPr>
            <a:xfrm>
              <a:off x="4977187"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7" name="rc87"/>
            <p:cNvSpPr/>
            <p:nvPr/>
          </p:nvSpPr>
          <p:spPr>
            <a:xfrm>
              <a:off x="525271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8"/>
            <p:cNvSpPr/>
            <p:nvPr/>
          </p:nvSpPr>
          <p:spPr>
            <a:xfrm>
              <a:off x="5528246"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9" name="rc89"/>
            <p:cNvSpPr/>
            <p:nvPr/>
          </p:nvSpPr>
          <p:spPr>
            <a:xfrm>
              <a:off x="249742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0"/>
            <p:cNvSpPr/>
            <p:nvPr/>
          </p:nvSpPr>
          <p:spPr>
            <a:xfrm>
              <a:off x="27729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1"/>
            <p:cNvSpPr/>
            <p:nvPr/>
          </p:nvSpPr>
          <p:spPr>
            <a:xfrm>
              <a:off x="304848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2"/>
            <p:cNvSpPr/>
            <p:nvPr/>
          </p:nvSpPr>
          <p:spPr>
            <a:xfrm>
              <a:off x="3324011"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3" name="rc93"/>
            <p:cNvSpPr/>
            <p:nvPr/>
          </p:nvSpPr>
          <p:spPr>
            <a:xfrm>
              <a:off x="3599541" y="8472609"/>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24" name="rc94"/>
            <p:cNvSpPr/>
            <p:nvPr/>
          </p:nvSpPr>
          <p:spPr>
            <a:xfrm>
              <a:off x="3875070"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5" name="rc95"/>
            <p:cNvSpPr/>
            <p:nvPr/>
          </p:nvSpPr>
          <p:spPr>
            <a:xfrm>
              <a:off x="4150599" y="8472609"/>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26" name="rc96"/>
            <p:cNvSpPr/>
            <p:nvPr/>
          </p:nvSpPr>
          <p:spPr>
            <a:xfrm>
              <a:off x="4426128" y="8472609"/>
              <a:ext cx="275529" cy="275529"/>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727" name="rc97"/>
            <p:cNvSpPr/>
            <p:nvPr/>
          </p:nvSpPr>
          <p:spPr>
            <a:xfrm>
              <a:off x="4701658" y="8472609"/>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28" name="rc98"/>
            <p:cNvSpPr/>
            <p:nvPr/>
          </p:nvSpPr>
          <p:spPr>
            <a:xfrm>
              <a:off x="4977187" y="8472609"/>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729" name="rc99"/>
            <p:cNvSpPr/>
            <p:nvPr/>
          </p:nvSpPr>
          <p:spPr>
            <a:xfrm>
              <a:off x="5252716" y="8472609"/>
              <a:ext cx="275529" cy="275529"/>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730" name="rc100"/>
            <p:cNvSpPr/>
            <p:nvPr/>
          </p:nvSpPr>
          <p:spPr>
            <a:xfrm>
              <a:off x="5528246" y="8472609"/>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31" name="rc101"/>
            <p:cNvSpPr/>
            <p:nvPr/>
          </p:nvSpPr>
          <p:spPr>
            <a:xfrm>
              <a:off x="2497423"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732" name="rc102"/>
            <p:cNvSpPr/>
            <p:nvPr/>
          </p:nvSpPr>
          <p:spPr>
            <a:xfrm>
              <a:off x="2772953" y="8748138"/>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733" name="rc103"/>
            <p:cNvSpPr/>
            <p:nvPr/>
          </p:nvSpPr>
          <p:spPr>
            <a:xfrm>
              <a:off x="3048482" y="8748138"/>
              <a:ext cx="275529" cy="275529"/>
            </a:xfrm>
            <a:prstGeom prst="rect">
              <a:avLst/>
            </a:prstGeom>
            <a:solidFill>
              <a:srgbClr val="FA6748">
                <a:alpha val="100000"/>
              </a:srgbClr>
            </a:solidFill>
            <a:ln w="5420" cap="flat">
              <a:solidFill>
                <a:srgbClr val="FFFFFF">
                  <a:alpha val="100000"/>
                </a:srgbClr>
              </a:solidFill>
              <a:prstDash val="solid"/>
              <a:miter/>
            </a:ln>
          </p:spPr>
          <p:txBody>
            <a:bodyPr/>
            <a:lstStyle/>
            <a:p/>
          </p:txBody>
        </p:sp>
        <p:sp>
          <p:nvSpPr>
            <p:cNvPr id="734" name="rc104"/>
            <p:cNvSpPr/>
            <p:nvPr/>
          </p:nvSpPr>
          <p:spPr>
            <a:xfrm>
              <a:off x="3324011" y="8748138"/>
              <a:ext cx="275529" cy="275529"/>
            </a:xfrm>
            <a:prstGeom prst="rect">
              <a:avLst/>
            </a:prstGeom>
            <a:solidFill>
              <a:srgbClr val="FED4C1">
                <a:alpha val="100000"/>
              </a:srgbClr>
            </a:solidFill>
            <a:ln w="5420" cap="flat">
              <a:solidFill>
                <a:srgbClr val="FFFFFF">
                  <a:alpha val="100000"/>
                </a:srgbClr>
              </a:solidFill>
              <a:prstDash val="solid"/>
              <a:miter/>
            </a:ln>
          </p:spPr>
          <p:txBody>
            <a:bodyPr/>
            <a:lstStyle/>
            <a:p/>
          </p:txBody>
        </p:sp>
        <p:sp>
          <p:nvSpPr>
            <p:cNvPr id="735" name="rc105"/>
            <p:cNvSpPr/>
            <p:nvPr/>
          </p:nvSpPr>
          <p:spPr>
            <a:xfrm>
              <a:off x="3599541" y="8748138"/>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36" name="rc106"/>
            <p:cNvSpPr/>
            <p:nvPr/>
          </p:nvSpPr>
          <p:spPr>
            <a:xfrm>
              <a:off x="3875070" y="8748138"/>
              <a:ext cx="275529" cy="275529"/>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737" name="rc107"/>
            <p:cNvSpPr/>
            <p:nvPr/>
          </p:nvSpPr>
          <p:spPr>
            <a:xfrm>
              <a:off x="4150599" y="8748138"/>
              <a:ext cx="275529" cy="275529"/>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738" name="rc108"/>
            <p:cNvSpPr/>
            <p:nvPr/>
          </p:nvSpPr>
          <p:spPr>
            <a:xfrm>
              <a:off x="4426128" y="8748138"/>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39" name="rc109"/>
            <p:cNvSpPr/>
            <p:nvPr/>
          </p:nvSpPr>
          <p:spPr>
            <a:xfrm>
              <a:off x="4701658" y="8748138"/>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40" name="rc110"/>
            <p:cNvSpPr/>
            <p:nvPr/>
          </p:nvSpPr>
          <p:spPr>
            <a:xfrm>
              <a:off x="4977187" y="8748138"/>
              <a:ext cx="275529" cy="275529"/>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41" name="rc111"/>
            <p:cNvSpPr/>
            <p:nvPr/>
          </p:nvSpPr>
          <p:spPr>
            <a:xfrm>
              <a:off x="5252716" y="8748138"/>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742" name="rc112"/>
            <p:cNvSpPr/>
            <p:nvPr/>
          </p:nvSpPr>
          <p:spPr>
            <a:xfrm>
              <a:off x="5528246" y="8748138"/>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43" name="rc113"/>
            <p:cNvSpPr/>
            <p:nvPr/>
          </p:nvSpPr>
          <p:spPr>
            <a:xfrm>
              <a:off x="2497423" y="9023667"/>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4" name="rc114"/>
            <p:cNvSpPr/>
            <p:nvPr/>
          </p:nvSpPr>
          <p:spPr>
            <a:xfrm>
              <a:off x="2772953" y="9023667"/>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45" name="rc115"/>
            <p:cNvSpPr/>
            <p:nvPr/>
          </p:nvSpPr>
          <p:spPr>
            <a:xfrm>
              <a:off x="3048482"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6" name="rc116"/>
            <p:cNvSpPr/>
            <p:nvPr/>
          </p:nvSpPr>
          <p:spPr>
            <a:xfrm>
              <a:off x="332401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17"/>
            <p:cNvSpPr/>
            <p:nvPr/>
          </p:nvSpPr>
          <p:spPr>
            <a:xfrm>
              <a:off x="3599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23"/>
            <p:cNvSpPr/>
            <p:nvPr/>
          </p:nvSpPr>
          <p:spPr>
            <a:xfrm>
              <a:off x="5252716"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4" name="rc124"/>
            <p:cNvSpPr/>
            <p:nvPr/>
          </p:nvSpPr>
          <p:spPr>
            <a:xfrm>
              <a:off x="5528246"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5" name="tx125"/>
            <p:cNvSpPr/>
            <p:nvPr/>
          </p:nvSpPr>
          <p:spPr>
            <a:xfrm>
              <a:off x="151224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6" name="tx126"/>
            <p:cNvSpPr/>
            <p:nvPr/>
          </p:nvSpPr>
          <p:spPr>
            <a:xfrm>
              <a:off x="185120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7" name="tx127"/>
            <p:cNvSpPr/>
            <p:nvPr/>
          </p:nvSpPr>
          <p:spPr>
            <a:xfrm>
              <a:off x="1605710" y="8553968"/>
              <a:ext cx="70284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ATTAPEU</a:t>
              </a:r>
            </a:p>
          </p:txBody>
        </p:sp>
        <p:sp>
          <p:nvSpPr>
            <p:cNvPr id="758" name="tx128"/>
            <p:cNvSpPr/>
            <p:nvPr/>
          </p:nvSpPr>
          <p:spPr>
            <a:xfrm>
              <a:off x="1216003" y="8276504"/>
              <a:ext cx="109254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XAIGNABOULY</a:t>
              </a:r>
            </a:p>
          </p:txBody>
        </p:sp>
        <p:sp>
          <p:nvSpPr>
            <p:cNvPr id="759" name="tx129"/>
            <p:cNvSpPr/>
            <p:nvPr/>
          </p:nvSpPr>
          <p:spPr>
            <a:xfrm>
              <a:off x="1444826" y="8000974"/>
              <a:ext cx="8637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HOUAPHAN</a:t>
              </a:r>
            </a:p>
          </p:txBody>
        </p:sp>
        <p:sp>
          <p:nvSpPr>
            <p:cNvPr id="760" name="tx130"/>
            <p:cNvSpPr/>
            <p:nvPr/>
          </p:nvSpPr>
          <p:spPr>
            <a:xfrm>
              <a:off x="1021485" y="7725445"/>
              <a:ext cx="1287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LOUANGNAMTHA</a:t>
              </a:r>
            </a:p>
          </p:txBody>
        </p:sp>
        <p:sp>
          <p:nvSpPr>
            <p:cNvPr id="761" name="tx131"/>
            <p:cNvSpPr/>
            <p:nvPr/>
          </p:nvSpPr>
          <p:spPr>
            <a:xfrm>
              <a:off x="1766518" y="7449916"/>
              <a:ext cx="5420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BOKEO</a:t>
              </a:r>
            </a:p>
          </p:txBody>
        </p:sp>
        <p:sp>
          <p:nvSpPr>
            <p:cNvPr id="762" name="tx132"/>
            <p:cNvSpPr/>
            <p:nvPr/>
          </p:nvSpPr>
          <p:spPr>
            <a:xfrm>
              <a:off x="1173736" y="7174461"/>
              <a:ext cx="11348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SAVANNAKHET</a:t>
              </a:r>
            </a:p>
          </p:txBody>
        </p:sp>
        <p:sp>
          <p:nvSpPr>
            <p:cNvPr id="763" name="tx133"/>
            <p:cNvSpPr/>
            <p:nvPr/>
          </p:nvSpPr>
          <p:spPr>
            <a:xfrm>
              <a:off x="919686" y="6898857"/>
              <a:ext cx="13888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LOUANGPHABANG</a:t>
              </a:r>
            </a:p>
          </p:txBody>
        </p:sp>
        <p:sp>
          <p:nvSpPr>
            <p:cNvPr id="764" name="tx134"/>
            <p:cNvSpPr/>
            <p:nvPr/>
          </p:nvSpPr>
          <p:spPr>
            <a:xfrm>
              <a:off x="1478759" y="6623328"/>
              <a:ext cx="829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OUDOMXAI</a:t>
              </a:r>
            </a:p>
          </p:txBody>
        </p:sp>
        <p:sp>
          <p:nvSpPr>
            <p:cNvPr id="765" name="tx135"/>
            <p:cNvSpPr/>
            <p:nvPr/>
          </p:nvSpPr>
          <p:spPr>
            <a:xfrm rot="-2700000">
              <a:off x="219555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6" name="tx136"/>
            <p:cNvSpPr/>
            <p:nvPr/>
          </p:nvSpPr>
          <p:spPr>
            <a:xfrm rot="-2700000">
              <a:off x="24710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7" name="tx137"/>
            <p:cNvSpPr/>
            <p:nvPr/>
          </p:nvSpPr>
          <p:spPr>
            <a:xfrm rot="-2700000">
              <a:off x="2746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8" name="tx138"/>
            <p:cNvSpPr/>
            <p:nvPr/>
          </p:nvSpPr>
          <p:spPr>
            <a:xfrm rot="-2700000">
              <a:off x="30221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9" name="tx139"/>
            <p:cNvSpPr/>
            <p:nvPr/>
          </p:nvSpPr>
          <p:spPr>
            <a:xfrm rot="-2700000">
              <a:off x="32976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0" name="tx140"/>
            <p:cNvSpPr/>
            <p:nvPr/>
          </p:nvSpPr>
          <p:spPr>
            <a:xfrm rot="-2700000">
              <a:off x="35731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1" name="tx141"/>
            <p:cNvSpPr/>
            <p:nvPr/>
          </p:nvSpPr>
          <p:spPr>
            <a:xfrm rot="-2700000">
              <a:off x="384870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2" name="tx142"/>
            <p:cNvSpPr/>
            <p:nvPr/>
          </p:nvSpPr>
          <p:spPr>
            <a:xfrm rot="-2700000">
              <a:off x="41242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3" name="tx143"/>
            <p:cNvSpPr/>
            <p:nvPr/>
          </p:nvSpPr>
          <p:spPr>
            <a:xfrm rot="-2700000">
              <a:off x="43997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4" name="tx144"/>
            <p:cNvSpPr/>
            <p:nvPr/>
          </p:nvSpPr>
          <p:spPr>
            <a:xfrm rot="-2700000">
              <a:off x="46753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5" name="tx145"/>
            <p:cNvSpPr/>
            <p:nvPr/>
          </p:nvSpPr>
          <p:spPr>
            <a:xfrm rot="-2700000">
              <a:off x="49508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76" name="tx146"/>
            <p:cNvSpPr/>
            <p:nvPr/>
          </p:nvSpPr>
          <p:spPr>
            <a:xfrm rot="-2700000">
              <a:off x="52263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7" name="pic147"/>
            <p:cNvPicPr/>
            <p:nvPr/>
          </p:nvPicPr>
          <p:blipFill>
            <a:blip r:embed="rId2" cstate="print"/>
            <a:stretch>
              <a:fillRect/>
            </a:stretch>
          </p:blipFill>
          <p:spPr>
            <a:xfrm>
              <a:off x="3070599" y="10138064"/>
              <a:ext cx="2160000" cy="144000"/>
            </a:xfrm>
            <a:prstGeom prst="rect">
              <a:avLst/>
            </a:prstGeom>
          </p:spPr>
        </p:pic>
        <p:sp>
          <p:nvSpPr>
            <p:cNvPr id="778" name="pl148"/>
            <p:cNvSpPr/>
            <p:nvPr/>
          </p:nvSpPr>
          <p:spPr>
            <a:xfrm>
              <a:off x="350300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9" name="pl149"/>
            <p:cNvSpPr/>
            <p:nvPr/>
          </p:nvSpPr>
          <p:spPr>
            <a:xfrm>
              <a:off x="394057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0" name="pl150"/>
            <p:cNvSpPr/>
            <p:nvPr/>
          </p:nvSpPr>
          <p:spPr>
            <a:xfrm>
              <a:off x="437813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51"/>
            <p:cNvSpPr/>
            <p:nvPr/>
          </p:nvSpPr>
          <p:spPr>
            <a:xfrm>
              <a:off x="481569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2" name="pl152"/>
            <p:cNvSpPr/>
            <p:nvPr/>
          </p:nvSpPr>
          <p:spPr>
            <a:xfrm>
              <a:off x="350300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3" name="pl153"/>
            <p:cNvSpPr/>
            <p:nvPr/>
          </p:nvSpPr>
          <p:spPr>
            <a:xfrm>
              <a:off x="394057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4" name="pl154"/>
            <p:cNvSpPr/>
            <p:nvPr/>
          </p:nvSpPr>
          <p:spPr>
            <a:xfrm>
              <a:off x="437813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5" name="pl155"/>
            <p:cNvSpPr/>
            <p:nvPr/>
          </p:nvSpPr>
          <p:spPr>
            <a:xfrm>
              <a:off x="481569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tx156"/>
            <p:cNvSpPr/>
            <p:nvPr/>
          </p:nvSpPr>
          <p:spPr>
            <a:xfrm>
              <a:off x="3432378"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87" name="tx157"/>
            <p:cNvSpPr/>
            <p:nvPr/>
          </p:nvSpPr>
          <p:spPr>
            <a:xfrm>
              <a:off x="383462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8" name="tx158"/>
            <p:cNvSpPr/>
            <p:nvPr/>
          </p:nvSpPr>
          <p:spPr>
            <a:xfrm>
              <a:off x="4272184"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89" name="tx159"/>
            <p:cNvSpPr/>
            <p:nvPr/>
          </p:nvSpPr>
          <p:spPr>
            <a:xfrm>
              <a:off x="4709745"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0"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Latvia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4202504"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pg18"/>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 name="tx19"/>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 name="pg20"/>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 name="tx21"/>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 name="rc22"/>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4" name="rc23"/>
            <p:cNvSpPr/>
            <p:nvPr/>
          </p:nvSpPr>
          <p:spPr>
            <a:xfrm>
              <a:off x="5012427" y="2153563"/>
              <a:ext cx="3239694" cy="3131794"/>
            </a:xfrm>
            <a:prstGeom prst="rect">
              <a:avLst/>
            </a:prstGeom>
            <a:solidFill>
              <a:srgbClr val="FFFFFF">
                <a:alpha val="100000"/>
              </a:srgbClr>
            </a:solidFill>
          </p:spPr>
          <p:txBody>
            <a:bodyPr/>
            <a:lstStyle/>
            <a:p/>
          </p:txBody>
        </p:sp>
        <p:sp>
          <p:nvSpPr>
            <p:cNvPr id="25" name="pl24"/>
            <p:cNvSpPr/>
            <p:nvPr/>
          </p:nvSpPr>
          <p:spPr>
            <a:xfrm>
              <a:off x="5012427"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 name="pl25"/>
            <p:cNvSpPr/>
            <p:nvPr/>
          </p:nvSpPr>
          <p:spPr>
            <a:xfrm>
              <a:off x="5012427"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 name="pl26"/>
            <p:cNvSpPr/>
            <p:nvPr/>
          </p:nvSpPr>
          <p:spPr>
            <a:xfrm>
              <a:off x="5012427"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8" name="pl27"/>
            <p:cNvSpPr/>
            <p:nvPr/>
          </p:nvSpPr>
          <p:spPr>
            <a:xfrm>
              <a:off x="5012427"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9" name="pl2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0" name="pl29"/>
            <p:cNvSpPr/>
            <p:nvPr/>
          </p:nvSpPr>
          <p:spPr>
            <a:xfrm>
              <a:off x="5012427"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1" name="pl30"/>
            <p:cNvSpPr/>
            <p:nvPr/>
          </p:nvSpPr>
          <p:spPr>
            <a:xfrm>
              <a:off x="5012427"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2" name="pl31"/>
            <p:cNvSpPr/>
            <p:nvPr/>
          </p:nvSpPr>
          <p:spPr>
            <a:xfrm>
              <a:off x="5012427"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3" name="rc32"/>
            <p:cNvSpPr/>
            <p:nvPr/>
          </p:nvSpPr>
          <p:spPr>
            <a:xfrm>
              <a:off x="584890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584890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584890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584890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9" name="pg38"/>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52122" y="2153563"/>
              <a:ext cx="3239694" cy="3131794"/>
            </a:xfrm>
            <a:prstGeom prst="rect">
              <a:avLst/>
            </a:prstGeom>
            <a:solidFill>
              <a:srgbClr val="FFFFFF">
                <a:alpha val="100000"/>
              </a:srgbClr>
            </a:solidFill>
          </p:spPr>
          <p:txBody>
            <a:bodyPr/>
            <a:lstStyle/>
            <a:p/>
          </p:txBody>
        </p:sp>
        <p:sp>
          <p:nvSpPr>
            <p:cNvPr id="43" name="pl42"/>
            <p:cNvSpPr/>
            <p:nvPr/>
          </p:nvSpPr>
          <p:spPr>
            <a:xfrm>
              <a:off x="825212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825212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5" name="pl44"/>
            <p:cNvSpPr/>
            <p:nvPr/>
          </p:nvSpPr>
          <p:spPr>
            <a:xfrm>
              <a:off x="825212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6" name="pl45"/>
            <p:cNvSpPr/>
            <p:nvPr/>
          </p:nvSpPr>
          <p:spPr>
            <a:xfrm>
              <a:off x="825212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7" name="pl4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825212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pl48"/>
            <p:cNvSpPr/>
            <p:nvPr/>
          </p:nvSpPr>
          <p:spPr>
            <a:xfrm>
              <a:off x="825212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0" name="pl49"/>
            <p:cNvSpPr/>
            <p:nvPr/>
          </p:nvSpPr>
          <p:spPr>
            <a:xfrm>
              <a:off x="825212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1" name="rc50"/>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8291955"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11491817" y="2153563"/>
              <a:ext cx="3239694" cy="3131794"/>
            </a:xfrm>
            <a:prstGeom prst="rect">
              <a:avLst/>
            </a:prstGeom>
            <a:solidFill>
              <a:srgbClr val="FFFFFF">
                <a:alpha val="100000"/>
              </a:srgbClr>
            </a:solidFill>
          </p:spPr>
          <p:txBody>
            <a:bodyPr/>
            <a:lstStyle/>
            <a:p/>
          </p:txBody>
        </p:sp>
        <p:sp>
          <p:nvSpPr>
            <p:cNvPr id="61" name="pl60"/>
            <p:cNvSpPr/>
            <p:nvPr/>
          </p:nvSpPr>
          <p:spPr>
            <a:xfrm>
              <a:off x="11491817"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11491817"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11491817"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11491817"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11491817"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11491817"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11491817"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rc68"/>
            <p:cNvSpPr/>
            <p:nvPr/>
          </p:nvSpPr>
          <p:spPr>
            <a:xfrm>
              <a:off x="1232829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1232829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1232829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1232829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452686"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9" name="pg78"/>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tx79"/>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1" name="rc8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82" name="rc81"/>
            <p:cNvSpPr/>
            <p:nvPr/>
          </p:nvSpPr>
          <p:spPr>
            <a:xfrm>
              <a:off x="14731512" y="2153563"/>
              <a:ext cx="3239694" cy="3131794"/>
            </a:xfrm>
            <a:prstGeom prst="rect">
              <a:avLst/>
            </a:prstGeom>
            <a:solidFill>
              <a:srgbClr val="FFFFFF">
                <a:alpha val="100000"/>
              </a:srgbClr>
            </a:solidFill>
          </p:spPr>
          <p:txBody>
            <a:bodyPr/>
            <a:lstStyle/>
            <a:p/>
          </p:txBody>
        </p:sp>
        <p:sp>
          <p:nvSpPr>
            <p:cNvPr id="83" name="pl82"/>
            <p:cNvSpPr/>
            <p:nvPr/>
          </p:nvSpPr>
          <p:spPr>
            <a:xfrm>
              <a:off x="1473151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4" name="pl83"/>
            <p:cNvSpPr/>
            <p:nvPr/>
          </p:nvSpPr>
          <p:spPr>
            <a:xfrm>
              <a:off x="1473151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5" name="pl84"/>
            <p:cNvSpPr/>
            <p:nvPr/>
          </p:nvSpPr>
          <p:spPr>
            <a:xfrm>
              <a:off x="1473151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6" name="pl85"/>
            <p:cNvSpPr/>
            <p:nvPr/>
          </p:nvSpPr>
          <p:spPr>
            <a:xfrm>
              <a:off x="1473151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7" name="pl8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8" name="pl87"/>
            <p:cNvSpPr/>
            <p:nvPr/>
          </p:nvSpPr>
          <p:spPr>
            <a:xfrm>
              <a:off x="1473151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9" name="pl88"/>
            <p:cNvSpPr/>
            <p:nvPr/>
          </p:nvSpPr>
          <p:spPr>
            <a:xfrm>
              <a:off x="1473151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0" name="pl89"/>
            <p:cNvSpPr/>
            <p:nvPr/>
          </p:nvSpPr>
          <p:spPr>
            <a:xfrm>
              <a:off x="1473151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1" name="rc90"/>
            <p:cNvSpPr/>
            <p:nvPr/>
          </p:nvSpPr>
          <p:spPr>
            <a:xfrm>
              <a:off x="15036893"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5036893"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5036893"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5036893"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5302442" y="3745131"/>
              <a:ext cx="238993" cy="154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5302442" y="3666145"/>
              <a:ext cx="238993"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5302442" y="36661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5302442" y="2876285"/>
              <a:ext cx="238993" cy="789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5567991" y="5166879"/>
              <a:ext cx="238993" cy="11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5567991" y="5127386"/>
              <a:ext cx="238993"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5567991" y="512738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5567991" y="4416512"/>
              <a:ext cx="238993" cy="710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5833539"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6099088"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16364637"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17" name="pg116"/>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rc117"/>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19" name="tx118"/>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20" name="tx119"/>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21" name="tx120"/>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2" name="tx121"/>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3" name="tx122"/>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4" name="pl123"/>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tx135"/>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7" name="tx136"/>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8" name="tx137"/>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9" name="tx138"/>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0" name="tx139"/>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1" name="tx140"/>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2" name="tx141"/>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3" name="tx142"/>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4" name="tx143"/>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5" name="tx144"/>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6" name="tx145"/>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7" name="tx146"/>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8" name="pl147"/>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tx159"/>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1" name="tx160"/>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2" name="tx161"/>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3" name="tx162"/>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4" name="tx163"/>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5" name="tx164"/>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6" name="tx165"/>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7" name="tx166"/>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8" name="tx167"/>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9" name="tx168"/>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0" name="tx169"/>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1" name="tx170"/>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2" name="pl171"/>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tx183"/>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5" name="tx184"/>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6" name="tx185"/>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7" name="tx186"/>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8" name="tx187"/>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9" name="tx188"/>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0" name="tx189"/>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1" name="tx190"/>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2" name="tx191"/>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3" name="tx192"/>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4" name="tx193"/>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5" name="tx194"/>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6" name="pl195"/>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tx207"/>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9" name="tx208"/>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0" name="tx209"/>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1" name="tx210"/>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2" name="tx211"/>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3" name="tx212"/>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4" name="tx213"/>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5" name="tx214"/>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6" name="tx215"/>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7" name="tx216"/>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8" name="tx217"/>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9" name="tx218"/>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0" name="pl219"/>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tx231"/>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3" name="tx232"/>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4" name="tx233"/>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5" name="tx234"/>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6" name="tx235"/>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7" name="tx236"/>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8" name="tx237"/>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9" name="tx238"/>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0" name="tx239"/>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1" name="tx240"/>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2" name="tx241"/>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3" name="tx242"/>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4" name="tx243"/>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45" name="tx244"/>
            <p:cNvSpPr/>
            <p:nvPr/>
          </p:nvSpPr>
          <p:spPr>
            <a:xfrm>
              <a:off x="1230614" y="44102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46" name="tx245"/>
            <p:cNvSpPr/>
            <p:nvPr/>
          </p:nvSpPr>
          <p:spPr>
            <a:xfrm>
              <a:off x="1230614" y="36203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247" name="tx246"/>
            <p:cNvSpPr/>
            <p:nvPr/>
          </p:nvSpPr>
          <p:spPr>
            <a:xfrm>
              <a:off x="1230614" y="283050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248" name="pl247"/>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9" name="pl248"/>
            <p:cNvSpPr/>
            <p:nvPr/>
          </p:nvSpPr>
          <p:spPr>
            <a:xfrm>
              <a:off x="1737938" y="44954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0" name="pl249"/>
            <p:cNvSpPr/>
            <p:nvPr/>
          </p:nvSpPr>
          <p:spPr>
            <a:xfrm>
              <a:off x="1737938" y="37056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1" name="pl250"/>
            <p:cNvSpPr/>
            <p:nvPr/>
          </p:nvSpPr>
          <p:spPr>
            <a:xfrm>
              <a:off x="1737938" y="291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2" name="tx2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53" name="rc252"/>
            <p:cNvSpPr/>
            <p:nvPr/>
          </p:nvSpPr>
          <p:spPr>
            <a:xfrm>
              <a:off x="18110385" y="2153563"/>
              <a:ext cx="1753945" cy="1236458"/>
            </a:xfrm>
            <a:prstGeom prst="rect">
              <a:avLst/>
            </a:prstGeom>
            <a:solidFill>
              <a:srgbClr val="FFFFFF">
                <a:alpha val="100000"/>
              </a:srgbClr>
            </a:solidFill>
          </p:spPr>
          <p:txBody>
            <a:bodyPr/>
            <a:lstStyle/>
            <a:p/>
          </p:txBody>
        </p:sp>
        <p:sp>
          <p:nvSpPr>
            <p:cNvPr id="254" name="rc253"/>
            <p:cNvSpPr/>
            <p:nvPr/>
          </p:nvSpPr>
          <p:spPr>
            <a:xfrm>
              <a:off x="18179974" y="2223153"/>
              <a:ext cx="274319" cy="274319"/>
            </a:xfrm>
            <a:prstGeom prst="rect">
              <a:avLst/>
            </a:prstGeom>
            <a:solidFill>
              <a:srgbClr val="FFFFFF">
                <a:alpha val="100000"/>
              </a:srgbClr>
            </a:solidFill>
          </p:spPr>
          <p:txBody>
            <a:bodyPr/>
            <a:lstStyle/>
            <a:p/>
          </p:txBody>
        </p:sp>
        <p:sp>
          <p:nvSpPr>
            <p:cNvPr id="255" name="rc2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8179974" y="2497473"/>
              <a:ext cx="274319" cy="274319"/>
            </a:xfrm>
            <a:prstGeom prst="rect">
              <a:avLst/>
            </a:prstGeom>
            <a:solidFill>
              <a:srgbClr val="FFFFFF">
                <a:alpha val="100000"/>
              </a:srgbClr>
            </a:solidFill>
          </p:spPr>
          <p:txBody>
            <a:bodyPr/>
            <a:lstStyle/>
            <a:p/>
          </p:txBody>
        </p:sp>
        <p:sp>
          <p:nvSpPr>
            <p:cNvPr id="257" name="rc2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8179974" y="2771793"/>
              <a:ext cx="274319" cy="274319"/>
            </a:xfrm>
            <a:prstGeom prst="rect">
              <a:avLst/>
            </a:prstGeom>
            <a:solidFill>
              <a:srgbClr val="FFFFFF">
                <a:alpha val="100000"/>
              </a:srgbClr>
            </a:solidFill>
          </p:spPr>
          <p:txBody>
            <a:bodyPr/>
            <a:lstStyle/>
            <a:p/>
          </p:txBody>
        </p:sp>
        <p:sp>
          <p:nvSpPr>
            <p:cNvPr id="259" name="rc2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8179974" y="3046113"/>
              <a:ext cx="274319" cy="274319"/>
            </a:xfrm>
            <a:prstGeom prst="rect">
              <a:avLst/>
            </a:prstGeom>
            <a:solidFill>
              <a:srgbClr val="FFFFFF">
                <a:alpha val="100000"/>
              </a:srgbClr>
            </a:solidFill>
          </p:spPr>
          <p:txBody>
            <a:bodyPr/>
            <a:lstStyle/>
            <a:p/>
          </p:txBody>
        </p:sp>
        <p:sp>
          <p:nvSpPr>
            <p:cNvPr id="261" name="rc2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tx26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63" name="tx26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64" name="tx26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65" name="tx26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66" name=""/>
          <p:cNvGrpSpPr/>
          <p:nvPr/>
        </p:nvGrpSpPr>
        <p:grpSpPr>
          <a:xfrm>
            <a:off x="6400800" y="6217920"/>
            <a:ext cx="5486400" cy="4251960"/>
            <a:chOff x="6400800" y="6217920"/>
            <a:chExt cx="5486400" cy="4251960"/>
          </a:xfrm>
        </p:grpSpPr>
        <p:sp>
          <p:nvSpPr>
            <p:cNvPr id="26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6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69" name="rc5"/>
            <p:cNvSpPr/>
            <p:nvPr/>
          </p:nvSpPr>
          <p:spPr>
            <a:xfrm>
              <a:off x="7068913" y="6510025"/>
              <a:ext cx="4191941" cy="2788960"/>
            </a:xfrm>
            <a:prstGeom prst="rect">
              <a:avLst/>
            </a:prstGeom>
            <a:solidFill>
              <a:srgbClr val="FFFFFF">
                <a:alpha val="100000"/>
              </a:srgbClr>
            </a:solidFill>
          </p:spPr>
          <p:txBody>
            <a:bodyPr/>
            <a:lstStyle/>
            <a:p/>
          </p:txBody>
        </p:sp>
        <p:sp>
          <p:nvSpPr>
            <p:cNvPr id="270" name="pl6"/>
            <p:cNvSpPr/>
            <p:nvPr/>
          </p:nvSpPr>
          <p:spPr>
            <a:xfrm>
              <a:off x="7068913" y="87194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71" name="pl7"/>
            <p:cNvSpPr/>
            <p:nvPr/>
          </p:nvSpPr>
          <p:spPr>
            <a:xfrm>
              <a:off x="7068913" y="781395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72" name="pl8"/>
            <p:cNvSpPr/>
            <p:nvPr/>
          </p:nvSpPr>
          <p:spPr>
            <a:xfrm>
              <a:off x="7068913" y="690844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73" name="pl9"/>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4" name="pl10"/>
            <p:cNvSpPr/>
            <p:nvPr/>
          </p:nvSpPr>
          <p:spPr>
            <a:xfrm>
              <a:off x="7068913" y="826670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5" name="pl11"/>
            <p:cNvSpPr/>
            <p:nvPr/>
          </p:nvSpPr>
          <p:spPr>
            <a:xfrm>
              <a:off x="7068913" y="736120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6" name="rc12"/>
            <p:cNvSpPr/>
            <p:nvPr/>
          </p:nvSpPr>
          <p:spPr>
            <a:xfrm>
              <a:off x="7796680" y="8991113"/>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7" name="rc13"/>
            <p:cNvSpPr/>
            <p:nvPr/>
          </p:nvSpPr>
          <p:spPr>
            <a:xfrm>
              <a:off x="8378894" y="6998998"/>
              <a:ext cx="407549" cy="21732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8" name="rc14"/>
            <p:cNvSpPr/>
            <p:nvPr/>
          </p:nvSpPr>
          <p:spPr>
            <a:xfrm>
              <a:off x="8961109" y="6636796"/>
              <a:ext cx="407549"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9" name="rc15"/>
            <p:cNvSpPr/>
            <p:nvPr/>
          </p:nvSpPr>
          <p:spPr>
            <a:xfrm>
              <a:off x="9543323" y="8810012"/>
              <a:ext cx="407549"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0" name="rc16"/>
            <p:cNvSpPr/>
            <p:nvPr/>
          </p:nvSpPr>
          <p:spPr>
            <a:xfrm>
              <a:off x="10125537" y="8628910"/>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1" name="rc17"/>
            <p:cNvSpPr/>
            <p:nvPr/>
          </p:nvSpPr>
          <p:spPr>
            <a:xfrm>
              <a:off x="10707751" y="7542302"/>
              <a:ext cx="407549"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2" name="rc18"/>
            <p:cNvSpPr/>
            <p:nvPr/>
          </p:nvSpPr>
          <p:spPr>
            <a:xfrm>
              <a:off x="10125537" y="8085606"/>
              <a:ext cx="407549" cy="5433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3" name="rc19"/>
            <p:cNvSpPr/>
            <p:nvPr/>
          </p:nvSpPr>
          <p:spPr>
            <a:xfrm>
              <a:off x="10707751" y="7180100"/>
              <a:ext cx="407549" cy="1811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4" name="rc20"/>
            <p:cNvSpPr/>
            <p:nvPr/>
          </p:nvSpPr>
          <p:spPr>
            <a:xfrm>
              <a:off x="10125537"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5" name="rc21"/>
            <p:cNvSpPr/>
            <p:nvPr/>
          </p:nvSpPr>
          <p:spPr>
            <a:xfrm>
              <a:off x="10707751"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6" name="rc22"/>
            <p:cNvSpPr/>
            <p:nvPr/>
          </p:nvSpPr>
          <p:spPr>
            <a:xfrm>
              <a:off x="10707751" y="7361201"/>
              <a:ext cx="407549" cy="181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pl23"/>
            <p:cNvSpPr/>
            <p:nvPr/>
          </p:nvSpPr>
          <p:spPr>
            <a:xfrm>
              <a:off x="8000455" y="6867288"/>
              <a:ext cx="2911070" cy="2129441"/>
            </a:xfrm>
            <a:custGeom>
              <a:avLst/>
              <a:pathLst>
                <a:path w="2911070" h="2129441">
                  <a:moveTo>
                    <a:pt x="0" y="2038324"/>
                  </a:moveTo>
                  <a:lnTo>
                    <a:pt x="582214" y="315535"/>
                  </a:lnTo>
                  <a:lnTo>
                    <a:pt x="1164428" y="0"/>
                  </a:lnTo>
                  <a:lnTo>
                    <a:pt x="1746642" y="2129441"/>
                  </a:lnTo>
                  <a:lnTo>
                    <a:pt x="2328856" y="1999514"/>
                  </a:lnTo>
                  <a:lnTo>
                    <a:pt x="2911070" y="2127753"/>
                  </a:lnTo>
                </a:path>
              </a:pathLst>
            </a:custGeom>
            <a:ln w="40651" cap="flat">
              <a:solidFill>
                <a:srgbClr val="000000">
                  <a:alpha val="100000"/>
                </a:srgbClr>
              </a:solidFill>
              <a:prstDash val="solid"/>
              <a:round/>
            </a:ln>
          </p:spPr>
          <p:txBody>
            <a:bodyPr/>
            <a:lstStyle/>
            <a:p/>
          </p:txBody>
        </p:sp>
        <p:sp>
          <p:nvSpPr>
            <p:cNvPr id="288" name="rc24"/>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289" name="tx2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290" name="tx26"/>
            <p:cNvSpPr/>
            <p:nvPr/>
          </p:nvSpPr>
          <p:spPr>
            <a:xfrm>
              <a:off x="6843756" y="8266336"/>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291" name="tx27"/>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92" name="pl28"/>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3" name="pl29"/>
            <p:cNvSpPr/>
            <p:nvPr/>
          </p:nvSpPr>
          <p:spPr>
            <a:xfrm>
              <a:off x="7034118" y="826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4" name="pl30"/>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5" name="pl3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6" name="pl32"/>
            <p:cNvSpPr/>
            <p:nvPr/>
          </p:nvSpPr>
          <p:spPr>
            <a:xfrm>
              <a:off x="11260854" y="83285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7" name="pl33"/>
            <p:cNvSpPr/>
            <p:nvPr/>
          </p:nvSpPr>
          <p:spPr>
            <a:xfrm>
              <a:off x="11260854" y="7484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8" name="pl34"/>
            <p:cNvSpPr/>
            <p:nvPr/>
          </p:nvSpPr>
          <p:spPr>
            <a:xfrm>
              <a:off x="11260854" y="66411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9" name="tx3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0" name="tx36"/>
            <p:cNvSpPr/>
            <p:nvPr/>
          </p:nvSpPr>
          <p:spPr>
            <a:xfrm>
              <a:off x="11358911" y="83262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301" name="tx37"/>
            <p:cNvSpPr/>
            <p:nvPr/>
          </p:nvSpPr>
          <p:spPr>
            <a:xfrm>
              <a:off x="11358911" y="748255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2" name="tx38"/>
            <p:cNvSpPr/>
            <p:nvPr/>
          </p:nvSpPr>
          <p:spPr>
            <a:xfrm>
              <a:off x="11358911" y="663887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303" name="pl39"/>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40"/>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41"/>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43"/>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44"/>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45"/>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46"/>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1" name="tx47"/>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12" name="tx48"/>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13"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4" name="tx50"/>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15" name="tx51"/>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16" name="tx52"/>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7"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18"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19"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0"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1" name="rc57"/>
            <p:cNvSpPr/>
            <p:nvPr/>
          </p:nvSpPr>
          <p:spPr>
            <a:xfrm>
              <a:off x="6522375" y="10217410"/>
              <a:ext cx="1051268" cy="182880"/>
            </a:xfrm>
            <a:prstGeom prst="rect">
              <a:avLst/>
            </a:prstGeom>
            <a:solidFill>
              <a:srgbClr val="FFFFFF">
                <a:alpha val="100000"/>
              </a:srgbClr>
            </a:solidFill>
          </p:spPr>
          <p:txBody>
            <a:bodyPr/>
            <a:lstStyle/>
            <a:p/>
          </p:txBody>
        </p:sp>
        <p:sp>
          <p:nvSpPr>
            <p:cNvPr id="322" name="rc58"/>
            <p:cNvSpPr/>
            <p:nvPr/>
          </p:nvSpPr>
          <p:spPr>
            <a:xfrm>
              <a:off x="6522375" y="10217410"/>
              <a:ext cx="182879" cy="182880"/>
            </a:xfrm>
            <a:prstGeom prst="rect">
              <a:avLst/>
            </a:prstGeom>
            <a:solidFill>
              <a:srgbClr val="FFFFFF">
                <a:alpha val="100000"/>
              </a:srgbClr>
            </a:solidFill>
          </p:spPr>
          <p:txBody>
            <a:bodyPr/>
            <a:lstStyle/>
            <a:p/>
          </p:txBody>
        </p:sp>
        <p:sp>
          <p:nvSpPr>
            <p:cNvPr id="323" name="pl59"/>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4" name="tx60"/>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25" name="rc61"/>
            <p:cNvSpPr/>
            <p:nvPr/>
          </p:nvSpPr>
          <p:spPr>
            <a:xfrm>
              <a:off x="7753643" y="10217410"/>
              <a:ext cx="4053749" cy="182880"/>
            </a:xfrm>
            <a:prstGeom prst="rect">
              <a:avLst/>
            </a:prstGeom>
            <a:solidFill>
              <a:srgbClr val="FFFFFF">
                <a:alpha val="100000"/>
              </a:srgbClr>
            </a:solidFill>
          </p:spPr>
          <p:txBody>
            <a:bodyPr/>
            <a:lstStyle/>
            <a:p/>
          </p:txBody>
        </p:sp>
        <p:sp>
          <p:nvSpPr>
            <p:cNvPr id="326" name="rc62"/>
            <p:cNvSpPr/>
            <p:nvPr/>
          </p:nvSpPr>
          <p:spPr>
            <a:xfrm>
              <a:off x="7753643" y="10217410"/>
              <a:ext cx="182880" cy="182880"/>
            </a:xfrm>
            <a:prstGeom prst="rect">
              <a:avLst/>
            </a:prstGeom>
            <a:solidFill>
              <a:srgbClr val="FFFFFF">
                <a:alpha val="100000"/>
              </a:srgbClr>
            </a:solidFill>
          </p:spPr>
          <p:txBody>
            <a:bodyPr/>
            <a:lstStyle/>
            <a:p/>
          </p:txBody>
        </p:sp>
        <p:sp>
          <p:nvSpPr>
            <p:cNvPr id="327" name="rc63"/>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28" name="rc64"/>
            <p:cNvSpPr/>
            <p:nvPr/>
          </p:nvSpPr>
          <p:spPr>
            <a:xfrm>
              <a:off x="8844883" y="10217410"/>
              <a:ext cx="182879" cy="182880"/>
            </a:xfrm>
            <a:prstGeom prst="rect">
              <a:avLst/>
            </a:prstGeom>
            <a:solidFill>
              <a:srgbClr val="FFFFFF">
                <a:alpha val="100000"/>
              </a:srgbClr>
            </a:solidFill>
          </p:spPr>
          <p:txBody>
            <a:bodyPr/>
            <a:lstStyle/>
            <a:p/>
          </p:txBody>
        </p:sp>
        <p:sp>
          <p:nvSpPr>
            <p:cNvPr id="329" name="rc65"/>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0" name="rc66"/>
            <p:cNvSpPr/>
            <p:nvPr/>
          </p:nvSpPr>
          <p:spPr>
            <a:xfrm>
              <a:off x="9770924" y="10217410"/>
              <a:ext cx="182879" cy="182880"/>
            </a:xfrm>
            <a:prstGeom prst="rect">
              <a:avLst/>
            </a:prstGeom>
            <a:solidFill>
              <a:srgbClr val="FFFFFF">
                <a:alpha val="100000"/>
              </a:srgbClr>
            </a:solidFill>
          </p:spPr>
          <p:txBody>
            <a:bodyPr/>
            <a:lstStyle/>
            <a:p/>
          </p:txBody>
        </p:sp>
        <p:sp>
          <p:nvSpPr>
            <p:cNvPr id="331" name="rc67"/>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2" name="rc68"/>
            <p:cNvSpPr/>
            <p:nvPr/>
          </p:nvSpPr>
          <p:spPr>
            <a:xfrm>
              <a:off x="10773165" y="10217410"/>
              <a:ext cx="182879" cy="182880"/>
            </a:xfrm>
            <a:prstGeom prst="rect">
              <a:avLst/>
            </a:prstGeom>
            <a:solidFill>
              <a:srgbClr val="FFFFFF">
                <a:alpha val="100000"/>
              </a:srgbClr>
            </a:solidFill>
          </p:spPr>
          <p:txBody>
            <a:bodyPr/>
            <a:lstStyle/>
            <a:p/>
          </p:txBody>
        </p:sp>
        <p:sp>
          <p:nvSpPr>
            <p:cNvPr id="333" name="rc69"/>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34" name="tx70"/>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335" name="tx71"/>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36" name="tx72"/>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7" name="tx73"/>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38" name="tx74"/>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9" name=""/>
          <p:cNvGrpSpPr/>
          <p:nvPr/>
        </p:nvGrpSpPr>
        <p:grpSpPr>
          <a:xfrm>
            <a:off x="12527280" y="6217920"/>
            <a:ext cx="5486400" cy="4297680"/>
            <a:chOff x="12527280" y="6217920"/>
            <a:chExt cx="5486400" cy="4297680"/>
          </a:xfrm>
        </p:grpSpPr>
        <p:sp>
          <p:nvSpPr>
            <p:cNvPr id="3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4" name="pl17"/>
            <p:cNvSpPr/>
            <p:nvPr/>
          </p:nvSpPr>
          <p:spPr>
            <a:xfrm>
              <a:off x="13325144" y="6663670"/>
              <a:ext cx="4510689" cy="230467"/>
            </a:xfrm>
            <a:custGeom>
              <a:avLst/>
              <a:pathLst>
                <a:path w="4510689" h="230467">
                  <a:moveTo>
                    <a:pt x="0" y="51214"/>
                  </a:moveTo>
                  <a:lnTo>
                    <a:pt x="180427" y="25607"/>
                  </a:lnTo>
                  <a:lnTo>
                    <a:pt x="360855" y="25607"/>
                  </a:lnTo>
                  <a:lnTo>
                    <a:pt x="541282" y="25607"/>
                  </a:lnTo>
                  <a:lnTo>
                    <a:pt x="721710" y="25607"/>
                  </a:lnTo>
                  <a:lnTo>
                    <a:pt x="902137" y="25607"/>
                  </a:lnTo>
                  <a:lnTo>
                    <a:pt x="1082565" y="25607"/>
                  </a:lnTo>
                  <a:lnTo>
                    <a:pt x="1262993" y="102429"/>
                  </a:lnTo>
                  <a:lnTo>
                    <a:pt x="1443420" y="76822"/>
                  </a:lnTo>
                  <a:lnTo>
                    <a:pt x="1623848" y="179252"/>
                  </a:lnTo>
                  <a:lnTo>
                    <a:pt x="1804275" y="102429"/>
                  </a:lnTo>
                  <a:lnTo>
                    <a:pt x="1984703" y="179252"/>
                  </a:lnTo>
                  <a:lnTo>
                    <a:pt x="2165131" y="230467"/>
                  </a:lnTo>
                  <a:lnTo>
                    <a:pt x="2345558" y="76822"/>
                  </a:lnTo>
                  <a:lnTo>
                    <a:pt x="2525986" y="102429"/>
                  </a:lnTo>
                  <a:lnTo>
                    <a:pt x="2706413" y="76822"/>
                  </a:lnTo>
                  <a:lnTo>
                    <a:pt x="2886841" y="153644"/>
                  </a:lnTo>
                  <a:lnTo>
                    <a:pt x="3067268" y="76822"/>
                  </a:lnTo>
                  <a:lnTo>
                    <a:pt x="3247696" y="25607"/>
                  </a:lnTo>
                  <a:lnTo>
                    <a:pt x="3428124" y="0"/>
                  </a:lnTo>
                  <a:lnTo>
                    <a:pt x="3608551" y="0"/>
                  </a:lnTo>
                  <a:lnTo>
                    <a:pt x="3788979" y="51214"/>
                  </a:lnTo>
                  <a:lnTo>
                    <a:pt x="3969406" y="76822"/>
                  </a:lnTo>
                  <a:lnTo>
                    <a:pt x="4149834" y="0"/>
                  </a:lnTo>
                  <a:lnTo>
                    <a:pt x="4330262" y="25607"/>
                  </a:lnTo>
                  <a:lnTo>
                    <a:pt x="4510689" y="0"/>
                  </a:lnTo>
                </a:path>
              </a:pathLst>
            </a:custGeom>
            <a:ln w="32521" cap="flat">
              <a:solidFill>
                <a:srgbClr val="5EB0E8">
                  <a:alpha val="100000"/>
                </a:srgbClr>
              </a:solidFill>
              <a:prstDash val="solid"/>
              <a:round/>
            </a:ln>
          </p:spPr>
          <p:txBody>
            <a:bodyPr/>
            <a:lstStyle/>
            <a:p/>
          </p:txBody>
        </p:sp>
        <p:sp>
          <p:nvSpPr>
            <p:cNvPr id="355" name="pl18"/>
            <p:cNvSpPr/>
            <p:nvPr/>
          </p:nvSpPr>
          <p:spPr>
            <a:xfrm>
              <a:off x="13325144" y="6663670"/>
              <a:ext cx="4510689" cy="358504"/>
            </a:xfrm>
            <a:custGeom>
              <a:avLst/>
              <a:pathLst>
                <a:path w="4510689" h="358504">
                  <a:moveTo>
                    <a:pt x="0" y="230467"/>
                  </a:moveTo>
                  <a:lnTo>
                    <a:pt x="180427" y="102429"/>
                  </a:lnTo>
                  <a:lnTo>
                    <a:pt x="360855" y="76822"/>
                  </a:lnTo>
                  <a:lnTo>
                    <a:pt x="541282" y="51214"/>
                  </a:lnTo>
                  <a:lnTo>
                    <a:pt x="721710" y="25607"/>
                  </a:lnTo>
                  <a:lnTo>
                    <a:pt x="902137" y="0"/>
                  </a:lnTo>
                  <a:lnTo>
                    <a:pt x="1082565" y="0"/>
                  </a:lnTo>
                  <a:lnTo>
                    <a:pt x="1262993" y="25607"/>
                  </a:lnTo>
                  <a:lnTo>
                    <a:pt x="1443420" y="128037"/>
                  </a:lnTo>
                  <a:lnTo>
                    <a:pt x="1623848" y="179252"/>
                  </a:lnTo>
                  <a:lnTo>
                    <a:pt x="1804275" y="153644"/>
                  </a:lnTo>
                  <a:lnTo>
                    <a:pt x="1984703" y="179252"/>
                  </a:lnTo>
                  <a:lnTo>
                    <a:pt x="2165131" y="179252"/>
                  </a:lnTo>
                  <a:lnTo>
                    <a:pt x="2345558" y="179252"/>
                  </a:lnTo>
                  <a:lnTo>
                    <a:pt x="2525986" y="256074"/>
                  </a:lnTo>
                  <a:lnTo>
                    <a:pt x="2706413" y="179252"/>
                  </a:lnTo>
                  <a:lnTo>
                    <a:pt x="2886841" y="256074"/>
                  </a:lnTo>
                  <a:lnTo>
                    <a:pt x="3067268" y="256074"/>
                  </a:lnTo>
                  <a:lnTo>
                    <a:pt x="3247696" y="128037"/>
                  </a:lnTo>
                  <a:lnTo>
                    <a:pt x="3428124" y="76822"/>
                  </a:lnTo>
                  <a:lnTo>
                    <a:pt x="3608551" y="128037"/>
                  </a:lnTo>
                  <a:lnTo>
                    <a:pt x="3788979" y="358504"/>
                  </a:lnTo>
                  <a:lnTo>
                    <a:pt x="3969406" y="332897"/>
                  </a:lnTo>
                  <a:lnTo>
                    <a:pt x="4149834" y="179252"/>
                  </a:lnTo>
                  <a:lnTo>
                    <a:pt x="4330262" y="281682"/>
                  </a:lnTo>
                  <a:lnTo>
                    <a:pt x="4510689" y="230467"/>
                  </a:lnTo>
                </a:path>
              </a:pathLst>
            </a:custGeom>
            <a:ln w="32521" cap="flat">
              <a:solidFill>
                <a:srgbClr val="00A173">
                  <a:alpha val="100000"/>
                </a:srgbClr>
              </a:solidFill>
              <a:prstDash val="solid"/>
              <a:round/>
            </a:ln>
          </p:spPr>
          <p:txBody>
            <a:bodyPr/>
            <a:lstStyle/>
            <a:p/>
          </p:txBody>
        </p:sp>
        <p:sp>
          <p:nvSpPr>
            <p:cNvPr id="3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1" name="rc84"/>
            <p:cNvSpPr/>
            <p:nvPr/>
          </p:nvSpPr>
          <p:spPr>
            <a:xfrm>
              <a:off x="14005791" y="9941072"/>
              <a:ext cx="3149396" cy="504938"/>
            </a:xfrm>
            <a:prstGeom prst="rect">
              <a:avLst/>
            </a:prstGeom>
            <a:solidFill>
              <a:srgbClr val="FFFFFF">
                <a:alpha val="100000"/>
              </a:srgbClr>
            </a:solidFill>
          </p:spPr>
          <p:txBody>
            <a:bodyPr/>
            <a:lstStyle/>
            <a:p/>
          </p:txBody>
        </p:sp>
        <p:sp>
          <p:nvSpPr>
            <p:cNvPr id="4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Lebanon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97527"/>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159885"/>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1007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59885"/>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184980"/>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09696"/>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109696"/>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034413"/>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59885"/>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009318"/>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97527"/>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22243"/>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072054"/>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22621"/>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59507"/>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86 case(s)</a:t>
              </a:r>
            </a:p>
          </p:txBody>
        </p:sp>
        <p:sp>
          <p:nvSpPr>
            <p:cNvPr id="67" name="pg66"/>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172432"/>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02186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197527"/>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09318"/>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93403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96015"/>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56483"/>
              <a:ext cx="237118" cy="539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08562"/>
              <a:ext cx="237118" cy="47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783468"/>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494881"/>
              <a:ext cx="237118" cy="2885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729498"/>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670542"/>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269030"/>
              <a:ext cx="237118" cy="401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2876285"/>
              <a:ext cx="237118" cy="1392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758373"/>
              <a:ext cx="237118" cy="526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74582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407050"/>
              <a:ext cx="237118" cy="338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829876"/>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959129"/>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432145"/>
              <a:ext cx="237118" cy="526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4996771"/>
              <a:ext cx="237118" cy="2258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632901"/>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159885"/>
              <a:ext cx="237118" cy="125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147338"/>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134791"/>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71676"/>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134791"/>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59885"/>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08460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346 case(s)</a:t>
              </a:r>
            </a:p>
          </p:txBody>
        </p:sp>
        <p:sp>
          <p:nvSpPr>
            <p:cNvPr id="131" name="pg130"/>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346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5021865"/>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84980"/>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934035"/>
              <a:ext cx="237118" cy="250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598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946582"/>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3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97527"/>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47338"/>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745826"/>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10074"/>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097149"/>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17243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122243"/>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22621"/>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34791"/>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60263"/>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147338"/>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5" name="pg194"/>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22621"/>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47716"/>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84980"/>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122243"/>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172432"/>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5172432"/>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60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147338"/>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59" name="pg258"/>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210074"/>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235169"/>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184980"/>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184980"/>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971676"/>
              <a:ext cx="237118" cy="288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72432"/>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6" name="tx435"/>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7" name="tx436"/>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8" name="tx437"/>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026497" y="6510025"/>
              <a:ext cx="4319114" cy="2788960"/>
            </a:xfrm>
            <a:prstGeom prst="rect">
              <a:avLst/>
            </a:prstGeom>
            <a:solidFill>
              <a:srgbClr val="FFFFFF">
                <a:alpha val="100000"/>
              </a:srgbClr>
            </a:solidFill>
          </p:spPr>
          <p:txBody>
            <a:bodyPr/>
            <a:lstStyle/>
            <a:p/>
          </p:txBody>
        </p:sp>
        <p:sp>
          <p:nvSpPr>
            <p:cNvPr id="462" name="pl6"/>
            <p:cNvSpPr/>
            <p:nvPr/>
          </p:nvSpPr>
          <p:spPr>
            <a:xfrm>
              <a:off x="7026497" y="8826475"/>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63" name="pl7"/>
            <p:cNvSpPr/>
            <p:nvPr/>
          </p:nvSpPr>
          <p:spPr>
            <a:xfrm>
              <a:off x="7026497" y="813499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64" name="pl8"/>
            <p:cNvSpPr/>
            <p:nvPr/>
          </p:nvSpPr>
          <p:spPr>
            <a:xfrm>
              <a:off x="7026497" y="7443520"/>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65" name="pl9"/>
            <p:cNvSpPr/>
            <p:nvPr/>
          </p:nvSpPr>
          <p:spPr>
            <a:xfrm>
              <a:off x="7026497" y="675204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66" name="pl10"/>
            <p:cNvSpPr/>
            <p:nvPr/>
          </p:nvSpPr>
          <p:spPr>
            <a:xfrm>
              <a:off x="7026497"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7" name="pl11"/>
            <p:cNvSpPr/>
            <p:nvPr/>
          </p:nvSpPr>
          <p:spPr>
            <a:xfrm>
              <a:off x="7026497" y="8480737"/>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8" name="pl12"/>
            <p:cNvSpPr/>
            <p:nvPr/>
          </p:nvSpPr>
          <p:spPr>
            <a:xfrm>
              <a:off x="7026497" y="778925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69" name="pl13"/>
            <p:cNvSpPr/>
            <p:nvPr/>
          </p:nvSpPr>
          <p:spPr>
            <a:xfrm>
              <a:off x="7026497" y="7097781"/>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70" name="rc14"/>
            <p:cNvSpPr/>
            <p:nvPr/>
          </p:nvSpPr>
          <p:spPr>
            <a:xfrm>
              <a:off x="7176466" y="8480737"/>
              <a:ext cx="419913" cy="6914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7776343" y="7558766"/>
              <a:ext cx="419913" cy="16134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8376220" y="8711229"/>
              <a:ext cx="419913" cy="4609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8976097" y="8941722"/>
              <a:ext cx="419913" cy="230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7776343" y="6636796"/>
              <a:ext cx="419913" cy="9219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19"/>
            <p:cNvSpPr/>
            <p:nvPr/>
          </p:nvSpPr>
          <p:spPr>
            <a:xfrm>
              <a:off x="8976097" y="8480737"/>
              <a:ext cx="419913" cy="2304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0"/>
            <p:cNvSpPr/>
            <p:nvPr/>
          </p:nvSpPr>
          <p:spPr>
            <a:xfrm>
              <a:off x="9575974" y="8941722"/>
              <a:ext cx="419913" cy="2304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1"/>
            <p:cNvSpPr/>
            <p:nvPr/>
          </p:nvSpPr>
          <p:spPr>
            <a:xfrm>
              <a:off x="8976097" y="8711229"/>
              <a:ext cx="419913" cy="230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pl22"/>
            <p:cNvSpPr/>
            <p:nvPr/>
          </p:nvSpPr>
          <p:spPr>
            <a:xfrm>
              <a:off x="7386423" y="6867288"/>
              <a:ext cx="2399508" cy="2235079"/>
            </a:xfrm>
            <a:custGeom>
              <a:avLst/>
              <a:pathLst>
                <a:path w="2399508" h="2235079">
                  <a:moveTo>
                    <a:pt x="0" y="0"/>
                  </a:moveTo>
                  <a:lnTo>
                    <a:pt x="599877" y="202554"/>
                  </a:lnTo>
                  <a:lnTo>
                    <a:pt x="1199754" y="2011571"/>
                  </a:lnTo>
                  <a:lnTo>
                    <a:pt x="1799631" y="1934741"/>
                  </a:lnTo>
                  <a:lnTo>
                    <a:pt x="2399508" y="2235079"/>
                  </a:lnTo>
                </a:path>
              </a:pathLst>
            </a:custGeom>
            <a:ln w="40651" cap="flat">
              <a:solidFill>
                <a:srgbClr val="000000">
                  <a:alpha val="100000"/>
                </a:srgbClr>
              </a:solidFill>
              <a:prstDash val="solid"/>
              <a:round/>
            </a:ln>
          </p:spPr>
          <p:txBody>
            <a:bodyPr/>
            <a:lstStyle/>
            <a:p/>
          </p:txBody>
        </p:sp>
        <p:sp>
          <p:nvSpPr>
            <p:cNvPr id="479" name="rc23"/>
            <p:cNvSpPr/>
            <p:nvPr/>
          </p:nvSpPr>
          <p:spPr>
            <a:xfrm>
              <a:off x="7026497" y="6510025"/>
              <a:ext cx="4319114" cy="2788960"/>
            </a:xfrm>
            <a:prstGeom prst="rect">
              <a:avLst/>
            </a:prstGeom>
            <a:ln w="13550" cap="rnd">
              <a:solidFill>
                <a:srgbClr val="333333">
                  <a:alpha val="100000"/>
                </a:srgbClr>
              </a:solidFill>
              <a:prstDash val="solid"/>
              <a:round/>
            </a:ln>
          </p:spPr>
          <p:txBody>
            <a:bodyPr/>
            <a:lstStyle/>
            <a:p/>
          </p:txBody>
        </p:sp>
        <p:sp>
          <p:nvSpPr>
            <p:cNvPr id="480" name="tx24"/>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1" name="tx25"/>
            <p:cNvSpPr/>
            <p:nvPr/>
          </p:nvSpPr>
          <p:spPr>
            <a:xfrm>
              <a:off x="6801340" y="8478355"/>
              <a:ext cx="127099"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a:t>
              </a:r>
            </a:p>
          </p:txBody>
        </p:sp>
        <p:sp>
          <p:nvSpPr>
            <p:cNvPr id="482" name="tx26"/>
            <p:cNvSpPr/>
            <p:nvPr/>
          </p:nvSpPr>
          <p:spPr>
            <a:xfrm>
              <a:off x="6801340" y="7786952"/>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83" name="tx27"/>
            <p:cNvSpPr/>
            <p:nvPr/>
          </p:nvSpPr>
          <p:spPr>
            <a:xfrm>
              <a:off x="6801340" y="7095474"/>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a:t>
              </a:r>
            </a:p>
          </p:txBody>
        </p:sp>
        <p:sp>
          <p:nvSpPr>
            <p:cNvPr id="484" name="pl28"/>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29"/>
            <p:cNvSpPr/>
            <p:nvPr/>
          </p:nvSpPr>
          <p:spPr>
            <a:xfrm>
              <a:off x="6991702" y="84807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0"/>
            <p:cNvSpPr/>
            <p:nvPr/>
          </p:nvSpPr>
          <p:spPr>
            <a:xfrm>
              <a:off x="6991702" y="77892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1"/>
            <p:cNvSpPr/>
            <p:nvPr/>
          </p:nvSpPr>
          <p:spPr>
            <a:xfrm>
              <a:off x="6991702" y="70977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33"/>
            <p:cNvSpPr/>
            <p:nvPr/>
          </p:nvSpPr>
          <p:spPr>
            <a:xfrm>
              <a:off x="11345612" y="8473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34"/>
            <p:cNvSpPr/>
            <p:nvPr/>
          </p:nvSpPr>
          <p:spPr>
            <a:xfrm>
              <a:off x="11345612" y="77752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35"/>
            <p:cNvSpPr/>
            <p:nvPr/>
          </p:nvSpPr>
          <p:spPr>
            <a:xfrm>
              <a:off x="11345612" y="70768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tx3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37"/>
            <p:cNvSpPr/>
            <p:nvPr/>
          </p:nvSpPr>
          <p:spPr>
            <a:xfrm>
              <a:off x="11443669" y="84714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4" name="tx38"/>
            <p:cNvSpPr/>
            <p:nvPr/>
          </p:nvSpPr>
          <p:spPr>
            <a:xfrm>
              <a:off x="11443669" y="777298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5" name="tx39"/>
            <p:cNvSpPr/>
            <p:nvPr/>
          </p:nvSpPr>
          <p:spPr>
            <a:xfrm>
              <a:off x="11443669" y="707444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6" name="pl40"/>
            <p:cNvSpPr/>
            <p:nvPr/>
          </p:nvSpPr>
          <p:spPr>
            <a:xfrm>
              <a:off x="73864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1"/>
            <p:cNvSpPr/>
            <p:nvPr/>
          </p:nvSpPr>
          <p:spPr>
            <a:xfrm>
              <a:off x="798630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2"/>
            <p:cNvSpPr/>
            <p:nvPr/>
          </p:nvSpPr>
          <p:spPr>
            <a:xfrm>
              <a:off x="85861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3"/>
            <p:cNvSpPr/>
            <p:nvPr/>
          </p:nvSpPr>
          <p:spPr>
            <a:xfrm>
              <a:off x="91860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4"/>
            <p:cNvSpPr/>
            <p:nvPr/>
          </p:nvSpPr>
          <p:spPr>
            <a:xfrm>
              <a:off x="97859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5"/>
            <p:cNvSpPr/>
            <p:nvPr/>
          </p:nvSpPr>
          <p:spPr>
            <a:xfrm>
              <a:off x="103858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6"/>
            <p:cNvSpPr/>
            <p:nvPr/>
          </p:nvSpPr>
          <p:spPr>
            <a:xfrm>
              <a:off x="1098568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tx47"/>
            <p:cNvSpPr/>
            <p:nvPr/>
          </p:nvSpPr>
          <p:spPr>
            <a:xfrm rot="-2700000">
              <a:off x="727652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48"/>
            <p:cNvSpPr/>
            <p:nvPr/>
          </p:nvSpPr>
          <p:spPr>
            <a:xfrm rot="-2700000">
              <a:off x="783670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49"/>
            <p:cNvSpPr/>
            <p:nvPr/>
          </p:nvSpPr>
          <p:spPr>
            <a:xfrm rot="-2700000">
              <a:off x="843592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50"/>
            <p:cNvSpPr/>
            <p:nvPr/>
          </p:nvSpPr>
          <p:spPr>
            <a:xfrm rot="-2700000">
              <a:off x="88911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51"/>
            <p:cNvSpPr/>
            <p:nvPr/>
          </p:nvSpPr>
          <p:spPr>
            <a:xfrm rot="-2700000">
              <a:off x="949098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52"/>
            <p:cNvSpPr/>
            <p:nvPr/>
          </p:nvSpPr>
          <p:spPr>
            <a:xfrm rot="-2700000">
              <a:off x="1009083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53"/>
            <p:cNvSpPr/>
            <p:nvPr/>
          </p:nvSpPr>
          <p:spPr>
            <a:xfrm rot="-2700000">
              <a:off x="1080278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54"/>
            <p:cNvSpPr/>
            <p:nvPr/>
          </p:nvSpPr>
          <p:spPr>
            <a:xfrm>
              <a:off x="918605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1" name="tx55"/>
            <p:cNvSpPr/>
            <p:nvPr/>
          </p:nvSpPr>
          <p:spPr>
            <a:xfrm>
              <a:off x="836880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58"/>
            <p:cNvSpPr/>
            <p:nvPr/>
          </p:nvSpPr>
          <p:spPr>
            <a:xfrm>
              <a:off x="7095453" y="10217410"/>
              <a:ext cx="1051268" cy="182880"/>
            </a:xfrm>
            <a:prstGeom prst="rect">
              <a:avLst/>
            </a:prstGeom>
            <a:solidFill>
              <a:srgbClr val="FFFFFF">
                <a:alpha val="100000"/>
              </a:srgbClr>
            </a:solidFill>
          </p:spPr>
          <p:txBody>
            <a:bodyPr/>
            <a:lstStyle/>
            <a:p/>
          </p:txBody>
        </p:sp>
        <p:sp>
          <p:nvSpPr>
            <p:cNvPr id="515" name="rc59"/>
            <p:cNvSpPr/>
            <p:nvPr/>
          </p:nvSpPr>
          <p:spPr>
            <a:xfrm>
              <a:off x="7095453" y="10217410"/>
              <a:ext cx="182880" cy="182880"/>
            </a:xfrm>
            <a:prstGeom prst="rect">
              <a:avLst/>
            </a:prstGeom>
            <a:solidFill>
              <a:srgbClr val="FFFFFF">
                <a:alpha val="100000"/>
              </a:srgbClr>
            </a:solidFill>
          </p:spPr>
          <p:txBody>
            <a:bodyPr/>
            <a:lstStyle/>
            <a:p/>
          </p:txBody>
        </p:sp>
        <p:sp>
          <p:nvSpPr>
            <p:cNvPr id="516" name="pl60"/>
            <p:cNvSpPr/>
            <p:nvPr/>
          </p:nvSpPr>
          <p:spPr>
            <a:xfrm>
              <a:off x="71137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7" name="tx61"/>
            <p:cNvSpPr/>
            <p:nvPr/>
          </p:nvSpPr>
          <p:spPr>
            <a:xfrm>
              <a:off x="73863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62"/>
            <p:cNvSpPr/>
            <p:nvPr/>
          </p:nvSpPr>
          <p:spPr>
            <a:xfrm>
              <a:off x="8326722" y="10217410"/>
              <a:ext cx="2949933" cy="182880"/>
            </a:xfrm>
            <a:prstGeom prst="rect">
              <a:avLst/>
            </a:prstGeom>
            <a:solidFill>
              <a:srgbClr val="FFFFFF">
                <a:alpha val="100000"/>
              </a:srgbClr>
            </a:solidFill>
          </p:spPr>
          <p:txBody>
            <a:bodyPr/>
            <a:lstStyle/>
            <a:p/>
          </p:txBody>
        </p:sp>
        <p:sp>
          <p:nvSpPr>
            <p:cNvPr id="519" name="rc63"/>
            <p:cNvSpPr/>
            <p:nvPr/>
          </p:nvSpPr>
          <p:spPr>
            <a:xfrm>
              <a:off x="8326722" y="10217410"/>
              <a:ext cx="182879" cy="182880"/>
            </a:xfrm>
            <a:prstGeom prst="rect">
              <a:avLst/>
            </a:prstGeom>
            <a:solidFill>
              <a:srgbClr val="FFFFFF">
                <a:alpha val="100000"/>
              </a:srgbClr>
            </a:solidFill>
          </p:spPr>
          <p:txBody>
            <a:bodyPr/>
            <a:lstStyle/>
            <a:p/>
          </p:txBody>
        </p:sp>
        <p:sp>
          <p:nvSpPr>
            <p:cNvPr id="520" name="rc64"/>
            <p:cNvSpPr/>
            <p:nvPr/>
          </p:nvSpPr>
          <p:spPr>
            <a:xfrm>
              <a:off x="833572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1" name="rc65"/>
            <p:cNvSpPr/>
            <p:nvPr/>
          </p:nvSpPr>
          <p:spPr>
            <a:xfrm>
              <a:off x="9417962" y="10217410"/>
              <a:ext cx="182880" cy="182880"/>
            </a:xfrm>
            <a:prstGeom prst="rect">
              <a:avLst/>
            </a:prstGeom>
            <a:solidFill>
              <a:srgbClr val="FFFFFF">
                <a:alpha val="100000"/>
              </a:srgbClr>
            </a:solidFill>
          </p:spPr>
          <p:txBody>
            <a:bodyPr/>
            <a:lstStyle/>
            <a:p/>
          </p:txBody>
        </p:sp>
        <p:sp>
          <p:nvSpPr>
            <p:cNvPr id="522" name="rc66"/>
            <p:cNvSpPr/>
            <p:nvPr/>
          </p:nvSpPr>
          <p:spPr>
            <a:xfrm>
              <a:off x="94269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3" name="rc67"/>
            <p:cNvSpPr/>
            <p:nvPr/>
          </p:nvSpPr>
          <p:spPr>
            <a:xfrm>
              <a:off x="10344003" y="10217410"/>
              <a:ext cx="182879" cy="182880"/>
            </a:xfrm>
            <a:prstGeom prst="rect">
              <a:avLst/>
            </a:prstGeom>
            <a:solidFill>
              <a:srgbClr val="FFFFFF">
                <a:alpha val="100000"/>
              </a:srgbClr>
            </a:solidFill>
          </p:spPr>
          <p:txBody>
            <a:bodyPr/>
            <a:lstStyle/>
            <a:p/>
          </p:txBody>
        </p:sp>
        <p:sp>
          <p:nvSpPr>
            <p:cNvPr id="524" name="rc68"/>
            <p:cNvSpPr/>
            <p:nvPr/>
          </p:nvSpPr>
          <p:spPr>
            <a:xfrm>
              <a:off x="1035300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5" name="tx69"/>
            <p:cNvSpPr/>
            <p:nvPr/>
          </p:nvSpPr>
          <p:spPr>
            <a:xfrm>
              <a:off x="861760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70"/>
            <p:cNvSpPr/>
            <p:nvPr/>
          </p:nvSpPr>
          <p:spPr>
            <a:xfrm>
              <a:off x="97088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71"/>
            <p:cNvSpPr/>
            <p:nvPr/>
          </p:nvSpPr>
          <p:spPr>
            <a:xfrm>
              <a:off x="106348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8" name="tx72"/>
            <p:cNvSpPr/>
            <p:nvPr/>
          </p:nvSpPr>
          <p:spPr>
            <a:xfrm>
              <a:off x="655775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9" name=""/>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7"/>
            <p:cNvSpPr/>
            <p:nvPr/>
          </p:nvSpPr>
          <p:spPr>
            <a:xfrm>
              <a:off x="13325144" y="6919745"/>
              <a:ext cx="4510689" cy="921869"/>
            </a:xfrm>
            <a:custGeom>
              <a:avLst/>
              <a:pathLst>
                <a:path w="4510689" h="921869">
                  <a:moveTo>
                    <a:pt x="0" y="460934"/>
                  </a:moveTo>
                  <a:lnTo>
                    <a:pt x="180427" y="614579"/>
                  </a:lnTo>
                  <a:lnTo>
                    <a:pt x="360855" y="768224"/>
                  </a:lnTo>
                  <a:lnTo>
                    <a:pt x="541282" y="921869"/>
                  </a:lnTo>
                  <a:lnTo>
                    <a:pt x="721710" y="742617"/>
                  </a:lnTo>
                  <a:lnTo>
                    <a:pt x="902137" y="563364"/>
                  </a:lnTo>
                  <a:lnTo>
                    <a:pt x="1082565" y="358504"/>
                  </a:lnTo>
                  <a:lnTo>
                    <a:pt x="1262993" y="179252"/>
                  </a:lnTo>
                  <a:lnTo>
                    <a:pt x="1443420" y="0"/>
                  </a:lnTo>
                  <a:lnTo>
                    <a:pt x="1623848" y="25607"/>
                  </a:lnTo>
                  <a:lnTo>
                    <a:pt x="1804275" y="76822"/>
                  </a:lnTo>
                  <a:lnTo>
                    <a:pt x="1984703" y="102429"/>
                  </a:lnTo>
                  <a:lnTo>
                    <a:pt x="2165131" y="153644"/>
                  </a:lnTo>
                  <a:lnTo>
                    <a:pt x="2345558" y="179252"/>
                  </a:lnTo>
                  <a:lnTo>
                    <a:pt x="2525986" y="179252"/>
                  </a:lnTo>
                  <a:lnTo>
                    <a:pt x="2706413" y="179252"/>
                  </a:lnTo>
                  <a:lnTo>
                    <a:pt x="2886841" y="179252"/>
                  </a:lnTo>
                  <a:lnTo>
                    <a:pt x="3067268" y="179252"/>
                  </a:lnTo>
                  <a:lnTo>
                    <a:pt x="3247696" y="179252"/>
                  </a:lnTo>
                  <a:lnTo>
                    <a:pt x="3428124" y="179252"/>
                  </a:lnTo>
                  <a:lnTo>
                    <a:pt x="3608551" y="384112"/>
                  </a:lnTo>
                  <a:lnTo>
                    <a:pt x="3788979" y="563364"/>
                  </a:lnTo>
                  <a:lnTo>
                    <a:pt x="3969406" y="563364"/>
                  </a:lnTo>
                  <a:lnTo>
                    <a:pt x="4149834" y="563364"/>
                  </a:lnTo>
                  <a:lnTo>
                    <a:pt x="4330262" y="563364"/>
                  </a:lnTo>
                  <a:lnTo>
                    <a:pt x="4510689" y="563364"/>
                  </a:lnTo>
                </a:path>
              </a:pathLst>
            </a:custGeom>
            <a:ln w="32521" cap="flat">
              <a:solidFill>
                <a:srgbClr val="5EB0E8">
                  <a:alpha val="100000"/>
                </a:srgbClr>
              </a:solidFill>
              <a:prstDash val="solid"/>
              <a:round/>
            </a:ln>
          </p:spPr>
          <p:txBody>
            <a:bodyPr/>
            <a:lstStyle/>
            <a:p/>
          </p:txBody>
        </p:sp>
        <p:sp>
          <p:nvSpPr>
            <p:cNvPr id="545" name="pl18"/>
            <p:cNvSpPr/>
            <p:nvPr/>
          </p:nvSpPr>
          <p:spPr>
            <a:xfrm>
              <a:off x="13325144" y="7278249"/>
              <a:ext cx="4510689" cy="1562057"/>
            </a:xfrm>
            <a:custGeom>
              <a:avLst/>
              <a:pathLst>
                <a:path w="4510689" h="1562057">
                  <a:moveTo>
                    <a:pt x="0" y="486542"/>
                  </a:moveTo>
                  <a:lnTo>
                    <a:pt x="180427" y="845047"/>
                  </a:lnTo>
                  <a:lnTo>
                    <a:pt x="360855" y="1203552"/>
                  </a:lnTo>
                  <a:lnTo>
                    <a:pt x="541282" y="1562057"/>
                  </a:lnTo>
                  <a:lnTo>
                    <a:pt x="721710" y="1357197"/>
                  </a:lnTo>
                  <a:lnTo>
                    <a:pt x="902137" y="1101122"/>
                  </a:lnTo>
                  <a:lnTo>
                    <a:pt x="1082565" y="870654"/>
                  </a:lnTo>
                  <a:lnTo>
                    <a:pt x="1262993" y="614579"/>
                  </a:lnTo>
                  <a:lnTo>
                    <a:pt x="1443420" y="409719"/>
                  </a:lnTo>
                  <a:lnTo>
                    <a:pt x="1623848" y="0"/>
                  </a:lnTo>
                  <a:lnTo>
                    <a:pt x="1804275" y="0"/>
                  </a:lnTo>
                  <a:lnTo>
                    <a:pt x="1984703" y="0"/>
                  </a:lnTo>
                  <a:lnTo>
                    <a:pt x="2165131" y="25607"/>
                  </a:lnTo>
                  <a:lnTo>
                    <a:pt x="2345558" y="25607"/>
                  </a:lnTo>
                  <a:lnTo>
                    <a:pt x="2525986" y="307289"/>
                  </a:lnTo>
                  <a:lnTo>
                    <a:pt x="2706413" y="307289"/>
                  </a:lnTo>
                  <a:lnTo>
                    <a:pt x="2886841" y="307289"/>
                  </a:lnTo>
                  <a:lnTo>
                    <a:pt x="3067268" y="307289"/>
                  </a:lnTo>
                  <a:lnTo>
                    <a:pt x="3247696" y="307289"/>
                  </a:lnTo>
                  <a:lnTo>
                    <a:pt x="3428124" y="307289"/>
                  </a:lnTo>
                  <a:lnTo>
                    <a:pt x="3608551" y="281682"/>
                  </a:lnTo>
                  <a:lnTo>
                    <a:pt x="3788979" y="409719"/>
                  </a:lnTo>
                  <a:lnTo>
                    <a:pt x="3969406" y="409719"/>
                  </a:lnTo>
                  <a:lnTo>
                    <a:pt x="4149834" y="409719"/>
                  </a:lnTo>
                  <a:lnTo>
                    <a:pt x="4330262" y="409719"/>
                  </a:lnTo>
                  <a:lnTo>
                    <a:pt x="4510689" y="409719"/>
                  </a:lnTo>
                </a:path>
              </a:pathLst>
            </a:custGeom>
            <a:ln w="32521" cap="flat">
              <a:solidFill>
                <a:srgbClr val="00A173">
                  <a:alpha val="100000"/>
                </a:srgbClr>
              </a:solidFill>
              <a:prstDash val="solid"/>
              <a:round/>
            </a:ln>
          </p:spPr>
          <p:txBody>
            <a:bodyPr/>
            <a:lstStyle/>
            <a:p/>
          </p:txBody>
        </p:sp>
        <p:sp>
          <p:nvSpPr>
            <p:cNvPr id="54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p:txBody>
        </p:sp>
        <p:sp>
          <p:nvSpPr>
            <p:cNvPr id="61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7" name=""/>
          <p:cNvGrpSpPr/>
          <p:nvPr/>
        </p:nvGrpSpPr>
        <p:grpSpPr>
          <a:xfrm>
            <a:off x="594360" y="6217920"/>
            <a:ext cx="5562295" cy="3683039"/>
            <a:chOff x="594360" y="6217920"/>
            <a:chExt cx="5562295" cy="3683039"/>
          </a:xfrm>
        </p:grpSpPr>
        <p:sp>
          <p:nvSpPr>
            <p:cNvPr id="618"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9" name="rc4"/>
            <p:cNvSpPr/>
            <p:nvPr/>
          </p:nvSpPr>
          <p:spPr>
            <a:xfrm>
              <a:off x="2356684"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0" name="rc5"/>
            <p:cNvSpPr/>
            <p:nvPr/>
          </p:nvSpPr>
          <p:spPr>
            <a:xfrm>
              <a:off x="23868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6"/>
            <p:cNvSpPr/>
            <p:nvPr/>
          </p:nvSpPr>
          <p:spPr>
            <a:xfrm>
              <a:off x="26885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7"/>
            <p:cNvSpPr/>
            <p:nvPr/>
          </p:nvSpPr>
          <p:spPr>
            <a:xfrm>
              <a:off x="29903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8"/>
            <p:cNvSpPr/>
            <p:nvPr/>
          </p:nvSpPr>
          <p:spPr>
            <a:xfrm>
              <a:off x="32920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9"/>
            <p:cNvSpPr/>
            <p:nvPr/>
          </p:nvSpPr>
          <p:spPr>
            <a:xfrm>
              <a:off x="35937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0"/>
            <p:cNvSpPr/>
            <p:nvPr/>
          </p:nvSpPr>
          <p:spPr>
            <a:xfrm>
              <a:off x="3895524"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6" name="rc11"/>
            <p:cNvSpPr/>
            <p:nvPr/>
          </p:nvSpPr>
          <p:spPr>
            <a:xfrm>
              <a:off x="4197257"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12"/>
            <p:cNvSpPr/>
            <p:nvPr/>
          </p:nvSpPr>
          <p:spPr>
            <a:xfrm>
              <a:off x="449899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8" name="rc13"/>
            <p:cNvSpPr/>
            <p:nvPr/>
          </p:nvSpPr>
          <p:spPr>
            <a:xfrm>
              <a:off x="480072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14"/>
            <p:cNvSpPr/>
            <p:nvPr/>
          </p:nvSpPr>
          <p:spPr>
            <a:xfrm>
              <a:off x="510245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5"/>
            <p:cNvSpPr/>
            <p:nvPr/>
          </p:nvSpPr>
          <p:spPr>
            <a:xfrm>
              <a:off x="54041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6"/>
            <p:cNvSpPr/>
            <p:nvPr/>
          </p:nvSpPr>
          <p:spPr>
            <a:xfrm>
              <a:off x="570592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17"/>
            <p:cNvSpPr/>
            <p:nvPr/>
          </p:nvSpPr>
          <p:spPr>
            <a:xfrm>
              <a:off x="23868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8"/>
            <p:cNvSpPr/>
            <p:nvPr/>
          </p:nvSpPr>
          <p:spPr>
            <a:xfrm>
              <a:off x="26885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9"/>
            <p:cNvSpPr/>
            <p:nvPr/>
          </p:nvSpPr>
          <p:spPr>
            <a:xfrm>
              <a:off x="2990324"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20"/>
            <p:cNvSpPr/>
            <p:nvPr/>
          </p:nvSpPr>
          <p:spPr>
            <a:xfrm>
              <a:off x="32920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1"/>
            <p:cNvSpPr/>
            <p:nvPr/>
          </p:nvSpPr>
          <p:spPr>
            <a:xfrm>
              <a:off x="35937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2"/>
            <p:cNvSpPr/>
            <p:nvPr/>
          </p:nvSpPr>
          <p:spPr>
            <a:xfrm>
              <a:off x="38955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3"/>
            <p:cNvSpPr/>
            <p:nvPr/>
          </p:nvSpPr>
          <p:spPr>
            <a:xfrm>
              <a:off x="41972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4"/>
            <p:cNvSpPr/>
            <p:nvPr/>
          </p:nvSpPr>
          <p:spPr>
            <a:xfrm>
              <a:off x="4498990"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25"/>
            <p:cNvSpPr/>
            <p:nvPr/>
          </p:nvSpPr>
          <p:spPr>
            <a:xfrm>
              <a:off x="480072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6"/>
            <p:cNvSpPr/>
            <p:nvPr/>
          </p:nvSpPr>
          <p:spPr>
            <a:xfrm>
              <a:off x="5102456"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27"/>
            <p:cNvSpPr/>
            <p:nvPr/>
          </p:nvSpPr>
          <p:spPr>
            <a:xfrm>
              <a:off x="54041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8"/>
            <p:cNvSpPr/>
            <p:nvPr/>
          </p:nvSpPr>
          <p:spPr>
            <a:xfrm>
              <a:off x="570592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9"/>
            <p:cNvSpPr/>
            <p:nvPr/>
          </p:nvSpPr>
          <p:spPr>
            <a:xfrm>
              <a:off x="23868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0"/>
            <p:cNvSpPr/>
            <p:nvPr/>
          </p:nvSpPr>
          <p:spPr>
            <a:xfrm>
              <a:off x="26885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1"/>
            <p:cNvSpPr/>
            <p:nvPr/>
          </p:nvSpPr>
          <p:spPr>
            <a:xfrm>
              <a:off x="29903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2"/>
            <p:cNvSpPr/>
            <p:nvPr/>
          </p:nvSpPr>
          <p:spPr>
            <a:xfrm>
              <a:off x="32920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3"/>
            <p:cNvSpPr/>
            <p:nvPr/>
          </p:nvSpPr>
          <p:spPr>
            <a:xfrm>
              <a:off x="359379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34"/>
            <p:cNvSpPr/>
            <p:nvPr/>
          </p:nvSpPr>
          <p:spPr>
            <a:xfrm>
              <a:off x="3895524"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5"/>
            <p:cNvSpPr/>
            <p:nvPr/>
          </p:nvSpPr>
          <p:spPr>
            <a:xfrm>
              <a:off x="41972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6"/>
            <p:cNvSpPr/>
            <p:nvPr/>
          </p:nvSpPr>
          <p:spPr>
            <a:xfrm>
              <a:off x="44989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7"/>
            <p:cNvSpPr/>
            <p:nvPr/>
          </p:nvSpPr>
          <p:spPr>
            <a:xfrm>
              <a:off x="4800723"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38"/>
            <p:cNvSpPr/>
            <p:nvPr/>
          </p:nvSpPr>
          <p:spPr>
            <a:xfrm>
              <a:off x="510245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9"/>
            <p:cNvSpPr/>
            <p:nvPr/>
          </p:nvSpPr>
          <p:spPr>
            <a:xfrm>
              <a:off x="54041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0"/>
            <p:cNvSpPr/>
            <p:nvPr/>
          </p:nvSpPr>
          <p:spPr>
            <a:xfrm>
              <a:off x="570592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1"/>
            <p:cNvSpPr/>
            <p:nvPr/>
          </p:nvSpPr>
          <p:spPr>
            <a:xfrm>
              <a:off x="23868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2"/>
            <p:cNvSpPr/>
            <p:nvPr/>
          </p:nvSpPr>
          <p:spPr>
            <a:xfrm>
              <a:off x="26885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3"/>
            <p:cNvSpPr/>
            <p:nvPr/>
          </p:nvSpPr>
          <p:spPr>
            <a:xfrm>
              <a:off x="29903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4"/>
            <p:cNvSpPr/>
            <p:nvPr/>
          </p:nvSpPr>
          <p:spPr>
            <a:xfrm>
              <a:off x="32920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5"/>
            <p:cNvSpPr/>
            <p:nvPr/>
          </p:nvSpPr>
          <p:spPr>
            <a:xfrm>
              <a:off x="35937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6"/>
            <p:cNvSpPr/>
            <p:nvPr/>
          </p:nvSpPr>
          <p:spPr>
            <a:xfrm>
              <a:off x="38955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7"/>
            <p:cNvSpPr/>
            <p:nvPr/>
          </p:nvSpPr>
          <p:spPr>
            <a:xfrm>
              <a:off x="41972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8"/>
            <p:cNvSpPr/>
            <p:nvPr/>
          </p:nvSpPr>
          <p:spPr>
            <a:xfrm>
              <a:off x="449899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49"/>
            <p:cNvSpPr/>
            <p:nvPr/>
          </p:nvSpPr>
          <p:spPr>
            <a:xfrm>
              <a:off x="480072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0"/>
            <p:cNvSpPr/>
            <p:nvPr/>
          </p:nvSpPr>
          <p:spPr>
            <a:xfrm>
              <a:off x="510245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1"/>
            <p:cNvSpPr/>
            <p:nvPr/>
          </p:nvSpPr>
          <p:spPr>
            <a:xfrm>
              <a:off x="5404190" y="74517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7" name="rc52"/>
            <p:cNvSpPr/>
            <p:nvPr/>
          </p:nvSpPr>
          <p:spPr>
            <a:xfrm>
              <a:off x="570592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3"/>
            <p:cNvSpPr/>
            <p:nvPr/>
          </p:nvSpPr>
          <p:spPr>
            <a:xfrm>
              <a:off x="23868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4"/>
            <p:cNvSpPr/>
            <p:nvPr/>
          </p:nvSpPr>
          <p:spPr>
            <a:xfrm>
              <a:off x="26885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5"/>
            <p:cNvSpPr/>
            <p:nvPr/>
          </p:nvSpPr>
          <p:spPr>
            <a:xfrm>
              <a:off x="29903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6"/>
            <p:cNvSpPr/>
            <p:nvPr/>
          </p:nvSpPr>
          <p:spPr>
            <a:xfrm>
              <a:off x="32920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7"/>
            <p:cNvSpPr/>
            <p:nvPr/>
          </p:nvSpPr>
          <p:spPr>
            <a:xfrm>
              <a:off x="35937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8"/>
            <p:cNvSpPr/>
            <p:nvPr/>
          </p:nvSpPr>
          <p:spPr>
            <a:xfrm>
              <a:off x="38955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9"/>
            <p:cNvSpPr/>
            <p:nvPr/>
          </p:nvSpPr>
          <p:spPr>
            <a:xfrm>
              <a:off x="41972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0"/>
            <p:cNvSpPr/>
            <p:nvPr/>
          </p:nvSpPr>
          <p:spPr>
            <a:xfrm>
              <a:off x="4498990"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61"/>
            <p:cNvSpPr/>
            <p:nvPr/>
          </p:nvSpPr>
          <p:spPr>
            <a:xfrm>
              <a:off x="480072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2"/>
            <p:cNvSpPr/>
            <p:nvPr/>
          </p:nvSpPr>
          <p:spPr>
            <a:xfrm>
              <a:off x="510245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3"/>
            <p:cNvSpPr/>
            <p:nvPr/>
          </p:nvSpPr>
          <p:spPr>
            <a:xfrm>
              <a:off x="54041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4"/>
            <p:cNvSpPr/>
            <p:nvPr/>
          </p:nvSpPr>
          <p:spPr>
            <a:xfrm>
              <a:off x="5705923"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65"/>
            <p:cNvSpPr/>
            <p:nvPr/>
          </p:nvSpPr>
          <p:spPr>
            <a:xfrm>
              <a:off x="23868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6"/>
            <p:cNvSpPr/>
            <p:nvPr/>
          </p:nvSpPr>
          <p:spPr>
            <a:xfrm>
              <a:off x="26885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7"/>
            <p:cNvSpPr/>
            <p:nvPr/>
          </p:nvSpPr>
          <p:spPr>
            <a:xfrm>
              <a:off x="2990324"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68"/>
            <p:cNvSpPr/>
            <p:nvPr/>
          </p:nvSpPr>
          <p:spPr>
            <a:xfrm>
              <a:off x="32920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9"/>
            <p:cNvSpPr/>
            <p:nvPr/>
          </p:nvSpPr>
          <p:spPr>
            <a:xfrm>
              <a:off x="35937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0"/>
            <p:cNvSpPr/>
            <p:nvPr/>
          </p:nvSpPr>
          <p:spPr>
            <a:xfrm>
              <a:off x="38955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1"/>
            <p:cNvSpPr/>
            <p:nvPr/>
          </p:nvSpPr>
          <p:spPr>
            <a:xfrm>
              <a:off x="41972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2"/>
            <p:cNvSpPr/>
            <p:nvPr/>
          </p:nvSpPr>
          <p:spPr>
            <a:xfrm>
              <a:off x="44989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3"/>
            <p:cNvSpPr/>
            <p:nvPr/>
          </p:nvSpPr>
          <p:spPr>
            <a:xfrm>
              <a:off x="48007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4"/>
            <p:cNvSpPr/>
            <p:nvPr/>
          </p:nvSpPr>
          <p:spPr>
            <a:xfrm>
              <a:off x="510245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5"/>
            <p:cNvSpPr/>
            <p:nvPr/>
          </p:nvSpPr>
          <p:spPr>
            <a:xfrm>
              <a:off x="54041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6"/>
            <p:cNvSpPr/>
            <p:nvPr/>
          </p:nvSpPr>
          <p:spPr>
            <a:xfrm>
              <a:off x="57059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7"/>
            <p:cNvSpPr/>
            <p:nvPr/>
          </p:nvSpPr>
          <p:spPr>
            <a:xfrm>
              <a:off x="23868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8"/>
            <p:cNvSpPr/>
            <p:nvPr/>
          </p:nvSpPr>
          <p:spPr>
            <a:xfrm>
              <a:off x="26885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9"/>
            <p:cNvSpPr/>
            <p:nvPr/>
          </p:nvSpPr>
          <p:spPr>
            <a:xfrm>
              <a:off x="29903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0"/>
            <p:cNvSpPr/>
            <p:nvPr/>
          </p:nvSpPr>
          <p:spPr>
            <a:xfrm>
              <a:off x="32920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1"/>
            <p:cNvSpPr/>
            <p:nvPr/>
          </p:nvSpPr>
          <p:spPr>
            <a:xfrm>
              <a:off x="35937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2"/>
            <p:cNvSpPr/>
            <p:nvPr/>
          </p:nvSpPr>
          <p:spPr>
            <a:xfrm>
              <a:off x="3895524"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83"/>
            <p:cNvSpPr/>
            <p:nvPr/>
          </p:nvSpPr>
          <p:spPr>
            <a:xfrm>
              <a:off x="41972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4"/>
            <p:cNvSpPr/>
            <p:nvPr/>
          </p:nvSpPr>
          <p:spPr>
            <a:xfrm>
              <a:off x="44989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5"/>
            <p:cNvSpPr/>
            <p:nvPr/>
          </p:nvSpPr>
          <p:spPr>
            <a:xfrm>
              <a:off x="480072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6"/>
            <p:cNvSpPr/>
            <p:nvPr/>
          </p:nvSpPr>
          <p:spPr>
            <a:xfrm>
              <a:off x="510245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7"/>
            <p:cNvSpPr/>
            <p:nvPr/>
          </p:nvSpPr>
          <p:spPr>
            <a:xfrm>
              <a:off x="54041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8"/>
            <p:cNvSpPr/>
            <p:nvPr/>
          </p:nvSpPr>
          <p:spPr>
            <a:xfrm>
              <a:off x="570592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tx89"/>
            <p:cNvSpPr/>
            <p:nvPr/>
          </p:nvSpPr>
          <p:spPr>
            <a:xfrm>
              <a:off x="1441624" y="8453244"/>
              <a:ext cx="7537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NABATIYE</a:t>
              </a:r>
            </a:p>
          </p:txBody>
        </p:sp>
        <p:sp>
          <p:nvSpPr>
            <p:cNvPr id="705" name="tx90"/>
            <p:cNvSpPr/>
            <p:nvPr/>
          </p:nvSpPr>
          <p:spPr>
            <a:xfrm>
              <a:off x="1678707" y="8151511"/>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AKKAR</a:t>
              </a:r>
            </a:p>
          </p:txBody>
        </p:sp>
        <p:sp>
          <p:nvSpPr>
            <p:cNvPr id="706" name="tx91"/>
            <p:cNvSpPr/>
            <p:nvPr/>
          </p:nvSpPr>
          <p:spPr>
            <a:xfrm>
              <a:off x="713185" y="7846057"/>
              <a:ext cx="148217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BAALBECK HERMEL</a:t>
              </a:r>
            </a:p>
          </p:txBody>
        </p:sp>
        <p:sp>
          <p:nvSpPr>
            <p:cNvPr id="707" name="tx92"/>
            <p:cNvSpPr/>
            <p:nvPr/>
          </p:nvSpPr>
          <p:spPr>
            <a:xfrm>
              <a:off x="1661964" y="7544250"/>
              <a:ext cx="5334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a:t>
              </a:r>
            </a:p>
          </p:txBody>
        </p:sp>
        <p:sp>
          <p:nvSpPr>
            <p:cNvPr id="708" name="tx93"/>
            <p:cNvSpPr/>
            <p:nvPr/>
          </p:nvSpPr>
          <p:spPr>
            <a:xfrm>
              <a:off x="1687116" y="7246312"/>
              <a:ext cx="5082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BEKKA</a:t>
              </a:r>
            </a:p>
          </p:txBody>
        </p:sp>
        <p:sp>
          <p:nvSpPr>
            <p:cNvPr id="709" name="tx94"/>
            <p:cNvSpPr/>
            <p:nvPr/>
          </p:nvSpPr>
          <p:spPr>
            <a:xfrm>
              <a:off x="1263923" y="6940783"/>
              <a:ext cx="931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MONT LIBAN</a:t>
              </a:r>
            </a:p>
          </p:txBody>
        </p:sp>
        <p:sp>
          <p:nvSpPr>
            <p:cNvPr id="710" name="tx95"/>
            <p:cNvSpPr/>
            <p:nvPr/>
          </p:nvSpPr>
          <p:spPr>
            <a:xfrm>
              <a:off x="1653555" y="6639050"/>
              <a:ext cx="5418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a:t>
              </a:r>
            </a:p>
          </p:txBody>
        </p:sp>
        <p:sp>
          <p:nvSpPr>
            <p:cNvPr id="711" name="tx96"/>
            <p:cNvSpPr/>
            <p:nvPr/>
          </p:nvSpPr>
          <p:spPr>
            <a:xfrm rot="-2700000">
              <a:off x="20980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2" name="tx97"/>
            <p:cNvSpPr/>
            <p:nvPr/>
          </p:nvSpPr>
          <p:spPr>
            <a:xfrm rot="-2700000">
              <a:off x="23998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3" name="tx98"/>
            <p:cNvSpPr/>
            <p:nvPr/>
          </p:nvSpPr>
          <p:spPr>
            <a:xfrm rot="-2700000">
              <a:off x="27015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4" name="tx99"/>
            <p:cNvSpPr/>
            <p:nvPr/>
          </p:nvSpPr>
          <p:spPr>
            <a:xfrm rot="-2700000">
              <a:off x="30032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5" name="tx100"/>
            <p:cNvSpPr/>
            <p:nvPr/>
          </p:nvSpPr>
          <p:spPr>
            <a:xfrm rot="-2700000">
              <a:off x="33050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6" name="tx101"/>
            <p:cNvSpPr/>
            <p:nvPr/>
          </p:nvSpPr>
          <p:spPr>
            <a:xfrm rot="-2700000">
              <a:off x="36067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7" name="tx102"/>
            <p:cNvSpPr/>
            <p:nvPr/>
          </p:nvSpPr>
          <p:spPr>
            <a:xfrm rot="-2700000">
              <a:off x="3908462"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8" name="tx103"/>
            <p:cNvSpPr/>
            <p:nvPr/>
          </p:nvSpPr>
          <p:spPr>
            <a:xfrm rot="-2700000">
              <a:off x="421022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9" name="tx104"/>
            <p:cNvSpPr/>
            <p:nvPr/>
          </p:nvSpPr>
          <p:spPr>
            <a:xfrm rot="-2700000">
              <a:off x="45119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0" name="tx105"/>
            <p:cNvSpPr/>
            <p:nvPr/>
          </p:nvSpPr>
          <p:spPr>
            <a:xfrm rot="-2700000">
              <a:off x="481368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1" name="tx106"/>
            <p:cNvSpPr/>
            <p:nvPr/>
          </p:nvSpPr>
          <p:spPr>
            <a:xfrm rot="-2700000">
              <a:off x="511542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2" name="tx107"/>
            <p:cNvSpPr/>
            <p:nvPr/>
          </p:nvSpPr>
          <p:spPr>
            <a:xfrm rot="-2700000">
              <a:off x="541715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3" name="pic108"/>
            <p:cNvPicPr/>
            <p:nvPr/>
          </p:nvPicPr>
          <p:blipFill>
            <a:blip r:embed="rId2" cstate="print"/>
            <a:stretch>
              <a:fillRect/>
            </a:stretch>
          </p:blipFill>
          <p:spPr>
            <a:xfrm>
              <a:off x="3117257" y="9500145"/>
              <a:ext cx="2160000" cy="144000"/>
            </a:xfrm>
            <a:prstGeom prst="rect">
              <a:avLst/>
            </a:prstGeom>
          </p:spPr>
        </p:pic>
        <p:sp>
          <p:nvSpPr>
            <p:cNvPr id="724" name="pl109"/>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10"/>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11"/>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12"/>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113"/>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114"/>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115"/>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16"/>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17"/>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pl118"/>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4" name="pl119"/>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5" name="pl120"/>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6" name="tx121"/>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7" name="tx122"/>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8" name="tx123"/>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9" name="tx124"/>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40" name="tx125"/>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41" name="tx126"/>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42" name="tx12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Lesotho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62673"/>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06530"/>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1142"/>
              <a:ext cx="237118"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39989"/>
              <a:ext cx="237118" cy="245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73827"/>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73827"/>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448874"/>
              <a:ext cx="237118" cy="836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170046"/>
              <a:ext cx="237118" cy="1115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17305"/>
              <a:ext cx="237118" cy="368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9" name="pg58"/>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4192353"/>
              <a:ext cx="237118" cy="10930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3177419"/>
              <a:ext cx="237118" cy="20633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4074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2876285"/>
              <a:ext cx="237118" cy="2364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4136587"/>
              <a:ext cx="237118" cy="1126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4727702"/>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4839233"/>
              <a:ext cx="237118" cy="423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4671936"/>
              <a:ext cx="237118" cy="613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40367"/>
              <a:ext cx="237118" cy="144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19" name="pg118"/>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4638477"/>
              <a:ext cx="237118" cy="646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616171"/>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526946"/>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4582712"/>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761161"/>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pg172"/>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4" name="tx173"/>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75" name="pg174"/>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6" name="tx175"/>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77" name="rc17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8" name="rc177"/>
            <p:cNvSpPr/>
            <p:nvPr/>
          </p:nvSpPr>
          <p:spPr>
            <a:xfrm>
              <a:off x="11542672" y="2153563"/>
              <a:ext cx="3214267" cy="3131794"/>
            </a:xfrm>
            <a:prstGeom prst="rect">
              <a:avLst/>
            </a:prstGeom>
            <a:solidFill>
              <a:srgbClr val="FFFFFF">
                <a:alpha val="100000"/>
              </a:srgbClr>
            </a:solidFill>
          </p:spPr>
          <p:txBody>
            <a:bodyPr/>
            <a:lstStyle/>
            <a:p/>
          </p:txBody>
        </p:sp>
        <p:sp>
          <p:nvSpPr>
            <p:cNvPr id="179" name="pl178"/>
            <p:cNvSpPr/>
            <p:nvPr/>
          </p:nvSpPr>
          <p:spPr>
            <a:xfrm>
              <a:off x="11542672"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0" name="pl179"/>
            <p:cNvSpPr/>
            <p:nvPr/>
          </p:nvSpPr>
          <p:spPr>
            <a:xfrm>
              <a:off x="11542672"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2" name="pl18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3" name="pl182"/>
            <p:cNvSpPr/>
            <p:nvPr/>
          </p:nvSpPr>
          <p:spPr>
            <a:xfrm>
              <a:off x="11542672"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rc184"/>
            <p:cNvSpPr/>
            <p:nvPr/>
          </p:nvSpPr>
          <p:spPr>
            <a:xfrm>
              <a:off x="11582191"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82191"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82191"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4671936"/>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4727702"/>
              <a:ext cx="237118" cy="557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4961917"/>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928458"/>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2644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2644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5062295"/>
              <a:ext cx="237118" cy="211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8990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8990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53372"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53372"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5129214"/>
              <a:ext cx="237118" cy="122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4170046"/>
              <a:ext cx="237118" cy="959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5240745"/>
              <a:ext cx="237118" cy="446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52407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0" name="pg229"/>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232" name="pg231"/>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756939" y="2153563"/>
              <a:ext cx="3214267" cy="3131794"/>
            </a:xfrm>
            <a:prstGeom prst="rect">
              <a:avLst/>
            </a:prstGeom>
            <a:solidFill>
              <a:srgbClr val="FFFFFF">
                <a:alpha val="100000"/>
              </a:srgbClr>
            </a:solidFill>
          </p:spPr>
          <p:txBody>
            <a:bodyPr/>
            <a:lstStyle/>
            <a:p/>
          </p:txBody>
        </p:sp>
        <p:sp>
          <p:nvSpPr>
            <p:cNvPr id="236" name="pl235"/>
            <p:cNvSpPr/>
            <p:nvPr/>
          </p:nvSpPr>
          <p:spPr>
            <a:xfrm>
              <a:off x="1475693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rc241"/>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4616171"/>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4750008"/>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4482334"/>
              <a:ext cx="237118" cy="7695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4571558"/>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4660783"/>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4928458"/>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516267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40711"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90417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90417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904176"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904176" y="527420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pg277"/>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9" name="tx278"/>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280" name="pg27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1" name="rc28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2" name="tx28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tx29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30614" y="40847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9" name="tx408"/>
            <p:cNvSpPr/>
            <p:nvPr/>
          </p:nvSpPr>
          <p:spPr>
            <a:xfrm>
              <a:off x="1230614" y="29694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0" name="pl40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4170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411"/>
            <p:cNvSpPr/>
            <p:nvPr/>
          </p:nvSpPr>
          <p:spPr>
            <a:xfrm>
              <a:off x="1865074" y="30547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p:txBody>
        </p:sp>
        <p:sp>
          <p:nvSpPr>
            <p:cNvPr id="415" name="rc414"/>
            <p:cNvSpPr/>
            <p:nvPr/>
          </p:nvSpPr>
          <p:spPr>
            <a:xfrm>
              <a:off x="18179974" y="2223153"/>
              <a:ext cx="274319" cy="274319"/>
            </a:xfrm>
            <a:prstGeom prst="rect">
              <a:avLst/>
            </a:prstGeom>
            <a:solidFill>
              <a:srgbClr val="FFFFFF">
                <a:alpha val="100000"/>
              </a:srgbClr>
            </a:solidFill>
          </p:spPr>
          <p:txBody>
            <a:bodyPr/>
            <a:lstStyle/>
            <a:p/>
          </p:txBody>
        </p:sp>
        <p:sp>
          <p:nvSpPr>
            <p:cNvPr id="416" name="pg4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7" name="tx4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p:txBody>
        </p:sp>
        <p:sp>
          <p:nvSpPr>
            <p:cNvPr id="419" name="rc418"/>
            <p:cNvSpPr/>
            <p:nvPr/>
          </p:nvSpPr>
          <p:spPr>
            <a:xfrm>
              <a:off x="18179974" y="2775829"/>
              <a:ext cx="274319" cy="274319"/>
            </a:xfrm>
            <a:prstGeom prst="rect">
              <a:avLst/>
            </a:prstGeom>
            <a:solidFill>
              <a:srgbClr val="FFFFFF">
                <a:alpha val="100000"/>
              </a:srgbClr>
            </a:solidFill>
          </p:spPr>
          <p:txBody>
            <a:bodyPr/>
            <a:lstStyle/>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050149"/>
              <a:ext cx="274319" cy="274319"/>
            </a:xfrm>
            <a:prstGeom prst="rect">
              <a:avLst/>
            </a:prstGeom>
            <a:solidFill>
              <a:srgbClr val="FFFFFF">
                <a:alpha val="100000"/>
              </a:srgbClr>
            </a:solidFill>
          </p:spPr>
          <p:txBody>
            <a:bodyPr/>
            <a:lstStyle/>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324469"/>
              <a:ext cx="274319" cy="274320"/>
            </a:xfrm>
            <a:prstGeom prst="rect">
              <a:avLst/>
            </a:prstGeom>
            <a:solidFill>
              <a:srgbClr val="FFFFFF">
                <a:alpha val="100000"/>
              </a:srgbClr>
            </a:solidFill>
          </p:spPr>
          <p:txBody>
            <a:bodyPr/>
            <a:lstStyle/>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598789"/>
              <a:ext cx="274319" cy="274320"/>
            </a:xfrm>
            <a:prstGeom prst="rect">
              <a:avLst/>
            </a:prstGeom>
            <a:solidFill>
              <a:srgbClr val="FFFFFF">
                <a:alpha val="100000"/>
              </a:srgbClr>
            </a:solidFill>
          </p:spPr>
          <p:txBody>
            <a:bodyPr/>
            <a:lstStyle/>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7" name="tx4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7068913" y="6510025"/>
              <a:ext cx="4276698" cy="2788960"/>
            </a:xfrm>
            <a:prstGeom prst="rect">
              <a:avLst/>
            </a:prstGeom>
            <a:solidFill>
              <a:srgbClr val="FFFFFF">
                <a:alpha val="100000"/>
              </a:srgbClr>
            </a:solidFill>
          </p:spPr>
          <p:txBody>
            <a:bodyPr/>
            <a:lstStyle/>
            <a:p/>
          </p:txBody>
        </p:sp>
        <p:sp>
          <p:nvSpPr>
            <p:cNvPr id="435" name="pl6"/>
            <p:cNvSpPr/>
            <p:nvPr/>
          </p:nvSpPr>
          <p:spPr>
            <a:xfrm>
              <a:off x="7068913" y="874964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6" name="pl7"/>
            <p:cNvSpPr/>
            <p:nvPr/>
          </p:nvSpPr>
          <p:spPr>
            <a:xfrm>
              <a:off x="7068913"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7" name="pl8"/>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8"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9" name="pl10"/>
            <p:cNvSpPr/>
            <p:nvPr/>
          </p:nvSpPr>
          <p:spPr>
            <a:xfrm>
              <a:off x="7068913" y="832707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0" name="pl11"/>
            <p:cNvSpPr/>
            <p:nvPr/>
          </p:nvSpPr>
          <p:spPr>
            <a:xfrm>
              <a:off x="7068913"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1" name="pl12"/>
            <p:cNvSpPr/>
            <p:nvPr/>
          </p:nvSpPr>
          <p:spPr>
            <a:xfrm>
              <a:off x="7068913"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2" name="rc13"/>
            <p:cNvSpPr/>
            <p:nvPr/>
          </p:nvSpPr>
          <p:spPr>
            <a:xfrm>
              <a:off x="7217409"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rc14"/>
            <p:cNvSpPr/>
            <p:nvPr/>
          </p:nvSpPr>
          <p:spPr>
            <a:xfrm>
              <a:off x="7811395"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15"/>
            <p:cNvSpPr/>
            <p:nvPr/>
          </p:nvSpPr>
          <p:spPr>
            <a:xfrm>
              <a:off x="8405381" y="8496103"/>
              <a:ext cx="415790" cy="6761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5" name="rc16"/>
            <p:cNvSpPr/>
            <p:nvPr/>
          </p:nvSpPr>
          <p:spPr>
            <a:xfrm>
              <a:off x="8999367"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17"/>
            <p:cNvSpPr/>
            <p:nvPr/>
          </p:nvSpPr>
          <p:spPr>
            <a:xfrm>
              <a:off x="9593353"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18"/>
            <p:cNvSpPr/>
            <p:nvPr/>
          </p:nvSpPr>
          <p:spPr>
            <a:xfrm>
              <a:off x="7811395" y="8834159"/>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19"/>
            <p:cNvSpPr/>
            <p:nvPr/>
          </p:nvSpPr>
          <p:spPr>
            <a:xfrm>
              <a:off x="8405381" y="8327075"/>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0"/>
            <p:cNvSpPr/>
            <p:nvPr/>
          </p:nvSpPr>
          <p:spPr>
            <a:xfrm>
              <a:off x="8999367" y="8158047"/>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21"/>
            <p:cNvSpPr/>
            <p:nvPr/>
          </p:nvSpPr>
          <p:spPr>
            <a:xfrm>
              <a:off x="7811395" y="8327075"/>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2"/>
            <p:cNvSpPr/>
            <p:nvPr/>
          </p:nvSpPr>
          <p:spPr>
            <a:xfrm>
              <a:off x="8405381" y="6636796"/>
              <a:ext cx="415790" cy="16902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3"/>
            <p:cNvSpPr/>
            <p:nvPr/>
          </p:nvSpPr>
          <p:spPr>
            <a:xfrm>
              <a:off x="8999367" y="7650963"/>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24"/>
            <p:cNvSpPr/>
            <p:nvPr/>
          </p:nvSpPr>
          <p:spPr>
            <a:xfrm>
              <a:off x="9593353" y="8496103"/>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pl25"/>
            <p:cNvSpPr/>
            <p:nvPr/>
          </p:nvSpPr>
          <p:spPr>
            <a:xfrm>
              <a:off x="7425304" y="6867288"/>
              <a:ext cx="2375943" cy="1948061"/>
            </a:xfrm>
            <a:custGeom>
              <a:avLst/>
              <a:pathLst>
                <a:path w="2375943" h="1948061">
                  <a:moveTo>
                    <a:pt x="0" y="1515625"/>
                  </a:moveTo>
                  <a:lnTo>
                    <a:pt x="593985" y="1297308"/>
                  </a:lnTo>
                  <a:lnTo>
                    <a:pt x="1187971" y="0"/>
                  </a:lnTo>
                  <a:lnTo>
                    <a:pt x="1781957" y="911054"/>
                  </a:lnTo>
                  <a:lnTo>
                    <a:pt x="2375943" y="1948061"/>
                  </a:lnTo>
                </a:path>
              </a:pathLst>
            </a:custGeom>
            <a:ln w="40651" cap="flat">
              <a:solidFill>
                <a:srgbClr val="000000">
                  <a:alpha val="100000"/>
                </a:srgbClr>
              </a:solidFill>
              <a:prstDash val="solid"/>
              <a:round/>
            </a:ln>
          </p:spPr>
          <p:txBody>
            <a:bodyPr/>
            <a:lstStyle/>
            <a:p/>
          </p:txBody>
        </p:sp>
        <p:sp>
          <p:nvSpPr>
            <p:cNvPr id="455"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6"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7" name="tx28"/>
            <p:cNvSpPr/>
            <p:nvPr/>
          </p:nvSpPr>
          <p:spPr>
            <a:xfrm>
              <a:off x="6843756" y="8326703"/>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58" name="tx29"/>
            <p:cNvSpPr/>
            <p:nvPr/>
          </p:nvSpPr>
          <p:spPr>
            <a:xfrm>
              <a:off x="6801340" y="74796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9" name="tx30"/>
            <p:cNvSpPr/>
            <p:nvPr/>
          </p:nvSpPr>
          <p:spPr>
            <a:xfrm>
              <a:off x="6801340" y="66344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60"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2"/>
            <p:cNvSpPr/>
            <p:nvPr/>
          </p:nvSpPr>
          <p:spPr>
            <a:xfrm>
              <a:off x="7034118"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3"/>
            <p:cNvSpPr/>
            <p:nvPr/>
          </p:nvSpPr>
          <p:spPr>
            <a:xfrm>
              <a:off x="7034118"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4"/>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36"/>
            <p:cNvSpPr/>
            <p:nvPr/>
          </p:nvSpPr>
          <p:spPr>
            <a:xfrm>
              <a:off x="11345612" y="83325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37"/>
            <p:cNvSpPr/>
            <p:nvPr/>
          </p:nvSpPr>
          <p:spPr>
            <a:xfrm>
              <a:off x="11345612" y="74928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38"/>
            <p:cNvSpPr/>
            <p:nvPr/>
          </p:nvSpPr>
          <p:spPr>
            <a:xfrm>
              <a:off x="11345612" y="66531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40"/>
            <p:cNvSpPr/>
            <p:nvPr/>
          </p:nvSpPr>
          <p:spPr>
            <a:xfrm>
              <a:off x="11443669" y="83302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41"/>
            <p:cNvSpPr/>
            <p:nvPr/>
          </p:nvSpPr>
          <p:spPr>
            <a:xfrm>
              <a:off x="11443669" y="74905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42"/>
            <p:cNvSpPr/>
            <p:nvPr/>
          </p:nvSpPr>
          <p:spPr>
            <a:xfrm>
              <a:off x="11443669" y="665086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2"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0"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1"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2"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3"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4"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5"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7"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8"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9"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0" name="rc61"/>
            <p:cNvSpPr/>
            <p:nvPr/>
          </p:nvSpPr>
          <p:spPr>
            <a:xfrm>
              <a:off x="7065874" y="10217410"/>
              <a:ext cx="1051268" cy="182880"/>
            </a:xfrm>
            <a:prstGeom prst="rect">
              <a:avLst/>
            </a:prstGeom>
            <a:solidFill>
              <a:srgbClr val="FFFFFF">
                <a:alpha val="100000"/>
              </a:srgbClr>
            </a:solidFill>
          </p:spPr>
          <p:txBody>
            <a:bodyPr/>
            <a:lstStyle/>
            <a:p/>
          </p:txBody>
        </p:sp>
        <p:sp>
          <p:nvSpPr>
            <p:cNvPr id="491" name="rc62"/>
            <p:cNvSpPr/>
            <p:nvPr/>
          </p:nvSpPr>
          <p:spPr>
            <a:xfrm>
              <a:off x="7065874" y="10217410"/>
              <a:ext cx="182879" cy="182880"/>
            </a:xfrm>
            <a:prstGeom prst="rect">
              <a:avLst/>
            </a:prstGeom>
            <a:solidFill>
              <a:srgbClr val="FFFFFF">
                <a:alpha val="100000"/>
              </a:srgbClr>
            </a:solidFill>
          </p:spPr>
          <p:txBody>
            <a:bodyPr/>
            <a:lstStyle/>
            <a:p/>
          </p:txBody>
        </p:sp>
        <p:sp>
          <p:nvSpPr>
            <p:cNvPr id="492" name="pl63"/>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3" name="tx64"/>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4" name="rc65"/>
            <p:cNvSpPr/>
            <p:nvPr/>
          </p:nvSpPr>
          <p:spPr>
            <a:xfrm>
              <a:off x="8297142" y="10217410"/>
              <a:ext cx="3051508" cy="182880"/>
            </a:xfrm>
            <a:prstGeom prst="rect">
              <a:avLst/>
            </a:prstGeom>
            <a:solidFill>
              <a:srgbClr val="FFFFFF">
                <a:alpha val="100000"/>
              </a:srgbClr>
            </a:solidFill>
          </p:spPr>
          <p:txBody>
            <a:bodyPr/>
            <a:lstStyle/>
            <a:p/>
          </p:txBody>
        </p:sp>
        <p:sp>
          <p:nvSpPr>
            <p:cNvPr id="495" name="rc66"/>
            <p:cNvSpPr/>
            <p:nvPr/>
          </p:nvSpPr>
          <p:spPr>
            <a:xfrm>
              <a:off x="8297142" y="10217410"/>
              <a:ext cx="182880" cy="182880"/>
            </a:xfrm>
            <a:prstGeom prst="rect">
              <a:avLst/>
            </a:prstGeom>
            <a:solidFill>
              <a:srgbClr val="FFFFFF">
                <a:alpha val="100000"/>
              </a:srgbClr>
            </a:solidFill>
          </p:spPr>
          <p:txBody>
            <a:bodyPr/>
            <a:lstStyle/>
            <a:p/>
          </p:txBody>
        </p:sp>
        <p:sp>
          <p:nvSpPr>
            <p:cNvPr id="496" name="rc67"/>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68"/>
            <p:cNvSpPr/>
            <p:nvPr/>
          </p:nvSpPr>
          <p:spPr>
            <a:xfrm>
              <a:off x="9388382" y="10217410"/>
              <a:ext cx="182879" cy="182880"/>
            </a:xfrm>
            <a:prstGeom prst="rect">
              <a:avLst/>
            </a:prstGeom>
            <a:solidFill>
              <a:srgbClr val="FFFFFF">
                <a:alpha val="100000"/>
              </a:srgbClr>
            </a:solidFill>
          </p:spPr>
          <p:txBody>
            <a:bodyPr/>
            <a:lstStyle/>
            <a:p/>
          </p:txBody>
        </p:sp>
        <p:sp>
          <p:nvSpPr>
            <p:cNvPr id="498" name="rc69"/>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70"/>
            <p:cNvSpPr/>
            <p:nvPr/>
          </p:nvSpPr>
          <p:spPr>
            <a:xfrm>
              <a:off x="10314423" y="10217410"/>
              <a:ext cx="182879" cy="182880"/>
            </a:xfrm>
            <a:prstGeom prst="rect">
              <a:avLst/>
            </a:prstGeom>
            <a:solidFill>
              <a:srgbClr val="FFFFFF">
                <a:alpha val="100000"/>
              </a:srgbClr>
            </a:solidFill>
          </p:spPr>
          <p:txBody>
            <a:bodyPr/>
            <a:lstStyle/>
            <a:p/>
          </p:txBody>
        </p:sp>
        <p:sp>
          <p:nvSpPr>
            <p:cNvPr id="500" name="rc71"/>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tx72"/>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2" name="tx73"/>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74"/>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4" name="tx7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5" name=""/>
          <p:cNvGrpSpPr/>
          <p:nvPr/>
        </p:nvGrpSpPr>
        <p:grpSpPr>
          <a:xfrm>
            <a:off x="12527280" y="6217920"/>
            <a:ext cx="5486400" cy="4297680"/>
            <a:chOff x="12527280" y="6217920"/>
            <a:chExt cx="5486400" cy="4297680"/>
          </a:xfrm>
        </p:grpSpPr>
        <p:sp>
          <p:nvSpPr>
            <p:cNvPr id="50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7"/>
            <p:cNvSpPr/>
            <p:nvPr/>
          </p:nvSpPr>
          <p:spPr>
            <a:xfrm>
              <a:off x="13325144" y="6817315"/>
              <a:ext cx="4510689" cy="588972"/>
            </a:xfrm>
            <a:custGeom>
              <a:avLst/>
              <a:pathLst>
                <a:path w="4510689" h="588972">
                  <a:moveTo>
                    <a:pt x="0" y="486542"/>
                  </a:moveTo>
                  <a:lnTo>
                    <a:pt x="180427" y="588972"/>
                  </a:lnTo>
                  <a:lnTo>
                    <a:pt x="360855" y="384112"/>
                  </a:lnTo>
                  <a:lnTo>
                    <a:pt x="541282" y="204859"/>
                  </a:lnTo>
                  <a:lnTo>
                    <a:pt x="721710" y="230467"/>
                  </a:lnTo>
                  <a:lnTo>
                    <a:pt x="902137" y="256074"/>
                  </a:lnTo>
                  <a:lnTo>
                    <a:pt x="1082565" y="281682"/>
                  </a:lnTo>
                  <a:lnTo>
                    <a:pt x="1262993" y="307289"/>
                  </a:lnTo>
                  <a:lnTo>
                    <a:pt x="1443420" y="332897"/>
                  </a:lnTo>
                  <a:lnTo>
                    <a:pt x="1623848" y="230467"/>
                  </a:lnTo>
                  <a:lnTo>
                    <a:pt x="1804275" y="128037"/>
                  </a:lnTo>
                  <a:lnTo>
                    <a:pt x="1984703" y="25607"/>
                  </a:lnTo>
                  <a:lnTo>
                    <a:pt x="2165131" y="51214"/>
                  </a:lnTo>
                  <a:lnTo>
                    <a:pt x="2345558" y="76822"/>
                  </a:lnTo>
                  <a:lnTo>
                    <a:pt x="2525986" y="25607"/>
                  </a:lnTo>
                  <a:lnTo>
                    <a:pt x="2706413" y="0"/>
                  </a:lnTo>
                  <a:lnTo>
                    <a:pt x="2886841" y="76822"/>
                  </a:lnTo>
                  <a:lnTo>
                    <a:pt x="3067268" y="102429"/>
                  </a:lnTo>
                  <a:lnTo>
                    <a:pt x="3247696" y="102429"/>
                  </a:lnTo>
                  <a:lnTo>
                    <a:pt x="3428124" y="76822"/>
                  </a:lnTo>
                  <a:lnTo>
                    <a:pt x="3608551" y="76822"/>
                  </a:lnTo>
                  <a:lnTo>
                    <a:pt x="3788979" y="76822"/>
                  </a:lnTo>
                  <a:lnTo>
                    <a:pt x="3969406" y="230467"/>
                  </a:lnTo>
                  <a:lnTo>
                    <a:pt x="4149834" y="435327"/>
                  </a:lnTo>
                  <a:lnTo>
                    <a:pt x="4330262" y="76822"/>
                  </a:lnTo>
                  <a:lnTo>
                    <a:pt x="4510689" y="332897"/>
                  </a:lnTo>
                </a:path>
              </a:pathLst>
            </a:custGeom>
            <a:ln w="32521" cap="flat">
              <a:solidFill>
                <a:srgbClr val="5EB0E8">
                  <a:alpha val="100000"/>
                </a:srgbClr>
              </a:solidFill>
              <a:prstDash val="solid"/>
              <a:round/>
            </a:ln>
          </p:spPr>
          <p:txBody>
            <a:bodyPr/>
            <a:lstStyle/>
            <a:p/>
          </p:txBody>
        </p:sp>
        <p:sp>
          <p:nvSpPr>
            <p:cNvPr id="521" name="pl18"/>
            <p:cNvSpPr/>
            <p:nvPr/>
          </p:nvSpPr>
          <p:spPr>
            <a:xfrm>
              <a:off x="13505572" y="7098997"/>
              <a:ext cx="4330262" cy="921869"/>
            </a:xfrm>
            <a:custGeom>
              <a:avLst/>
              <a:pathLst>
                <a:path w="4330262" h="921869">
                  <a:moveTo>
                    <a:pt x="0" y="921869"/>
                  </a:moveTo>
                  <a:lnTo>
                    <a:pt x="180427" y="819439"/>
                  </a:lnTo>
                  <a:lnTo>
                    <a:pt x="360855" y="896262"/>
                  </a:lnTo>
                  <a:lnTo>
                    <a:pt x="541282" y="665794"/>
                  </a:lnTo>
                  <a:lnTo>
                    <a:pt x="721710" y="358504"/>
                  </a:lnTo>
                  <a:lnTo>
                    <a:pt x="902137" y="51214"/>
                  </a:lnTo>
                  <a:lnTo>
                    <a:pt x="1082565" y="51214"/>
                  </a:lnTo>
                  <a:lnTo>
                    <a:pt x="1262993" y="51214"/>
                  </a:lnTo>
                  <a:lnTo>
                    <a:pt x="1443420" y="25607"/>
                  </a:lnTo>
                  <a:lnTo>
                    <a:pt x="1623848" y="25607"/>
                  </a:lnTo>
                  <a:lnTo>
                    <a:pt x="1804275" y="0"/>
                  </a:lnTo>
                  <a:lnTo>
                    <a:pt x="1984703" y="0"/>
                  </a:lnTo>
                  <a:lnTo>
                    <a:pt x="2165131" y="76822"/>
                  </a:lnTo>
                  <a:lnTo>
                    <a:pt x="2345558" y="102429"/>
                  </a:lnTo>
                  <a:lnTo>
                    <a:pt x="2525986" y="179252"/>
                  </a:lnTo>
                  <a:lnTo>
                    <a:pt x="2706413" y="204859"/>
                  </a:lnTo>
                  <a:lnTo>
                    <a:pt x="2886841" y="307289"/>
                  </a:lnTo>
                  <a:lnTo>
                    <a:pt x="3067268" y="332897"/>
                  </a:lnTo>
                  <a:lnTo>
                    <a:pt x="3247696" y="409719"/>
                  </a:lnTo>
                  <a:lnTo>
                    <a:pt x="3428124" y="435327"/>
                  </a:lnTo>
                  <a:lnTo>
                    <a:pt x="3608551" y="384112"/>
                  </a:lnTo>
                  <a:lnTo>
                    <a:pt x="3788979" y="486542"/>
                  </a:lnTo>
                  <a:lnTo>
                    <a:pt x="3969406" y="256074"/>
                  </a:lnTo>
                  <a:lnTo>
                    <a:pt x="4149834" y="204859"/>
                  </a:lnTo>
                  <a:lnTo>
                    <a:pt x="4330262" y="307289"/>
                  </a:lnTo>
                </a:path>
              </a:pathLst>
            </a:custGeom>
            <a:ln w="32521" cap="flat">
              <a:solidFill>
                <a:srgbClr val="00A173">
                  <a:alpha val="100000"/>
                </a:srgbClr>
              </a:solidFill>
              <a:prstDash val="solid"/>
              <a:round/>
            </a:ln>
          </p:spPr>
          <p:txBody>
            <a:bodyPr/>
            <a:lstStyle/>
            <a:p/>
          </p:txBody>
        </p:sp>
        <p:sp>
          <p:nvSpPr>
            <p:cNvPr id="52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4"/>
            <p:cNvSpPr/>
            <p:nvPr/>
          </p:nvSpPr>
          <p:spPr>
            <a:xfrm>
              <a:off x="14005791" y="9941072"/>
              <a:ext cx="3149396" cy="504938"/>
            </a:xfrm>
            <a:prstGeom prst="rect">
              <a:avLst/>
            </a:prstGeom>
            <a:solidFill>
              <a:srgbClr val="FFFFFF">
                <a:alpha val="100000"/>
              </a:srgbClr>
            </a:solidFill>
          </p:spPr>
          <p:txBody>
            <a:bodyPr/>
            <a:lstStyle/>
            <a:p/>
          </p:txBody>
        </p:sp>
        <p:sp>
          <p:nvSpPr>
            <p:cNvPr id="58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3" name=""/>
          <p:cNvGrpSpPr/>
          <p:nvPr/>
        </p:nvGrpSpPr>
        <p:grpSpPr>
          <a:xfrm>
            <a:off x="594360" y="6217920"/>
            <a:ext cx="5562295" cy="3895679"/>
            <a:chOff x="594360" y="6217920"/>
            <a:chExt cx="5562295" cy="3895679"/>
          </a:xfrm>
        </p:grpSpPr>
        <p:sp>
          <p:nvSpPr>
            <p:cNvPr id="594"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5" name="rc4"/>
            <p:cNvSpPr/>
            <p:nvPr/>
          </p:nvSpPr>
          <p:spPr>
            <a:xfrm>
              <a:off x="22916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6" name="rc5"/>
            <p:cNvSpPr/>
            <p:nvPr/>
          </p:nvSpPr>
          <p:spPr>
            <a:xfrm>
              <a:off x="2320707"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97" name="rc6"/>
            <p:cNvSpPr/>
            <p:nvPr/>
          </p:nvSpPr>
          <p:spPr>
            <a:xfrm>
              <a:off x="2611575"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8" name="rc7"/>
            <p:cNvSpPr/>
            <p:nvPr/>
          </p:nvSpPr>
          <p:spPr>
            <a:xfrm>
              <a:off x="2902443"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9" name="rc8"/>
            <p:cNvSpPr/>
            <p:nvPr/>
          </p:nvSpPr>
          <p:spPr>
            <a:xfrm>
              <a:off x="319331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9"/>
            <p:cNvSpPr/>
            <p:nvPr/>
          </p:nvSpPr>
          <p:spPr>
            <a:xfrm>
              <a:off x="34841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0"/>
            <p:cNvSpPr/>
            <p:nvPr/>
          </p:nvSpPr>
          <p:spPr>
            <a:xfrm>
              <a:off x="377504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1"/>
            <p:cNvSpPr/>
            <p:nvPr/>
          </p:nvSpPr>
          <p:spPr>
            <a:xfrm>
              <a:off x="4065916"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3" name="rc12"/>
            <p:cNvSpPr/>
            <p:nvPr/>
          </p:nvSpPr>
          <p:spPr>
            <a:xfrm>
              <a:off x="4356784"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13"/>
            <p:cNvSpPr/>
            <p:nvPr/>
          </p:nvSpPr>
          <p:spPr>
            <a:xfrm>
              <a:off x="4647652"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05" name="rc14"/>
            <p:cNvSpPr/>
            <p:nvPr/>
          </p:nvSpPr>
          <p:spPr>
            <a:xfrm>
              <a:off x="493852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5"/>
            <p:cNvSpPr/>
            <p:nvPr/>
          </p:nvSpPr>
          <p:spPr>
            <a:xfrm>
              <a:off x="522938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6"/>
            <p:cNvSpPr/>
            <p:nvPr/>
          </p:nvSpPr>
          <p:spPr>
            <a:xfrm>
              <a:off x="55202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7"/>
            <p:cNvSpPr/>
            <p:nvPr/>
          </p:nvSpPr>
          <p:spPr>
            <a:xfrm>
              <a:off x="232070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8"/>
            <p:cNvSpPr/>
            <p:nvPr/>
          </p:nvSpPr>
          <p:spPr>
            <a:xfrm>
              <a:off x="2611575" y="6836306"/>
              <a:ext cx="290868" cy="290868"/>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10" name="rc19"/>
            <p:cNvSpPr/>
            <p:nvPr/>
          </p:nvSpPr>
          <p:spPr>
            <a:xfrm>
              <a:off x="2902443"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20"/>
            <p:cNvSpPr/>
            <p:nvPr/>
          </p:nvSpPr>
          <p:spPr>
            <a:xfrm>
              <a:off x="319331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1"/>
            <p:cNvSpPr/>
            <p:nvPr/>
          </p:nvSpPr>
          <p:spPr>
            <a:xfrm>
              <a:off x="348418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2"/>
            <p:cNvSpPr/>
            <p:nvPr/>
          </p:nvSpPr>
          <p:spPr>
            <a:xfrm>
              <a:off x="377504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3"/>
            <p:cNvSpPr/>
            <p:nvPr/>
          </p:nvSpPr>
          <p:spPr>
            <a:xfrm>
              <a:off x="40659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4"/>
            <p:cNvSpPr/>
            <p:nvPr/>
          </p:nvSpPr>
          <p:spPr>
            <a:xfrm>
              <a:off x="43567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25"/>
            <p:cNvSpPr/>
            <p:nvPr/>
          </p:nvSpPr>
          <p:spPr>
            <a:xfrm>
              <a:off x="464765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6"/>
            <p:cNvSpPr/>
            <p:nvPr/>
          </p:nvSpPr>
          <p:spPr>
            <a:xfrm>
              <a:off x="493852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7"/>
            <p:cNvSpPr/>
            <p:nvPr/>
          </p:nvSpPr>
          <p:spPr>
            <a:xfrm>
              <a:off x="522938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28"/>
            <p:cNvSpPr/>
            <p:nvPr/>
          </p:nvSpPr>
          <p:spPr>
            <a:xfrm>
              <a:off x="55202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9"/>
            <p:cNvSpPr/>
            <p:nvPr/>
          </p:nvSpPr>
          <p:spPr>
            <a:xfrm>
              <a:off x="232070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30"/>
            <p:cNvSpPr/>
            <p:nvPr/>
          </p:nvSpPr>
          <p:spPr>
            <a:xfrm>
              <a:off x="261157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1"/>
            <p:cNvSpPr/>
            <p:nvPr/>
          </p:nvSpPr>
          <p:spPr>
            <a:xfrm>
              <a:off x="2902443" y="7127174"/>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23" name="rc32"/>
            <p:cNvSpPr/>
            <p:nvPr/>
          </p:nvSpPr>
          <p:spPr>
            <a:xfrm>
              <a:off x="319331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3"/>
            <p:cNvSpPr/>
            <p:nvPr/>
          </p:nvSpPr>
          <p:spPr>
            <a:xfrm>
              <a:off x="348418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4"/>
            <p:cNvSpPr/>
            <p:nvPr/>
          </p:nvSpPr>
          <p:spPr>
            <a:xfrm>
              <a:off x="377504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5"/>
            <p:cNvSpPr/>
            <p:nvPr/>
          </p:nvSpPr>
          <p:spPr>
            <a:xfrm>
              <a:off x="406591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6"/>
            <p:cNvSpPr/>
            <p:nvPr/>
          </p:nvSpPr>
          <p:spPr>
            <a:xfrm>
              <a:off x="4356784" y="7127174"/>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28" name="rc37"/>
            <p:cNvSpPr/>
            <p:nvPr/>
          </p:nvSpPr>
          <p:spPr>
            <a:xfrm>
              <a:off x="464765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8"/>
            <p:cNvSpPr/>
            <p:nvPr/>
          </p:nvSpPr>
          <p:spPr>
            <a:xfrm>
              <a:off x="49385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9"/>
            <p:cNvSpPr/>
            <p:nvPr/>
          </p:nvSpPr>
          <p:spPr>
            <a:xfrm>
              <a:off x="522938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40"/>
            <p:cNvSpPr/>
            <p:nvPr/>
          </p:nvSpPr>
          <p:spPr>
            <a:xfrm>
              <a:off x="5520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1"/>
            <p:cNvSpPr/>
            <p:nvPr/>
          </p:nvSpPr>
          <p:spPr>
            <a:xfrm>
              <a:off x="23207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2"/>
            <p:cNvSpPr/>
            <p:nvPr/>
          </p:nvSpPr>
          <p:spPr>
            <a:xfrm>
              <a:off x="261157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43"/>
            <p:cNvSpPr/>
            <p:nvPr/>
          </p:nvSpPr>
          <p:spPr>
            <a:xfrm>
              <a:off x="290244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44"/>
            <p:cNvSpPr/>
            <p:nvPr/>
          </p:nvSpPr>
          <p:spPr>
            <a:xfrm>
              <a:off x="31933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5"/>
            <p:cNvSpPr/>
            <p:nvPr/>
          </p:nvSpPr>
          <p:spPr>
            <a:xfrm>
              <a:off x="34841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6"/>
            <p:cNvSpPr/>
            <p:nvPr/>
          </p:nvSpPr>
          <p:spPr>
            <a:xfrm>
              <a:off x="377504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47"/>
            <p:cNvSpPr/>
            <p:nvPr/>
          </p:nvSpPr>
          <p:spPr>
            <a:xfrm>
              <a:off x="4065916" y="7418042"/>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39" name="rc48"/>
            <p:cNvSpPr/>
            <p:nvPr/>
          </p:nvSpPr>
          <p:spPr>
            <a:xfrm>
              <a:off x="435678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9"/>
            <p:cNvSpPr/>
            <p:nvPr/>
          </p:nvSpPr>
          <p:spPr>
            <a:xfrm>
              <a:off x="464765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50"/>
            <p:cNvSpPr/>
            <p:nvPr/>
          </p:nvSpPr>
          <p:spPr>
            <a:xfrm>
              <a:off x="49385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51"/>
            <p:cNvSpPr/>
            <p:nvPr/>
          </p:nvSpPr>
          <p:spPr>
            <a:xfrm>
              <a:off x="522938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52"/>
            <p:cNvSpPr/>
            <p:nvPr/>
          </p:nvSpPr>
          <p:spPr>
            <a:xfrm>
              <a:off x="55202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53"/>
            <p:cNvSpPr/>
            <p:nvPr/>
          </p:nvSpPr>
          <p:spPr>
            <a:xfrm>
              <a:off x="232070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4"/>
            <p:cNvSpPr/>
            <p:nvPr/>
          </p:nvSpPr>
          <p:spPr>
            <a:xfrm>
              <a:off x="2611575" y="7708910"/>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46" name="rc55"/>
            <p:cNvSpPr/>
            <p:nvPr/>
          </p:nvSpPr>
          <p:spPr>
            <a:xfrm>
              <a:off x="290244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6"/>
            <p:cNvSpPr/>
            <p:nvPr/>
          </p:nvSpPr>
          <p:spPr>
            <a:xfrm>
              <a:off x="31933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7"/>
            <p:cNvSpPr/>
            <p:nvPr/>
          </p:nvSpPr>
          <p:spPr>
            <a:xfrm>
              <a:off x="34841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8"/>
            <p:cNvSpPr/>
            <p:nvPr/>
          </p:nvSpPr>
          <p:spPr>
            <a:xfrm>
              <a:off x="37750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9"/>
            <p:cNvSpPr/>
            <p:nvPr/>
          </p:nvSpPr>
          <p:spPr>
            <a:xfrm>
              <a:off x="4065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60"/>
            <p:cNvSpPr/>
            <p:nvPr/>
          </p:nvSpPr>
          <p:spPr>
            <a:xfrm>
              <a:off x="43567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1"/>
            <p:cNvSpPr/>
            <p:nvPr/>
          </p:nvSpPr>
          <p:spPr>
            <a:xfrm>
              <a:off x="464765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2"/>
            <p:cNvSpPr/>
            <p:nvPr/>
          </p:nvSpPr>
          <p:spPr>
            <a:xfrm>
              <a:off x="49385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3"/>
            <p:cNvSpPr/>
            <p:nvPr/>
          </p:nvSpPr>
          <p:spPr>
            <a:xfrm>
              <a:off x="52293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4"/>
            <p:cNvSpPr/>
            <p:nvPr/>
          </p:nvSpPr>
          <p:spPr>
            <a:xfrm>
              <a:off x="55202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65"/>
            <p:cNvSpPr/>
            <p:nvPr/>
          </p:nvSpPr>
          <p:spPr>
            <a:xfrm>
              <a:off x="23207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6"/>
            <p:cNvSpPr/>
            <p:nvPr/>
          </p:nvSpPr>
          <p:spPr>
            <a:xfrm>
              <a:off x="2611575"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67"/>
            <p:cNvSpPr/>
            <p:nvPr/>
          </p:nvSpPr>
          <p:spPr>
            <a:xfrm>
              <a:off x="290244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8"/>
            <p:cNvSpPr/>
            <p:nvPr/>
          </p:nvSpPr>
          <p:spPr>
            <a:xfrm>
              <a:off x="319331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9"/>
            <p:cNvSpPr/>
            <p:nvPr/>
          </p:nvSpPr>
          <p:spPr>
            <a:xfrm>
              <a:off x="34841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70"/>
            <p:cNvSpPr/>
            <p:nvPr/>
          </p:nvSpPr>
          <p:spPr>
            <a:xfrm>
              <a:off x="377504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71"/>
            <p:cNvSpPr/>
            <p:nvPr/>
          </p:nvSpPr>
          <p:spPr>
            <a:xfrm>
              <a:off x="406591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72"/>
            <p:cNvSpPr/>
            <p:nvPr/>
          </p:nvSpPr>
          <p:spPr>
            <a:xfrm>
              <a:off x="435678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73"/>
            <p:cNvSpPr/>
            <p:nvPr/>
          </p:nvSpPr>
          <p:spPr>
            <a:xfrm>
              <a:off x="464765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4"/>
            <p:cNvSpPr/>
            <p:nvPr/>
          </p:nvSpPr>
          <p:spPr>
            <a:xfrm>
              <a:off x="49385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75"/>
            <p:cNvSpPr/>
            <p:nvPr/>
          </p:nvSpPr>
          <p:spPr>
            <a:xfrm>
              <a:off x="522938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6"/>
            <p:cNvSpPr/>
            <p:nvPr/>
          </p:nvSpPr>
          <p:spPr>
            <a:xfrm>
              <a:off x="5520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77"/>
            <p:cNvSpPr/>
            <p:nvPr/>
          </p:nvSpPr>
          <p:spPr>
            <a:xfrm>
              <a:off x="23207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8"/>
            <p:cNvSpPr/>
            <p:nvPr/>
          </p:nvSpPr>
          <p:spPr>
            <a:xfrm>
              <a:off x="26115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9"/>
            <p:cNvSpPr/>
            <p:nvPr/>
          </p:nvSpPr>
          <p:spPr>
            <a:xfrm>
              <a:off x="29024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0"/>
            <p:cNvSpPr/>
            <p:nvPr/>
          </p:nvSpPr>
          <p:spPr>
            <a:xfrm>
              <a:off x="31933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81"/>
            <p:cNvSpPr/>
            <p:nvPr/>
          </p:nvSpPr>
          <p:spPr>
            <a:xfrm>
              <a:off x="34841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82"/>
            <p:cNvSpPr/>
            <p:nvPr/>
          </p:nvSpPr>
          <p:spPr>
            <a:xfrm>
              <a:off x="377504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83"/>
            <p:cNvSpPr/>
            <p:nvPr/>
          </p:nvSpPr>
          <p:spPr>
            <a:xfrm>
              <a:off x="40659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84"/>
            <p:cNvSpPr/>
            <p:nvPr/>
          </p:nvSpPr>
          <p:spPr>
            <a:xfrm>
              <a:off x="4356784"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85"/>
            <p:cNvSpPr/>
            <p:nvPr/>
          </p:nvSpPr>
          <p:spPr>
            <a:xfrm>
              <a:off x="464765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86"/>
            <p:cNvSpPr/>
            <p:nvPr/>
          </p:nvSpPr>
          <p:spPr>
            <a:xfrm>
              <a:off x="493852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87"/>
            <p:cNvSpPr/>
            <p:nvPr/>
          </p:nvSpPr>
          <p:spPr>
            <a:xfrm>
              <a:off x="522938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88"/>
            <p:cNvSpPr/>
            <p:nvPr/>
          </p:nvSpPr>
          <p:spPr>
            <a:xfrm>
              <a:off x="55202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89"/>
            <p:cNvSpPr/>
            <p:nvPr/>
          </p:nvSpPr>
          <p:spPr>
            <a:xfrm>
              <a:off x="23207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0"/>
            <p:cNvSpPr/>
            <p:nvPr/>
          </p:nvSpPr>
          <p:spPr>
            <a:xfrm>
              <a:off x="261157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91"/>
            <p:cNvSpPr/>
            <p:nvPr/>
          </p:nvSpPr>
          <p:spPr>
            <a:xfrm>
              <a:off x="290244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92"/>
            <p:cNvSpPr/>
            <p:nvPr/>
          </p:nvSpPr>
          <p:spPr>
            <a:xfrm>
              <a:off x="319331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93"/>
            <p:cNvSpPr/>
            <p:nvPr/>
          </p:nvSpPr>
          <p:spPr>
            <a:xfrm>
              <a:off x="34841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94"/>
            <p:cNvSpPr/>
            <p:nvPr/>
          </p:nvSpPr>
          <p:spPr>
            <a:xfrm>
              <a:off x="377504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95"/>
            <p:cNvSpPr/>
            <p:nvPr/>
          </p:nvSpPr>
          <p:spPr>
            <a:xfrm>
              <a:off x="4065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96"/>
            <p:cNvSpPr/>
            <p:nvPr/>
          </p:nvSpPr>
          <p:spPr>
            <a:xfrm>
              <a:off x="4356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97"/>
            <p:cNvSpPr/>
            <p:nvPr/>
          </p:nvSpPr>
          <p:spPr>
            <a:xfrm>
              <a:off x="4647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98"/>
            <p:cNvSpPr/>
            <p:nvPr/>
          </p:nvSpPr>
          <p:spPr>
            <a:xfrm>
              <a:off x="4938520"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99"/>
            <p:cNvSpPr/>
            <p:nvPr/>
          </p:nvSpPr>
          <p:spPr>
            <a:xfrm>
              <a:off x="52293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100"/>
            <p:cNvSpPr/>
            <p:nvPr/>
          </p:nvSpPr>
          <p:spPr>
            <a:xfrm>
              <a:off x="55202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tx101"/>
            <p:cNvSpPr/>
            <p:nvPr/>
          </p:nvSpPr>
          <p:spPr>
            <a:xfrm>
              <a:off x="1427608" y="8661985"/>
              <a:ext cx="7026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QUTHING</a:t>
              </a:r>
            </a:p>
          </p:txBody>
        </p:sp>
        <p:sp>
          <p:nvSpPr>
            <p:cNvPr id="693" name="tx102"/>
            <p:cNvSpPr/>
            <p:nvPr/>
          </p:nvSpPr>
          <p:spPr>
            <a:xfrm>
              <a:off x="910803" y="8377740"/>
              <a:ext cx="12194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MOHALES HOEK</a:t>
              </a:r>
            </a:p>
          </p:txBody>
        </p:sp>
        <p:sp>
          <p:nvSpPr>
            <p:cNvPr id="694" name="tx103"/>
            <p:cNvSpPr/>
            <p:nvPr/>
          </p:nvSpPr>
          <p:spPr>
            <a:xfrm>
              <a:off x="1613643" y="8090667"/>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BEREA</a:t>
              </a:r>
            </a:p>
          </p:txBody>
        </p:sp>
        <p:sp>
          <p:nvSpPr>
            <p:cNvPr id="695" name="tx104"/>
            <p:cNvSpPr/>
            <p:nvPr/>
          </p:nvSpPr>
          <p:spPr>
            <a:xfrm>
              <a:off x="1029567" y="7796004"/>
              <a:ext cx="1100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MOKHOTLONG</a:t>
              </a:r>
            </a:p>
          </p:txBody>
        </p:sp>
        <p:sp>
          <p:nvSpPr>
            <p:cNvPr id="696" name="tx105"/>
            <p:cNvSpPr/>
            <p:nvPr/>
          </p:nvSpPr>
          <p:spPr>
            <a:xfrm>
              <a:off x="1080169" y="7505210"/>
              <a:ext cx="105013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THABA TSEKA</a:t>
              </a:r>
            </a:p>
          </p:txBody>
        </p:sp>
        <p:sp>
          <p:nvSpPr>
            <p:cNvPr id="697" name="tx106"/>
            <p:cNvSpPr/>
            <p:nvPr/>
          </p:nvSpPr>
          <p:spPr>
            <a:xfrm>
              <a:off x="1130994" y="7207645"/>
              <a:ext cx="999306"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QACHAS NEK</a:t>
              </a:r>
            </a:p>
          </p:txBody>
        </p:sp>
        <p:sp>
          <p:nvSpPr>
            <p:cNvPr id="698" name="tx107"/>
            <p:cNvSpPr/>
            <p:nvPr/>
          </p:nvSpPr>
          <p:spPr>
            <a:xfrm>
              <a:off x="1283617" y="6923474"/>
              <a:ext cx="84668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MAFETENG</a:t>
              </a:r>
            </a:p>
          </p:txBody>
        </p:sp>
        <p:sp>
          <p:nvSpPr>
            <p:cNvPr id="699" name="tx108"/>
            <p:cNvSpPr/>
            <p:nvPr/>
          </p:nvSpPr>
          <p:spPr>
            <a:xfrm>
              <a:off x="1588194" y="6636326"/>
              <a:ext cx="5421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LERIBE</a:t>
              </a:r>
            </a:p>
          </p:txBody>
        </p:sp>
        <p:sp>
          <p:nvSpPr>
            <p:cNvPr id="700" name="tx109"/>
            <p:cNvSpPr/>
            <p:nvPr/>
          </p:nvSpPr>
          <p:spPr>
            <a:xfrm rot="-2700000">
              <a:off x="202650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1" name="tx110"/>
            <p:cNvSpPr/>
            <p:nvPr/>
          </p:nvSpPr>
          <p:spPr>
            <a:xfrm rot="-2700000">
              <a:off x="231737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2" name="tx111"/>
            <p:cNvSpPr/>
            <p:nvPr/>
          </p:nvSpPr>
          <p:spPr>
            <a:xfrm rot="-2700000">
              <a:off x="260824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3" name="tx112"/>
            <p:cNvSpPr/>
            <p:nvPr/>
          </p:nvSpPr>
          <p:spPr>
            <a:xfrm rot="-2700000">
              <a:off x="289911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4" name="tx113"/>
            <p:cNvSpPr/>
            <p:nvPr/>
          </p:nvSpPr>
          <p:spPr>
            <a:xfrm rot="-2700000">
              <a:off x="31899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5" name="tx114"/>
            <p:cNvSpPr/>
            <p:nvPr/>
          </p:nvSpPr>
          <p:spPr>
            <a:xfrm rot="-2700000">
              <a:off x="34808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06" name="tx115"/>
            <p:cNvSpPr/>
            <p:nvPr/>
          </p:nvSpPr>
          <p:spPr>
            <a:xfrm rot="-2700000">
              <a:off x="3771689"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7" name="tx116"/>
            <p:cNvSpPr/>
            <p:nvPr/>
          </p:nvSpPr>
          <p:spPr>
            <a:xfrm rot="-2700000">
              <a:off x="406258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8" name="tx117"/>
            <p:cNvSpPr/>
            <p:nvPr/>
          </p:nvSpPr>
          <p:spPr>
            <a:xfrm rot="-2700000">
              <a:off x="43534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9" name="tx118"/>
            <p:cNvSpPr/>
            <p:nvPr/>
          </p:nvSpPr>
          <p:spPr>
            <a:xfrm rot="-2700000">
              <a:off x="46443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0" name="tx119"/>
            <p:cNvSpPr/>
            <p:nvPr/>
          </p:nvSpPr>
          <p:spPr>
            <a:xfrm rot="-2700000">
              <a:off x="49351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1" name="tx120"/>
            <p:cNvSpPr/>
            <p:nvPr/>
          </p:nvSpPr>
          <p:spPr>
            <a:xfrm rot="-2700000">
              <a:off x="52260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12" name="pic121"/>
            <p:cNvPicPr/>
            <p:nvPr/>
          </p:nvPicPr>
          <p:blipFill>
            <a:blip r:embed="rId2" cstate="print"/>
            <a:stretch>
              <a:fillRect/>
            </a:stretch>
          </p:blipFill>
          <p:spPr>
            <a:xfrm>
              <a:off x="2985916" y="9712784"/>
              <a:ext cx="2160000" cy="144000"/>
            </a:xfrm>
            <a:prstGeom prst="rect">
              <a:avLst/>
            </a:prstGeom>
          </p:spPr>
        </p:pic>
        <p:sp>
          <p:nvSpPr>
            <p:cNvPr id="713" name="pl122"/>
            <p:cNvSpPr/>
            <p:nvPr/>
          </p:nvSpPr>
          <p:spPr>
            <a:xfrm>
              <a:off x="29895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4" name="pl123"/>
            <p:cNvSpPr/>
            <p:nvPr/>
          </p:nvSpPr>
          <p:spPr>
            <a:xfrm>
              <a:off x="35277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5" name="pl124"/>
            <p:cNvSpPr/>
            <p:nvPr/>
          </p:nvSpPr>
          <p:spPr>
            <a:xfrm>
              <a:off x="40659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6" name="pl125"/>
            <p:cNvSpPr/>
            <p:nvPr/>
          </p:nvSpPr>
          <p:spPr>
            <a:xfrm>
              <a:off x="46041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126"/>
            <p:cNvSpPr/>
            <p:nvPr/>
          </p:nvSpPr>
          <p:spPr>
            <a:xfrm>
              <a:off x="51423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127"/>
            <p:cNvSpPr/>
            <p:nvPr/>
          </p:nvSpPr>
          <p:spPr>
            <a:xfrm>
              <a:off x="29895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pl128"/>
            <p:cNvSpPr/>
            <p:nvPr/>
          </p:nvSpPr>
          <p:spPr>
            <a:xfrm>
              <a:off x="35277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0" name="pl129"/>
            <p:cNvSpPr/>
            <p:nvPr/>
          </p:nvSpPr>
          <p:spPr>
            <a:xfrm>
              <a:off x="40659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1" name="pl130"/>
            <p:cNvSpPr/>
            <p:nvPr/>
          </p:nvSpPr>
          <p:spPr>
            <a:xfrm>
              <a:off x="46041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31"/>
            <p:cNvSpPr/>
            <p:nvPr/>
          </p:nvSpPr>
          <p:spPr>
            <a:xfrm>
              <a:off x="51423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tx132"/>
            <p:cNvSpPr/>
            <p:nvPr/>
          </p:nvSpPr>
          <p:spPr>
            <a:xfrm>
              <a:off x="2954200"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4" name="tx133"/>
            <p:cNvSpPr/>
            <p:nvPr/>
          </p:nvSpPr>
          <p:spPr>
            <a:xfrm>
              <a:off x="3492400"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5" name="tx134"/>
            <p:cNvSpPr/>
            <p:nvPr/>
          </p:nvSpPr>
          <p:spPr>
            <a:xfrm>
              <a:off x="4030600" y="992438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6" name="tx135"/>
            <p:cNvSpPr/>
            <p:nvPr/>
          </p:nvSpPr>
          <p:spPr>
            <a:xfrm>
              <a:off x="4568800" y="992637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7" name="tx136"/>
            <p:cNvSpPr/>
            <p:nvPr/>
          </p:nvSpPr>
          <p:spPr>
            <a:xfrm>
              <a:off x="5107000"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8" name="tx13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Liberia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186378"/>
              <a:ext cx="234305" cy="989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030358"/>
              <a:ext cx="234305" cy="156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13582"/>
              <a:ext cx="234305" cy="167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914602"/>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057200"/>
              <a:ext cx="234305" cy="228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615985"/>
              <a:ext cx="234305" cy="441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597531"/>
              <a:ext cx="234305" cy="18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436478"/>
              <a:ext cx="234305" cy="161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71279"/>
              <a:ext cx="234305" cy="1140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3983519"/>
              <a:ext cx="234305" cy="1187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39784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3762072"/>
              <a:ext cx="234305" cy="216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3389639"/>
              <a:ext cx="234305" cy="18068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3389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3265495"/>
              <a:ext cx="234305" cy="12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24963"/>
              <a:ext cx="234305" cy="60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3018884"/>
              <a:ext cx="234305" cy="2206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3018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2876285"/>
              <a:ext cx="234305" cy="14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40062"/>
              <a:ext cx="234305" cy="45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3295692"/>
              <a:ext cx="234305" cy="19443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32956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3176580"/>
              <a:ext cx="234305" cy="1191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641149"/>
              <a:ext cx="234305" cy="639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41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22695"/>
              <a:ext cx="234305" cy="1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5,402 case(s)</a:t>
              </a:r>
            </a:p>
          </p:txBody>
        </p:sp>
        <p:sp>
          <p:nvSpPr>
            <p:cNvPr id="45" name="pg44"/>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8,300 case(s)</a:t>
              </a:r>
            </a:p>
          </p:txBody>
        </p:sp>
        <p:sp>
          <p:nvSpPr>
            <p:cNvPr id="47" name="rc4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5266656" y="2153563"/>
              <a:ext cx="3176137" cy="3131794"/>
            </a:xfrm>
            <a:prstGeom prst="rect">
              <a:avLst/>
            </a:prstGeom>
            <a:solidFill>
              <a:srgbClr val="FFFFFF">
                <a:alpha val="100000"/>
              </a:srgbClr>
            </a:solidFill>
          </p:spPr>
          <p:txBody>
            <a:bodyPr/>
            <a:lstStyle/>
            <a:p/>
          </p:txBody>
        </p:sp>
        <p:sp>
          <p:nvSpPr>
            <p:cNvPr id="49" name="pl48"/>
            <p:cNvSpPr/>
            <p:nvPr/>
          </p:nvSpPr>
          <p:spPr>
            <a:xfrm>
              <a:off x="5266656"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0" name="pl49"/>
            <p:cNvSpPr/>
            <p:nvPr/>
          </p:nvSpPr>
          <p:spPr>
            <a:xfrm>
              <a:off x="5266656"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1" name="pl50"/>
            <p:cNvSpPr/>
            <p:nvPr/>
          </p:nvSpPr>
          <p:spPr>
            <a:xfrm>
              <a:off x="5266656"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2" name="pl51"/>
            <p:cNvSpPr/>
            <p:nvPr/>
          </p:nvSpPr>
          <p:spPr>
            <a:xfrm>
              <a:off x="5266656"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3" name="pl5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4" name="pl53"/>
            <p:cNvSpPr/>
            <p:nvPr/>
          </p:nvSpPr>
          <p:spPr>
            <a:xfrm>
              <a:off x="5266656"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5" name="pl54"/>
            <p:cNvSpPr/>
            <p:nvPr/>
          </p:nvSpPr>
          <p:spPr>
            <a:xfrm>
              <a:off x="5266656"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6" name="pl55"/>
            <p:cNvSpPr/>
            <p:nvPr/>
          </p:nvSpPr>
          <p:spPr>
            <a:xfrm>
              <a:off x="5266656"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7" name="rc56"/>
            <p:cNvSpPr/>
            <p:nvPr/>
          </p:nvSpPr>
          <p:spPr>
            <a:xfrm>
              <a:off x="5305706"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305706" y="4433123"/>
              <a:ext cx="234305" cy="828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305706" y="4401248"/>
              <a:ext cx="234305" cy="318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305706" y="4208321"/>
              <a:ext cx="234305" cy="192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566046" y="5270259"/>
              <a:ext cx="234305" cy="15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566046" y="4111019"/>
              <a:ext cx="234305" cy="11592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566046" y="41059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566046" y="4035526"/>
              <a:ext cx="234305" cy="70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826385" y="5268581"/>
              <a:ext cx="234305" cy="16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826385" y="3763750"/>
              <a:ext cx="234305" cy="1504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826385" y="3762072"/>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826385" y="375703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08672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086724" y="4008684"/>
              <a:ext cx="234305" cy="127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086724" y="4007006"/>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086724" y="40070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347063" y="4478419"/>
              <a:ext cx="234305" cy="8069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347063" y="44784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347063" y="44784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607402" y="4773681"/>
              <a:ext cx="234305" cy="511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607402" y="47736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607402" y="47736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867741" y="4934734"/>
              <a:ext cx="234305" cy="3506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867741" y="4934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867741" y="49347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28081" y="5275292"/>
              <a:ext cx="234305" cy="10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28081" y="4956543"/>
              <a:ext cx="234305" cy="3187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28081" y="4954865"/>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28081" y="49548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388420" y="5171279"/>
              <a:ext cx="234305" cy="114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388420" y="5047135"/>
              <a:ext cx="234305" cy="1241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388420" y="504713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48759" y="5283680"/>
              <a:ext cx="234305" cy="1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48759" y="5246772"/>
              <a:ext cx="234305" cy="369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48759" y="5075654"/>
              <a:ext cx="234305" cy="171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48759" y="50756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09098" y="5275292"/>
              <a:ext cx="234305" cy="10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09098" y="527529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4,365 case(s)</a:t>
              </a:r>
            </a:p>
          </p:txBody>
        </p:sp>
        <p:sp>
          <p:nvSpPr>
            <p:cNvPr id="103" name="pg10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4,604 case(s)</a:t>
              </a:r>
            </a:p>
          </p:txBody>
        </p:sp>
        <p:sp>
          <p:nvSpPr>
            <p:cNvPr id="105" name="rc10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442793" y="2153563"/>
              <a:ext cx="3176137" cy="3131794"/>
            </a:xfrm>
            <a:prstGeom prst="rect">
              <a:avLst/>
            </a:prstGeom>
            <a:solidFill>
              <a:srgbClr val="FFFFFF">
                <a:alpha val="100000"/>
              </a:srgbClr>
            </a:solidFill>
          </p:spPr>
          <p:txBody>
            <a:bodyPr/>
            <a:lstStyle/>
            <a:p/>
          </p:txBody>
        </p:sp>
        <p:sp>
          <p:nvSpPr>
            <p:cNvPr id="107" name="pl106"/>
            <p:cNvSpPr/>
            <p:nvPr/>
          </p:nvSpPr>
          <p:spPr>
            <a:xfrm>
              <a:off x="8442793"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8" name="pl107"/>
            <p:cNvSpPr/>
            <p:nvPr/>
          </p:nvSpPr>
          <p:spPr>
            <a:xfrm>
              <a:off x="8442793"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9" name="pl108"/>
            <p:cNvSpPr/>
            <p:nvPr/>
          </p:nvSpPr>
          <p:spPr>
            <a:xfrm>
              <a:off x="8442793"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0" name="pl109"/>
            <p:cNvSpPr/>
            <p:nvPr/>
          </p:nvSpPr>
          <p:spPr>
            <a:xfrm>
              <a:off x="8442793"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1" name="pl110"/>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2" name="pl111"/>
            <p:cNvSpPr/>
            <p:nvPr/>
          </p:nvSpPr>
          <p:spPr>
            <a:xfrm>
              <a:off x="8442793"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3" name="pl112"/>
            <p:cNvSpPr/>
            <p:nvPr/>
          </p:nvSpPr>
          <p:spPr>
            <a:xfrm>
              <a:off x="8442793"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4" name="pl113"/>
            <p:cNvSpPr/>
            <p:nvPr/>
          </p:nvSpPr>
          <p:spPr>
            <a:xfrm>
              <a:off x="8442793"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5" name="rc114"/>
            <p:cNvSpPr/>
            <p:nvPr/>
          </p:nvSpPr>
          <p:spPr>
            <a:xfrm>
              <a:off x="8481844" y="5253483"/>
              <a:ext cx="234305" cy="318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481844" y="4991773"/>
              <a:ext cx="234305" cy="261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481844" y="4941444"/>
              <a:ext cx="234305" cy="50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481844" y="4931378"/>
              <a:ext cx="234305" cy="10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742183"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742183" y="4589142"/>
              <a:ext cx="234305" cy="6442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742183" y="4500228"/>
              <a:ext cx="234305" cy="8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742183" y="4485130"/>
              <a:ext cx="234305" cy="15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002523"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002523" y="4659603"/>
              <a:ext cx="234305" cy="567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002523" y="4575721"/>
              <a:ext cx="234305" cy="838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002523" y="457068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262862"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262862" y="4953188"/>
              <a:ext cx="234305" cy="280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262862" y="4850852"/>
              <a:ext cx="234305" cy="102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262862" y="4842464"/>
              <a:ext cx="234305" cy="8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523201" y="5265226"/>
              <a:ext cx="234305" cy="20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523201" y="4788780"/>
              <a:ext cx="234305" cy="476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523201" y="4694833"/>
              <a:ext cx="234305" cy="939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523201" y="4689800"/>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783540" y="5109207"/>
              <a:ext cx="234305" cy="176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783540" y="5109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783540" y="51092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10043879" y="5157858"/>
              <a:ext cx="234305" cy="1274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10043879" y="51578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10043879" y="51578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304218" y="5136049"/>
              <a:ext cx="234305" cy="1493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304218" y="51360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304218" y="51360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564558" y="5067266"/>
              <a:ext cx="234305" cy="2180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564558" y="50672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564558" y="506726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824897" y="5089075"/>
              <a:ext cx="234305" cy="1962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824897" y="50890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824897" y="508907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1085236" y="5250128"/>
              <a:ext cx="234305" cy="352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1085236" y="5250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1085236" y="52501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pg158"/>
            <p:cNvSpPr/>
            <p:nvPr/>
          </p:nvSpPr>
          <p:spPr>
            <a:xfrm>
              <a:off x="111415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0" name="pg159"/>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1" name="tx160"/>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2,245 case(s)</a:t>
              </a:r>
            </a:p>
          </p:txBody>
        </p:sp>
        <p:sp>
          <p:nvSpPr>
            <p:cNvPr id="162" name="pg161"/>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3" name="tx162"/>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1,053 case(s)</a:t>
              </a:r>
            </a:p>
          </p:txBody>
        </p:sp>
        <p:sp>
          <p:nvSpPr>
            <p:cNvPr id="164" name="rc163"/>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5" name="rc164"/>
            <p:cNvSpPr/>
            <p:nvPr/>
          </p:nvSpPr>
          <p:spPr>
            <a:xfrm>
              <a:off x="11618931" y="2153563"/>
              <a:ext cx="3176137" cy="3131794"/>
            </a:xfrm>
            <a:prstGeom prst="rect">
              <a:avLst/>
            </a:prstGeom>
            <a:solidFill>
              <a:srgbClr val="FFFFFF">
                <a:alpha val="100000"/>
              </a:srgbClr>
            </a:solidFill>
          </p:spPr>
          <p:txBody>
            <a:bodyPr/>
            <a:lstStyle/>
            <a:p/>
          </p:txBody>
        </p:sp>
        <p:sp>
          <p:nvSpPr>
            <p:cNvPr id="166" name="pl165"/>
            <p:cNvSpPr/>
            <p:nvPr/>
          </p:nvSpPr>
          <p:spPr>
            <a:xfrm>
              <a:off x="11618931"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7" name="pl166"/>
            <p:cNvSpPr/>
            <p:nvPr/>
          </p:nvSpPr>
          <p:spPr>
            <a:xfrm>
              <a:off x="11618931"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8" name="pl167"/>
            <p:cNvSpPr/>
            <p:nvPr/>
          </p:nvSpPr>
          <p:spPr>
            <a:xfrm>
              <a:off x="11618931"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9" name="pl168"/>
            <p:cNvSpPr/>
            <p:nvPr/>
          </p:nvSpPr>
          <p:spPr>
            <a:xfrm>
              <a:off x="11618931"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1" name="pl170"/>
            <p:cNvSpPr/>
            <p:nvPr/>
          </p:nvSpPr>
          <p:spPr>
            <a:xfrm>
              <a:off x="11618931"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2439000" y="5245095"/>
              <a:ext cx="234305" cy="40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2439000" y="52450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2439000" y="52450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2439000" y="5166246"/>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2699339"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2699339" y="52266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2699339" y="52266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2699339" y="5127661"/>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959678"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959678" y="52618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959678" y="5261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959678" y="5216575"/>
              <a:ext cx="234305" cy="45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3220017" y="5248450"/>
              <a:ext cx="234305" cy="36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3220017" y="52484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3220017" y="52484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3220017" y="5201476"/>
              <a:ext cx="234305" cy="46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233022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1245511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95 case(s)</a:t>
              </a:r>
            </a:p>
          </p:txBody>
        </p:sp>
        <p:sp>
          <p:nvSpPr>
            <p:cNvPr id="192" name="pg191"/>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769 case(s)</a:t>
              </a:r>
            </a:p>
          </p:txBody>
        </p:sp>
        <p:sp>
          <p:nvSpPr>
            <p:cNvPr id="194" name="rc19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4795069" y="2153563"/>
              <a:ext cx="3176137" cy="3131794"/>
            </a:xfrm>
            <a:prstGeom prst="rect">
              <a:avLst/>
            </a:prstGeom>
            <a:solidFill>
              <a:srgbClr val="FFFFFF">
                <a:alpha val="100000"/>
              </a:srgbClr>
            </a:solidFill>
          </p:spPr>
          <p:txBody>
            <a:bodyPr/>
            <a:lstStyle/>
            <a:p/>
          </p:txBody>
        </p:sp>
        <p:sp>
          <p:nvSpPr>
            <p:cNvPr id="196" name="pl195"/>
            <p:cNvSpPr/>
            <p:nvPr/>
          </p:nvSpPr>
          <p:spPr>
            <a:xfrm>
              <a:off x="14795069"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4795069"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4795069"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4795069"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4795069"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pl201"/>
            <p:cNvSpPr/>
            <p:nvPr/>
          </p:nvSpPr>
          <p:spPr>
            <a:xfrm>
              <a:off x="14795069"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4795069"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rc203"/>
            <p:cNvSpPr/>
            <p:nvPr/>
          </p:nvSpPr>
          <p:spPr>
            <a:xfrm>
              <a:off x="14834120" y="5246772"/>
              <a:ext cx="234305" cy="38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5" name="rc204"/>
            <p:cNvSpPr/>
            <p:nvPr/>
          </p:nvSpPr>
          <p:spPr>
            <a:xfrm>
              <a:off x="14834120" y="5246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6" name="rc205"/>
            <p:cNvSpPr/>
            <p:nvPr/>
          </p:nvSpPr>
          <p:spPr>
            <a:xfrm>
              <a:off x="14834120" y="5246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7" name="rc206"/>
            <p:cNvSpPr/>
            <p:nvPr/>
          </p:nvSpPr>
          <p:spPr>
            <a:xfrm>
              <a:off x="14834120" y="4909569"/>
              <a:ext cx="234305" cy="337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8" name="rc207"/>
            <p:cNvSpPr/>
            <p:nvPr/>
          </p:nvSpPr>
          <p:spPr>
            <a:xfrm>
              <a:off x="15094459" y="5038747"/>
              <a:ext cx="234305" cy="246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9" name="rc208"/>
            <p:cNvSpPr/>
            <p:nvPr/>
          </p:nvSpPr>
          <p:spPr>
            <a:xfrm>
              <a:off x="15094459" y="5038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0" name="rc209"/>
            <p:cNvSpPr/>
            <p:nvPr/>
          </p:nvSpPr>
          <p:spPr>
            <a:xfrm>
              <a:off x="15094459" y="5038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1" name="rc210"/>
            <p:cNvSpPr/>
            <p:nvPr/>
          </p:nvSpPr>
          <p:spPr>
            <a:xfrm>
              <a:off x="15094459" y="4870984"/>
              <a:ext cx="234305" cy="167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2" name="rc211"/>
            <p:cNvSpPr/>
            <p:nvPr/>
          </p:nvSpPr>
          <p:spPr>
            <a:xfrm>
              <a:off x="15354798" y="5065589"/>
              <a:ext cx="234305" cy="219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3" name="rc212"/>
            <p:cNvSpPr/>
            <p:nvPr/>
          </p:nvSpPr>
          <p:spPr>
            <a:xfrm>
              <a:off x="15354798" y="5065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4" name="rc213"/>
            <p:cNvSpPr/>
            <p:nvPr/>
          </p:nvSpPr>
          <p:spPr>
            <a:xfrm>
              <a:off x="15354798" y="5065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5" name="rc214"/>
            <p:cNvSpPr/>
            <p:nvPr/>
          </p:nvSpPr>
          <p:spPr>
            <a:xfrm>
              <a:off x="15354798" y="4928023"/>
              <a:ext cx="234305" cy="137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6" name="rc215"/>
            <p:cNvSpPr/>
            <p:nvPr/>
          </p:nvSpPr>
          <p:spPr>
            <a:xfrm>
              <a:off x="15615138" y="5176312"/>
              <a:ext cx="234305" cy="109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rc216"/>
            <p:cNvSpPr/>
            <p:nvPr/>
          </p:nvSpPr>
          <p:spPr>
            <a:xfrm>
              <a:off x="15615138" y="5176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8" name="rc217"/>
            <p:cNvSpPr/>
            <p:nvPr/>
          </p:nvSpPr>
          <p:spPr>
            <a:xfrm>
              <a:off x="15615138" y="5176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5615138" y="5080687"/>
              <a:ext cx="234305" cy="9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0" name="rc219"/>
            <p:cNvSpPr/>
            <p:nvPr/>
          </p:nvSpPr>
          <p:spPr>
            <a:xfrm>
              <a:off x="15875477"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5875477" y="5196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5875477" y="51964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5875477" y="5117595"/>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6135816"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6135816" y="5196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6135816" y="5194766"/>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6135816" y="5117595"/>
              <a:ext cx="234305" cy="77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6396155" y="5235029"/>
              <a:ext cx="234305" cy="50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6396155" y="52350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6396155" y="52350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6396155" y="5211542"/>
              <a:ext cx="234305" cy="234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6656494" y="5236707"/>
              <a:ext cx="234305" cy="486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6656494" y="52367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6656494" y="52367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6656494" y="5198121"/>
              <a:ext cx="234305" cy="38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6916833" y="5276970"/>
              <a:ext cx="234305" cy="83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6916833" y="52769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6916833" y="52769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6916833" y="5273614"/>
              <a:ext cx="234305" cy="3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pg239"/>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1" name="tx240"/>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537 case(s)</a:t>
              </a:r>
            </a:p>
          </p:txBody>
        </p:sp>
        <p:sp>
          <p:nvSpPr>
            <p:cNvPr id="242" name="pg24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3" name="rc24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44" name="tx24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5" name="tx24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6" name="tx24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7" name="tx24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8" name="tx24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9" name="pl24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tx26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2" name="tx26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3" name="tx26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4" name="tx26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5" name="tx26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6" name="tx26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7" name="tx26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8" name="tx26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9" name="tx26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0" name="tx26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1" name="tx27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2" name="tx27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3" name="pl27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tx28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6" name="tx28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7" name="tx28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8" name="tx28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9" name="tx28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0" name="tx28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1" name="tx29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2" name="tx29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3" name="tx29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4" name="tx29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5" name="tx29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6" name="tx29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7" name="pl29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tx30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tx36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0" name="tx369"/>
            <p:cNvSpPr/>
            <p:nvPr/>
          </p:nvSpPr>
          <p:spPr>
            <a:xfrm>
              <a:off x="1294238" y="436126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71" name="tx370"/>
            <p:cNvSpPr/>
            <p:nvPr/>
          </p:nvSpPr>
          <p:spPr>
            <a:xfrm>
              <a:off x="1230614" y="34928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72" name="tx371"/>
            <p:cNvSpPr/>
            <p:nvPr/>
          </p:nvSpPr>
          <p:spPr>
            <a:xfrm>
              <a:off x="1230614" y="265405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373" name="pl37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4" name="pl373"/>
            <p:cNvSpPr/>
            <p:nvPr/>
          </p:nvSpPr>
          <p:spPr>
            <a:xfrm>
              <a:off x="2055723" y="44465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5" name="pl374"/>
            <p:cNvSpPr/>
            <p:nvPr/>
          </p:nvSpPr>
          <p:spPr>
            <a:xfrm>
              <a:off x="2055723" y="36077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6" name="pl375"/>
            <p:cNvSpPr/>
            <p:nvPr/>
          </p:nvSpPr>
          <p:spPr>
            <a:xfrm>
              <a:off x="2055723" y="27689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8" name="rc377"/>
            <p:cNvSpPr/>
            <p:nvPr/>
          </p:nvSpPr>
          <p:spPr>
            <a:xfrm>
              <a:off x="18110385" y="2153563"/>
              <a:ext cx="1240079" cy="413498"/>
            </a:xfrm>
            <a:prstGeom prst="rect">
              <a:avLst/>
            </a:prstGeom>
            <a:solidFill>
              <a:srgbClr val="FFFFFF">
                <a:alpha val="100000"/>
              </a:srgbClr>
            </a:solidFill>
          </p:spPr>
          <p:txBody>
            <a:bodyPr/>
            <a:lstStyle/>
            <a:p/>
          </p:txBody>
        </p:sp>
        <p:sp>
          <p:nvSpPr>
            <p:cNvPr id="379" name="rc378"/>
            <p:cNvSpPr/>
            <p:nvPr/>
          </p:nvSpPr>
          <p:spPr>
            <a:xfrm>
              <a:off x="18179974" y="2223153"/>
              <a:ext cx="274319" cy="274319"/>
            </a:xfrm>
            <a:prstGeom prst="rect">
              <a:avLst/>
            </a:prstGeom>
            <a:solidFill>
              <a:srgbClr val="FFFFFF">
                <a:alpha val="100000"/>
              </a:srgbClr>
            </a:solidFill>
          </p:spPr>
          <p:txBody>
            <a:bodyPr/>
            <a:lstStyle/>
            <a:p/>
          </p:txBody>
        </p:sp>
        <p:sp>
          <p:nvSpPr>
            <p:cNvPr id="380" name="pg37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1" name="tx38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2" name="rc381"/>
            <p:cNvSpPr/>
            <p:nvPr/>
          </p:nvSpPr>
          <p:spPr>
            <a:xfrm>
              <a:off x="18110385" y="2706240"/>
              <a:ext cx="1753945" cy="1236458"/>
            </a:xfrm>
            <a:prstGeom prst="rect">
              <a:avLst/>
            </a:prstGeom>
            <a:solidFill>
              <a:srgbClr val="FFFFFF">
                <a:alpha val="100000"/>
              </a:srgbClr>
            </a:solidFill>
          </p:spPr>
          <p:txBody>
            <a:bodyPr/>
            <a:lstStyle/>
            <a:p/>
          </p:txBody>
        </p:sp>
        <p:sp>
          <p:nvSpPr>
            <p:cNvPr id="383" name="rc382"/>
            <p:cNvSpPr/>
            <p:nvPr/>
          </p:nvSpPr>
          <p:spPr>
            <a:xfrm>
              <a:off x="18179974" y="2775829"/>
              <a:ext cx="274319" cy="274319"/>
            </a:xfrm>
            <a:prstGeom prst="rect">
              <a:avLst/>
            </a:prstGeom>
            <a:solidFill>
              <a:srgbClr val="FFFFFF">
                <a:alpha val="100000"/>
              </a:srgbClr>
            </a:solidFill>
          </p:spPr>
          <p:txBody>
            <a:bodyPr/>
            <a:lstStyle/>
            <a:p/>
          </p:txBody>
        </p:sp>
        <p:sp>
          <p:nvSpPr>
            <p:cNvPr id="384" name="rc38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5" name="rc384"/>
            <p:cNvSpPr/>
            <p:nvPr/>
          </p:nvSpPr>
          <p:spPr>
            <a:xfrm>
              <a:off x="18179974" y="3050149"/>
              <a:ext cx="274319" cy="274319"/>
            </a:xfrm>
            <a:prstGeom prst="rect">
              <a:avLst/>
            </a:prstGeom>
            <a:solidFill>
              <a:srgbClr val="FFFFFF">
                <a:alpha val="100000"/>
              </a:srgbClr>
            </a:solidFill>
          </p:spPr>
          <p:txBody>
            <a:bodyPr/>
            <a:lstStyle/>
            <a:p/>
          </p:txBody>
        </p:sp>
        <p:sp>
          <p:nvSpPr>
            <p:cNvPr id="386" name="rc38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7" name="rc386"/>
            <p:cNvSpPr/>
            <p:nvPr/>
          </p:nvSpPr>
          <p:spPr>
            <a:xfrm>
              <a:off x="18179974" y="3324469"/>
              <a:ext cx="274319" cy="274320"/>
            </a:xfrm>
            <a:prstGeom prst="rect">
              <a:avLst/>
            </a:prstGeom>
            <a:solidFill>
              <a:srgbClr val="FFFFFF">
                <a:alpha val="100000"/>
              </a:srgbClr>
            </a:solidFill>
          </p:spPr>
          <p:txBody>
            <a:bodyPr/>
            <a:lstStyle/>
            <a:p/>
          </p:txBody>
        </p:sp>
        <p:sp>
          <p:nvSpPr>
            <p:cNvPr id="388" name="rc38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9" name="rc388"/>
            <p:cNvSpPr/>
            <p:nvPr/>
          </p:nvSpPr>
          <p:spPr>
            <a:xfrm>
              <a:off x="18179974" y="3598789"/>
              <a:ext cx="274319" cy="274320"/>
            </a:xfrm>
            <a:prstGeom prst="rect">
              <a:avLst/>
            </a:prstGeom>
            <a:solidFill>
              <a:srgbClr val="FFFFFF">
                <a:alpha val="100000"/>
              </a:srgbClr>
            </a:solidFill>
          </p:spPr>
          <p:txBody>
            <a:bodyPr/>
            <a:lstStyle/>
            <a:p/>
          </p:txBody>
        </p:sp>
        <p:sp>
          <p:nvSpPr>
            <p:cNvPr id="390" name="rc38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1" name="tx39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2" name="tx39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3" name="tx39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4" name="tx39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5" name=""/>
          <p:cNvGrpSpPr/>
          <p:nvPr/>
        </p:nvGrpSpPr>
        <p:grpSpPr>
          <a:xfrm>
            <a:off x="6400800" y="6217920"/>
            <a:ext cx="5486400" cy="4251960"/>
            <a:chOff x="6400800" y="6217920"/>
            <a:chExt cx="5486400" cy="4251960"/>
          </a:xfrm>
        </p:grpSpPr>
        <p:sp>
          <p:nvSpPr>
            <p:cNvPr id="39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8" name="rc5"/>
            <p:cNvSpPr/>
            <p:nvPr/>
          </p:nvSpPr>
          <p:spPr>
            <a:xfrm>
              <a:off x="7153670" y="6510025"/>
              <a:ext cx="4107183" cy="2788960"/>
            </a:xfrm>
            <a:prstGeom prst="rect">
              <a:avLst/>
            </a:prstGeom>
            <a:solidFill>
              <a:srgbClr val="FFFFFF">
                <a:alpha val="100000"/>
              </a:srgbClr>
            </a:solidFill>
          </p:spPr>
          <p:txBody>
            <a:bodyPr/>
            <a:lstStyle/>
            <a:p/>
          </p:txBody>
        </p:sp>
        <p:sp>
          <p:nvSpPr>
            <p:cNvPr id="399" name="pl6"/>
            <p:cNvSpPr/>
            <p:nvPr/>
          </p:nvSpPr>
          <p:spPr>
            <a:xfrm>
              <a:off x="7153670" y="872583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0" name="pl7"/>
            <p:cNvSpPr/>
            <p:nvPr/>
          </p:nvSpPr>
          <p:spPr>
            <a:xfrm>
              <a:off x="7153670" y="783308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1" name="pl8"/>
            <p:cNvSpPr/>
            <p:nvPr/>
          </p:nvSpPr>
          <p:spPr>
            <a:xfrm>
              <a:off x="7153670" y="69403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2"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3" name="pl10"/>
            <p:cNvSpPr/>
            <p:nvPr/>
          </p:nvSpPr>
          <p:spPr>
            <a:xfrm>
              <a:off x="7153670" y="827946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4" name="pl11"/>
            <p:cNvSpPr/>
            <p:nvPr/>
          </p:nvSpPr>
          <p:spPr>
            <a:xfrm>
              <a:off x="7153670" y="738670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5" name="rc12"/>
            <p:cNvSpPr/>
            <p:nvPr/>
          </p:nvSpPr>
          <p:spPr>
            <a:xfrm>
              <a:off x="7296281" y="8404447"/>
              <a:ext cx="399309" cy="7677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6" name="rc13"/>
            <p:cNvSpPr/>
            <p:nvPr/>
          </p:nvSpPr>
          <p:spPr>
            <a:xfrm>
              <a:off x="7866723" y="6743926"/>
              <a:ext cx="399309" cy="242828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7" name="rc14"/>
            <p:cNvSpPr/>
            <p:nvPr/>
          </p:nvSpPr>
          <p:spPr>
            <a:xfrm>
              <a:off x="8437165" y="6636796"/>
              <a:ext cx="399309"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8" name="rc15"/>
            <p:cNvSpPr/>
            <p:nvPr/>
          </p:nvSpPr>
          <p:spPr>
            <a:xfrm>
              <a:off x="9007608" y="8011635"/>
              <a:ext cx="399309" cy="11605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9" name="rc16"/>
            <p:cNvSpPr/>
            <p:nvPr/>
          </p:nvSpPr>
          <p:spPr>
            <a:xfrm>
              <a:off x="9578050" y="7350998"/>
              <a:ext cx="399309" cy="1821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0" name="rc17"/>
            <p:cNvSpPr/>
            <p:nvPr/>
          </p:nvSpPr>
          <p:spPr>
            <a:xfrm>
              <a:off x="10148492" y="8565142"/>
              <a:ext cx="399309" cy="6070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1" name="rc18"/>
            <p:cNvSpPr/>
            <p:nvPr/>
          </p:nvSpPr>
          <p:spPr>
            <a:xfrm>
              <a:off x="10718934" y="8993664"/>
              <a:ext cx="399309" cy="1785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2" name="pl19"/>
            <p:cNvSpPr/>
            <p:nvPr/>
          </p:nvSpPr>
          <p:spPr>
            <a:xfrm>
              <a:off x="7495936" y="6867288"/>
              <a:ext cx="3422653" cy="2228803"/>
            </a:xfrm>
            <a:custGeom>
              <a:avLst/>
              <a:pathLst>
                <a:path w="3422653" h="2228803">
                  <a:moveTo>
                    <a:pt x="0" y="0"/>
                  </a:moveTo>
                  <a:lnTo>
                    <a:pt x="570442" y="379728"/>
                  </a:lnTo>
                  <a:lnTo>
                    <a:pt x="1140884" y="601900"/>
                  </a:lnTo>
                  <a:lnTo>
                    <a:pt x="1711326" y="1495900"/>
                  </a:lnTo>
                  <a:lnTo>
                    <a:pt x="2281768" y="1554320"/>
                  </a:lnTo>
                  <a:lnTo>
                    <a:pt x="2852210" y="2038496"/>
                  </a:lnTo>
                  <a:lnTo>
                    <a:pt x="3422653" y="2228803"/>
                  </a:lnTo>
                </a:path>
              </a:pathLst>
            </a:custGeom>
            <a:ln w="40651" cap="flat">
              <a:solidFill>
                <a:srgbClr val="000000">
                  <a:alpha val="100000"/>
                </a:srgbClr>
              </a:solidFill>
              <a:prstDash val="solid"/>
              <a:round/>
            </a:ln>
          </p:spPr>
          <p:txBody>
            <a:bodyPr/>
            <a:lstStyle/>
            <a:p/>
          </p:txBody>
        </p:sp>
        <p:sp>
          <p:nvSpPr>
            <p:cNvPr id="413" name="rc2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14" name="tx2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15" name="tx22"/>
            <p:cNvSpPr/>
            <p:nvPr/>
          </p:nvSpPr>
          <p:spPr>
            <a:xfrm>
              <a:off x="6843756" y="827715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16" name="tx23"/>
            <p:cNvSpPr/>
            <p:nvPr/>
          </p:nvSpPr>
          <p:spPr>
            <a:xfrm>
              <a:off x="6801340" y="738440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7" name="pl2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25"/>
            <p:cNvSpPr/>
            <p:nvPr/>
          </p:nvSpPr>
          <p:spPr>
            <a:xfrm>
              <a:off x="7118876" y="82794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26"/>
            <p:cNvSpPr/>
            <p:nvPr/>
          </p:nvSpPr>
          <p:spPr>
            <a:xfrm>
              <a:off x="7118876" y="738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2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1" name="pl28"/>
            <p:cNvSpPr/>
            <p:nvPr/>
          </p:nvSpPr>
          <p:spPr>
            <a:xfrm>
              <a:off x="11260854" y="82870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2" name="pl29"/>
            <p:cNvSpPr/>
            <p:nvPr/>
          </p:nvSpPr>
          <p:spPr>
            <a:xfrm>
              <a:off x="11260854" y="74019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3" name="pl30"/>
            <p:cNvSpPr/>
            <p:nvPr/>
          </p:nvSpPr>
          <p:spPr>
            <a:xfrm>
              <a:off x="11260854" y="65167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4" name="tx3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5" name="tx32"/>
            <p:cNvSpPr/>
            <p:nvPr/>
          </p:nvSpPr>
          <p:spPr>
            <a:xfrm>
              <a:off x="11358911" y="828475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26" name="tx33"/>
            <p:cNvSpPr/>
            <p:nvPr/>
          </p:nvSpPr>
          <p:spPr>
            <a:xfrm>
              <a:off x="11358911" y="73996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27" name="tx34"/>
            <p:cNvSpPr/>
            <p:nvPr/>
          </p:nvSpPr>
          <p:spPr>
            <a:xfrm>
              <a:off x="11358911" y="651438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28" name="pl35"/>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36"/>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37"/>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3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39"/>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0"/>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1"/>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42"/>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6" name="tx43"/>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7" name="tx44"/>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8" name="tx4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9" name="tx46"/>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0" name="tx47"/>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1" name="tx48"/>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2" name="tx4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3" name="tx5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4" name="tx5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5" name="tx5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6" name="rc53"/>
            <p:cNvSpPr/>
            <p:nvPr/>
          </p:nvSpPr>
          <p:spPr>
            <a:xfrm>
              <a:off x="8074515" y="10217410"/>
              <a:ext cx="1051268" cy="182880"/>
            </a:xfrm>
            <a:prstGeom prst="rect">
              <a:avLst/>
            </a:prstGeom>
            <a:solidFill>
              <a:srgbClr val="FFFFFF">
                <a:alpha val="100000"/>
              </a:srgbClr>
            </a:solidFill>
          </p:spPr>
          <p:txBody>
            <a:bodyPr/>
            <a:lstStyle/>
            <a:p/>
          </p:txBody>
        </p:sp>
        <p:sp>
          <p:nvSpPr>
            <p:cNvPr id="447" name="rc54"/>
            <p:cNvSpPr/>
            <p:nvPr/>
          </p:nvSpPr>
          <p:spPr>
            <a:xfrm>
              <a:off x="8074515" y="10217410"/>
              <a:ext cx="182879" cy="182880"/>
            </a:xfrm>
            <a:prstGeom prst="rect">
              <a:avLst/>
            </a:prstGeom>
            <a:solidFill>
              <a:srgbClr val="FFFFFF">
                <a:alpha val="100000"/>
              </a:srgbClr>
            </a:solidFill>
          </p:spPr>
          <p:txBody>
            <a:bodyPr/>
            <a:lstStyle/>
            <a:p/>
          </p:txBody>
        </p:sp>
        <p:sp>
          <p:nvSpPr>
            <p:cNvPr id="448" name="pl55"/>
            <p:cNvSpPr/>
            <p:nvPr/>
          </p:nvSpPr>
          <p:spPr>
            <a:xfrm>
              <a:off x="80928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9" name="tx56"/>
            <p:cNvSpPr/>
            <p:nvPr/>
          </p:nvSpPr>
          <p:spPr>
            <a:xfrm>
              <a:off x="83653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0" name="rc57"/>
            <p:cNvSpPr/>
            <p:nvPr/>
          </p:nvSpPr>
          <p:spPr>
            <a:xfrm>
              <a:off x="9305783" y="10217410"/>
              <a:ext cx="1034227" cy="182880"/>
            </a:xfrm>
            <a:prstGeom prst="rect">
              <a:avLst/>
            </a:prstGeom>
            <a:solidFill>
              <a:srgbClr val="FFFFFF">
                <a:alpha val="100000"/>
              </a:srgbClr>
            </a:solidFill>
          </p:spPr>
          <p:txBody>
            <a:bodyPr/>
            <a:lstStyle/>
            <a:p/>
          </p:txBody>
        </p:sp>
        <p:sp>
          <p:nvSpPr>
            <p:cNvPr id="451" name="rc58"/>
            <p:cNvSpPr/>
            <p:nvPr/>
          </p:nvSpPr>
          <p:spPr>
            <a:xfrm>
              <a:off x="9305783" y="10217410"/>
              <a:ext cx="182880" cy="182880"/>
            </a:xfrm>
            <a:prstGeom prst="rect">
              <a:avLst/>
            </a:prstGeom>
            <a:solidFill>
              <a:srgbClr val="FFFFFF">
                <a:alpha val="100000"/>
              </a:srgbClr>
            </a:solidFill>
          </p:spPr>
          <p:txBody>
            <a:bodyPr/>
            <a:lstStyle/>
            <a:p/>
          </p:txBody>
        </p:sp>
        <p:sp>
          <p:nvSpPr>
            <p:cNvPr id="452" name="rc59"/>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tx60"/>
            <p:cNvSpPr/>
            <p:nvPr/>
          </p:nvSpPr>
          <p:spPr>
            <a:xfrm>
              <a:off x="959666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54" name="tx6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12527280" y="6217920"/>
            <a:ext cx="5486400" cy="4297680"/>
            <a:chOff x="12527280" y="6217920"/>
            <a:chExt cx="5486400" cy="4297680"/>
          </a:xfrm>
        </p:grpSpPr>
        <p:sp>
          <p:nvSpPr>
            <p:cNvPr id="4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7"/>
            <p:cNvSpPr/>
            <p:nvPr/>
          </p:nvSpPr>
          <p:spPr>
            <a:xfrm>
              <a:off x="13325144" y="7073390"/>
              <a:ext cx="4510689" cy="1075514"/>
            </a:xfrm>
            <a:custGeom>
              <a:avLst/>
              <a:pathLst>
                <a:path w="4510689" h="1075514">
                  <a:moveTo>
                    <a:pt x="0" y="512149"/>
                  </a:moveTo>
                  <a:lnTo>
                    <a:pt x="180427" y="640187"/>
                  </a:lnTo>
                  <a:lnTo>
                    <a:pt x="360855" y="793832"/>
                  </a:lnTo>
                  <a:lnTo>
                    <a:pt x="541282" y="921869"/>
                  </a:lnTo>
                  <a:lnTo>
                    <a:pt x="721710" y="1075514"/>
                  </a:lnTo>
                  <a:lnTo>
                    <a:pt x="902137" y="537757"/>
                  </a:lnTo>
                  <a:lnTo>
                    <a:pt x="1082565" y="512149"/>
                  </a:lnTo>
                  <a:lnTo>
                    <a:pt x="1262993" y="307289"/>
                  </a:lnTo>
                  <a:lnTo>
                    <a:pt x="1443420" y="179252"/>
                  </a:lnTo>
                  <a:lnTo>
                    <a:pt x="1623848" y="0"/>
                  </a:lnTo>
                  <a:lnTo>
                    <a:pt x="1804275" y="460934"/>
                  </a:lnTo>
                  <a:lnTo>
                    <a:pt x="1984703" y="307289"/>
                  </a:lnTo>
                  <a:lnTo>
                    <a:pt x="2165131" y="76822"/>
                  </a:lnTo>
                  <a:lnTo>
                    <a:pt x="2345558" y="230467"/>
                  </a:lnTo>
                  <a:lnTo>
                    <a:pt x="2525986" y="640187"/>
                  </a:lnTo>
                  <a:lnTo>
                    <a:pt x="2706413" y="486542"/>
                  </a:lnTo>
                  <a:lnTo>
                    <a:pt x="2886841" y="332897"/>
                  </a:lnTo>
                  <a:lnTo>
                    <a:pt x="3067268" y="204859"/>
                  </a:lnTo>
                  <a:lnTo>
                    <a:pt x="3247696" y="230467"/>
                  </a:lnTo>
                  <a:lnTo>
                    <a:pt x="3428124" y="384112"/>
                  </a:lnTo>
                  <a:lnTo>
                    <a:pt x="3608551" y="563364"/>
                  </a:lnTo>
                  <a:lnTo>
                    <a:pt x="3788979" y="640187"/>
                  </a:lnTo>
                  <a:lnTo>
                    <a:pt x="3969406" y="102429"/>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71" name="pl18"/>
            <p:cNvSpPr/>
            <p:nvPr/>
          </p:nvSpPr>
          <p:spPr>
            <a:xfrm>
              <a:off x="16753268" y="7662362"/>
              <a:ext cx="1082565" cy="1203552"/>
            </a:xfrm>
            <a:custGeom>
              <a:avLst/>
              <a:pathLst>
                <a:path w="1082565" h="1203552">
                  <a:moveTo>
                    <a:pt x="0" y="1203552"/>
                  </a:moveTo>
                  <a:lnTo>
                    <a:pt x="180427" y="768224"/>
                  </a:lnTo>
                  <a:lnTo>
                    <a:pt x="360855" y="640187"/>
                  </a:lnTo>
                  <a:lnTo>
                    <a:pt x="541282" y="25607"/>
                  </a:lnTo>
                  <a:lnTo>
                    <a:pt x="721710" y="0"/>
                  </a:lnTo>
                  <a:lnTo>
                    <a:pt x="902137" y="0"/>
                  </a:lnTo>
                  <a:lnTo>
                    <a:pt x="1082565" y="0"/>
                  </a:lnTo>
                </a:path>
              </a:pathLst>
            </a:custGeom>
            <a:ln w="32521" cap="flat">
              <a:solidFill>
                <a:srgbClr val="00A173">
                  <a:alpha val="100000"/>
                </a:srgbClr>
              </a:solidFill>
              <a:prstDash val="solid"/>
              <a:round/>
            </a:ln>
          </p:spPr>
          <p:txBody>
            <a:bodyPr/>
            <a:lstStyle/>
            <a:p/>
          </p:txBody>
        </p:sp>
        <p:sp>
          <p:nvSpPr>
            <p:cNvPr id="47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7" name="rc84"/>
            <p:cNvSpPr/>
            <p:nvPr/>
          </p:nvSpPr>
          <p:spPr>
            <a:xfrm>
              <a:off x="14005791" y="9941072"/>
              <a:ext cx="3149396" cy="504938"/>
            </a:xfrm>
            <a:prstGeom prst="rect">
              <a:avLst/>
            </a:prstGeom>
            <a:solidFill>
              <a:srgbClr val="FFFFFF">
                <a:alpha val="100000"/>
              </a:srgbClr>
            </a:solidFill>
          </p:spPr>
          <p:txBody>
            <a:bodyPr/>
            <a:lstStyle/>
            <a:p/>
          </p:txBody>
        </p:sp>
        <p:sp>
          <p:nvSpPr>
            <p:cNvPr id="53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594360" y="6217920"/>
            <a:ext cx="5562295" cy="4320959"/>
            <a:chOff x="594360" y="6217920"/>
            <a:chExt cx="5562295" cy="4320959"/>
          </a:xfrm>
        </p:grpSpPr>
        <p:sp>
          <p:nvSpPr>
            <p:cNvPr id="54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257981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6" name="rc5"/>
            <p:cNvSpPr/>
            <p:nvPr/>
          </p:nvSpPr>
          <p:spPr>
            <a:xfrm>
              <a:off x="26073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7" name="rc6"/>
            <p:cNvSpPr/>
            <p:nvPr/>
          </p:nvSpPr>
          <p:spPr>
            <a:xfrm>
              <a:off x="28829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8" name="rc7"/>
            <p:cNvSpPr/>
            <p:nvPr/>
          </p:nvSpPr>
          <p:spPr>
            <a:xfrm>
              <a:off x="31584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8"/>
            <p:cNvSpPr/>
            <p:nvPr/>
          </p:nvSpPr>
          <p:spPr>
            <a:xfrm>
              <a:off x="34339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9"/>
            <p:cNvSpPr/>
            <p:nvPr/>
          </p:nvSpPr>
          <p:spPr>
            <a:xfrm>
              <a:off x="3709487" y="6543904"/>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51" name="rc10"/>
            <p:cNvSpPr/>
            <p:nvPr/>
          </p:nvSpPr>
          <p:spPr>
            <a:xfrm>
              <a:off x="398501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52" name="rc11"/>
            <p:cNvSpPr/>
            <p:nvPr/>
          </p:nvSpPr>
          <p:spPr>
            <a:xfrm>
              <a:off x="4260546" y="6543904"/>
              <a:ext cx="275529" cy="275529"/>
            </a:xfrm>
            <a:prstGeom prst="rect">
              <a:avLst/>
            </a:prstGeom>
            <a:solidFill>
              <a:srgbClr val="A20410">
                <a:alpha val="100000"/>
              </a:srgbClr>
            </a:solidFill>
            <a:ln w="5420" cap="flat">
              <a:solidFill>
                <a:srgbClr val="FFFFFF">
                  <a:alpha val="100000"/>
                </a:srgbClr>
              </a:solidFill>
              <a:prstDash val="solid"/>
              <a:miter/>
            </a:ln>
          </p:spPr>
          <p:txBody>
            <a:bodyPr/>
            <a:lstStyle/>
            <a:p/>
          </p:txBody>
        </p:sp>
        <p:sp>
          <p:nvSpPr>
            <p:cNvPr id="553" name="rc12"/>
            <p:cNvSpPr/>
            <p:nvPr/>
          </p:nvSpPr>
          <p:spPr>
            <a:xfrm>
              <a:off x="4536075" y="6543904"/>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554" name="rc13"/>
            <p:cNvSpPr/>
            <p:nvPr/>
          </p:nvSpPr>
          <p:spPr>
            <a:xfrm>
              <a:off x="4811604"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55" name="rc14"/>
            <p:cNvSpPr/>
            <p:nvPr/>
          </p:nvSpPr>
          <p:spPr>
            <a:xfrm>
              <a:off x="5087134" y="6543904"/>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556" name="rc15"/>
            <p:cNvSpPr/>
            <p:nvPr/>
          </p:nvSpPr>
          <p:spPr>
            <a:xfrm>
              <a:off x="5362663" y="6543904"/>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557" name="rc16"/>
            <p:cNvSpPr/>
            <p:nvPr/>
          </p:nvSpPr>
          <p:spPr>
            <a:xfrm>
              <a:off x="5638192" y="6543904"/>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58" name="rc17"/>
            <p:cNvSpPr/>
            <p:nvPr/>
          </p:nvSpPr>
          <p:spPr>
            <a:xfrm>
              <a:off x="26073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rc18"/>
            <p:cNvSpPr/>
            <p:nvPr/>
          </p:nvSpPr>
          <p:spPr>
            <a:xfrm>
              <a:off x="28829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19"/>
            <p:cNvSpPr/>
            <p:nvPr/>
          </p:nvSpPr>
          <p:spPr>
            <a:xfrm>
              <a:off x="31584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20"/>
            <p:cNvSpPr/>
            <p:nvPr/>
          </p:nvSpPr>
          <p:spPr>
            <a:xfrm>
              <a:off x="34339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2" name="rc21"/>
            <p:cNvSpPr/>
            <p:nvPr/>
          </p:nvSpPr>
          <p:spPr>
            <a:xfrm>
              <a:off x="3709487"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63" name="rc22"/>
            <p:cNvSpPr/>
            <p:nvPr/>
          </p:nvSpPr>
          <p:spPr>
            <a:xfrm>
              <a:off x="3985017"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64" name="rc23"/>
            <p:cNvSpPr/>
            <p:nvPr/>
          </p:nvSpPr>
          <p:spPr>
            <a:xfrm>
              <a:off x="4260546" y="6819433"/>
              <a:ext cx="275529" cy="275529"/>
            </a:xfrm>
            <a:prstGeom prst="rect">
              <a:avLst/>
            </a:prstGeom>
            <a:solidFill>
              <a:srgbClr val="E63428">
                <a:alpha val="100000"/>
              </a:srgbClr>
            </a:solidFill>
            <a:ln w="5420" cap="flat">
              <a:solidFill>
                <a:srgbClr val="FFFFFF">
                  <a:alpha val="100000"/>
                </a:srgbClr>
              </a:solidFill>
              <a:prstDash val="solid"/>
              <a:miter/>
            </a:ln>
          </p:spPr>
          <p:txBody>
            <a:bodyPr/>
            <a:lstStyle/>
            <a:p/>
          </p:txBody>
        </p:sp>
        <p:sp>
          <p:nvSpPr>
            <p:cNvPr id="565" name="rc24"/>
            <p:cNvSpPr/>
            <p:nvPr/>
          </p:nvSpPr>
          <p:spPr>
            <a:xfrm>
              <a:off x="4536075" y="6819433"/>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66" name="rc25"/>
            <p:cNvSpPr/>
            <p:nvPr/>
          </p:nvSpPr>
          <p:spPr>
            <a:xfrm>
              <a:off x="4811604" y="6819433"/>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567" name="rc26"/>
            <p:cNvSpPr/>
            <p:nvPr/>
          </p:nvSpPr>
          <p:spPr>
            <a:xfrm>
              <a:off x="5087134" y="6819433"/>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568" name="rc27"/>
            <p:cNvSpPr/>
            <p:nvPr/>
          </p:nvSpPr>
          <p:spPr>
            <a:xfrm>
              <a:off x="5362663" y="6819433"/>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569" name="rc28"/>
            <p:cNvSpPr/>
            <p:nvPr/>
          </p:nvSpPr>
          <p:spPr>
            <a:xfrm>
              <a:off x="5638192"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70" name="rc29"/>
            <p:cNvSpPr/>
            <p:nvPr/>
          </p:nvSpPr>
          <p:spPr>
            <a:xfrm>
              <a:off x="26073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1" name="rc30"/>
            <p:cNvSpPr/>
            <p:nvPr/>
          </p:nvSpPr>
          <p:spPr>
            <a:xfrm>
              <a:off x="28829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31"/>
            <p:cNvSpPr/>
            <p:nvPr/>
          </p:nvSpPr>
          <p:spPr>
            <a:xfrm>
              <a:off x="315842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32"/>
            <p:cNvSpPr/>
            <p:nvPr/>
          </p:nvSpPr>
          <p:spPr>
            <a:xfrm>
              <a:off x="34339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33"/>
            <p:cNvSpPr/>
            <p:nvPr/>
          </p:nvSpPr>
          <p:spPr>
            <a:xfrm>
              <a:off x="3709487" y="709496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575" name="rc34"/>
            <p:cNvSpPr/>
            <p:nvPr/>
          </p:nvSpPr>
          <p:spPr>
            <a:xfrm>
              <a:off x="3985017" y="7094962"/>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576" name="rc35"/>
            <p:cNvSpPr/>
            <p:nvPr/>
          </p:nvSpPr>
          <p:spPr>
            <a:xfrm>
              <a:off x="4260546" y="709496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77" name="rc36"/>
            <p:cNvSpPr/>
            <p:nvPr/>
          </p:nvSpPr>
          <p:spPr>
            <a:xfrm>
              <a:off x="4536075"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578" name="rc37"/>
            <p:cNvSpPr/>
            <p:nvPr/>
          </p:nvSpPr>
          <p:spPr>
            <a:xfrm>
              <a:off x="481160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9" name="rc38"/>
            <p:cNvSpPr/>
            <p:nvPr/>
          </p:nvSpPr>
          <p:spPr>
            <a:xfrm>
              <a:off x="5087134"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580" name="rc39"/>
            <p:cNvSpPr/>
            <p:nvPr/>
          </p:nvSpPr>
          <p:spPr>
            <a:xfrm>
              <a:off x="5362663" y="709496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1" name="rc40"/>
            <p:cNvSpPr/>
            <p:nvPr/>
          </p:nvSpPr>
          <p:spPr>
            <a:xfrm>
              <a:off x="563819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41"/>
            <p:cNvSpPr/>
            <p:nvPr/>
          </p:nvSpPr>
          <p:spPr>
            <a:xfrm>
              <a:off x="26073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42"/>
            <p:cNvSpPr/>
            <p:nvPr/>
          </p:nvSpPr>
          <p:spPr>
            <a:xfrm>
              <a:off x="28829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43"/>
            <p:cNvSpPr/>
            <p:nvPr/>
          </p:nvSpPr>
          <p:spPr>
            <a:xfrm>
              <a:off x="31584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44"/>
            <p:cNvSpPr/>
            <p:nvPr/>
          </p:nvSpPr>
          <p:spPr>
            <a:xfrm>
              <a:off x="34339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45"/>
            <p:cNvSpPr/>
            <p:nvPr/>
          </p:nvSpPr>
          <p:spPr>
            <a:xfrm>
              <a:off x="3709487" y="7370492"/>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587" name="rc46"/>
            <p:cNvSpPr/>
            <p:nvPr/>
          </p:nvSpPr>
          <p:spPr>
            <a:xfrm>
              <a:off x="3985017" y="7370492"/>
              <a:ext cx="275529" cy="275529"/>
            </a:xfrm>
            <a:prstGeom prst="rect">
              <a:avLst/>
            </a:prstGeom>
            <a:solidFill>
              <a:srgbClr val="FC9475">
                <a:alpha val="100000"/>
              </a:srgbClr>
            </a:solidFill>
            <a:ln w="5420" cap="flat">
              <a:solidFill>
                <a:srgbClr val="FFFFFF">
                  <a:alpha val="100000"/>
                </a:srgbClr>
              </a:solidFill>
              <a:prstDash val="solid"/>
              <a:miter/>
            </a:ln>
          </p:spPr>
          <p:txBody>
            <a:bodyPr/>
            <a:lstStyle/>
            <a:p/>
          </p:txBody>
        </p:sp>
        <p:sp>
          <p:nvSpPr>
            <p:cNvPr id="588" name="rc47"/>
            <p:cNvSpPr/>
            <p:nvPr/>
          </p:nvSpPr>
          <p:spPr>
            <a:xfrm>
              <a:off x="4260546" y="737049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589" name="rc48"/>
            <p:cNvSpPr/>
            <p:nvPr/>
          </p:nvSpPr>
          <p:spPr>
            <a:xfrm>
              <a:off x="4536075"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590" name="rc49"/>
            <p:cNvSpPr/>
            <p:nvPr/>
          </p:nvSpPr>
          <p:spPr>
            <a:xfrm>
              <a:off x="4811604" y="7370492"/>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591" name="rc50"/>
            <p:cNvSpPr/>
            <p:nvPr/>
          </p:nvSpPr>
          <p:spPr>
            <a:xfrm>
              <a:off x="5087134"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92" name="rc51"/>
            <p:cNvSpPr/>
            <p:nvPr/>
          </p:nvSpPr>
          <p:spPr>
            <a:xfrm>
              <a:off x="5362663"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93" name="rc52"/>
            <p:cNvSpPr/>
            <p:nvPr/>
          </p:nvSpPr>
          <p:spPr>
            <a:xfrm>
              <a:off x="5638192"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94" name="rc53"/>
            <p:cNvSpPr/>
            <p:nvPr/>
          </p:nvSpPr>
          <p:spPr>
            <a:xfrm>
              <a:off x="26073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54"/>
            <p:cNvSpPr/>
            <p:nvPr/>
          </p:nvSpPr>
          <p:spPr>
            <a:xfrm>
              <a:off x="28829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55"/>
            <p:cNvSpPr/>
            <p:nvPr/>
          </p:nvSpPr>
          <p:spPr>
            <a:xfrm>
              <a:off x="31584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56"/>
            <p:cNvSpPr/>
            <p:nvPr/>
          </p:nvSpPr>
          <p:spPr>
            <a:xfrm>
              <a:off x="34339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57"/>
            <p:cNvSpPr/>
            <p:nvPr/>
          </p:nvSpPr>
          <p:spPr>
            <a:xfrm>
              <a:off x="37094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9" name="rc58"/>
            <p:cNvSpPr/>
            <p:nvPr/>
          </p:nvSpPr>
          <p:spPr>
            <a:xfrm>
              <a:off x="3985017" y="7646021"/>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0" name="rc59"/>
            <p:cNvSpPr/>
            <p:nvPr/>
          </p:nvSpPr>
          <p:spPr>
            <a:xfrm>
              <a:off x="4260546" y="7646021"/>
              <a:ext cx="275529" cy="275529"/>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01" name="rc60"/>
            <p:cNvSpPr/>
            <p:nvPr/>
          </p:nvSpPr>
          <p:spPr>
            <a:xfrm>
              <a:off x="45360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61"/>
            <p:cNvSpPr/>
            <p:nvPr/>
          </p:nvSpPr>
          <p:spPr>
            <a:xfrm>
              <a:off x="4811604"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03" name="rc62"/>
            <p:cNvSpPr/>
            <p:nvPr/>
          </p:nvSpPr>
          <p:spPr>
            <a:xfrm>
              <a:off x="5087134"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04" name="rc63"/>
            <p:cNvSpPr/>
            <p:nvPr/>
          </p:nvSpPr>
          <p:spPr>
            <a:xfrm>
              <a:off x="536266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64"/>
            <p:cNvSpPr/>
            <p:nvPr/>
          </p:nvSpPr>
          <p:spPr>
            <a:xfrm>
              <a:off x="5638192"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6" name="rc65"/>
            <p:cNvSpPr/>
            <p:nvPr/>
          </p:nvSpPr>
          <p:spPr>
            <a:xfrm>
              <a:off x="26073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66"/>
            <p:cNvSpPr/>
            <p:nvPr/>
          </p:nvSpPr>
          <p:spPr>
            <a:xfrm>
              <a:off x="28829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67"/>
            <p:cNvSpPr/>
            <p:nvPr/>
          </p:nvSpPr>
          <p:spPr>
            <a:xfrm>
              <a:off x="31584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68"/>
            <p:cNvSpPr/>
            <p:nvPr/>
          </p:nvSpPr>
          <p:spPr>
            <a:xfrm>
              <a:off x="34339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69"/>
            <p:cNvSpPr/>
            <p:nvPr/>
          </p:nvSpPr>
          <p:spPr>
            <a:xfrm>
              <a:off x="370948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70"/>
            <p:cNvSpPr/>
            <p:nvPr/>
          </p:nvSpPr>
          <p:spPr>
            <a:xfrm>
              <a:off x="3985017" y="792155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12" name="rc71"/>
            <p:cNvSpPr/>
            <p:nvPr/>
          </p:nvSpPr>
          <p:spPr>
            <a:xfrm>
              <a:off x="4260546" y="792155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13" name="rc72"/>
            <p:cNvSpPr/>
            <p:nvPr/>
          </p:nvSpPr>
          <p:spPr>
            <a:xfrm>
              <a:off x="4536075" y="792155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14" name="rc73"/>
            <p:cNvSpPr/>
            <p:nvPr/>
          </p:nvSpPr>
          <p:spPr>
            <a:xfrm>
              <a:off x="4811604" y="792155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15" name="rc74"/>
            <p:cNvSpPr/>
            <p:nvPr/>
          </p:nvSpPr>
          <p:spPr>
            <a:xfrm>
              <a:off x="5087134" y="7921550"/>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16" name="rc75"/>
            <p:cNvSpPr/>
            <p:nvPr/>
          </p:nvSpPr>
          <p:spPr>
            <a:xfrm>
              <a:off x="5362663" y="792155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17" name="rc76"/>
            <p:cNvSpPr/>
            <p:nvPr/>
          </p:nvSpPr>
          <p:spPr>
            <a:xfrm>
              <a:off x="5638192" y="792155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18" name="rc77"/>
            <p:cNvSpPr/>
            <p:nvPr/>
          </p:nvSpPr>
          <p:spPr>
            <a:xfrm>
              <a:off x="26073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78"/>
            <p:cNvSpPr/>
            <p:nvPr/>
          </p:nvSpPr>
          <p:spPr>
            <a:xfrm>
              <a:off x="28829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79"/>
            <p:cNvSpPr/>
            <p:nvPr/>
          </p:nvSpPr>
          <p:spPr>
            <a:xfrm>
              <a:off x="31584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80"/>
            <p:cNvSpPr/>
            <p:nvPr/>
          </p:nvSpPr>
          <p:spPr>
            <a:xfrm>
              <a:off x="34339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81"/>
            <p:cNvSpPr/>
            <p:nvPr/>
          </p:nvSpPr>
          <p:spPr>
            <a:xfrm>
              <a:off x="370948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82"/>
            <p:cNvSpPr/>
            <p:nvPr/>
          </p:nvSpPr>
          <p:spPr>
            <a:xfrm>
              <a:off x="3985017" y="8197080"/>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24" name="rc83"/>
            <p:cNvSpPr/>
            <p:nvPr/>
          </p:nvSpPr>
          <p:spPr>
            <a:xfrm>
              <a:off x="4260546"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25" name="rc84"/>
            <p:cNvSpPr/>
            <p:nvPr/>
          </p:nvSpPr>
          <p:spPr>
            <a:xfrm>
              <a:off x="4536075" y="8197080"/>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26" name="rc85"/>
            <p:cNvSpPr/>
            <p:nvPr/>
          </p:nvSpPr>
          <p:spPr>
            <a:xfrm>
              <a:off x="4811604" y="8197080"/>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27" name="rc86"/>
            <p:cNvSpPr/>
            <p:nvPr/>
          </p:nvSpPr>
          <p:spPr>
            <a:xfrm>
              <a:off x="508713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87"/>
            <p:cNvSpPr/>
            <p:nvPr/>
          </p:nvSpPr>
          <p:spPr>
            <a:xfrm>
              <a:off x="5362663" y="819708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29" name="rc88"/>
            <p:cNvSpPr/>
            <p:nvPr/>
          </p:nvSpPr>
          <p:spPr>
            <a:xfrm>
              <a:off x="5638192"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30" name="rc89"/>
            <p:cNvSpPr/>
            <p:nvPr/>
          </p:nvSpPr>
          <p:spPr>
            <a:xfrm>
              <a:off x="26073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90"/>
            <p:cNvSpPr/>
            <p:nvPr/>
          </p:nvSpPr>
          <p:spPr>
            <a:xfrm>
              <a:off x="28829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91"/>
            <p:cNvSpPr/>
            <p:nvPr/>
          </p:nvSpPr>
          <p:spPr>
            <a:xfrm>
              <a:off x="31584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92"/>
            <p:cNvSpPr/>
            <p:nvPr/>
          </p:nvSpPr>
          <p:spPr>
            <a:xfrm>
              <a:off x="34339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93"/>
            <p:cNvSpPr/>
            <p:nvPr/>
          </p:nvSpPr>
          <p:spPr>
            <a:xfrm>
              <a:off x="37094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94"/>
            <p:cNvSpPr/>
            <p:nvPr/>
          </p:nvSpPr>
          <p:spPr>
            <a:xfrm>
              <a:off x="3985017" y="8472609"/>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36" name="rc95"/>
            <p:cNvSpPr/>
            <p:nvPr/>
          </p:nvSpPr>
          <p:spPr>
            <a:xfrm>
              <a:off x="4260546"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37" name="rc96"/>
            <p:cNvSpPr/>
            <p:nvPr/>
          </p:nvSpPr>
          <p:spPr>
            <a:xfrm>
              <a:off x="4536075" y="8472609"/>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38" name="rc97"/>
            <p:cNvSpPr/>
            <p:nvPr/>
          </p:nvSpPr>
          <p:spPr>
            <a:xfrm>
              <a:off x="4811604"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39" name="rc98"/>
            <p:cNvSpPr/>
            <p:nvPr/>
          </p:nvSpPr>
          <p:spPr>
            <a:xfrm>
              <a:off x="508713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99"/>
            <p:cNvSpPr/>
            <p:nvPr/>
          </p:nvSpPr>
          <p:spPr>
            <a:xfrm>
              <a:off x="5362663"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41" name="rc100"/>
            <p:cNvSpPr/>
            <p:nvPr/>
          </p:nvSpPr>
          <p:spPr>
            <a:xfrm>
              <a:off x="563819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101"/>
            <p:cNvSpPr/>
            <p:nvPr/>
          </p:nvSpPr>
          <p:spPr>
            <a:xfrm>
              <a:off x="26073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02"/>
            <p:cNvSpPr/>
            <p:nvPr/>
          </p:nvSpPr>
          <p:spPr>
            <a:xfrm>
              <a:off x="28829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03"/>
            <p:cNvSpPr/>
            <p:nvPr/>
          </p:nvSpPr>
          <p:spPr>
            <a:xfrm>
              <a:off x="31584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04"/>
            <p:cNvSpPr/>
            <p:nvPr/>
          </p:nvSpPr>
          <p:spPr>
            <a:xfrm>
              <a:off x="34339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05"/>
            <p:cNvSpPr/>
            <p:nvPr/>
          </p:nvSpPr>
          <p:spPr>
            <a:xfrm>
              <a:off x="37094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06"/>
            <p:cNvSpPr/>
            <p:nvPr/>
          </p:nvSpPr>
          <p:spPr>
            <a:xfrm>
              <a:off x="3985017" y="8748138"/>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48" name="rc107"/>
            <p:cNvSpPr/>
            <p:nvPr/>
          </p:nvSpPr>
          <p:spPr>
            <a:xfrm>
              <a:off x="4260546" y="8748138"/>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49" name="rc108"/>
            <p:cNvSpPr/>
            <p:nvPr/>
          </p:nvSpPr>
          <p:spPr>
            <a:xfrm>
              <a:off x="4536075" y="8748138"/>
              <a:ext cx="275529" cy="275529"/>
            </a:xfrm>
            <a:prstGeom prst="rect">
              <a:avLst/>
            </a:prstGeom>
            <a:solidFill>
              <a:srgbClr val="FB7251">
                <a:alpha val="100000"/>
              </a:srgbClr>
            </a:solidFill>
            <a:ln w="5420" cap="flat">
              <a:solidFill>
                <a:srgbClr val="FFFFFF">
                  <a:alpha val="100000"/>
                </a:srgbClr>
              </a:solidFill>
              <a:prstDash val="solid"/>
              <a:miter/>
            </a:ln>
          </p:spPr>
          <p:txBody>
            <a:bodyPr/>
            <a:lstStyle/>
            <a:p/>
          </p:txBody>
        </p:sp>
        <p:sp>
          <p:nvSpPr>
            <p:cNvPr id="650" name="rc109"/>
            <p:cNvSpPr/>
            <p:nvPr/>
          </p:nvSpPr>
          <p:spPr>
            <a:xfrm>
              <a:off x="4811604" y="8748138"/>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51" name="rc110"/>
            <p:cNvSpPr/>
            <p:nvPr/>
          </p:nvSpPr>
          <p:spPr>
            <a:xfrm>
              <a:off x="5087134" y="8748138"/>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52" name="rc111"/>
            <p:cNvSpPr/>
            <p:nvPr/>
          </p:nvSpPr>
          <p:spPr>
            <a:xfrm>
              <a:off x="5362663" y="8748138"/>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3" name="rc112"/>
            <p:cNvSpPr/>
            <p:nvPr/>
          </p:nvSpPr>
          <p:spPr>
            <a:xfrm>
              <a:off x="5638192" y="8748138"/>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54" name="rc113"/>
            <p:cNvSpPr/>
            <p:nvPr/>
          </p:nvSpPr>
          <p:spPr>
            <a:xfrm>
              <a:off x="26073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14"/>
            <p:cNvSpPr/>
            <p:nvPr/>
          </p:nvSpPr>
          <p:spPr>
            <a:xfrm>
              <a:off x="28829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15"/>
            <p:cNvSpPr/>
            <p:nvPr/>
          </p:nvSpPr>
          <p:spPr>
            <a:xfrm>
              <a:off x="31584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116"/>
            <p:cNvSpPr/>
            <p:nvPr/>
          </p:nvSpPr>
          <p:spPr>
            <a:xfrm>
              <a:off x="34339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117"/>
            <p:cNvSpPr/>
            <p:nvPr/>
          </p:nvSpPr>
          <p:spPr>
            <a:xfrm>
              <a:off x="37094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118"/>
            <p:cNvSpPr/>
            <p:nvPr/>
          </p:nvSpPr>
          <p:spPr>
            <a:xfrm>
              <a:off x="3985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119"/>
            <p:cNvSpPr/>
            <p:nvPr/>
          </p:nvSpPr>
          <p:spPr>
            <a:xfrm>
              <a:off x="4260546" y="9023667"/>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1" name="rc120"/>
            <p:cNvSpPr/>
            <p:nvPr/>
          </p:nvSpPr>
          <p:spPr>
            <a:xfrm>
              <a:off x="45360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121"/>
            <p:cNvSpPr/>
            <p:nvPr/>
          </p:nvSpPr>
          <p:spPr>
            <a:xfrm>
              <a:off x="4811604" y="9023667"/>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63" name="rc122"/>
            <p:cNvSpPr/>
            <p:nvPr/>
          </p:nvSpPr>
          <p:spPr>
            <a:xfrm>
              <a:off x="508713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123"/>
            <p:cNvSpPr/>
            <p:nvPr/>
          </p:nvSpPr>
          <p:spPr>
            <a:xfrm>
              <a:off x="536266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124"/>
            <p:cNvSpPr/>
            <p:nvPr/>
          </p:nvSpPr>
          <p:spPr>
            <a:xfrm>
              <a:off x="56381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tx125"/>
            <p:cNvSpPr/>
            <p:nvPr/>
          </p:nvSpPr>
          <p:spPr>
            <a:xfrm>
              <a:off x="162219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67" name="tx126"/>
            <p:cNvSpPr/>
            <p:nvPr/>
          </p:nvSpPr>
          <p:spPr>
            <a:xfrm>
              <a:off x="196114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68" name="tx127"/>
            <p:cNvSpPr/>
            <p:nvPr/>
          </p:nvSpPr>
          <p:spPr>
            <a:xfrm>
              <a:off x="1969706" y="8552033"/>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BONG</a:t>
              </a:r>
            </a:p>
          </p:txBody>
        </p:sp>
        <p:sp>
          <p:nvSpPr>
            <p:cNvPr id="669" name="tx128"/>
            <p:cNvSpPr/>
            <p:nvPr/>
          </p:nvSpPr>
          <p:spPr>
            <a:xfrm>
              <a:off x="809740" y="8276504"/>
              <a:ext cx="1608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GRAND CAPE MOUNT</a:t>
              </a:r>
            </a:p>
          </p:txBody>
        </p:sp>
        <p:sp>
          <p:nvSpPr>
            <p:cNvPr id="670" name="tx129"/>
            <p:cNvSpPr/>
            <p:nvPr/>
          </p:nvSpPr>
          <p:spPr>
            <a:xfrm>
              <a:off x="1944256" y="8000974"/>
              <a:ext cx="474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SINOE</a:t>
              </a:r>
            </a:p>
          </p:txBody>
        </p:sp>
        <p:sp>
          <p:nvSpPr>
            <p:cNvPr id="671" name="tx130"/>
            <p:cNvSpPr/>
            <p:nvPr/>
          </p:nvSpPr>
          <p:spPr>
            <a:xfrm>
              <a:off x="2029014" y="7725445"/>
              <a:ext cx="3894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BOMI</a:t>
              </a:r>
            </a:p>
          </p:txBody>
        </p:sp>
        <p:sp>
          <p:nvSpPr>
            <p:cNvPr id="672" name="tx131"/>
            <p:cNvSpPr/>
            <p:nvPr/>
          </p:nvSpPr>
          <p:spPr>
            <a:xfrm>
              <a:off x="1774964" y="7449990"/>
              <a:ext cx="6435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MARGIBI</a:t>
              </a:r>
            </a:p>
          </p:txBody>
        </p:sp>
        <p:sp>
          <p:nvSpPr>
            <p:cNvPr id="673" name="tx132"/>
            <p:cNvSpPr/>
            <p:nvPr/>
          </p:nvSpPr>
          <p:spPr>
            <a:xfrm>
              <a:off x="1935848" y="7178182"/>
              <a:ext cx="4826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NIMBA</a:t>
              </a:r>
            </a:p>
          </p:txBody>
        </p:sp>
        <p:sp>
          <p:nvSpPr>
            <p:cNvPr id="674" name="tx133"/>
            <p:cNvSpPr/>
            <p:nvPr/>
          </p:nvSpPr>
          <p:spPr>
            <a:xfrm>
              <a:off x="2020456" y="6898857"/>
              <a:ext cx="3980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LOFA</a:t>
              </a:r>
            </a:p>
          </p:txBody>
        </p:sp>
        <p:sp>
          <p:nvSpPr>
            <p:cNvPr id="675" name="tx134"/>
            <p:cNvSpPr/>
            <p:nvPr/>
          </p:nvSpPr>
          <p:spPr>
            <a:xfrm>
              <a:off x="1317541" y="6623402"/>
              <a:ext cx="11009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GRAND BASSA</a:t>
              </a:r>
            </a:p>
          </p:txBody>
        </p:sp>
        <p:sp>
          <p:nvSpPr>
            <p:cNvPr id="676" name="tx135"/>
            <p:cNvSpPr/>
            <p:nvPr/>
          </p:nvSpPr>
          <p:spPr>
            <a:xfrm rot="-2700000">
              <a:off x="23055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77" name="tx136"/>
            <p:cNvSpPr/>
            <p:nvPr/>
          </p:nvSpPr>
          <p:spPr>
            <a:xfrm rot="-2700000">
              <a:off x="25810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78" name="tx137"/>
            <p:cNvSpPr/>
            <p:nvPr/>
          </p:nvSpPr>
          <p:spPr>
            <a:xfrm rot="-2700000">
              <a:off x="28565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79" name="tx138"/>
            <p:cNvSpPr/>
            <p:nvPr/>
          </p:nvSpPr>
          <p:spPr>
            <a:xfrm rot="-2700000">
              <a:off x="31320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80" name="tx139"/>
            <p:cNvSpPr/>
            <p:nvPr/>
          </p:nvSpPr>
          <p:spPr>
            <a:xfrm rot="-2700000">
              <a:off x="34076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81" name="tx140"/>
            <p:cNvSpPr/>
            <p:nvPr/>
          </p:nvSpPr>
          <p:spPr>
            <a:xfrm rot="-2700000">
              <a:off x="36831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82" name="tx141"/>
            <p:cNvSpPr/>
            <p:nvPr/>
          </p:nvSpPr>
          <p:spPr>
            <a:xfrm rot="-2700000">
              <a:off x="3958649"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83" name="tx142"/>
            <p:cNvSpPr/>
            <p:nvPr/>
          </p:nvSpPr>
          <p:spPr>
            <a:xfrm rot="-2700000">
              <a:off x="42342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84" name="tx143"/>
            <p:cNvSpPr/>
            <p:nvPr/>
          </p:nvSpPr>
          <p:spPr>
            <a:xfrm rot="-2700000">
              <a:off x="450973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85" name="tx144"/>
            <p:cNvSpPr/>
            <p:nvPr/>
          </p:nvSpPr>
          <p:spPr>
            <a:xfrm rot="-2700000">
              <a:off x="47852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86" name="tx145"/>
            <p:cNvSpPr/>
            <p:nvPr/>
          </p:nvSpPr>
          <p:spPr>
            <a:xfrm rot="-2700000">
              <a:off x="506079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87" name="tx146"/>
            <p:cNvSpPr/>
            <p:nvPr/>
          </p:nvSpPr>
          <p:spPr>
            <a:xfrm rot="-2700000">
              <a:off x="53363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88" name="pic147"/>
            <p:cNvPicPr/>
            <p:nvPr/>
          </p:nvPicPr>
          <p:blipFill>
            <a:blip r:embed="rId2" cstate="print"/>
            <a:stretch>
              <a:fillRect/>
            </a:stretch>
          </p:blipFill>
          <p:spPr>
            <a:xfrm>
              <a:off x="3180546" y="10138064"/>
              <a:ext cx="2160000" cy="144000"/>
            </a:xfrm>
            <a:prstGeom prst="rect">
              <a:avLst/>
            </a:prstGeom>
          </p:spPr>
        </p:pic>
        <p:sp>
          <p:nvSpPr>
            <p:cNvPr id="689" name="pl148"/>
            <p:cNvSpPr/>
            <p:nvPr/>
          </p:nvSpPr>
          <p:spPr>
            <a:xfrm>
              <a:off x="343741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0" name="pl149"/>
            <p:cNvSpPr/>
            <p:nvPr/>
          </p:nvSpPr>
          <p:spPr>
            <a:xfrm>
              <a:off x="375400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1" name="pl150"/>
            <p:cNvSpPr/>
            <p:nvPr/>
          </p:nvSpPr>
          <p:spPr>
            <a:xfrm>
              <a:off x="407059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2" name="pl151"/>
            <p:cNvSpPr/>
            <p:nvPr/>
          </p:nvSpPr>
          <p:spPr>
            <a:xfrm>
              <a:off x="43871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3" name="pl152"/>
            <p:cNvSpPr/>
            <p:nvPr/>
          </p:nvSpPr>
          <p:spPr>
            <a:xfrm>
              <a:off x="470376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4" name="pl153"/>
            <p:cNvSpPr/>
            <p:nvPr/>
          </p:nvSpPr>
          <p:spPr>
            <a:xfrm>
              <a:off x="502035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5" name="pl154"/>
            <p:cNvSpPr/>
            <p:nvPr/>
          </p:nvSpPr>
          <p:spPr>
            <a:xfrm>
              <a:off x="533694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6" name="pl155"/>
            <p:cNvSpPr/>
            <p:nvPr/>
          </p:nvSpPr>
          <p:spPr>
            <a:xfrm>
              <a:off x="343741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7" name="pl156"/>
            <p:cNvSpPr/>
            <p:nvPr/>
          </p:nvSpPr>
          <p:spPr>
            <a:xfrm>
              <a:off x="375400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8" name="pl157"/>
            <p:cNvSpPr/>
            <p:nvPr/>
          </p:nvSpPr>
          <p:spPr>
            <a:xfrm>
              <a:off x="407059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9" name="pl158"/>
            <p:cNvSpPr/>
            <p:nvPr/>
          </p:nvSpPr>
          <p:spPr>
            <a:xfrm>
              <a:off x="43871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0" name="pl159"/>
            <p:cNvSpPr/>
            <p:nvPr/>
          </p:nvSpPr>
          <p:spPr>
            <a:xfrm>
              <a:off x="470376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1" name="pl160"/>
            <p:cNvSpPr/>
            <p:nvPr/>
          </p:nvSpPr>
          <p:spPr>
            <a:xfrm>
              <a:off x="502035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2" name="pl161"/>
            <p:cNvSpPr/>
            <p:nvPr/>
          </p:nvSpPr>
          <p:spPr>
            <a:xfrm>
              <a:off x="533694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3" name="tx162"/>
            <p:cNvSpPr/>
            <p:nvPr/>
          </p:nvSpPr>
          <p:spPr>
            <a:xfrm>
              <a:off x="3402101"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04" name="tx163"/>
            <p:cNvSpPr/>
            <p:nvPr/>
          </p:nvSpPr>
          <p:spPr>
            <a:xfrm>
              <a:off x="3683373"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05" name="tx164"/>
            <p:cNvSpPr/>
            <p:nvPr/>
          </p:nvSpPr>
          <p:spPr>
            <a:xfrm>
              <a:off x="3999962"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06" name="tx165"/>
            <p:cNvSpPr/>
            <p:nvPr/>
          </p:nvSpPr>
          <p:spPr>
            <a:xfrm>
              <a:off x="43165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07" name="tx166"/>
            <p:cNvSpPr/>
            <p:nvPr/>
          </p:nvSpPr>
          <p:spPr>
            <a:xfrm>
              <a:off x="4633138"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08" name="tx167"/>
            <p:cNvSpPr/>
            <p:nvPr/>
          </p:nvSpPr>
          <p:spPr>
            <a:xfrm>
              <a:off x="4949726"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09" name="tx168"/>
            <p:cNvSpPr/>
            <p:nvPr/>
          </p:nvSpPr>
          <p:spPr>
            <a:xfrm>
              <a:off x="5266315"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35</a:t>
              </a:r>
            </a:p>
          </p:txBody>
        </p:sp>
        <p:sp>
          <p:nvSpPr>
            <p:cNvPr id="710" name="tx169"/>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1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Libya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62268"/>
              <a:ext cx="237118" cy="23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00694"/>
              <a:ext cx="237118" cy="84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869735"/>
              <a:ext cx="237118" cy="415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792768"/>
              <a:ext cx="237118" cy="47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923612"/>
              <a:ext cx="237118" cy="3463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008276"/>
              <a:ext cx="237118" cy="269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815858"/>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00522"/>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500293"/>
              <a:ext cx="237118" cy="777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554170"/>
              <a:ext cx="237118" cy="708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6" name="pg65"/>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923612"/>
              <a:ext cx="237118" cy="3232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977489"/>
              <a:ext cx="237118" cy="3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77317"/>
              <a:ext cx="237118" cy="300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773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653654"/>
              <a:ext cx="237118" cy="1023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4681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384269"/>
              <a:ext cx="237118" cy="176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314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130850"/>
              <a:ext cx="237118" cy="110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6990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699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391965"/>
              <a:ext cx="237118" cy="177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62210"/>
              <a:ext cx="237118" cy="46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3507416"/>
              <a:ext cx="237118" cy="1654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2876285"/>
              <a:ext cx="237118" cy="2255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200121"/>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515686"/>
              <a:ext cx="237118" cy="723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315571"/>
              <a:ext cx="237118" cy="931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046186"/>
              <a:ext cx="237118" cy="1200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038490"/>
              <a:ext cx="237118" cy="1223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29" name="pg128"/>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561866"/>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46817"/>
              <a:ext cx="237118" cy="138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146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431022"/>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700407"/>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192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92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908219"/>
              <a:ext cx="237118" cy="28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39120"/>
              <a:ext cx="237118" cy="146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139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39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769678"/>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76198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085243"/>
              <a:ext cx="237118" cy="107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085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561866"/>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00637"/>
              <a:ext cx="237118" cy="1231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006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638833"/>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73889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16030"/>
              <a:ext cx="237118" cy="1154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160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885128"/>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083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08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854342"/>
              <a:ext cx="237118" cy="354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92882"/>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94" name="pg193"/>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rc206"/>
            <p:cNvSpPr/>
            <p:nvPr/>
          </p:nvSpPr>
          <p:spPr>
            <a:xfrm>
              <a:off x="11582191" y="5216087"/>
              <a:ext cx="237118" cy="69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1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216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031366"/>
              <a:ext cx="237118" cy="184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139120"/>
              <a:ext cx="237118" cy="130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00694"/>
              <a:ext cx="237118" cy="61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4885128"/>
              <a:ext cx="237118" cy="277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92940"/>
              <a:ext cx="237118" cy="192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69850"/>
              <a:ext cx="237118" cy="230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698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661924"/>
              <a:ext cx="237118" cy="407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4823555"/>
              <a:ext cx="237118" cy="3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077546"/>
              <a:ext cx="237118" cy="2078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0775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0775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4715801"/>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4862038"/>
              <a:ext cx="237118" cy="292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4892825"/>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16030"/>
              <a:ext cx="237118" cy="169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039063"/>
              <a:ext cx="237118" cy="23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54571"/>
              <a:ext cx="237118" cy="307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545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545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4992882"/>
              <a:ext cx="237118" cy="261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130 case(s)</a:t>
              </a:r>
            </a:p>
          </p:txBody>
        </p:sp>
        <p:sp>
          <p:nvSpPr>
            <p:cNvPr id="257" name="pg256"/>
            <p:cNvSpPr/>
            <p:nvPr/>
          </p:nvSpPr>
          <p:spPr>
            <a:xfrm>
              <a:off x="1264401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74808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177604"/>
              <a:ext cx="237118" cy="100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169907"/>
              <a:ext cx="237118" cy="7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008276"/>
              <a:ext cx="237118" cy="153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346358"/>
              <a:ext cx="237118" cy="785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392539"/>
              <a:ext cx="237118" cy="792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4823555"/>
              <a:ext cx="237118" cy="454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39177"/>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43040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6607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289095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1213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5156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7460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9763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206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068913" y="6510025"/>
              <a:ext cx="4191941" cy="2788960"/>
            </a:xfrm>
            <a:prstGeom prst="rect">
              <a:avLst/>
            </a:prstGeom>
            <a:solidFill>
              <a:srgbClr val="FFFFFF">
                <a:alpha val="100000"/>
              </a:srgbClr>
            </a:solidFill>
          </p:spPr>
          <p:txBody>
            <a:bodyPr/>
            <a:lstStyle/>
            <a:p/>
          </p:txBody>
        </p:sp>
        <p:sp>
          <p:nvSpPr>
            <p:cNvPr id="459" name="pl6"/>
            <p:cNvSpPr/>
            <p:nvPr/>
          </p:nvSpPr>
          <p:spPr>
            <a:xfrm>
              <a:off x="7068913" y="882007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7"/>
            <p:cNvSpPr/>
            <p:nvPr/>
          </p:nvSpPr>
          <p:spPr>
            <a:xfrm>
              <a:off x="7068913" y="811579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8"/>
            <p:cNvSpPr/>
            <p:nvPr/>
          </p:nvSpPr>
          <p:spPr>
            <a:xfrm>
              <a:off x="7068913" y="741150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9"/>
            <p:cNvSpPr/>
            <p:nvPr/>
          </p:nvSpPr>
          <p:spPr>
            <a:xfrm>
              <a:off x="7068913" y="670722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3"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1"/>
            <p:cNvSpPr/>
            <p:nvPr/>
          </p:nvSpPr>
          <p:spPr>
            <a:xfrm>
              <a:off x="7068913" y="846793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2"/>
            <p:cNvSpPr/>
            <p:nvPr/>
          </p:nvSpPr>
          <p:spPr>
            <a:xfrm>
              <a:off x="7068913" y="776364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3"/>
            <p:cNvSpPr/>
            <p:nvPr/>
          </p:nvSpPr>
          <p:spPr>
            <a:xfrm>
              <a:off x="7068913" y="705936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rc14"/>
            <p:cNvSpPr/>
            <p:nvPr/>
          </p:nvSpPr>
          <p:spPr>
            <a:xfrm>
              <a:off x="7214466" y="7200222"/>
              <a:ext cx="407549" cy="19719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15"/>
            <p:cNvSpPr/>
            <p:nvPr/>
          </p:nvSpPr>
          <p:spPr>
            <a:xfrm>
              <a:off x="7796680" y="8890501"/>
              <a:ext cx="407549"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16"/>
            <p:cNvSpPr/>
            <p:nvPr/>
          </p:nvSpPr>
          <p:spPr>
            <a:xfrm>
              <a:off x="8378894" y="8467931"/>
              <a:ext cx="407549" cy="7042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7"/>
            <p:cNvSpPr/>
            <p:nvPr/>
          </p:nvSpPr>
          <p:spPr>
            <a:xfrm>
              <a:off x="8961109" y="8749645"/>
              <a:ext cx="407549"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18"/>
            <p:cNvSpPr/>
            <p:nvPr/>
          </p:nvSpPr>
          <p:spPr>
            <a:xfrm>
              <a:off x="10125537" y="8608788"/>
              <a:ext cx="407549"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19"/>
            <p:cNvSpPr/>
            <p:nvPr/>
          </p:nvSpPr>
          <p:spPr>
            <a:xfrm>
              <a:off x="7796680" y="7200222"/>
              <a:ext cx="407549"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8378894" y="6918509"/>
              <a:ext cx="407549" cy="15494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1"/>
            <p:cNvSpPr/>
            <p:nvPr/>
          </p:nvSpPr>
          <p:spPr>
            <a:xfrm>
              <a:off x="8961109" y="8327075"/>
              <a:ext cx="407549"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2"/>
            <p:cNvSpPr/>
            <p:nvPr/>
          </p:nvSpPr>
          <p:spPr>
            <a:xfrm>
              <a:off x="7796680" y="6918509"/>
              <a:ext cx="407549"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7796680" y="6636796"/>
              <a:ext cx="407549"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4"/>
            <p:cNvSpPr/>
            <p:nvPr/>
          </p:nvSpPr>
          <p:spPr>
            <a:xfrm>
              <a:off x="8378894" y="6777652"/>
              <a:ext cx="407549" cy="140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5"/>
            <p:cNvSpPr/>
            <p:nvPr/>
          </p:nvSpPr>
          <p:spPr>
            <a:xfrm>
              <a:off x="8961109" y="8186218"/>
              <a:ext cx="407549" cy="140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6"/>
            <p:cNvSpPr/>
            <p:nvPr/>
          </p:nvSpPr>
          <p:spPr>
            <a:xfrm>
              <a:off x="9543323" y="9031358"/>
              <a:ext cx="407549" cy="140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7"/>
            <p:cNvSpPr/>
            <p:nvPr/>
          </p:nvSpPr>
          <p:spPr>
            <a:xfrm>
              <a:off x="10125537" y="8327075"/>
              <a:ext cx="407549"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pl28"/>
            <p:cNvSpPr/>
            <p:nvPr/>
          </p:nvSpPr>
          <p:spPr>
            <a:xfrm>
              <a:off x="7418241" y="6867288"/>
              <a:ext cx="2911070" cy="2289138"/>
            </a:xfrm>
            <a:custGeom>
              <a:avLst/>
              <a:pathLst>
                <a:path w="2911070" h="2289138">
                  <a:moveTo>
                    <a:pt x="0" y="0"/>
                  </a:moveTo>
                  <a:lnTo>
                    <a:pt x="582214" y="1594503"/>
                  </a:lnTo>
                  <a:lnTo>
                    <a:pt x="1164428" y="1807630"/>
                  </a:lnTo>
                  <a:lnTo>
                    <a:pt x="1746642" y="2109559"/>
                  </a:lnTo>
                  <a:lnTo>
                    <a:pt x="2328856" y="2289138"/>
                  </a:lnTo>
                  <a:lnTo>
                    <a:pt x="2911070" y="2231910"/>
                  </a:lnTo>
                </a:path>
              </a:pathLst>
            </a:custGeom>
            <a:ln w="40651" cap="flat">
              <a:solidFill>
                <a:srgbClr val="000000">
                  <a:alpha val="100000"/>
                </a:srgbClr>
              </a:solidFill>
              <a:prstDash val="solid"/>
              <a:round/>
            </a:ln>
          </p:spPr>
          <p:txBody>
            <a:bodyPr/>
            <a:lstStyle/>
            <a:p/>
          </p:txBody>
        </p:sp>
        <p:sp>
          <p:nvSpPr>
            <p:cNvPr id="482" name="rc29"/>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83"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31"/>
            <p:cNvSpPr/>
            <p:nvPr/>
          </p:nvSpPr>
          <p:spPr>
            <a:xfrm>
              <a:off x="6843756" y="8467559"/>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85" name="tx32"/>
            <p:cNvSpPr/>
            <p:nvPr/>
          </p:nvSpPr>
          <p:spPr>
            <a:xfrm>
              <a:off x="6801340" y="77613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6" name="tx33"/>
            <p:cNvSpPr/>
            <p:nvPr/>
          </p:nvSpPr>
          <p:spPr>
            <a:xfrm>
              <a:off x="6801340" y="70570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87"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5"/>
            <p:cNvSpPr/>
            <p:nvPr/>
          </p:nvSpPr>
          <p:spPr>
            <a:xfrm>
              <a:off x="7034118"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6"/>
            <p:cNvSpPr/>
            <p:nvPr/>
          </p:nvSpPr>
          <p:spPr>
            <a:xfrm>
              <a:off x="7034118"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7"/>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39"/>
            <p:cNvSpPr/>
            <p:nvPr/>
          </p:nvSpPr>
          <p:spPr>
            <a:xfrm>
              <a:off x="11260854" y="81855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0"/>
            <p:cNvSpPr/>
            <p:nvPr/>
          </p:nvSpPr>
          <p:spPr>
            <a:xfrm>
              <a:off x="11260854" y="71988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4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42"/>
            <p:cNvSpPr/>
            <p:nvPr/>
          </p:nvSpPr>
          <p:spPr>
            <a:xfrm>
              <a:off x="11358911" y="81832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6" name="tx43"/>
            <p:cNvSpPr/>
            <p:nvPr/>
          </p:nvSpPr>
          <p:spPr>
            <a:xfrm>
              <a:off x="11358911" y="71965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7" name="pl44"/>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5"/>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6"/>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7"/>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8"/>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9"/>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51"/>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5" name="tx52"/>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6" name="tx53"/>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7" name="tx54"/>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8" name="tx55"/>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9" name="tx56"/>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0" name="tx57"/>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58"/>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2" name="tx59"/>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3"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4"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5" name="rc62"/>
            <p:cNvSpPr/>
            <p:nvPr/>
          </p:nvSpPr>
          <p:spPr>
            <a:xfrm>
              <a:off x="6522375" y="10217410"/>
              <a:ext cx="1051268" cy="182880"/>
            </a:xfrm>
            <a:prstGeom prst="rect">
              <a:avLst/>
            </a:prstGeom>
            <a:solidFill>
              <a:srgbClr val="FFFFFF">
                <a:alpha val="100000"/>
              </a:srgbClr>
            </a:solidFill>
          </p:spPr>
          <p:txBody>
            <a:bodyPr/>
            <a:lstStyle/>
            <a:p/>
          </p:txBody>
        </p:sp>
        <p:sp>
          <p:nvSpPr>
            <p:cNvPr id="516" name="rc63"/>
            <p:cNvSpPr/>
            <p:nvPr/>
          </p:nvSpPr>
          <p:spPr>
            <a:xfrm>
              <a:off x="6522375" y="10217410"/>
              <a:ext cx="182879" cy="182880"/>
            </a:xfrm>
            <a:prstGeom prst="rect">
              <a:avLst/>
            </a:prstGeom>
            <a:solidFill>
              <a:srgbClr val="FFFFFF">
                <a:alpha val="100000"/>
              </a:srgbClr>
            </a:solidFill>
          </p:spPr>
          <p:txBody>
            <a:bodyPr/>
            <a:lstStyle/>
            <a:p/>
          </p:txBody>
        </p:sp>
        <p:sp>
          <p:nvSpPr>
            <p:cNvPr id="517" name="pl64"/>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8" name="tx65"/>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9" name="rc66"/>
            <p:cNvSpPr/>
            <p:nvPr/>
          </p:nvSpPr>
          <p:spPr>
            <a:xfrm>
              <a:off x="7753643" y="10217410"/>
              <a:ext cx="4053749" cy="182880"/>
            </a:xfrm>
            <a:prstGeom prst="rect">
              <a:avLst/>
            </a:prstGeom>
            <a:solidFill>
              <a:srgbClr val="FFFFFF">
                <a:alpha val="100000"/>
              </a:srgbClr>
            </a:solidFill>
          </p:spPr>
          <p:txBody>
            <a:bodyPr/>
            <a:lstStyle/>
            <a:p/>
          </p:txBody>
        </p:sp>
        <p:sp>
          <p:nvSpPr>
            <p:cNvPr id="520" name="rc67"/>
            <p:cNvSpPr/>
            <p:nvPr/>
          </p:nvSpPr>
          <p:spPr>
            <a:xfrm>
              <a:off x="7753643" y="10217410"/>
              <a:ext cx="182880" cy="182880"/>
            </a:xfrm>
            <a:prstGeom prst="rect">
              <a:avLst/>
            </a:prstGeom>
            <a:solidFill>
              <a:srgbClr val="FFFFFF">
                <a:alpha val="100000"/>
              </a:srgbClr>
            </a:solidFill>
          </p:spPr>
          <p:txBody>
            <a:bodyPr/>
            <a:lstStyle/>
            <a:p/>
          </p:txBody>
        </p:sp>
        <p:sp>
          <p:nvSpPr>
            <p:cNvPr id="521" name="rc68"/>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2" name="rc69"/>
            <p:cNvSpPr/>
            <p:nvPr/>
          </p:nvSpPr>
          <p:spPr>
            <a:xfrm>
              <a:off x="8844883" y="10217410"/>
              <a:ext cx="182879" cy="182880"/>
            </a:xfrm>
            <a:prstGeom prst="rect">
              <a:avLst/>
            </a:prstGeom>
            <a:solidFill>
              <a:srgbClr val="FFFFFF">
                <a:alpha val="100000"/>
              </a:srgbClr>
            </a:solidFill>
          </p:spPr>
          <p:txBody>
            <a:bodyPr/>
            <a:lstStyle/>
            <a:p/>
          </p:txBody>
        </p:sp>
        <p:sp>
          <p:nvSpPr>
            <p:cNvPr id="523" name="rc70"/>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4" name="rc71"/>
            <p:cNvSpPr/>
            <p:nvPr/>
          </p:nvSpPr>
          <p:spPr>
            <a:xfrm>
              <a:off x="9770924" y="10217410"/>
              <a:ext cx="182879" cy="182880"/>
            </a:xfrm>
            <a:prstGeom prst="rect">
              <a:avLst/>
            </a:prstGeom>
            <a:solidFill>
              <a:srgbClr val="FFFFFF">
                <a:alpha val="100000"/>
              </a:srgbClr>
            </a:solidFill>
          </p:spPr>
          <p:txBody>
            <a:bodyPr/>
            <a:lstStyle/>
            <a:p/>
          </p:txBody>
        </p:sp>
        <p:sp>
          <p:nvSpPr>
            <p:cNvPr id="525" name="rc72"/>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6" name="rc73"/>
            <p:cNvSpPr/>
            <p:nvPr/>
          </p:nvSpPr>
          <p:spPr>
            <a:xfrm>
              <a:off x="10773165" y="10217410"/>
              <a:ext cx="182879" cy="182880"/>
            </a:xfrm>
            <a:prstGeom prst="rect">
              <a:avLst/>
            </a:prstGeom>
            <a:solidFill>
              <a:srgbClr val="FFFFFF">
                <a:alpha val="100000"/>
              </a:srgbClr>
            </a:solidFill>
          </p:spPr>
          <p:txBody>
            <a:bodyPr/>
            <a:lstStyle/>
            <a:p/>
          </p:txBody>
        </p:sp>
        <p:sp>
          <p:nvSpPr>
            <p:cNvPr id="527" name="rc74"/>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75"/>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76"/>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0" name="tx77"/>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1" name="tx78"/>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2" name="tx79"/>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12527280" y="6217920"/>
            <a:ext cx="5486400" cy="4297680"/>
            <a:chOff x="12527280" y="6217920"/>
            <a:chExt cx="5486400" cy="4297680"/>
          </a:xfrm>
        </p:grpSpPr>
        <p:sp>
          <p:nvSpPr>
            <p:cNvPr id="5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7"/>
            <p:cNvSpPr/>
            <p:nvPr/>
          </p:nvSpPr>
          <p:spPr>
            <a:xfrm>
              <a:off x="13325144" y="6663670"/>
              <a:ext cx="4510689" cy="665794"/>
            </a:xfrm>
            <a:custGeom>
              <a:avLst/>
              <a:pathLst>
                <a:path w="4510689" h="665794">
                  <a:moveTo>
                    <a:pt x="0" y="153644"/>
                  </a:moveTo>
                  <a:lnTo>
                    <a:pt x="180427" y="153644"/>
                  </a:lnTo>
                  <a:lnTo>
                    <a:pt x="360855" y="204859"/>
                  </a:lnTo>
                  <a:lnTo>
                    <a:pt x="541282" y="76822"/>
                  </a:lnTo>
                  <a:lnTo>
                    <a:pt x="721710" y="0"/>
                  </a:lnTo>
                  <a:lnTo>
                    <a:pt x="902137" y="51214"/>
                  </a:lnTo>
                  <a:lnTo>
                    <a:pt x="1082565" y="25607"/>
                  </a:lnTo>
                  <a:lnTo>
                    <a:pt x="1262993" y="25607"/>
                  </a:lnTo>
                  <a:lnTo>
                    <a:pt x="1443420" y="25607"/>
                  </a:lnTo>
                  <a:lnTo>
                    <a:pt x="1623848" y="25607"/>
                  </a:lnTo>
                  <a:lnTo>
                    <a:pt x="1804275" y="25607"/>
                  </a:lnTo>
                  <a:lnTo>
                    <a:pt x="1984703" y="25607"/>
                  </a:lnTo>
                  <a:lnTo>
                    <a:pt x="2165131" y="25607"/>
                  </a:lnTo>
                  <a:lnTo>
                    <a:pt x="2345558" y="76822"/>
                  </a:lnTo>
                  <a:lnTo>
                    <a:pt x="2525986" y="153644"/>
                  </a:lnTo>
                  <a:lnTo>
                    <a:pt x="2706413" y="25607"/>
                  </a:lnTo>
                  <a:lnTo>
                    <a:pt x="2886841" y="51214"/>
                  </a:lnTo>
                  <a:lnTo>
                    <a:pt x="3067268" y="102429"/>
                  </a:lnTo>
                  <a:lnTo>
                    <a:pt x="3247696" y="665794"/>
                  </a:lnTo>
                  <a:lnTo>
                    <a:pt x="3428124" y="665794"/>
                  </a:lnTo>
                  <a:lnTo>
                    <a:pt x="3608551" y="665794"/>
                  </a:lnTo>
                  <a:lnTo>
                    <a:pt x="3788979" y="665794"/>
                  </a:lnTo>
                  <a:lnTo>
                    <a:pt x="3969406" y="665794"/>
                  </a:lnTo>
                  <a:lnTo>
                    <a:pt x="4149834" y="665794"/>
                  </a:lnTo>
                  <a:lnTo>
                    <a:pt x="4330262" y="256074"/>
                  </a:lnTo>
                  <a:lnTo>
                    <a:pt x="4510689" y="153644"/>
                  </a:lnTo>
                </a:path>
              </a:pathLst>
            </a:custGeom>
            <a:ln w="32521" cap="flat">
              <a:solidFill>
                <a:srgbClr val="5EB0E8">
                  <a:alpha val="100000"/>
                </a:srgbClr>
              </a:solidFill>
              <a:prstDash val="solid"/>
              <a:round/>
            </a:ln>
          </p:spPr>
          <p:txBody>
            <a:bodyPr/>
            <a:lstStyle/>
            <a:p/>
          </p:txBody>
        </p:sp>
        <p:sp>
          <p:nvSpPr>
            <p:cNvPr id="549" name="pl18"/>
            <p:cNvSpPr/>
            <p:nvPr/>
          </p:nvSpPr>
          <p:spPr>
            <a:xfrm>
              <a:off x="13505572" y="6714885"/>
              <a:ext cx="4330262" cy="640187"/>
            </a:xfrm>
            <a:custGeom>
              <a:avLst/>
              <a:pathLst>
                <a:path w="4330262" h="640187">
                  <a:moveTo>
                    <a:pt x="0" y="409719"/>
                  </a:moveTo>
                  <a:lnTo>
                    <a:pt x="180427" y="281682"/>
                  </a:lnTo>
                  <a:lnTo>
                    <a:pt x="360855" y="17925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51214"/>
                  </a:lnTo>
                  <a:lnTo>
                    <a:pt x="2345558" y="128037"/>
                  </a:lnTo>
                  <a:lnTo>
                    <a:pt x="2525986" y="0"/>
                  </a:lnTo>
                  <a:lnTo>
                    <a:pt x="2706413" y="25607"/>
                  </a:lnTo>
                  <a:lnTo>
                    <a:pt x="2886841" y="76822"/>
                  </a:lnTo>
                  <a:lnTo>
                    <a:pt x="3067268" y="640187"/>
                  </a:lnTo>
                  <a:lnTo>
                    <a:pt x="3247696" y="640187"/>
                  </a:lnTo>
                  <a:lnTo>
                    <a:pt x="3428124" y="640187"/>
                  </a:lnTo>
                  <a:lnTo>
                    <a:pt x="3608551" y="640187"/>
                  </a:lnTo>
                  <a:lnTo>
                    <a:pt x="3788979" y="640187"/>
                  </a:lnTo>
                  <a:lnTo>
                    <a:pt x="3969406" y="640187"/>
                  </a:lnTo>
                  <a:lnTo>
                    <a:pt x="4149834" y="435327"/>
                  </a:lnTo>
                  <a:lnTo>
                    <a:pt x="4330262" y="307289"/>
                  </a:lnTo>
                </a:path>
              </a:pathLst>
            </a:custGeom>
            <a:ln w="32521" cap="flat">
              <a:solidFill>
                <a:srgbClr val="00A173">
                  <a:alpha val="100000"/>
                </a:srgbClr>
              </a:solidFill>
              <a:prstDash val="solid"/>
              <a:round/>
            </a:ln>
          </p:spPr>
          <p:txBody>
            <a:bodyPr/>
            <a:lstStyle/>
            <a:p/>
          </p:txBody>
        </p:sp>
        <p:sp>
          <p:nvSpPr>
            <p:cNvPr id="5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4"/>
            <p:cNvSpPr/>
            <p:nvPr/>
          </p:nvSpPr>
          <p:spPr>
            <a:xfrm>
              <a:off x="14005791" y="9941072"/>
              <a:ext cx="3149396" cy="504938"/>
            </a:xfrm>
            <a:prstGeom prst="rect">
              <a:avLst/>
            </a:prstGeom>
            <a:solidFill>
              <a:srgbClr val="FFFFFF">
                <a:alpha val="100000"/>
              </a:srgbClr>
            </a:solidFill>
          </p:spPr>
          <p:txBody>
            <a:bodyPr/>
            <a:lstStyle/>
            <a:p/>
          </p:txBody>
        </p:sp>
        <p:sp>
          <p:nvSpPr>
            <p:cNvPr id="6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3257760"/>
            <a:chOff x="594360" y="6217920"/>
            <a:chExt cx="5562295" cy="3257760"/>
          </a:xfrm>
        </p:grpSpPr>
        <p:sp>
          <p:nvSpPr>
            <p:cNvPr id="622" name="rc3"/>
            <p:cNvSpPr/>
            <p:nvPr/>
          </p:nvSpPr>
          <p:spPr>
            <a:xfrm>
              <a:off x="594360" y="6217920"/>
              <a:ext cx="5562295" cy="32577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426138" y="6609753"/>
              <a:ext cx="3660927" cy="156039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456146" y="6639760"/>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25" name="rc6"/>
            <p:cNvSpPr/>
            <p:nvPr/>
          </p:nvSpPr>
          <p:spPr>
            <a:xfrm>
              <a:off x="2756222" y="663976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7"/>
            <p:cNvSpPr/>
            <p:nvPr/>
          </p:nvSpPr>
          <p:spPr>
            <a:xfrm>
              <a:off x="3056298" y="663976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8"/>
            <p:cNvSpPr/>
            <p:nvPr/>
          </p:nvSpPr>
          <p:spPr>
            <a:xfrm>
              <a:off x="3356374" y="6639760"/>
              <a:ext cx="300076" cy="300076"/>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28" name="rc9"/>
            <p:cNvSpPr/>
            <p:nvPr/>
          </p:nvSpPr>
          <p:spPr>
            <a:xfrm>
              <a:off x="3656450" y="663976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10"/>
            <p:cNvSpPr/>
            <p:nvPr/>
          </p:nvSpPr>
          <p:spPr>
            <a:xfrm>
              <a:off x="3956526" y="6639760"/>
              <a:ext cx="300076" cy="300076"/>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30" name="rc11"/>
            <p:cNvSpPr/>
            <p:nvPr/>
          </p:nvSpPr>
          <p:spPr>
            <a:xfrm>
              <a:off x="4256602" y="6639760"/>
              <a:ext cx="300076" cy="300076"/>
            </a:xfrm>
            <a:prstGeom prst="rect">
              <a:avLst/>
            </a:prstGeom>
            <a:solidFill>
              <a:srgbClr val="BC1118">
                <a:alpha val="100000"/>
              </a:srgbClr>
            </a:solidFill>
            <a:ln w="5420" cap="flat">
              <a:solidFill>
                <a:srgbClr val="FFFFFF">
                  <a:alpha val="100000"/>
                </a:srgbClr>
              </a:solidFill>
              <a:prstDash val="solid"/>
              <a:miter/>
            </a:ln>
          </p:spPr>
          <p:txBody>
            <a:bodyPr/>
            <a:lstStyle/>
            <a:p/>
          </p:txBody>
        </p:sp>
        <p:sp>
          <p:nvSpPr>
            <p:cNvPr id="631" name="rc12"/>
            <p:cNvSpPr/>
            <p:nvPr/>
          </p:nvSpPr>
          <p:spPr>
            <a:xfrm>
              <a:off x="4556678" y="6639760"/>
              <a:ext cx="300076" cy="30007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2" name="rc13"/>
            <p:cNvSpPr/>
            <p:nvPr/>
          </p:nvSpPr>
          <p:spPr>
            <a:xfrm>
              <a:off x="4856754" y="6639760"/>
              <a:ext cx="300076" cy="300076"/>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33" name="rc14"/>
            <p:cNvSpPr/>
            <p:nvPr/>
          </p:nvSpPr>
          <p:spPr>
            <a:xfrm>
              <a:off x="5156830" y="663976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5"/>
            <p:cNvSpPr/>
            <p:nvPr/>
          </p:nvSpPr>
          <p:spPr>
            <a:xfrm>
              <a:off x="5456906" y="663976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6"/>
            <p:cNvSpPr/>
            <p:nvPr/>
          </p:nvSpPr>
          <p:spPr>
            <a:xfrm>
              <a:off x="5756982" y="663976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7"/>
            <p:cNvSpPr/>
            <p:nvPr/>
          </p:nvSpPr>
          <p:spPr>
            <a:xfrm>
              <a:off x="2456146"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8"/>
            <p:cNvSpPr/>
            <p:nvPr/>
          </p:nvSpPr>
          <p:spPr>
            <a:xfrm>
              <a:off x="2756222"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9"/>
            <p:cNvSpPr/>
            <p:nvPr/>
          </p:nvSpPr>
          <p:spPr>
            <a:xfrm>
              <a:off x="3056298" y="6939837"/>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20"/>
            <p:cNvSpPr/>
            <p:nvPr/>
          </p:nvSpPr>
          <p:spPr>
            <a:xfrm>
              <a:off x="3356374"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1"/>
            <p:cNvSpPr/>
            <p:nvPr/>
          </p:nvSpPr>
          <p:spPr>
            <a:xfrm>
              <a:off x="3656450"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2"/>
            <p:cNvSpPr/>
            <p:nvPr/>
          </p:nvSpPr>
          <p:spPr>
            <a:xfrm>
              <a:off x="3956526"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3"/>
            <p:cNvSpPr/>
            <p:nvPr/>
          </p:nvSpPr>
          <p:spPr>
            <a:xfrm>
              <a:off x="4256602"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4"/>
            <p:cNvSpPr/>
            <p:nvPr/>
          </p:nvSpPr>
          <p:spPr>
            <a:xfrm>
              <a:off x="4556678" y="6939837"/>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25"/>
            <p:cNvSpPr/>
            <p:nvPr/>
          </p:nvSpPr>
          <p:spPr>
            <a:xfrm>
              <a:off x="4856754" y="6939837"/>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6"/>
            <p:cNvSpPr/>
            <p:nvPr/>
          </p:nvSpPr>
          <p:spPr>
            <a:xfrm>
              <a:off x="5156830" y="6939837"/>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27"/>
            <p:cNvSpPr/>
            <p:nvPr/>
          </p:nvSpPr>
          <p:spPr>
            <a:xfrm>
              <a:off x="5456906" y="6939837"/>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28"/>
            <p:cNvSpPr/>
            <p:nvPr/>
          </p:nvSpPr>
          <p:spPr>
            <a:xfrm>
              <a:off x="5756982" y="6939837"/>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9"/>
            <p:cNvSpPr/>
            <p:nvPr/>
          </p:nvSpPr>
          <p:spPr>
            <a:xfrm>
              <a:off x="2456146" y="7239913"/>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30"/>
            <p:cNvSpPr/>
            <p:nvPr/>
          </p:nvSpPr>
          <p:spPr>
            <a:xfrm>
              <a:off x="2756222"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1"/>
            <p:cNvSpPr/>
            <p:nvPr/>
          </p:nvSpPr>
          <p:spPr>
            <a:xfrm>
              <a:off x="3056298"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2"/>
            <p:cNvSpPr/>
            <p:nvPr/>
          </p:nvSpPr>
          <p:spPr>
            <a:xfrm>
              <a:off x="3356374"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3"/>
            <p:cNvSpPr/>
            <p:nvPr/>
          </p:nvSpPr>
          <p:spPr>
            <a:xfrm>
              <a:off x="3656450"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4"/>
            <p:cNvSpPr/>
            <p:nvPr/>
          </p:nvSpPr>
          <p:spPr>
            <a:xfrm>
              <a:off x="3956526"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5"/>
            <p:cNvSpPr/>
            <p:nvPr/>
          </p:nvSpPr>
          <p:spPr>
            <a:xfrm>
              <a:off x="4256602"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6"/>
            <p:cNvSpPr/>
            <p:nvPr/>
          </p:nvSpPr>
          <p:spPr>
            <a:xfrm>
              <a:off x="4556678"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7"/>
            <p:cNvSpPr/>
            <p:nvPr/>
          </p:nvSpPr>
          <p:spPr>
            <a:xfrm>
              <a:off x="4856754"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8"/>
            <p:cNvSpPr/>
            <p:nvPr/>
          </p:nvSpPr>
          <p:spPr>
            <a:xfrm>
              <a:off x="5156830"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9"/>
            <p:cNvSpPr/>
            <p:nvPr/>
          </p:nvSpPr>
          <p:spPr>
            <a:xfrm>
              <a:off x="5456906"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0"/>
            <p:cNvSpPr/>
            <p:nvPr/>
          </p:nvSpPr>
          <p:spPr>
            <a:xfrm>
              <a:off x="5756982" y="7239913"/>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1"/>
            <p:cNvSpPr/>
            <p:nvPr/>
          </p:nvSpPr>
          <p:spPr>
            <a:xfrm>
              <a:off x="2456146"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2"/>
            <p:cNvSpPr/>
            <p:nvPr/>
          </p:nvSpPr>
          <p:spPr>
            <a:xfrm>
              <a:off x="2756222"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3"/>
            <p:cNvSpPr/>
            <p:nvPr/>
          </p:nvSpPr>
          <p:spPr>
            <a:xfrm>
              <a:off x="3056298"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4"/>
            <p:cNvSpPr/>
            <p:nvPr/>
          </p:nvSpPr>
          <p:spPr>
            <a:xfrm>
              <a:off x="3356374"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5"/>
            <p:cNvSpPr/>
            <p:nvPr/>
          </p:nvSpPr>
          <p:spPr>
            <a:xfrm>
              <a:off x="3656450"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6"/>
            <p:cNvSpPr/>
            <p:nvPr/>
          </p:nvSpPr>
          <p:spPr>
            <a:xfrm>
              <a:off x="3956526"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7"/>
            <p:cNvSpPr/>
            <p:nvPr/>
          </p:nvSpPr>
          <p:spPr>
            <a:xfrm>
              <a:off x="4256602"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8"/>
            <p:cNvSpPr/>
            <p:nvPr/>
          </p:nvSpPr>
          <p:spPr>
            <a:xfrm>
              <a:off x="4556678" y="7539989"/>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49"/>
            <p:cNvSpPr/>
            <p:nvPr/>
          </p:nvSpPr>
          <p:spPr>
            <a:xfrm>
              <a:off x="4856754"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0"/>
            <p:cNvSpPr/>
            <p:nvPr/>
          </p:nvSpPr>
          <p:spPr>
            <a:xfrm>
              <a:off x="5156830"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1"/>
            <p:cNvSpPr/>
            <p:nvPr/>
          </p:nvSpPr>
          <p:spPr>
            <a:xfrm>
              <a:off x="5456906"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2"/>
            <p:cNvSpPr/>
            <p:nvPr/>
          </p:nvSpPr>
          <p:spPr>
            <a:xfrm>
              <a:off x="5756982" y="7539989"/>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3"/>
            <p:cNvSpPr/>
            <p:nvPr/>
          </p:nvSpPr>
          <p:spPr>
            <a:xfrm>
              <a:off x="2456146"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4"/>
            <p:cNvSpPr/>
            <p:nvPr/>
          </p:nvSpPr>
          <p:spPr>
            <a:xfrm>
              <a:off x="2756222"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5"/>
            <p:cNvSpPr/>
            <p:nvPr/>
          </p:nvSpPr>
          <p:spPr>
            <a:xfrm>
              <a:off x="3056298"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6"/>
            <p:cNvSpPr/>
            <p:nvPr/>
          </p:nvSpPr>
          <p:spPr>
            <a:xfrm>
              <a:off x="3356374"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7"/>
            <p:cNvSpPr/>
            <p:nvPr/>
          </p:nvSpPr>
          <p:spPr>
            <a:xfrm>
              <a:off x="3656450"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8"/>
            <p:cNvSpPr/>
            <p:nvPr/>
          </p:nvSpPr>
          <p:spPr>
            <a:xfrm>
              <a:off x="3956526"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9"/>
            <p:cNvSpPr/>
            <p:nvPr/>
          </p:nvSpPr>
          <p:spPr>
            <a:xfrm>
              <a:off x="4256602"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0"/>
            <p:cNvSpPr/>
            <p:nvPr/>
          </p:nvSpPr>
          <p:spPr>
            <a:xfrm>
              <a:off x="4556678"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1"/>
            <p:cNvSpPr/>
            <p:nvPr/>
          </p:nvSpPr>
          <p:spPr>
            <a:xfrm>
              <a:off x="4856754" y="7840065"/>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62"/>
            <p:cNvSpPr/>
            <p:nvPr/>
          </p:nvSpPr>
          <p:spPr>
            <a:xfrm>
              <a:off x="5156830"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3"/>
            <p:cNvSpPr/>
            <p:nvPr/>
          </p:nvSpPr>
          <p:spPr>
            <a:xfrm>
              <a:off x="5456906"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4"/>
            <p:cNvSpPr/>
            <p:nvPr/>
          </p:nvSpPr>
          <p:spPr>
            <a:xfrm>
              <a:off x="5756982" y="7840065"/>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tx65"/>
            <p:cNvSpPr/>
            <p:nvPr/>
          </p:nvSpPr>
          <p:spPr>
            <a:xfrm>
              <a:off x="663949" y="7933697"/>
              <a:ext cx="1600869"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 JABAL AL AKHDAR</a:t>
              </a:r>
            </a:p>
          </p:txBody>
        </p:sp>
        <p:sp>
          <p:nvSpPr>
            <p:cNvPr id="685" name="tx66"/>
            <p:cNvSpPr/>
            <p:nvPr/>
          </p:nvSpPr>
          <p:spPr>
            <a:xfrm>
              <a:off x="1129929" y="7631686"/>
              <a:ext cx="113488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JABAL NAFOSA</a:t>
              </a:r>
            </a:p>
          </p:txBody>
        </p:sp>
        <p:sp>
          <p:nvSpPr>
            <p:cNvPr id="686" name="tx67"/>
            <p:cNvSpPr/>
            <p:nvPr/>
          </p:nvSpPr>
          <p:spPr>
            <a:xfrm>
              <a:off x="1485777" y="7331684"/>
              <a:ext cx="7790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BENGHAZI</a:t>
              </a:r>
            </a:p>
          </p:txBody>
        </p:sp>
        <p:sp>
          <p:nvSpPr>
            <p:cNvPr id="687" name="tx68"/>
            <p:cNvSpPr/>
            <p:nvPr/>
          </p:nvSpPr>
          <p:spPr>
            <a:xfrm>
              <a:off x="1350195" y="7031608"/>
              <a:ext cx="91462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TARABULUS</a:t>
              </a:r>
            </a:p>
          </p:txBody>
        </p:sp>
        <p:sp>
          <p:nvSpPr>
            <p:cNvPr id="688" name="tx69"/>
            <p:cNvSpPr/>
            <p:nvPr/>
          </p:nvSpPr>
          <p:spPr>
            <a:xfrm>
              <a:off x="1494186" y="6731532"/>
              <a:ext cx="7706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 WASTA</a:t>
              </a:r>
            </a:p>
          </p:txBody>
        </p:sp>
        <p:sp>
          <p:nvSpPr>
            <p:cNvPr id="689" name="tx70"/>
            <p:cNvSpPr/>
            <p:nvPr/>
          </p:nvSpPr>
          <p:spPr>
            <a:xfrm rot="-2700000">
              <a:off x="2166549"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0" name="tx71"/>
            <p:cNvSpPr/>
            <p:nvPr/>
          </p:nvSpPr>
          <p:spPr>
            <a:xfrm rot="-2700000">
              <a:off x="2466625"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1" name="tx72"/>
            <p:cNvSpPr/>
            <p:nvPr/>
          </p:nvSpPr>
          <p:spPr>
            <a:xfrm rot="-2700000">
              <a:off x="2766701"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2" name="tx73"/>
            <p:cNvSpPr/>
            <p:nvPr/>
          </p:nvSpPr>
          <p:spPr>
            <a:xfrm rot="-2700000">
              <a:off x="3066777"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3" name="tx74"/>
            <p:cNvSpPr/>
            <p:nvPr/>
          </p:nvSpPr>
          <p:spPr>
            <a:xfrm rot="-2700000">
              <a:off x="3366853"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4" name="tx75"/>
            <p:cNvSpPr/>
            <p:nvPr/>
          </p:nvSpPr>
          <p:spPr>
            <a:xfrm rot="-2700000">
              <a:off x="3666929"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5" name="tx76"/>
            <p:cNvSpPr/>
            <p:nvPr/>
          </p:nvSpPr>
          <p:spPr>
            <a:xfrm rot="-2700000">
              <a:off x="3966979" y="848589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6" name="tx77"/>
            <p:cNvSpPr/>
            <p:nvPr/>
          </p:nvSpPr>
          <p:spPr>
            <a:xfrm rot="-2700000">
              <a:off x="4267081"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7" name="tx78"/>
            <p:cNvSpPr/>
            <p:nvPr/>
          </p:nvSpPr>
          <p:spPr>
            <a:xfrm rot="-2700000">
              <a:off x="4567157"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8" name="tx79"/>
            <p:cNvSpPr/>
            <p:nvPr/>
          </p:nvSpPr>
          <p:spPr>
            <a:xfrm rot="-2700000">
              <a:off x="4867233"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9" name="tx80"/>
            <p:cNvSpPr/>
            <p:nvPr/>
          </p:nvSpPr>
          <p:spPr>
            <a:xfrm rot="-2700000">
              <a:off x="5167309"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00" name="tx81"/>
            <p:cNvSpPr/>
            <p:nvPr/>
          </p:nvSpPr>
          <p:spPr>
            <a:xfrm rot="-2700000">
              <a:off x="5467385" y="848595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01" name="pic82"/>
            <p:cNvPicPr/>
            <p:nvPr/>
          </p:nvPicPr>
          <p:blipFill>
            <a:blip r:embed="rId2" cstate="print"/>
            <a:stretch>
              <a:fillRect/>
            </a:stretch>
          </p:blipFill>
          <p:spPr>
            <a:xfrm>
              <a:off x="3176602" y="8981463"/>
              <a:ext cx="2160000" cy="144000"/>
            </a:xfrm>
            <a:prstGeom prst="rect">
              <a:avLst/>
            </a:prstGeom>
          </p:spPr>
        </p:pic>
        <p:sp>
          <p:nvSpPr>
            <p:cNvPr id="702" name="pl83"/>
            <p:cNvSpPr/>
            <p:nvPr/>
          </p:nvSpPr>
          <p:spPr>
            <a:xfrm>
              <a:off x="3686743" y="908157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84"/>
            <p:cNvSpPr/>
            <p:nvPr/>
          </p:nvSpPr>
          <p:spPr>
            <a:xfrm>
              <a:off x="4319920" y="908157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4" name="pl85"/>
            <p:cNvSpPr/>
            <p:nvPr/>
          </p:nvSpPr>
          <p:spPr>
            <a:xfrm>
              <a:off x="4953096" y="908157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5" name="pl86"/>
            <p:cNvSpPr/>
            <p:nvPr/>
          </p:nvSpPr>
          <p:spPr>
            <a:xfrm>
              <a:off x="3686743" y="898146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6" name="pl87"/>
            <p:cNvSpPr/>
            <p:nvPr/>
          </p:nvSpPr>
          <p:spPr>
            <a:xfrm>
              <a:off x="4319920" y="898146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7" name="pl88"/>
            <p:cNvSpPr/>
            <p:nvPr/>
          </p:nvSpPr>
          <p:spPr>
            <a:xfrm>
              <a:off x="4953096" y="898146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8" name="tx89"/>
            <p:cNvSpPr/>
            <p:nvPr/>
          </p:nvSpPr>
          <p:spPr>
            <a:xfrm>
              <a:off x="3651427" y="9194742"/>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09" name="tx90"/>
            <p:cNvSpPr/>
            <p:nvPr/>
          </p:nvSpPr>
          <p:spPr>
            <a:xfrm>
              <a:off x="4249288" y="9193129"/>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10" name="tx91"/>
            <p:cNvSpPr/>
            <p:nvPr/>
          </p:nvSpPr>
          <p:spPr>
            <a:xfrm>
              <a:off x="4882465" y="9193129"/>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11" name="tx92"/>
            <p:cNvSpPr/>
            <p:nvPr/>
          </p:nvSpPr>
          <p:spPr>
            <a:xfrm>
              <a:off x="1187650" y="634415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Lithuania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 name="pl9"/>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rc11"/>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pg1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 name="tx1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 name="pg1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 name="tx1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0" name="rc1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1" name="rc20"/>
            <p:cNvSpPr/>
            <p:nvPr/>
          </p:nvSpPr>
          <p:spPr>
            <a:xfrm>
              <a:off x="5012427" y="2153563"/>
              <a:ext cx="3239694" cy="3131794"/>
            </a:xfrm>
            <a:prstGeom prst="rect">
              <a:avLst/>
            </a:prstGeom>
            <a:solidFill>
              <a:srgbClr val="FFFFFF">
                <a:alpha val="100000"/>
              </a:srgbClr>
            </a:solidFill>
          </p:spPr>
          <p:txBody>
            <a:bodyPr/>
            <a:lstStyle/>
            <a:p/>
          </p:txBody>
        </p:sp>
        <p:sp>
          <p:nvSpPr>
            <p:cNvPr id="22" name="pl21"/>
            <p:cNvSpPr/>
            <p:nvPr/>
          </p:nvSpPr>
          <p:spPr>
            <a:xfrm>
              <a:off x="501242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 name="pl22"/>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 name="pl2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 name="pl24"/>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 name="pl25"/>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 name="rc2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66455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744219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744219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744219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744219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7707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7707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7707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7707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797329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97329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97329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97329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5" name="pg4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47" name="rc4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8252122" y="2153563"/>
              <a:ext cx="3239694" cy="3131794"/>
            </a:xfrm>
            <a:prstGeom prst="rect">
              <a:avLst/>
            </a:prstGeom>
            <a:solidFill>
              <a:srgbClr val="FFFFFF">
                <a:alpha val="100000"/>
              </a:srgbClr>
            </a:solidFill>
          </p:spPr>
          <p:txBody>
            <a:bodyPr/>
            <a:lstStyle/>
            <a:p/>
          </p:txBody>
        </p:sp>
        <p:sp>
          <p:nvSpPr>
            <p:cNvPr id="49" name="pl48"/>
            <p:cNvSpPr/>
            <p:nvPr/>
          </p:nvSpPr>
          <p:spPr>
            <a:xfrm>
              <a:off x="825212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0" name="pl49"/>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1" name="pl50"/>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2" name="pl5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3" name="pl52"/>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4" name="rc53"/>
            <p:cNvSpPr/>
            <p:nvPr/>
          </p:nvSpPr>
          <p:spPr>
            <a:xfrm>
              <a:off x="8291955" y="2876285"/>
              <a:ext cx="238993"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8291955" y="287628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8291955"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8291955"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8557503"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8823052" y="3679309"/>
              <a:ext cx="238993"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8823052" y="367930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8823052" y="367930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8823052" y="367930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rc65"/>
            <p:cNvSpPr/>
            <p:nvPr/>
          </p:nvSpPr>
          <p:spPr>
            <a:xfrm>
              <a:off x="9088601"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7" name="rc66"/>
            <p:cNvSpPr/>
            <p:nvPr/>
          </p:nvSpPr>
          <p:spPr>
            <a:xfrm>
              <a:off x="9088601"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8" name="rc67"/>
            <p:cNvSpPr/>
            <p:nvPr/>
          </p:nvSpPr>
          <p:spPr>
            <a:xfrm>
              <a:off x="9088601"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9" name="rc68"/>
            <p:cNvSpPr/>
            <p:nvPr/>
          </p:nvSpPr>
          <p:spPr>
            <a:xfrm>
              <a:off x="9088601"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0" name="rc69"/>
            <p:cNvSpPr/>
            <p:nvPr/>
          </p:nvSpPr>
          <p:spPr>
            <a:xfrm>
              <a:off x="935415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1" name="rc70"/>
            <p:cNvSpPr/>
            <p:nvPr/>
          </p:nvSpPr>
          <p:spPr>
            <a:xfrm>
              <a:off x="935415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2" name="rc71"/>
            <p:cNvSpPr/>
            <p:nvPr/>
          </p:nvSpPr>
          <p:spPr>
            <a:xfrm>
              <a:off x="935415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3" name="rc72"/>
            <p:cNvSpPr/>
            <p:nvPr/>
          </p:nvSpPr>
          <p:spPr>
            <a:xfrm>
              <a:off x="9354150" y="448233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4" name="rc73"/>
            <p:cNvSpPr/>
            <p:nvPr/>
          </p:nvSpPr>
          <p:spPr>
            <a:xfrm>
              <a:off x="106818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106818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106818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106818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10947442"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10947442"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10947442"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10947442"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pg81"/>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3" name="tx82"/>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84" name="pg8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5" name="tx8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86" name="rc8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87" name="rc86"/>
            <p:cNvSpPr/>
            <p:nvPr/>
          </p:nvSpPr>
          <p:spPr>
            <a:xfrm>
              <a:off x="11491817" y="2153563"/>
              <a:ext cx="3239694" cy="3131794"/>
            </a:xfrm>
            <a:prstGeom prst="rect">
              <a:avLst/>
            </a:prstGeom>
            <a:solidFill>
              <a:srgbClr val="FFFFFF">
                <a:alpha val="100000"/>
              </a:srgbClr>
            </a:solidFill>
          </p:spPr>
          <p:txBody>
            <a:bodyPr/>
            <a:lstStyle/>
            <a:p/>
          </p:txBody>
        </p:sp>
        <p:sp>
          <p:nvSpPr>
            <p:cNvPr id="88" name="pl87"/>
            <p:cNvSpPr/>
            <p:nvPr/>
          </p:nvSpPr>
          <p:spPr>
            <a:xfrm>
              <a:off x="1149181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9" name="pl88"/>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0" name="pl8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1" name="pl90"/>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2" name="pl91"/>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3" name="rc92"/>
            <p:cNvSpPr/>
            <p:nvPr/>
          </p:nvSpPr>
          <p:spPr>
            <a:xfrm>
              <a:off x="11531649"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1531649"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1531649"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1531649"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12062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2062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2062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2062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2593845"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2593845"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2593845"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2593845"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28593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8593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593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593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3390491"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3390491"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3390491"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3390491"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365604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365604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365604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3656040"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418713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418713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418713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418713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445268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445268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445268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445268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7" name="pg126"/>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9" name="rc1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4731512" y="2153563"/>
              <a:ext cx="3239694" cy="3131794"/>
            </a:xfrm>
            <a:prstGeom prst="rect">
              <a:avLst/>
            </a:prstGeom>
            <a:solidFill>
              <a:srgbClr val="FFFFFF">
                <a:alpha val="100000"/>
              </a:srgbClr>
            </a:solidFill>
          </p:spPr>
          <p:txBody>
            <a:bodyPr/>
            <a:lstStyle/>
            <a:p/>
          </p:txBody>
        </p:sp>
        <p:sp>
          <p:nvSpPr>
            <p:cNvPr id="131" name="pl130"/>
            <p:cNvSpPr/>
            <p:nvPr/>
          </p:nvSpPr>
          <p:spPr>
            <a:xfrm>
              <a:off x="1473151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3" name="pl13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15567991" y="3411635"/>
              <a:ext cx="238993" cy="1873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5567991" y="341163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5567991" y="341163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5567991" y="341163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583353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583353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583353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583353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6099088"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6099088"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6099088"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6099088"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pg147"/>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9" name="tx148"/>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150" name="pg14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1" name="rc15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52" name="tx15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53" name="tx15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4" name="tx15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5" name="tx15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6" name="tx15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7" name="pl15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19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tx21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3" name="pl25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tx26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6" name="tx26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7" name="tx26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8" name="tx26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9" name="tx26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0" name="tx26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1" name="tx27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2" name="tx27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3" name="tx27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4" name="tx27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5" name="tx27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6" name="tx27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7" name="tx27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8" name="tx277"/>
            <p:cNvSpPr/>
            <p:nvPr/>
          </p:nvSpPr>
          <p:spPr>
            <a:xfrm>
              <a:off x="1294238" y="3864608"/>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79" name="tx278"/>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80" name="pl27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97" name=""/>
          <p:cNvGrpSpPr/>
          <p:nvPr/>
        </p:nvGrpSpPr>
        <p:grpSpPr>
          <a:xfrm>
            <a:off x="6400800" y="6217920"/>
            <a:ext cx="5486400" cy="4251960"/>
            <a:chOff x="6400800" y="6217920"/>
            <a:chExt cx="5486400" cy="4251960"/>
          </a:xfrm>
        </p:grpSpPr>
        <p:sp>
          <p:nvSpPr>
            <p:cNvPr id="29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9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0" name="rc5"/>
            <p:cNvSpPr/>
            <p:nvPr/>
          </p:nvSpPr>
          <p:spPr>
            <a:xfrm>
              <a:off x="7196012" y="6510025"/>
              <a:ext cx="4149599" cy="2788960"/>
            </a:xfrm>
            <a:prstGeom prst="rect">
              <a:avLst/>
            </a:prstGeom>
            <a:solidFill>
              <a:srgbClr val="FFFFFF">
                <a:alpha val="100000"/>
              </a:srgbClr>
            </a:solidFill>
          </p:spPr>
          <p:txBody>
            <a:bodyPr/>
            <a:lstStyle/>
            <a:p/>
          </p:txBody>
        </p:sp>
        <p:sp>
          <p:nvSpPr>
            <p:cNvPr id="301"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2"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3"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4"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5"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6"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7"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8"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9"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10" name="rc15"/>
            <p:cNvSpPr/>
            <p:nvPr/>
          </p:nvSpPr>
          <p:spPr>
            <a:xfrm>
              <a:off x="7916429"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1" name="rc16"/>
            <p:cNvSpPr/>
            <p:nvPr/>
          </p:nvSpPr>
          <p:spPr>
            <a:xfrm>
              <a:off x="10221762"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2" name="rc17"/>
            <p:cNvSpPr/>
            <p:nvPr/>
          </p:nvSpPr>
          <p:spPr>
            <a:xfrm>
              <a:off x="10798095" y="7904505"/>
              <a:ext cx="403433" cy="7606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3" name="rc18"/>
            <p:cNvSpPr/>
            <p:nvPr/>
          </p:nvSpPr>
          <p:spPr>
            <a:xfrm>
              <a:off x="9645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4" name="rc19"/>
            <p:cNvSpPr/>
            <p:nvPr/>
          </p:nvSpPr>
          <p:spPr>
            <a:xfrm>
              <a:off x="10798095" y="8665131"/>
              <a:ext cx="403433"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5" name="rc20"/>
            <p:cNvSpPr/>
            <p:nvPr/>
          </p:nvSpPr>
          <p:spPr>
            <a:xfrm>
              <a:off x="10798095" y="6636796"/>
              <a:ext cx="403433"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6" name="pl21"/>
            <p:cNvSpPr/>
            <p:nvPr/>
          </p:nvSpPr>
          <p:spPr>
            <a:xfrm>
              <a:off x="9847145" y="8472120"/>
              <a:ext cx="1152666" cy="516992"/>
            </a:xfrm>
            <a:custGeom>
              <a:avLst/>
              <a:pathLst>
                <a:path w="1152666" h="516992">
                  <a:moveTo>
                    <a:pt x="0" y="333891"/>
                  </a:moveTo>
                  <a:lnTo>
                    <a:pt x="576333" y="516992"/>
                  </a:lnTo>
                  <a:lnTo>
                    <a:pt x="1152666" y="0"/>
                  </a:lnTo>
                </a:path>
              </a:pathLst>
            </a:custGeom>
            <a:ln w="40651" cap="flat">
              <a:solidFill>
                <a:srgbClr val="000000">
                  <a:alpha val="100000"/>
                </a:srgbClr>
              </a:solidFill>
              <a:prstDash val="solid"/>
              <a:round/>
            </a:ln>
          </p:spPr>
          <p:txBody>
            <a:bodyPr/>
            <a:lstStyle/>
            <a:p/>
          </p:txBody>
        </p:sp>
        <p:sp>
          <p:nvSpPr>
            <p:cNvPr id="317" name="rc22"/>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318" name="tx23"/>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319" name="tx24"/>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320" name="tx25"/>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321" name="tx26"/>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322" name="tx27"/>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3" name="pl28"/>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9"/>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30"/>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1"/>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2"/>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8"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29" name="pl34"/>
            <p:cNvSpPr/>
            <p:nvPr/>
          </p:nvSpPr>
          <p:spPr>
            <a:xfrm>
              <a:off x="11345612" y="86336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0" name="pl35"/>
            <p:cNvSpPr/>
            <p:nvPr/>
          </p:nvSpPr>
          <p:spPr>
            <a:xfrm>
              <a:off x="11345612" y="80951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1" name="pl36"/>
            <p:cNvSpPr/>
            <p:nvPr/>
          </p:nvSpPr>
          <p:spPr>
            <a:xfrm>
              <a:off x="11345612" y="75566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2" name="pl37"/>
            <p:cNvSpPr/>
            <p:nvPr/>
          </p:nvSpPr>
          <p:spPr>
            <a:xfrm>
              <a:off x="11345612" y="70180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3" name="tx3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4" name="tx39"/>
            <p:cNvSpPr/>
            <p:nvPr/>
          </p:nvSpPr>
          <p:spPr>
            <a:xfrm>
              <a:off x="11443669" y="8633308"/>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335" name="tx40"/>
            <p:cNvSpPr/>
            <p:nvPr/>
          </p:nvSpPr>
          <p:spPr>
            <a:xfrm>
              <a:off x="11443669" y="80928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36" name="tx41"/>
            <p:cNvSpPr/>
            <p:nvPr/>
          </p:nvSpPr>
          <p:spPr>
            <a:xfrm>
              <a:off x="11443669" y="75543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37" name="tx42"/>
            <p:cNvSpPr/>
            <p:nvPr/>
          </p:nvSpPr>
          <p:spPr>
            <a:xfrm>
              <a:off x="11443669" y="70157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8" name="pl43"/>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4"/>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5"/>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6"/>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7"/>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8"/>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9"/>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50"/>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46" name="tx51"/>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47" name="tx52"/>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48" name="tx53"/>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49" name="tx54"/>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50" name="tx55"/>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51" name="tx56"/>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2" name="tx57"/>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53" name="tx58"/>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54"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55"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56" name="rc61"/>
            <p:cNvSpPr/>
            <p:nvPr/>
          </p:nvSpPr>
          <p:spPr>
            <a:xfrm>
              <a:off x="7173923" y="10217410"/>
              <a:ext cx="1051268" cy="182880"/>
            </a:xfrm>
            <a:prstGeom prst="rect">
              <a:avLst/>
            </a:prstGeom>
            <a:solidFill>
              <a:srgbClr val="FFFFFF">
                <a:alpha val="100000"/>
              </a:srgbClr>
            </a:solidFill>
          </p:spPr>
          <p:txBody>
            <a:bodyPr/>
            <a:lstStyle/>
            <a:p/>
          </p:txBody>
        </p:sp>
        <p:sp>
          <p:nvSpPr>
            <p:cNvPr id="357" name="rc62"/>
            <p:cNvSpPr/>
            <p:nvPr/>
          </p:nvSpPr>
          <p:spPr>
            <a:xfrm>
              <a:off x="7173923" y="10217410"/>
              <a:ext cx="182879" cy="182880"/>
            </a:xfrm>
            <a:prstGeom prst="rect">
              <a:avLst/>
            </a:prstGeom>
            <a:solidFill>
              <a:srgbClr val="FFFFFF">
                <a:alpha val="100000"/>
              </a:srgbClr>
            </a:solidFill>
          </p:spPr>
          <p:txBody>
            <a:bodyPr/>
            <a:lstStyle/>
            <a:p/>
          </p:txBody>
        </p:sp>
        <p:sp>
          <p:nvSpPr>
            <p:cNvPr id="358" name="pl63"/>
            <p:cNvSpPr/>
            <p:nvPr/>
          </p:nvSpPr>
          <p:spPr>
            <a:xfrm>
              <a:off x="71922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59" name="tx64"/>
            <p:cNvSpPr/>
            <p:nvPr/>
          </p:nvSpPr>
          <p:spPr>
            <a:xfrm>
              <a:off x="74648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60" name="rc65"/>
            <p:cNvSpPr/>
            <p:nvPr/>
          </p:nvSpPr>
          <p:spPr>
            <a:xfrm>
              <a:off x="8405191" y="10217410"/>
              <a:ext cx="2962509" cy="182880"/>
            </a:xfrm>
            <a:prstGeom prst="rect">
              <a:avLst/>
            </a:prstGeom>
            <a:solidFill>
              <a:srgbClr val="FFFFFF">
                <a:alpha val="100000"/>
              </a:srgbClr>
            </a:solidFill>
          </p:spPr>
          <p:txBody>
            <a:bodyPr/>
            <a:lstStyle/>
            <a:p/>
          </p:txBody>
        </p:sp>
        <p:sp>
          <p:nvSpPr>
            <p:cNvPr id="361" name="rc66"/>
            <p:cNvSpPr/>
            <p:nvPr/>
          </p:nvSpPr>
          <p:spPr>
            <a:xfrm>
              <a:off x="8405191" y="10217410"/>
              <a:ext cx="182880" cy="182880"/>
            </a:xfrm>
            <a:prstGeom prst="rect">
              <a:avLst/>
            </a:prstGeom>
            <a:solidFill>
              <a:srgbClr val="FFFFFF">
                <a:alpha val="100000"/>
              </a:srgbClr>
            </a:solidFill>
          </p:spPr>
          <p:txBody>
            <a:bodyPr/>
            <a:lstStyle/>
            <a:p/>
          </p:txBody>
        </p:sp>
        <p:sp>
          <p:nvSpPr>
            <p:cNvPr id="362" name="rc67"/>
            <p:cNvSpPr/>
            <p:nvPr/>
          </p:nvSpPr>
          <p:spPr>
            <a:xfrm>
              <a:off x="84141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3" name="rc68"/>
            <p:cNvSpPr/>
            <p:nvPr/>
          </p:nvSpPr>
          <p:spPr>
            <a:xfrm>
              <a:off x="9331232" y="10217410"/>
              <a:ext cx="182879" cy="182880"/>
            </a:xfrm>
            <a:prstGeom prst="rect">
              <a:avLst/>
            </a:prstGeom>
            <a:solidFill>
              <a:srgbClr val="FFFFFF">
                <a:alpha val="100000"/>
              </a:srgbClr>
            </a:solidFill>
          </p:spPr>
          <p:txBody>
            <a:bodyPr/>
            <a:lstStyle/>
            <a:p/>
          </p:txBody>
        </p:sp>
        <p:sp>
          <p:nvSpPr>
            <p:cNvPr id="364" name="rc69"/>
            <p:cNvSpPr/>
            <p:nvPr/>
          </p:nvSpPr>
          <p:spPr>
            <a:xfrm>
              <a:off x="93402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5" name="rc70"/>
            <p:cNvSpPr/>
            <p:nvPr/>
          </p:nvSpPr>
          <p:spPr>
            <a:xfrm>
              <a:off x="10333473" y="10217410"/>
              <a:ext cx="182879" cy="182880"/>
            </a:xfrm>
            <a:prstGeom prst="rect">
              <a:avLst/>
            </a:prstGeom>
            <a:solidFill>
              <a:srgbClr val="FFFFFF">
                <a:alpha val="100000"/>
              </a:srgbClr>
            </a:solidFill>
          </p:spPr>
          <p:txBody>
            <a:bodyPr/>
            <a:lstStyle/>
            <a:p/>
          </p:txBody>
        </p:sp>
        <p:sp>
          <p:nvSpPr>
            <p:cNvPr id="366" name="rc71"/>
            <p:cNvSpPr/>
            <p:nvPr/>
          </p:nvSpPr>
          <p:spPr>
            <a:xfrm>
              <a:off x="103424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7" name="tx72"/>
            <p:cNvSpPr/>
            <p:nvPr/>
          </p:nvSpPr>
          <p:spPr>
            <a:xfrm>
              <a:off x="869607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68" name="tx73"/>
            <p:cNvSpPr/>
            <p:nvPr/>
          </p:nvSpPr>
          <p:spPr>
            <a:xfrm>
              <a:off x="96221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69" name="tx74"/>
            <p:cNvSpPr/>
            <p:nvPr/>
          </p:nvSpPr>
          <p:spPr>
            <a:xfrm>
              <a:off x="106243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70" name="tx75"/>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1" name=""/>
          <p:cNvGrpSpPr/>
          <p:nvPr/>
        </p:nvGrpSpPr>
        <p:grpSpPr>
          <a:xfrm>
            <a:off x="12527280" y="6217920"/>
            <a:ext cx="5486400" cy="4297680"/>
            <a:chOff x="12527280" y="6217920"/>
            <a:chExt cx="5486400" cy="4297680"/>
          </a:xfrm>
        </p:grpSpPr>
        <p:sp>
          <p:nvSpPr>
            <p:cNvPr id="3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7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6" name="pl17"/>
            <p:cNvSpPr/>
            <p:nvPr/>
          </p:nvSpPr>
          <p:spPr>
            <a:xfrm>
              <a:off x="13325144" y="6689277"/>
              <a:ext cx="4510689" cy="307289"/>
            </a:xfrm>
            <a:custGeom>
              <a:avLst/>
              <a:pathLst>
                <a:path w="4510689" h="307289">
                  <a:moveTo>
                    <a:pt x="0" y="25607"/>
                  </a:moveTo>
                  <a:lnTo>
                    <a:pt x="180427" y="25607"/>
                  </a:lnTo>
                  <a:lnTo>
                    <a:pt x="360855" y="0"/>
                  </a:lnTo>
                  <a:lnTo>
                    <a:pt x="541282" y="0"/>
                  </a:lnTo>
                  <a:lnTo>
                    <a:pt x="721710" y="0"/>
                  </a:lnTo>
                  <a:lnTo>
                    <a:pt x="902137" y="25607"/>
                  </a:lnTo>
                  <a:lnTo>
                    <a:pt x="1082565" y="25607"/>
                  </a:lnTo>
                  <a:lnTo>
                    <a:pt x="1262993" y="25607"/>
                  </a:lnTo>
                  <a:lnTo>
                    <a:pt x="1443420" y="25607"/>
                  </a:lnTo>
                  <a:lnTo>
                    <a:pt x="1623848" y="51214"/>
                  </a:lnTo>
                  <a:lnTo>
                    <a:pt x="1804275" y="51214"/>
                  </a:lnTo>
                  <a:lnTo>
                    <a:pt x="1984703" y="102429"/>
                  </a:lnTo>
                  <a:lnTo>
                    <a:pt x="2165131" y="128037"/>
                  </a:lnTo>
                  <a:lnTo>
                    <a:pt x="2345558" y="128037"/>
                  </a:lnTo>
                  <a:lnTo>
                    <a:pt x="2525986" y="128037"/>
                  </a:lnTo>
                  <a:lnTo>
                    <a:pt x="2706413" y="102429"/>
                  </a:lnTo>
                  <a:lnTo>
                    <a:pt x="2886841" y="102429"/>
                  </a:lnTo>
                  <a:lnTo>
                    <a:pt x="3067268" y="102429"/>
                  </a:lnTo>
                  <a:lnTo>
                    <a:pt x="3247696" y="153644"/>
                  </a:lnTo>
                  <a:lnTo>
                    <a:pt x="3428124" y="128037"/>
                  </a:lnTo>
                  <a:lnTo>
                    <a:pt x="3608551" y="204859"/>
                  </a:lnTo>
                  <a:lnTo>
                    <a:pt x="3788979" y="256074"/>
                  </a:lnTo>
                  <a:lnTo>
                    <a:pt x="3969406" y="281682"/>
                  </a:lnTo>
                  <a:lnTo>
                    <a:pt x="4149834" y="281682"/>
                  </a:lnTo>
                  <a:lnTo>
                    <a:pt x="4330262" y="307289"/>
                  </a:lnTo>
                  <a:lnTo>
                    <a:pt x="4510689" y="307289"/>
                  </a:lnTo>
                </a:path>
              </a:pathLst>
            </a:custGeom>
            <a:ln w="32521" cap="flat">
              <a:solidFill>
                <a:srgbClr val="5EB0E8">
                  <a:alpha val="100000"/>
                </a:srgbClr>
              </a:solidFill>
              <a:prstDash val="solid"/>
              <a:round/>
            </a:ln>
          </p:spPr>
          <p:txBody>
            <a:bodyPr/>
            <a:lstStyle/>
            <a:p/>
          </p:txBody>
        </p:sp>
        <p:sp>
          <p:nvSpPr>
            <p:cNvPr id="387" name="pl18"/>
            <p:cNvSpPr/>
            <p:nvPr/>
          </p:nvSpPr>
          <p:spPr>
            <a:xfrm>
              <a:off x="13325144" y="6714885"/>
              <a:ext cx="4510689" cy="307289"/>
            </a:xfrm>
            <a:custGeom>
              <a:avLst/>
              <a:pathLst>
                <a:path w="4510689" h="307289">
                  <a:moveTo>
                    <a:pt x="0" y="0"/>
                  </a:moveTo>
                  <a:lnTo>
                    <a:pt x="180427" y="25607"/>
                  </a:lnTo>
                  <a:lnTo>
                    <a:pt x="360855" y="51214"/>
                  </a:lnTo>
                  <a:lnTo>
                    <a:pt x="541282" y="102429"/>
                  </a:lnTo>
                  <a:lnTo>
                    <a:pt x="721710" y="102429"/>
                  </a:lnTo>
                  <a:lnTo>
                    <a:pt x="902137" y="51214"/>
                  </a:lnTo>
                  <a:lnTo>
                    <a:pt x="1082565" y="76822"/>
                  </a:lnTo>
                  <a:lnTo>
                    <a:pt x="1262993" y="25607"/>
                  </a:lnTo>
                  <a:lnTo>
                    <a:pt x="1443420" y="25607"/>
                  </a:lnTo>
                  <a:lnTo>
                    <a:pt x="1623848" y="76822"/>
                  </a:lnTo>
                  <a:lnTo>
                    <a:pt x="1804275" y="51214"/>
                  </a:lnTo>
                  <a:lnTo>
                    <a:pt x="1984703" y="76822"/>
                  </a:lnTo>
                  <a:lnTo>
                    <a:pt x="2165131" y="102429"/>
                  </a:lnTo>
                  <a:lnTo>
                    <a:pt x="2345558" y="128037"/>
                  </a:lnTo>
                  <a:lnTo>
                    <a:pt x="2525986" y="128037"/>
                  </a:lnTo>
                  <a:lnTo>
                    <a:pt x="2706413" y="128037"/>
                  </a:lnTo>
                  <a:lnTo>
                    <a:pt x="2886841" y="128037"/>
                  </a:lnTo>
                  <a:lnTo>
                    <a:pt x="3067268" y="128037"/>
                  </a:lnTo>
                  <a:lnTo>
                    <a:pt x="3247696" y="128037"/>
                  </a:lnTo>
                  <a:lnTo>
                    <a:pt x="3428124" y="102429"/>
                  </a:lnTo>
                  <a:lnTo>
                    <a:pt x="3608551" y="153644"/>
                  </a:lnTo>
                  <a:lnTo>
                    <a:pt x="3788979" y="230467"/>
                  </a:lnTo>
                  <a:lnTo>
                    <a:pt x="3969406" y="256074"/>
                  </a:lnTo>
                  <a:lnTo>
                    <a:pt x="4149834" y="281682"/>
                  </a:lnTo>
                  <a:lnTo>
                    <a:pt x="4330262" y="307289"/>
                  </a:lnTo>
                  <a:lnTo>
                    <a:pt x="4510689" y="307289"/>
                  </a:lnTo>
                </a:path>
              </a:pathLst>
            </a:custGeom>
            <a:ln w="32521" cap="flat">
              <a:solidFill>
                <a:srgbClr val="00A173">
                  <a:alpha val="100000"/>
                </a:srgbClr>
              </a:solidFill>
              <a:prstDash val="solid"/>
              <a:round/>
            </a:ln>
          </p:spPr>
          <p:txBody>
            <a:bodyPr/>
            <a:lstStyle/>
            <a:p/>
          </p:txBody>
        </p:sp>
        <p:sp>
          <p:nvSpPr>
            <p:cNvPr id="38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8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9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9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9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9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2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2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2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3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3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3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3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3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3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3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3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3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4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4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4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4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4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4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4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4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4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5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5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3" name="rc84"/>
            <p:cNvSpPr/>
            <p:nvPr/>
          </p:nvSpPr>
          <p:spPr>
            <a:xfrm>
              <a:off x="14005791" y="9941072"/>
              <a:ext cx="3149396" cy="504938"/>
            </a:xfrm>
            <a:prstGeom prst="rect">
              <a:avLst/>
            </a:prstGeom>
            <a:solidFill>
              <a:srgbClr val="FFFFFF">
                <a:alpha val="100000"/>
              </a:srgbClr>
            </a:solidFill>
          </p:spPr>
          <p:txBody>
            <a:bodyPr/>
            <a:lstStyle/>
            <a:p/>
          </p:txBody>
        </p:sp>
        <p:sp>
          <p:nvSpPr>
            <p:cNvPr id="45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5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5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5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5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5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Luxembourg</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5420699" cy="3131794"/>
            </a:xfrm>
            <a:prstGeom prst="rect">
              <a:avLst/>
            </a:prstGeom>
            <a:solidFill>
              <a:srgbClr val="FFFFFF">
                <a:alpha val="100000"/>
              </a:srgbClr>
            </a:solidFill>
          </p:spPr>
          <p:txBody>
            <a:bodyPr/>
            <a:lstStyle/>
            <a:p/>
          </p:txBody>
        </p:sp>
        <p:sp>
          <p:nvSpPr>
            <p:cNvPr id="7" name="pl6"/>
            <p:cNvSpPr/>
            <p:nvPr/>
          </p:nvSpPr>
          <p:spPr>
            <a:xfrm>
              <a:off x="17091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8" name="rc17"/>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20076"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31087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31087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31087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310871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44167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44167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44167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441674" y="4080821"/>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88599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88599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88599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885994" y="3478553"/>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5330313"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5330313"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5330313"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5330313"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57746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57746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57746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57746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621895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621895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621895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621895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666327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666327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666327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666327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36632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378808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6" name="pg55"/>
            <p:cNvSpPr/>
            <p:nvPr/>
          </p:nvSpPr>
          <p:spPr>
            <a:xfrm>
              <a:off x="384556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94963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58" name="rc57"/>
            <p:cNvSpPr/>
            <p:nvPr/>
          </p:nvSpPr>
          <p:spPr>
            <a:xfrm>
              <a:off x="1709108" y="2153563"/>
              <a:ext cx="5420699"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7129808" y="2153563"/>
              <a:ext cx="5420699" cy="3131794"/>
            </a:xfrm>
            <a:prstGeom prst="rect">
              <a:avLst/>
            </a:prstGeom>
            <a:solidFill>
              <a:srgbClr val="FFFFFF">
                <a:alpha val="100000"/>
              </a:srgbClr>
            </a:solidFill>
          </p:spPr>
          <p:txBody>
            <a:bodyPr/>
            <a:lstStyle/>
            <a:p/>
          </p:txBody>
        </p:sp>
        <p:sp>
          <p:nvSpPr>
            <p:cNvPr id="60" name="pl59"/>
            <p:cNvSpPr/>
            <p:nvPr/>
          </p:nvSpPr>
          <p:spPr>
            <a:xfrm>
              <a:off x="71298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1" name="pl60"/>
            <p:cNvSpPr/>
            <p:nvPr/>
          </p:nvSpPr>
          <p:spPr>
            <a:xfrm>
              <a:off x="71298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2" name="pl61"/>
            <p:cNvSpPr/>
            <p:nvPr/>
          </p:nvSpPr>
          <p:spPr>
            <a:xfrm>
              <a:off x="71298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3" name="pl62"/>
            <p:cNvSpPr/>
            <p:nvPr/>
          </p:nvSpPr>
          <p:spPr>
            <a:xfrm>
              <a:off x="71298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4" name="pl63"/>
            <p:cNvSpPr/>
            <p:nvPr/>
          </p:nvSpPr>
          <p:spPr>
            <a:xfrm>
              <a:off x="71298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5" name="pl64"/>
            <p:cNvSpPr/>
            <p:nvPr/>
          </p:nvSpPr>
          <p:spPr>
            <a:xfrm>
              <a:off x="71298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6" name="pl65"/>
            <p:cNvSpPr/>
            <p:nvPr/>
          </p:nvSpPr>
          <p:spPr>
            <a:xfrm>
              <a:off x="71298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7" name="pl66"/>
            <p:cNvSpPr/>
            <p:nvPr/>
          </p:nvSpPr>
          <p:spPr>
            <a:xfrm>
              <a:off x="71298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8" name="pl67"/>
            <p:cNvSpPr/>
            <p:nvPr/>
          </p:nvSpPr>
          <p:spPr>
            <a:xfrm>
              <a:off x="71298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9" name="pl68"/>
            <p:cNvSpPr/>
            <p:nvPr/>
          </p:nvSpPr>
          <p:spPr>
            <a:xfrm>
              <a:off x="71298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70" name="pl69"/>
            <p:cNvSpPr/>
            <p:nvPr/>
          </p:nvSpPr>
          <p:spPr>
            <a:xfrm>
              <a:off x="71298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71" name="rc70"/>
            <p:cNvSpPr/>
            <p:nvPr/>
          </p:nvSpPr>
          <p:spPr>
            <a:xfrm>
              <a:off x="7196456"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7196456"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7196456"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7196456"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808509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94180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94180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94180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941805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986237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pg94"/>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6" name="tx95"/>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7" name="pg96"/>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8" name="tx97"/>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p:txBody>
        </p:sp>
        <p:sp>
          <p:nvSpPr>
            <p:cNvPr id="100" name="rc99"/>
            <p:cNvSpPr/>
            <p:nvPr/>
          </p:nvSpPr>
          <p:spPr>
            <a:xfrm>
              <a:off x="12550507" y="2153563"/>
              <a:ext cx="5420699" cy="3131794"/>
            </a:xfrm>
            <a:prstGeom prst="rect">
              <a:avLst/>
            </a:prstGeom>
            <a:solidFill>
              <a:srgbClr val="FFFFFF">
                <a:alpha val="100000"/>
              </a:srgbClr>
            </a:solidFill>
          </p:spPr>
          <p:txBody>
            <a:bodyPr/>
            <a:lstStyle/>
            <a:p/>
          </p:txBody>
        </p:sp>
        <p:sp>
          <p:nvSpPr>
            <p:cNvPr id="101" name="pl100"/>
            <p:cNvSpPr/>
            <p:nvPr/>
          </p:nvSpPr>
          <p:spPr>
            <a:xfrm>
              <a:off x="12550507"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2" name="pl101"/>
            <p:cNvSpPr/>
            <p:nvPr/>
          </p:nvSpPr>
          <p:spPr>
            <a:xfrm>
              <a:off x="12550507"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3" name="pl102"/>
            <p:cNvSpPr/>
            <p:nvPr/>
          </p:nvSpPr>
          <p:spPr>
            <a:xfrm>
              <a:off x="12550507"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4" name="pl103"/>
            <p:cNvSpPr/>
            <p:nvPr/>
          </p:nvSpPr>
          <p:spPr>
            <a:xfrm>
              <a:off x="12550507"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5" name="pl104"/>
            <p:cNvSpPr/>
            <p:nvPr/>
          </p:nvSpPr>
          <p:spPr>
            <a:xfrm>
              <a:off x="12550507"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6" name="pl105"/>
            <p:cNvSpPr/>
            <p:nvPr/>
          </p:nvSpPr>
          <p:spPr>
            <a:xfrm>
              <a:off x="12550507"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7" name="pl106"/>
            <p:cNvSpPr/>
            <p:nvPr/>
          </p:nvSpPr>
          <p:spPr>
            <a:xfrm>
              <a:off x="12550507"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8" name="pl107"/>
            <p:cNvSpPr/>
            <p:nvPr/>
          </p:nvSpPr>
          <p:spPr>
            <a:xfrm>
              <a:off x="12550507"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9" name="pl108"/>
            <p:cNvSpPr/>
            <p:nvPr/>
          </p:nvSpPr>
          <p:spPr>
            <a:xfrm>
              <a:off x="12550507"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0" name="pl109"/>
            <p:cNvSpPr/>
            <p:nvPr/>
          </p:nvSpPr>
          <p:spPr>
            <a:xfrm>
              <a:off x="12550507"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1" name="pl110"/>
            <p:cNvSpPr/>
            <p:nvPr/>
          </p:nvSpPr>
          <p:spPr>
            <a:xfrm>
              <a:off x="12550507"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2" name="rc111"/>
            <p:cNvSpPr/>
            <p:nvPr/>
          </p:nvSpPr>
          <p:spPr>
            <a:xfrm>
              <a:off x="13950114" y="4080821"/>
              <a:ext cx="399887"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3950114" y="3478553"/>
              <a:ext cx="399887" cy="6022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3950114" y="3478553"/>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3950114" y="2876285"/>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pg115"/>
            <p:cNvSpPr/>
            <p:nvPr/>
          </p:nvSpPr>
          <p:spPr>
            <a:xfrm>
              <a:off x="1450460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7" name="tx116"/>
            <p:cNvSpPr/>
            <p:nvPr/>
          </p:nvSpPr>
          <p:spPr>
            <a:xfrm>
              <a:off x="146294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18" name="pg117"/>
            <p:cNvSpPr/>
            <p:nvPr/>
          </p:nvSpPr>
          <p:spPr>
            <a:xfrm>
              <a:off x="1515678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9" name="rc118"/>
            <p:cNvSpPr/>
            <p:nvPr/>
          </p:nvSpPr>
          <p:spPr>
            <a:xfrm>
              <a:off x="12550507" y="2153563"/>
              <a:ext cx="5420699" cy="3131794"/>
            </a:xfrm>
            <a:prstGeom prst="rect">
              <a:avLst/>
            </a:prstGeom>
            <a:ln w="13550" cap="rnd">
              <a:solidFill>
                <a:srgbClr val="333333">
                  <a:alpha val="100000"/>
                </a:srgbClr>
              </a:solidFill>
              <a:prstDash val="solid"/>
              <a:round/>
            </a:ln>
          </p:spPr>
          <p:txBody>
            <a:bodyPr/>
            <a:lstStyle/>
            <a:p/>
          </p:txBody>
        </p:sp>
        <p:sp>
          <p:nvSpPr>
            <p:cNvPr id="120" name="tx119"/>
            <p:cNvSpPr/>
            <p:nvPr/>
          </p:nvSpPr>
          <p:spPr>
            <a:xfrm>
              <a:off x="413693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1" name="tx120"/>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2" name="tx121"/>
            <p:cNvSpPr/>
            <p:nvPr/>
          </p:nvSpPr>
          <p:spPr>
            <a:xfrm>
              <a:off x="149783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3" name="pl122"/>
            <p:cNvSpPr/>
            <p:nvPr/>
          </p:nvSpPr>
          <p:spPr>
            <a:xfrm>
              <a:off x="19757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2420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28643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3086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3752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1972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6416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50859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5530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64188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6863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tx134"/>
            <p:cNvSpPr/>
            <p:nvPr/>
          </p:nvSpPr>
          <p:spPr>
            <a:xfrm rot="-5400000">
              <a:off x="18949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6" name="tx135"/>
            <p:cNvSpPr/>
            <p:nvPr/>
          </p:nvSpPr>
          <p:spPr>
            <a:xfrm rot="-5400000">
              <a:off x="232942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7" name="tx136"/>
            <p:cNvSpPr/>
            <p:nvPr/>
          </p:nvSpPr>
          <p:spPr>
            <a:xfrm rot="-5400000">
              <a:off x="27738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8" name="tx137"/>
            <p:cNvSpPr/>
            <p:nvPr/>
          </p:nvSpPr>
          <p:spPr>
            <a:xfrm rot="-5400000">
              <a:off x="32162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9" name="tx138"/>
            <p:cNvSpPr/>
            <p:nvPr/>
          </p:nvSpPr>
          <p:spPr>
            <a:xfrm rot="-5400000">
              <a:off x="362996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0" name="tx139"/>
            <p:cNvSpPr/>
            <p:nvPr/>
          </p:nvSpPr>
          <p:spPr>
            <a:xfrm rot="-5400000">
              <a:off x="411651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1" name="tx140"/>
            <p:cNvSpPr/>
            <p:nvPr/>
          </p:nvSpPr>
          <p:spPr>
            <a:xfrm rot="-5400000">
              <a:off x="45905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2" name="tx141"/>
            <p:cNvSpPr/>
            <p:nvPr/>
          </p:nvSpPr>
          <p:spPr>
            <a:xfrm rot="-5400000">
              <a:off x="497268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3" name="tx142"/>
            <p:cNvSpPr/>
            <p:nvPr/>
          </p:nvSpPr>
          <p:spPr>
            <a:xfrm rot="-5400000">
              <a:off x="54169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4" name="tx143"/>
            <p:cNvSpPr/>
            <p:nvPr/>
          </p:nvSpPr>
          <p:spPr>
            <a:xfrm rot="-5400000">
              <a:off x="589770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5" name="tx144"/>
            <p:cNvSpPr/>
            <p:nvPr/>
          </p:nvSpPr>
          <p:spPr>
            <a:xfrm rot="-5400000">
              <a:off x="63233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6" name="tx145"/>
            <p:cNvSpPr/>
            <p:nvPr/>
          </p:nvSpPr>
          <p:spPr>
            <a:xfrm rot="-5400000">
              <a:off x="67677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7" name="pl146"/>
            <p:cNvSpPr/>
            <p:nvPr/>
          </p:nvSpPr>
          <p:spPr>
            <a:xfrm>
              <a:off x="73964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78407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82850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87293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96179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0062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9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3952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8395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22839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tx158"/>
            <p:cNvSpPr/>
            <p:nvPr/>
          </p:nvSpPr>
          <p:spPr>
            <a:xfrm rot="-5400000">
              <a:off x="73156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77501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81945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86369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90506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95372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100112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103933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108376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113184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117440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121884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128170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32614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41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45943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50386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54830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5927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63716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68159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7260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77046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tx182"/>
            <p:cNvSpPr/>
            <p:nvPr/>
          </p:nvSpPr>
          <p:spPr>
            <a:xfrm rot="-5400000">
              <a:off x="127363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131708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136152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140576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144713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149579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54319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58140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62583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67391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71647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760911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5" name="tx194"/>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6" name="tx195"/>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197" name="tx196"/>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198" name="tx197"/>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199" name="tx198"/>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00" name="tx199"/>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01" name="pl200"/>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2" name="pl201"/>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3" name="pl202"/>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203"/>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5" name="pl204"/>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6" name="pl205"/>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7" name="tx20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8" name="rc207"/>
            <p:cNvSpPr/>
            <p:nvPr/>
          </p:nvSpPr>
          <p:spPr>
            <a:xfrm>
              <a:off x="18110385" y="2153563"/>
              <a:ext cx="1753945" cy="1236458"/>
            </a:xfrm>
            <a:prstGeom prst="rect">
              <a:avLst/>
            </a:prstGeom>
            <a:solidFill>
              <a:srgbClr val="FFFFFF">
                <a:alpha val="100000"/>
              </a:srgbClr>
            </a:solidFill>
          </p:spPr>
          <p:txBody>
            <a:bodyPr/>
            <a:lstStyle/>
            <a:p/>
          </p:txBody>
        </p:sp>
        <p:sp>
          <p:nvSpPr>
            <p:cNvPr id="209" name="rc208"/>
            <p:cNvSpPr/>
            <p:nvPr/>
          </p:nvSpPr>
          <p:spPr>
            <a:xfrm>
              <a:off x="18179974" y="2223153"/>
              <a:ext cx="274319" cy="274319"/>
            </a:xfrm>
            <a:prstGeom prst="rect">
              <a:avLst/>
            </a:prstGeom>
            <a:solidFill>
              <a:srgbClr val="FFFFFF">
                <a:alpha val="100000"/>
              </a:srgbClr>
            </a:solidFill>
          </p:spPr>
          <p:txBody>
            <a:bodyPr/>
            <a:lstStyle/>
            <a:p/>
          </p:txBody>
        </p:sp>
        <p:sp>
          <p:nvSpPr>
            <p:cNvPr id="210" name="rc2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8179974" y="2497473"/>
              <a:ext cx="274319" cy="274319"/>
            </a:xfrm>
            <a:prstGeom prst="rect">
              <a:avLst/>
            </a:prstGeom>
            <a:solidFill>
              <a:srgbClr val="FFFFFF">
                <a:alpha val="100000"/>
              </a:srgbClr>
            </a:solidFill>
          </p:spPr>
          <p:txBody>
            <a:bodyPr/>
            <a:lstStyle/>
            <a:p/>
          </p:txBody>
        </p:sp>
        <p:sp>
          <p:nvSpPr>
            <p:cNvPr id="212" name="rc2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8179974" y="2771793"/>
              <a:ext cx="274319" cy="274319"/>
            </a:xfrm>
            <a:prstGeom prst="rect">
              <a:avLst/>
            </a:prstGeom>
            <a:solidFill>
              <a:srgbClr val="FFFFFF">
                <a:alpha val="100000"/>
              </a:srgbClr>
            </a:solidFill>
          </p:spPr>
          <p:txBody>
            <a:bodyPr/>
            <a:lstStyle/>
            <a:p/>
          </p:txBody>
        </p:sp>
        <p:sp>
          <p:nvSpPr>
            <p:cNvPr id="214" name="rc2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8179974" y="3046113"/>
              <a:ext cx="274319" cy="274319"/>
            </a:xfrm>
            <a:prstGeom prst="rect">
              <a:avLst/>
            </a:prstGeom>
            <a:solidFill>
              <a:srgbClr val="FFFFFF">
                <a:alpha val="100000"/>
              </a:srgbClr>
            </a:solidFill>
          </p:spPr>
          <p:txBody>
            <a:bodyPr/>
            <a:lstStyle/>
            <a:p/>
          </p:txBody>
        </p:sp>
        <p:sp>
          <p:nvSpPr>
            <p:cNvPr id="216" name="rc2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tx21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8" name="tx21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19" name="tx21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0" name="tx21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21" name=""/>
          <p:cNvGrpSpPr/>
          <p:nvPr/>
        </p:nvGrpSpPr>
        <p:grpSpPr>
          <a:xfrm>
            <a:off x="6400800" y="6217920"/>
            <a:ext cx="5486400" cy="4251960"/>
            <a:chOff x="6400800" y="6217920"/>
            <a:chExt cx="5486400" cy="4251960"/>
          </a:xfrm>
        </p:grpSpPr>
        <p:sp>
          <p:nvSpPr>
            <p:cNvPr id="2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24" name="rc5"/>
            <p:cNvSpPr/>
            <p:nvPr/>
          </p:nvSpPr>
          <p:spPr>
            <a:xfrm>
              <a:off x="7111254" y="6510025"/>
              <a:ext cx="4234357" cy="2788960"/>
            </a:xfrm>
            <a:prstGeom prst="rect">
              <a:avLst/>
            </a:prstGeom>
            <a:solidFill>
              <a:srgbClr val="FFFFFF">
                <a:alpha val="100000"/>
              </a:srgbClr>
            </a:solidFill>
          </p:spPr>
          <p:txBody>
            <a:bodyPr/>
            <a:lstStyle/>
            <a:p/>
          </p:txBody>
        </p:sp>
        <p:sp>
          <p:nvSpPr>
            <p:cNvPr id="225"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6"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7"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8"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9"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0"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1"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2"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3"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4" name="rc15"/>
            <p:cNvSpPr/>
            <p:nvPr/>
          </p:nvSpPr>
          <p:spPr>
            <a:xfrm>
              <a:off x="9610701" y="7904505"/>
              <a:ext cx="41167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35" name="rc16"/>
            <p:cNvSpPr/>
            <p:nvPr/>
          </p:nvSpPr>
          <p:spPr>
            <a:xfrm>
              <a:off x="10198807" y="6636796"/>
              <a:ext cx="411673"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36" name="pl17"/>
            <p:cNvSpPr/>
            <p:nvPr/>
          </p:nvSpPr>
          <p:spPr>
            <a:xfrm>
              <a:off x="9816538" y="6867288"/>
              <a:ext cx="588105" cy="118635"/>
            </a:xfrm>
            <a:custGeom>
              <a:avLst/>
              <a:pathLst>
                <a:path w="588105" h="118635">
                  <a:moveTo>
                    <a:pt x="0" y="0"/>
                  </a:moveTo>
                  <a:lnTo>
                    <a:pt x="588105" y="118635"/>
                  </a:lnTo>
                </a:path>
              </a:pathLst>
            </a:custGeom>
            <a:ln w="40651" cap="flat">
              <a:solidFill>
                <a:srgbClr val="000000">
                  <a:alpha val="100000"/>
                </a:srgbClr>
              </a:solidFill>
              <a:prstDash val="solid"/>
              <a:round/>
            </a:ln>
          </p:spPr>
          <p:txBody>
            <a:bodyPr/>
            <a:lstStyle/>
            <a:p/>
          </p:txBody>
        </p:sp>
        <p:sp>
          <p:nvSpPr>
            <p:cNvPr id="237" name="rc18"/>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238"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39"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40"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41"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42"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3"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4"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5"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6"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7"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8" name="pl2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9" name="pl30"/>
            <p:cNvSpPr/>
            <p:nvPr/>
          </p:nvSpPr>
          <p:spPr>
            <a:xfrm>
              <a:off x="11345612" y="832481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0" name="pl31"/>
            <p:cNvSpPr/>
            <p:nvPr/>
          </p:nvSpPr>
          <p:spPr>
            <a:xfrm>
              <a:off x="11345612" y="74774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1" name="pl32"/>
            <p:cNvSpPr/>
            <p:nvPr/>
          </p:nvSpPr>
          <p:spPr>
            <a:xfrm>
              <a:off x="11345612" y="66300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2" name="tx3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3" name="tx34"/>
            <p:cNvSpPr/>
            <p:nvPr/>
          </p:nvSpPr>
          <p:spPr>
            <a:xfrm>
              <a:off x="11443669" y="832444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254" name="tx35"/>
            <p:cNvSpPr/>
            <p:nvPr/>
          </p:nvSpPr>
          <p:spPr>
            <a:xfrm>
              <a:off x="11443669" y="74751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55" name="tx36"/>
            <p:cNvSpPr/>
            <p:nvPr/>
          </p:nvSpPr>
          <p:spPr>
            <a:xfrm>
              <a:off x="11443669" y="66277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56" name="pl37"/>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38"/>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9"/>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40"/>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41"/>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42"/>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43"/>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44"/>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64" name="tx45"/>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65" name="tx46"/>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66" name="tx47"/>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67" name="tx48"/>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68" name="tx49"/>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69" name="tx50"/>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70" name="tx51"/>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71" name="tx52"/>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72"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73"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74" name="rc55"/>
            <p:cNvSpPr/>
            <p:nvPr/>
          </p:nvSpPr>
          <p:spPr>
            <a:xfrm>
              <a:off x="8101973" y="10217410"/>
              <a:ext cx="1051268" cy="182880"/>
            </a:xfrm>
            <a:prstGeom prst="rect">
              <a:avLst/>
            </a:prstGeom>
            <a:solidFill>
              <a:srgbClr val="FFFFFF">
                <a:alpha val="100000"/>
              </a:srgbClr>
            </a:solidFill>
          </p:spPr>
          <p:txBody>
            <a:bodyPr/>
            <a:lstStyle/>
            <a:p/>
          </p:txBody>
        </p:sp>
        <p:sp>
          <p:nvSpPr>
            <p:cNvPr id="275" name="rc56"/>
            <p:cNvSpPr/>
            <p:nvPr/>
          </p:nvSpPr>
          <p:spPr>
            <a:xfrm>
              <a:off x="8101973" y="10217410"/>
              <a:ext cx="182879" cy="182880"/>
            </a:xfrm>
            <a:prstGeom prst="rect">
              <a:avLst/>
            </a:prstGeom>
            <a:solidFill>
              <a:srgbClr val="FFFFFF">
                <a:alpha val="100000"/>
              </a:srgbClr>
            </a:solidFill>
          </p:spPr>
          <p:txBody>
            <a:bodyPr/>
            <a:lstStyle/>
            <a:p/>
          </p:txBody>
        </p:sp>
        <p:sp>
          <p:nvSpPr>
            <p:cNvPr id="276" name="pl57"/>
            <p:cNvSpPr/>
            <p:nvPr/>
          </p:nvSpPr>
          <p:spPr>
            <a:xfrm>
              <a:off x="81202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77" name="tx58"/>
            <p:cNvSpPr/>
            <p:nvPr/>
          </p:nvSpPr>
          <p:spPr>
            <a:xfrm>
              <a:off x="83928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78" name="rc59"/>
            <p:cNvSpPr/>
            <p:nvPr/>
          </p:nvSpPr>
          <p:spPr>
            <a:xfrm>
              <a:off x="9333241" y="10217410"/>
              <a:ext cx="1021651" cy="182880"/>
            </a:xfrm>
            <a:prstGeom prst="rect">
              <a:avLst/>
            </a:prstGeom>
            <a:solidFill>
              <a:srgbClr val="FFFFFF">
                <a:alpha val="100000"/>
              </a:srgbClr>
            </a:solidFill>
          </p:spPr>
          <p:txBody>
            <a:bodyPr/>
            <a:lstStyle/>
            <a:p/>
          </p:txBody>
        </p:sp>
        <p:sp>
          <p:nvSpPr>
            <p:cNvPr id="279" name="rc60"/>
            <p:cNvSpPr/>
            <p:nvPr/>
          </p:nvSpPr>
          <p:spPr>
            <a:xfrm>
              <a:off x="9333241" y="10217410"/>
              <a:ext cx="182879" cy="182880"/>
            </a:xfrm>
            <a:prstGeom prst="rect">
              <a:avLst/>
            </a:prstGeom>
            <a:solidFill>
              <a:srgbClr val="FFFFFF">
                <a:alpha val="100000"/>
              </a:srgbClr>
            </a:solidFill>
          </p:spPr>
          <p:txBody>
            <a:bodyPr/>
            <a:lstStyle/>
            <a:p/>
          </p:txBody>
        </p:sp>
        <p:sp>
          <p:nvSpPr>
            <p:cNvPr id="280" name="rc61"/>
            <p:cNvSpPr/>
            <p:nvPr/>
          </p:nvSpPr>
          <p:spPr>
            <a:xfrm>
              <a:off x="934224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1" name="tx62"/>
            <p:cNvSpPr/>
            <p:nvPr/>
          </p:nvSpPr>
          <p:spPr>
            <a:xfrm>
              <a:off x="962412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282" name="tx63"/>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83" name=""/>
          <p:cNvGrpSpPr/>
          <p:nvPr/>
        </p:nvGrpSpPr>
        <p:grpSpPr>
          <a:xfrm>
            <a:off x="12527280" y="6217920"/>
            <a:ext cx="5486400" cy="4297680"/>
            <a:chOff x="12527280" y="6217920"/>
            <a:chExt cx="5486400" cy="4297680"/>
          </a:xfrm>
        </p:grpSpPr>
        <p:sp>
          <p:nvSpPr>
            <p:cNvPr id="2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8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8" name="pl17"/>
            <p:cNvSpPr/>
            <p:nvPr/>
          </p:nvSpPr>
          <p:spPr>
            <a:xfrm>
              <a:off x="13325144" y="6663670"/>
              <a:ext cx="4510689" cy="153644"/>
            </a:xfrm>
            <a:custGeom>
              <a:avLst/>
              <a:pathLst>
                <a:path w="4510689" h="153644">
                  <a:moveTo>
                    <a:pt x="0" y="153644"/>
                  </a:moveTo>
                  <a:lnTo>
                    <a:pt x="180427" y="128037"/>
                  </a:lnTo>
                  <a:lnTo>
                    <a:pt x="360855" y="128037"/>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76822"/>
                  </a:lnTo>
                  <a:lnTo>
                    <a:pt x="2165131" y="0"/>
                  </a:lnTo>
                  <a:lnTo>
                    <a:pt x="2345558" y="0"/>
                  </a:lnTo>
                  <a:lnTo>
                    <a:pt x="2525986" y="0"/>
                  </a:lnTo>
                  <a:lnTo>
                    <a:pt x="2706413" y="0"/>
                  </a:lnTo>
                  <a:lnTo>
                    <a:pt x="2886841" y="0"/>
                  </a:lnTo>
                  <a:lnTo>
                    <a:pt x="3067268" y="0"/>
                  </a:lnTo>
                  <a:lnTo>
                    <a:pt x="3247696" y="0"/>
                  </a:lnTo>
                  <a:lnTo>
                    <a:pt x="3428124" y="76822"/>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299" name="pl18"/>
            <p:cNvSpPr/>
            <p:nvPr/>
          </p:nvSpPr>
          <p:spPr>
            <a:xfrm>
              <a:off x="15490275" y="6791707"/>
              <a:ext cx="2345558" cy="204859"/>
            </a:xfrm>
            <a:custGeom>
              <a:avLst/>
              <a:pathLst>
                <a:path w="2345558" h="204859">
                  <a:moveTo>
                    <a:pt x="0" y="204859"/>
                  </a:moveTo>
                  <a:lnTo>
                    <a:pt x="180427" y="204859"/>
                  </a:lnTo>
                  <a:lnTo>
                    <a:pt x="360855" y="204859"/>
                  </a:lnTo>
                  <a:lnTo>
                    <a:pt x="541282" y="204859"/>
                  </a:lnTo>
                  <a:lnTo>
                    <a:pt x="721710" y="204859"/>
                  </a:lnTo>
                  <a:lnTo>
                    <a:pt x="902137" y="204859"/>
                  </a:lnTo>
                  <a:lnTo>
                    <a:pt x="1082565" y="102429"/>
                  </a:lnTo>
                  <a:lnTo>
                    <a:pt x="1262993" y="102429"/>
                  </a:lnTo>
                  <a:lnTo>
                    <a:pt x="1443420" y="102429"/>
                  </a:lnTo>
                  <a:lnTo>
                    <a:pt x="1623848" y="102429"/>
                  </a:lnTo>
                  <a:lnTo>
                    <a:pt x="1804275" y="51214"/>
                  </a:lnTo>
                  <a:lnTo>
                    <a:pt x="1984703" y="0"/>
                  </a:lnTo>
                  <a:lnTo>
                    <a:pt x="2165131" y="0"/>
                  </a:lnTo>
                  <a:lnTo>
                    <a:pt x="2345558" y="0"/>
                  </a:lnTo>
                </a:path>
              </a:pathLst>
            </a:custGeom>
            <a:ln w="32521" cap="flat">
              <a:solidFill>
                <a:srgbClr val="00A173">
                  <a:alpha val="100000"/>
                </a:srgbClr>
              </a:solidFill>
              <a:prstDash val="solid"/>
              <a:round/>
            </a:ln>
          </p:spPr>
          <p:txBody>
            <a:bodyPr/>
            <a:lstStyle/>
            <a:p/>
          </p:txBody>
        </p:sp>
        <p:sp>
          <p:nvSpPr>
            <p:cNvPr id="30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0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0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0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3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4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4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4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4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4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4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4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4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4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4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5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5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5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5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5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5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5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5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5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5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6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6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6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6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6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65" name="rc84"/>
            <p:cNvSpPr/>
            <p:nvPr/>
          </p:nvSpPr>
          <p:spPr>
            <a:xfrm>
              <a:off x="14005791" y="9941072"/>
              <a:ext cx="3149396" cy="504938"/>
            </a:xfrm>
            <a:prstGeom prst="rect">
              <a:avLst/>
            </a:prstGeom>
            <a:solidFill>
              <a:srgbClr val="FFFFFF">
                <a:alpha val="100000"/>
              </a:srgbClr>
            </a:solidFill>
          </p:spPr>
          <p:txBody>
            <a:bodyPr/>
            <a:lstStyle/>
            <a:p/>
          </p:txBody>
        </p:sp>
        <p:sp>
          <p:nvSpPr>
            <p:cNvPr id="36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6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6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6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7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7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7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7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7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Madagascar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58543"/>
              <a:ext cx="234305" cy="22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51487"/>
              <a:ext cx="234305" cy="29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78301"/>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19027"/>
              <a:ext cx="234305" cy="59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5479"/>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21850"/>
              <a:ext cx="234305" cy="5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65600"/>
              <a:ext cx="234305" cy="19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5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56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128705"/>
              <a:ext cx="234305" cy="136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768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80922"/>
              <a:ext cx="234305" cy="95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74067"/>
              <a:ext cx="234305" cy="11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74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1245"/>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62575"/>
              <a:ext cx="234305" cy="108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4067"/>
              <a:ext cx="234305" cy="11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74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72656"/>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55519"/>
              <a:ext cx="234305" cy="117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71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046850"/>
              <a:ext cx="234305" cy="2243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726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629108"/>
              <a:ext cx="234305" cy="64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8301"/>
              <a:ext cx="234305" cy="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83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83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726487"/>
              <a:ext cx="234305" cy="55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25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068019"/>
              <a:ext cx="234305" cy="214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66" name="pg65"/>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80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5271245"/>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5069430"/>
              <a:ext cx="234305" cy="20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79713"/>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076487"/>
              <a:ext cx="234305" cy="203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100479"/>
              <a:ext cx="234305" cy="179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81124"/>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114592"/>
              <a:ext cx="234305" cy="166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268422"/>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104713"/>
              <a:ext cx="234305" cy="163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74067"/>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162575"/>
              <a:ext cx="234305" cy="111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68422"/>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034148"/>
              <a:ext cx="234305" cy="234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68422"/>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101890"/>
              <a:ext cx="234305" cy="166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698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4911366"/>
              <a:ext cx="234305" cy="358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74067"/>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684148"/>
              <a:ext cx="234305" cy="589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8301"/>
              <a:ext cx="234305" cy="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2783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783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029914"/>
              <a:ext cx="234305" cy="2483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3946"/>
              <a:ext cx="234305" cy="1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83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83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165398"/>
              <a:ext cx="234305" cy="118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90 case(s)</a:t>
              </a:r>
            </a:p>
          </p:txBody>
        </p:sp>
        <p:sp>
          <p:nvSpPr>
            <p:cNvPr id="129" name="pg128"/>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355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269834"/>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5197858"/>
              <a:ext cx="234305" cy="719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279713"/>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169632"/>
              <a:ext cx="234305" cy="1100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00479"/>
              <a:ext cx="234305" cy="179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082132"/>
              <a:ext cx="234305" cy="197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275479"/>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135761"/>
              <a:ext cx="234305" cy="13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173866"/>
              <a:ext cx="234305" cy="111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67011"/>
              <a:ext cx="234305" cy="18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267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264188"/>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005922"/>
              <a:ext cx="234305" cy="258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59955"/>
              <a:ext cx="234305" cy="25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599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255721"/>
              <a:ext cx="234305" cy="42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051084"/>
              <a:ext cx="234305" cy="204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67011"/>
              <a:ext cx="234305" cy="18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267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2670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4990398"/>
              <a:ext cx="234305" cy="27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57132"/>
              <a:ext cx="234305" cy="282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2571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2571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756124"/>
              <a:ext cx="234305" cy="501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275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077898"/>
              <a:ext cx="234305" cy="197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2825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13382"/>
              <a:ext cx="234305" cy="69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108 case(s)</a:t>
              </a:r>
            </a:p>
          </p:txBody>
        </p:sp>
        <p:sp>
          <p:nvSpPr>
            <p:cNvPr id="193" name="pg192"/>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618931" y="2153563"/>
              <a:ext cx="3176137" cy="3131794"/>
            </a:xfrm>
            <a:prstGeom prst="rect">
              <a:avLst/>
            </a:prstGeom>
            <a:solidFill>
              <a:srgbClr val="FFFFFF">
                <a:alpha val="100000"/>
              </a:srgbClr>
            </a:solidFill>
          </p:spPr>
          <p:txBody>
            <a:bodyPr/>
            <a:lstStyle/>
            <a:p/>
          </p:txBody>
        </p:sp>
        <p:sp>
          <p:nvSpPr>
            <p:cNvPr id="197" name="pl196"/>
            <p:cNvSpPr/>
            <p:nvPr/>
          </p:nvSpPr>
          <p:spPr>
            <a:xfrm>
              <a:off x="11618931"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pl201"/>
            <p:cNvSpPr/>
            <p:nvPr/>
          </p:nvSpPr>
          <p:spPr>
            <a:xfrm>
              <a:off x="11618931"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rc205"/>
            <p:cNvSpPr/>
            <p:nvPr/>
          </p:nvSpPr>
          <p:spPr>
            <a:xfrm>
              <a:off x="11657982" y="5259955"/>
              <a:ext cx="234305" cy="25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657982" y="52599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5237374"/>
              <a:ext cx="234305" cy="225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80317"/>
              <a:ext cx="234305" cy="357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918321"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5268422"/>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5155519"/>
              <a:ext cx="234305" cy="112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78660"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5226084"/>
              <a:ext cx="234305" cy="508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5128705"/>
              <a:ext cx="234305" cy="97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439000" y="5264188"/>
              <a:ext cx="234305" cy="21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641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5189390"/>
              <a:ext cx="234305" cy="747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090600"/>
              <a:ext cx="234305" cy="98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99339" y="5252898"/>
              <a:ext cx="234305" cy="32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528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5104713"/>
              <a:ext cx="234305" cy="148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4988987"/>
              <a:ext cx="234305" cy="115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959678" y="5265600"/>
              <a:ext cx="234305" cy="19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65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5005922"/>
              <a:ext cx="234305" cy="259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4891608"/>
              <a:ext cx="234305" cy="114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220017" y="5238785"/>
              <a:ext cx="234305" cy="46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38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4861971"/>
              <a:ext cx="234305" cy="3768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4756124"/>
              <a:ext cx="234305" cy="105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80356" y="5213382"/>
              <a:ext cx="234305" cy="719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133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4845035"/>
              <a:ext cx="234305" cy="368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4689793"/>
              <a:ext cx="234305" cy="155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740696" y="5224672"/>
              <a:ext cx="234305" cy="60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246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4822455"/>
              <a:ext cx="234305" cy="4022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4640398"/>
              <a:ext cx="234305" cy="18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001035" y="5204914"/>
              <a:ext cx="234305" cy="804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049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4312979"/>
              <a:ext cx="234305" cy="891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4119632"/>
              <a:ext cx="234305" cy="193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61374" y="5227495"/>
              <a:ext cx="234305" cy="57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274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4922656"/>
              <a:ext cx="234305" cy="3048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4764592"/>
              <a:ext cx="234305" cy="1580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521713" y="5254309"/>
              <a:ext cx="234305" cy="31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521713" y="5254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521713" y="5241608"/>
              <a:ext cx="234305" cy="127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5206325"/>
              <a:ext cx="234305" cy="35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2,399 case(s)</a:t>
              </a:r>
            </a:p>
          </p:txBody>
        </p:sp>
        <p:sp>
          <p:nvSpPr>
            <p:cNvPr id="257" name="pg25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2,454 case(s)</a:t>
              </a:r>
            </a:p>
          </p:txBody>
        </p:sp>
        <p:sp>
          <p:nvSpPr>
            <p:cNvPr id="259" name="rc25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95069" y="2153563"/>
              <a:ext cx="3176137" cy="3131794"/>
            </a:xfrm>
            <a:prstGeom prst="rect">
              <a:avLst/>
            </a:prstGeom>
            <a:solidFill>
              <a:srgbClr val="FFFFFF">
                <a:alpha val="100000"/>
              </a:srgbClr>
            </a:solidFill>
          </p:spPr>
          <p:txBody>
            <a:bodyPr/>
            <a:lstStyle/>
            <a:p/>
          </p:txBody>
        </p:sp>
        <p:sp>
          <p:nvSpPr>
            <p:cNvPr id="261" name="pl260"/>
            <p:cNvSpPr/>
            <p:nvPr/>
          </p:nvSpPr>
          <p:spPr>
            <a:xfrm>
              <a:off x="14795069"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4" name="pl263"/>
            <p:cNvSpPr/>
            <p:nvPr/>
          </p:nvSpPr>
          <p:spPr>
            <a:xfrm>
              <a:off x="14795069"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pl266"/>
            <p:cNvSpPr/>
            <p:nvPr/>
          </p:nvSpPr>
          <p:spPr>
            <a:xfrm>
              <a:off x="14795069"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8" name="pl267"/>
            <p:cNvSpPr/>
            <p:nvPr/>
          </p:nvSpPr>
          <p:spPr>
            <a:xfrm>
              <a:off x="14795069"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rc269"/>
            <p:cNvSpPr/>
            <p:nvPr/>
          </p:nvSpPr>
          <p:spPr>
            <a:xfrm>
              <a:off x="14834120" y="5217616"/>
              <a:ext cx="234305" cy="677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834120" y="3265801"/>
              <a:ext cx="234305" cy="1951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834120" y="3264390"/>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834120" y="3140197"/>
              <a:ext cx="234305" cy="124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5238785"/>
              <a:ext cx="234305" cy="46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94459" y="3368826"/>
              <a:ext cx="234305" cy="18699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94459" y="3364592"/>
              <a:ext cx="234305" cy="42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3281326"/>
              <a:ext cx="234305" cy="83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5216205"/>
              <a:ext cx="234305" cy="69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54798" y="2915801"/>
              <a:ext cx="234305" cy="23004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54798" y="29158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2876285"/>
              <a:ext cx="234305" cy="39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5231729"/>
              <a:ext cx="234305" cy="53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615138" y="3758342"/>
              <a:ext cx="234305" cy="14733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615138" y="3758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3713180"/>
              <a:ext cx="234305" cy="45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5243019"/>
              <a:ext cx="234305" cy="4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75477" y="5187979"/>
              <a:ext cx="234305" cy="550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75477" y="51879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161164"/>
              <a:ext cx="234305" cy="26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5230317"/>
              <a:ext cx="234305" cy="550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35816" y="52303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35816" y="52303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172455"/>
              <a:ext cx="234305" cy="578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216205"/>
              <a:ext cx="234305" cy="69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96155" y="5216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96155" y="5213382"/>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159753"/>
              <a:ext cx="234305" cy="5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155519"/>
              <a:ext cx="234305" cy="129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56494" y="51555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56494" y="5152696"/>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039793"/>
              <a:ext cx="234305" cy="112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16833"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16833"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916833" y="5271245"/>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16833" y="5259955"/>
              <a:ext cx="234305" cy="11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5,817 case(s)</a:t>
              </a:r>
            </a:p>
          </p:txBody>
        </p:sp>
        <p:sp>
          <p:nvSpPr>
            <p:cNvPr id="308" name="pg30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94238" y="449443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37" name="tx436"/>
            <p:cNvSpPr/>
            <p:nvPr/>
          </p:nvSpPr>
          <p:spPr>
            <a:xfrm>
              <a:off x="1230614" y="37592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8" name="tx437"/>
            <p:cNvSpPr/>
            <p:nvPr/>
          </p:nvSpPr>
          <p:spPr>
            <a:xfrm>
              <a:off x="1230614" y="30535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9" name="tx438"/>
            <p:cNvSpPr/>
            <p:nvPr/>
          </p:nvSpPr>
          <p:spPr>
            <a:xfrm>
              <a:off x="1230614" y="23479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0" name="pl43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2055723" y="45797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055723" y="38740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2055723" y="31684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2055723" y="24627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tx44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6" name="rc445"/>
            <p:cNvSpPr/>
            <p:nvPr/>
          </p:nvSpPr>
          <p:spPr>
            <a:xfrm>
              <a:off x="18110385" y="2153563"/>
              <a:ext cx="1240079" cy="413498"/>
            </a:xfrm>
            <a:prstGeom prst="rect">
              <a:avLst/>
            </a:prstGeom>
            <a:solidFill>
              <a:srgbClr val="FFFFFF">
                <a:alpha val="100000"/>
              </a:srgbClr>
            </a:solidFill>
          </p:spPr>
          <p:txBody>
            <a:bodyPr/>
            <a:lstStyle/>
            <a:p/>
          </p:txBody>
        </p:sp>
        <p:sp>
          <p:nvSpPr>
            <p:cNvPr id="447" name="rc446"/>
            <p:cNvSpPr/>
            <p:nvPr/>
          </p:nvSpPr>
          <p:spPr>
            <a:xfrm>
              <a:off x="18179974" y="2223153"/>
              <a:ext cx="274319" cy="274319"/>
            </a:xfrm>
            <a:prstGeom prst="rect">
              <a:avLst/>
            </a:prstGeom>
            <a:solidFill>
              <a:srgbClr val="FFFFFF">
                <a:alpha val="100000"/>
              </a:srgbClr>
            </a:solidFill>
          </p:spPr>
          <p:txBody>
            <a:bodyPr/>
            <a:lstStyle/>
            <a:p/>
          </p:txBody>
        </p:sp>
        <p:sp>
          <p:nvSpPr>
            <p:cNvPr id="448" name="pg44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9" name="tx44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0" name="rc449"/>
            <p:cNvSpPr/>
            <p:nvPr/>
          </p:nvSpPr>
          <p:spPr>
            <a:xfrm>
              <a:off x="18110385" y="2706240"/>
              <a:ext cx="1753945" cy="1236458"/>
            </a:xfrm>
            <a:prstGeom prst="rect">
              <a:avLst/>
            </a:prstGeom>
            <a:solidFill>
              <a:srgbClr val="FFFFFF">
                <a:alpha val="100000"/>
              </a:srgbClr>
            </a:solidFill>
          </p:spPr>
          <p:txBody>
            <a:bodyPr/>
            <a:lstStyle/>
            <a:p/>
          </p:txBody>
        </p:sp>
        <p:sp>
          <p:nvSpPr>
            <p:cNvPr id="451" name="rc450"/>
            <p:cNvSpPr/>
            <p:nvPr/>
          </p:nvSpPr>
          <p:spPr>
            <a:xfrm>
              <a:off x="18179974" y="2775829"/>
              <a:ext cx="274319" cy="274319"/>
            </a:xfrm>
            <a:prstGeom prst="rect">
              <a:avLst/>
            </a:prstGeom>
            <a:solidFill>
              <a:srgbClr val="FFFFFF">
                <a:alpha val="100000"/>
              </a:srgbClr>
            </a:solidFill>
          </p:spPr>
          <p:txBody>
            <a:bodyPr/>
            <a:lstStyle/>
            <a:p/>
          </p:txBody>
        </p:sp>
        <p:sp>
          <p:nvSpPr>
            <p:cNvPr id="452" name="rc45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050149"/>
              <a:ext cx="274319" cy="274319"/>
            </a:xfrm>
            <a:prstGeom prst="rect">
              <a:avLst/>
            </a:prstGeom>
            <a:solidFill>
              <a:srgbClr val="FFFFFF">
                <a:alpha val="100000"/>
              </a:srgbClr>
            </a:solidFill>
          </p:spPr>
          <p:txBody>
            <a:bodyPr/>
            <a:lstStyle/>
            <a:p/>
          </p:txBody>
        </p:sp>
        <p:sp>
          <p:nvSpPr>
            <p:cNvPr id="454" name="rc45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324469"/>
              <a:ext cx="274319" cy="274320"/>
            </a:xfrm>
            <a:prstGeom prst="rect">
              <a:avLst/>
            </a:prstGeom>
            <a:solidFill>
              <a:srgbClr val="FFFFFF">
                <a:alpha val="100000"/>
              </a:srgbClr>
            </a:solidFill>
          </p:spPr>
          <p:txBody>
            <a:bodyPr/>
            <a:lstStyle/>
            <a:p/>
          </p:txBody>
        </p:sp>
        <p:sp>
          <p:nvSpPr>
            <p:cNvPr id="456" name="rc45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598789"/>
              <a:ext cx="274319" cy="274320"/>
            </a:xfrm>
            <a:prstGeom prst="rect">
              <a:avLst/>
            </a:prstGeom>
            <a:solidFill>
              <a:srgbClr val="FFFFFF">
                <a:alpha val="100000"/>
              </a:srgbClr>
            </a:solidFill>
          </p:spPr>
          <p:txBody>
            <a:bodyPr/>
            <a:lstStyle/>
            <a:p/>
          </p:txBody>
        </p:sp>
        <p:sp>
          <p:nvSpPr>
            <p:cNvPr id="458" name="rc45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9" name="tx45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0" name="tx45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1" name="tx46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2" name="tx46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6400800" y="6217920"/>
            <a:ext cx="5486400" cy="4251960"/>
            <a:chOff x="6400800" y="6217920"/>
            <a:chExt cx="5486400" cy="4251960"/>
          </a:xfrm>
        </p:grpSpPr>
        <p:sp>
          <p:nvSpPr>
            <p:cNvPr id="46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7280770" y="6510025"/>
              <a:ext cx="3980084" cy="2788960"/>
            </a:xfrm>
            <a:prstGeom prst="rect">
              <a:avLst/>
            </a:prstGeom>
            <a:solidFill>
              <a:srgbClr val="FFFFFF">
                <a:alpha val="100000"/>
              </a:srgbClr>
            </a:solidFill>
          </p:spPr>
          <p:txBody>
            <a:bodyPr/>
            <a:lstStyle/>
            <a:p/>
          </p:txBody>
        </p:sp>
        <p:sp>
          <p:nvSpPr>
            <p:cNvPr id="467" name="pl6"/>
            <p:cNvSpPr/>
            <p:nvPr/>
          </p:nvSpPr>
          <p:spPr>
            <a:xfrm>
              <a:off x="7280770" y="8692021"/>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8" name="pl7"/>
            <p:cNvSpPr/>
            <p:nvPr/>
          </p:nvSpPr>
          <p:spPr>
            <a:xfrm>
              <a:off x="7280770" y="773163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9" name="pl8"/>
            <p:cNvSpPr/>
            <p:nvPr/>
          </p:nvSpPr>
          <p:spPr>
            <a:xfrm>
              <a:off x="7280770" y="677125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70"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1" name="pl10"/>
            <p:cNvSpPr/>
            <p:nvPr/>
          </p:nvSpPr>
          <p:spPr>
            <a:xfrm>
              <a:off x="7280770" y="821182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2" name="pl11"/>
            <p:cNvSpPr/>
            <p:nvPr/>
          </p:nvSpPr>
          <p:spPr>
            <a:xfrm>
              <a:off x="7280770" y="725144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3" name="rc12"/>
            <p:cNvSpPr/>
            <p:nvPr/>
          </p:nvSpPr>
          <p:spPr>
            <a:xfrm>
              <a:off x="7418967" y="9040641"/>
              <a:ext cx="386952" cy="28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3"/>
            <p:cNvSpPr/>
            <p:nvPr/>
          </p:nvSpPr>
          <p:spPr>
            <a:xfrm>
              <a:off x="7971757" y="6740517"/>
              <a:ext cx="386952" cy="182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4"/>
            <p:cNvSpPr/>
            <p:nvPr/>
          </p:nvSpPr>
          <p:spPr>
            <a:xfrm>
              <a:off x="8524546" y="7324432"/>
              <a:ext cx="386952" cy="86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5"/>
            <p:cNvSpPr/>
            <p:nvPr/>
          </p:nvSpPr>
          <p:spPr>
            <a:xfrm>
              <a:off x="9077336" y="8681457"/>
              <a:ext cx="386952" cy="9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6"/>
            <p:cNvSpPr/>
            <p:nvPr/>
          </p:nvSpPr>
          <p:spPr>
            <a:xfrm>
              <a:off x="9630125" y="8574854"/>
              <a:ext cx="386952" cy="28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7"/>
            <p:cNvSpPr/>
            <p:nvPr/>
          </p:nvSpPr>
          <p:spPr>
            <a:xfrm>
              <a:off x="10182915" y="8903306"/>
              <a:ext cx="386952" cy="9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8"/>
            <p:cNvSpPr/>
            <p:nvPr/>
          </p:nvSpPr>
          <p:spPr>
            <a:xfrm>
              <a:off x="7418967" y="9027196"/>
              <a:ext cx="386952" cy="134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19"/>
            <p:cNvSpPr/>
            <p:nvPr/>
          </p:nvSpPr>
          <p:spPr>
            <a:xfrm>
              <a:off x="7971757" y="6651201"/>
              <a:ext cx="386952" cy="893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0"/>
            <p:cNvSpPr/>
            <p:nvPr/>
          </p:nvSpPr>
          <p:spPr>
            <a:xfrm>
              <a:off x="8524546" y="7273531"/>
              <a:ext cx="386952" cy="50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1"/>
            <p:cNvSpPr/>
            <p:nvPr/>
          </p:nvSpPr>
          <p:spPr>
            <a:xfrm>
              <a:off x="9077336" y="8658408"/>
              <a:ext cx="386952" cy="23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2"/>
            <p:cNvSpPr/>
            <p:nvPr/>
          </p:nvSpPr>
          <p:spPr>
            <a:xfrm>
              <a:off x="9630125" y="8558528"/>
              <a:ext cx="386952" cy="163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3"/>
            <p:cNvSpPr/>
            <p:nvPr/>
          </p:nvSpPr>
          <p:spPr>
            <a:xfrm>
              <a:off x="10182915" y="8894663"/>
              <a:ext cx="386952" cy="86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4"/>
            <p:cNvSpPr/>
            <p:nvPr/>
          </p:nvSpPr>
          <p:spPr>
            <a:xfrm>
              <a:off x="10735704" y="9097304"/>
              <a:ext cx="386952" cy="9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5"/>
            <p:cNvSpPr/>
            <p:nvPr/>
          </p:nvSpPr>
          <p:spPr>
            <a:xfrm>
              <a:off x="7418967" y="9043523"/>
              <a:ext cx="386952" cy="1286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26"/>
            <p:cNvSpPr/>
            <p:nvPr/>
          </p:nvSpPr>
          <p:spPr>
            <a:xfrm>
              <a:off x="7971757" y="6758765"/>
              <a:ext cx="386952" cy="24134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27"/>
            <p:cNvSpPr/>
            <p:nvPr/>
          </p:nvSpPr>
          <p:spPr>
            <a:xfrm>
              <a:off x="8524546" y="7333075"/>
              <a:ext cx="386952" cy="18391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28"/>
            <p:cNvSpPr/>
            <p:nvPr/>
          </p:nvSpPr>
          <p:spPr>
            <a:xfrm>
              <a:off x="9077336" y="8682418"/>
              <a:ext cx="386952" cy="4897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29"/>
            <p:cNvSpPr/>
            <p:nvPr/>
          </p:nvSpPr>
          <p:spPr>
            <a:xfrm>
              <a:off x="9630125" y="8577735"/>
              <a:ext cx="386952" cy="5944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0"/>
            <p:cNvSpPr/>
            <p:nvPr/>
          </p:nvSpPr>
          <p:spPr>
            <a:xfrm>
              <a:off x="10182915" y="8904267"/>
              <a:ext cx="386952" cy="2679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1"/>
            <p:cNvSpPr/>
            <p:nvPr/>
          </p:nvSpPr>
          <p:spPr>
            <a:xfrm>
              <a:off x="10735704" y="9098265"/>
              <a:ext cx="386952" cy="739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2"/>
            <p:cNvSpPr/>
            <p:nvPr/>
          </p:nvSpPr>
          <p:spPr>
            <a:xfrm>
              <a:off x="7971757" y="6636796"/>
              <a:ext cx="386952" cy="1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3"/>
            <p:cNvSpPr/>
            <p:nvPr/>
          </p:nvSpPr>
          <p:spPr>
            <a:xfrm>
              <a:off x="8524546" y="7262967"/>
              <a:ext cx="386952" cy="10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4"/>
            <p:cNvSpPr/>
            <p:nvPr/>
          </p:nvSpPr>
          <p:spPr>
            <a:xfrm>
              <a:off x="9077336" y="8657448"/>
              <a:ext cx="386952" cy="9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35"/>
            <p:cNvSpPr/>
            <p:nvPr/>
          </p:nvSpPr>
          <p:spPr>
            <a:xfrm>
              <a:off x="9630125" y="8556607"/>
              <a:ext cx="386952" cy="19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pl36"/>
            <p:cNvSpPr/>
            <p:nvPr/>
          </p:nvSpPr>
          <p:spPr>
            <a:xfrm>
              <a:off x="7612443" y="6867288"/>
              <a:ext cx="3316737" cy="2266119"/>
            </a:xfrm>
            <a:custGeom>
              <a:avLst/>
              <a:pathLst>
                <a:path w="3316737" h="2266119">
                  <a:moveTo>
                    <a:pt x="0" y="1803373"/>
                  </a:moveTo>
                  <a:lnTo>
                    <a:pt x="552789" y="0"/>
                  </a:lnTo>
                  <a:lnTo>
                    <a:pt x="1105579" y="771243"/>
                  </a:lnTo>
                  <a:lnTo>
                    <a:pt x="1658368" y="1845440"/>
                  </a:lnTo>
                  <a:lnTo>
                    <a:pt x="2211158" y="1986971"/>
                  </a:lnTo>
                  <a:lnTo>
                    <a:pt x="2763947" y="2167634"/>
                  </a:lnTo>
                  <a:lnTo>
                    <a:pt x="3316737" y="2266119"/>
                  </a:lnTo>
                </a:path>
              </a:pathLst>
            </a:custGeom>
            <a:ln w="40651" cap="flat">
              <a:solidFill>
                <a:srgbClr val="000000">
                  <a:alpha val="100000"/>
                </a:srgbClr>
              </a:solidFill>
              <a:prstDash val="solid"/>
              <a:round/>
            </a:ln>
          </p:spPr>
          <p:txBody>
            <a:bodyPr/>
            <a:lstStyle/>
            <a:p/>
          </p:txBody>
        </p:sp>
        <p:sp>
          <p:nvSpPr>
            <p:cNvPr id="498" name="rc37"/>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99" name="tx38"/>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0" name="tx39"/>
            <p:cNvSpPr/>
            <p:nvPr/>
          </p:nvSpPr>
          <p:spPr>
            <a:xfrm>
              <a:off x="6801340" y="818980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01" name="tx40"/>
            <p:cNvSpPr/>
            <p:nvPr/>
          </p:nvSpPr>
          <p:spPr>
            <a:xfrm>
              <a:off x="6801340" y="722941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pl41"/>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2"/>
            <p:cNvSpPr/>
            <p:nvPr/>
          </p:nvSpPr>
          <p:spPr>
            <a:xfrm>
              <a:off x="7245975" y="8211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3"/>
            <p:cNvSpPr/>
            <p:nvPr/>
          </p:nvSpPr>
          <p:spPr>
            <a:xfrm>
              <a:off x="7245975" y="72514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5"/>
            <p:cNvSpPr/>
            <p:nvPr/>
          </p:nvSpPr>
          <p:spPr>
            <a:xfrm>
              <a:off x="11260854" y="85200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46"/>
            <p:cNvSpPr/>
            <p:nvPr/>
          </p:nvSpPr>
          <p:spPr>
            <a:xfrm>
              <a:off x="11260854" y="78677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47"/>
            <p:cNvSpPr/>
            <p:nvPr/>
          </p:nvSpPr>
          <p:spPr>
            <a:xfrm>
              <a:off x="11260854" y="72155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1260854" y="65633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tx4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1" name="tx50"/>
            <p:cNvSpPr/>
            <p:nvPr/>
          </p:nvSpPr>
          <p:spPr>
            <a:xfrm>
              <a:off x="11358911" y="85176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2" name="tx51"/>
            <p:cNvSpPr/>
            <p:nvPr/>
          </p:nvSpPr>
          <p:spPr>
            <a:xfrm>
              <a:off x="11358911" y="78654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13" name="tx52"/>
            <p:cNvSpPr/>
            <p:nvPr/>
          </p:nvSpPr>
          <p:spPr>
            <a:xfrm>
              <a:off x="11358911" y="721326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14" name="tx53"/>
            <p:cNvSpPr/>
            <p:nvPr/>
          </p:nvSpPr>
          <p:spPr>
            <a:xfrm>
              <a:off x="11358911" y="656104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a:t>
              </a:r>
            </a:p>
          </p:txBody>
        </p:sp>
        <p:sp>
          <p:nvSpPr>
            <p:cNvPr id="515" name="pl54"/>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7"/>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8"/>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9"/>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0"/>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61"/>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62"/>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63"/>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64"/>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65"/>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66"/>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67"/>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68"/>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0" name="tx69"/>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72"/>
            <p:cNvSpPr/>
            <p:nvPr/>
          </p:nvSpPr>
          <p:spPr>
            <a:xfrm>
              <a:off x="6628303" y="10217410"/>
              <a:ext cx="1051268" cy="182880"/>
            </a:xfrm>
            <a:prstGeom prst="rect">
              <a:avLst/>
            </a:prstGeom>
            <a:solidFill>
              <a:srgbClr val="FFFFFF">
                <a:alpha val="100000"/>
              </a:srgbClr>
            </a:solidFill>
          </p:spPr>
          <p:txBody>
            <a:bodyPr/>
            <a:lstStyle/>
            <a:p/>
          </p:txBody>
        </p:sp>
        <p:sp>
          <p:nvSpPr>
            <p:cNvPr id="534" name="rc73"/>
            <p:cNvSpPr/>
            <p:nvPr/>
          </p:nvSpPr>
          <p:spPr>
            <a:xfrm>
              <a:off x="6628303" y="10217410"/>
              <a:ext cx="182879" cy="182880"/>
            </a:xfrm>
            <a:prstGeom prst="rect">
              <a:avLst/>
            </a:prstGeom>
            <a:solidFill>
              <a:srgbClr val="FFFFFF">
                <a:alpha val="100000"/>
              </a:srgbClr>
            </a:solidFill>
          </p:spPr>
          <p:txBody>
            <a:bodyPr/>
            <a:lstStyle/>
            <a:p/>
          </p:txBody>
        </p:sp>
        <p:sp>
          <p:nvSpPr>
            <p:cNvPr id="535" name="pl74"/>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6" name="tx75"/>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76"/>
            <p:cNvSpPr/>
            <p:nvPr/>
          </p:nvSpPr>
          <p:spPr>
            <a:xfrm>
              <a:off x="7859571" y="10217410"/>
              <a:ext cx="4027628" cy="182880"/>
            </a:xfrm>
            <a:prstGeom prst="rect">
              <a:avLst/>
            </a:prstGeom>
            <a:solidFill>
              <a:srgbClr val="FFFFFF">
                <a:alpha val="100000"/>
              </a:srgbClr>
            </a:solidFill>
          </p:spPr>
          <p:txBody>
            <a:bodyPr/>
            <a:lstStyle/>
            <a:p/>
          </p:txBody>
        </p:sp>
        <p:sp>
          <p:nvSpPr>
            <p:cNvPr id="538" name="rc77"/>
            <p:cNvSpPr/>
            <p:nvPr/>
          </p:nvSpPr>
          <p:spPr>
            <a:xfrm>
              <a:off x="7859571" y="10217410"/>
              <a:ext cx="182879" cy="182880"/>
            </a:xfrm>
            <a:prstGeom prst="rect">
              <a:avLst/>
            </a:prstGeom>
            <a:solidFill>
              <a:srgbClr val="FFFFFF">
                <a:alpha val="100000"/>
              </a:srgbClr>
            </a:solidFill>
          </p:spPr>
          <p:txBody>
            <a:bodyPr/>
            <a:lstStyle/>
            <a:p/>
          </p:txBody>
        </p:sp>
        <p:sp>
          <p:nvSpPr>
            <p:cNvPr id="539" name="rc78"/>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0" name="rc79"/>
            <p:cNvSpPr/>
            <p:nvPr/>
          </p:nvSpPr>
          <p:spPr>
            <a:xfrm>
              <a:off x="8950811" y="10217410"/>
              <a:ext cx="182879" cy="182880"/>
            </a:xfrm>
            <a:prstGeom prst="rect">
              <a:avLst/>
            </a:prstGeom>
            <a:solidFill>
              <a:srgbClr val="FFFFFF">
                <a:alpha val="100000"/>
              </a:srgbClr>
            </a:solidFill>
          </p:spPr>
          <p:txBody>
            <a:bodyPr/>
            <a:lstStyle/>
            <a:p/>
          </p:txBody>
        </p:sp>
        <p:sp>
          <p:nvSpPr>
            <p:cNvPr id="541" name="rc80"/>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2" name="rc81"/>
            <p:cNvSpPr/>
            <p:nvPr/>
          </p:nvSpPr>
          <p:spPr>
            <a:xfrm>
              <a:off x="9876852" y="10217410"/>
              <a:ext cx="182879" cy="182880"/>
            </a:xfrm>
            <a:prstGeom prst="rect">
              <a:avLst/>
            </a:prstGeom>
            <a:solidFill>
              <a:srgbClr val="FFFFFF">
                <a:alpha val="100000"/>
              </a:srgbClr>
            </a:solidFill>
          </p:spPr>
          <p:txBody>
            <a:bodyPr/>
            <a:lstStyle/>
            <a:p/>
          </p:txBody>
        </p:sp>
        <p:sp>
          <p:nvSpPr>
            <p:cNvPr id="543" name="rc82"/>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4" name="rc83"/>
            <p:cNvSpPr/>
            <p:nvPr/>
          </p:nvSpPr>
          <p:spPr>
            <a:xfrm>
              <a:off x="10879094" y="10217410"/>
              <a:ext cx="182879" cy="182880"/>
            </a:xfrm>
            <a:prstGeom prst="rect">
              <a:avLst/>
            </a:prstGeom>
            <a:solidFill>
              <a:srgbClr val="FFFFFF">
                <a:alpha val="100000"/>
              </a:srgbClr>
            </a:solidFill>
          </p:spPr>
          <p:txBody>
            <a:bodyPr/>
            <a:lstStyle/>
            <a:p/>
          </p:txBody>
        </p:sp>
        <p:sp>
          <p:nvSpPr>
            <p:cNvPr id="545" name="rc84"/>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6" name="tx85"/>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86"/>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87"/>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88"/>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8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7"/>
            <p:cNvSpPr/>
            <p:nvPr/>
          </p:nvSpPr>
          <p:spPr>
            <a:xfrm>
              <a:off x="13325144" y="7124605"/>
              <a:ext cx="4510689" cy="973084"/>
            </a:xfrm>
            <a:custGeom>
              <a:avLst/>
              <a:pathLst>
                <a:path w="4510689" h="973084">
                  <a:moveTo>
                    <a:pt x="0" y="614579"/>
                  </a:moveTo>
                  <a:lnTo>
                    <a:pt x="180427" y="563364"/>
                  </a:lnTo>
                  <a:lnTo>
                    <a:pt x="360855" y="512149"/>
                  </a:lnTo>
                  <a:lnTo>
                    <a:pt x="541282" y="409719"/>
                  </a:lnTo>
                  <a:lnTo>
                    <a:pt x="721710" y="51214"/>
                  </a:lnTo>
                  <a:lnTo>
                    <a:pt x="902137" y="179252"/>
                  </a:lnTo>
                  <a:lnTo>
                    <a:pt x="1082565" y="256074"/>
                  </a:lnTo>
                  <a:lnTo>
                    <a:pt x="1262993" y="0"/>
                  </a:lnTo>
                  <a:lnTo>
                    <a:pt x="1443420" y="281682"/>
                  </a:lnTo>
                  <a:lnTo>
                    <a:pt x="1623848" y="460934"/>
                  </a:lnTo>
                  <a:lnTo>
                    <a:pt x="1804275" y="384112"/>
                  </a:lnTo>
                  <a:lnTo>
                    <a:pt x="1984703" y="486542"/>
                  </a:lnTo>
                  <a:lnTo>
                    <a:pt x="2165131" y="460934"/>
                  </a:lnTo>
                  <a:lnTo>
                    <a:pt x="2345558" y="435327"/>
                  </a:lnTo>
                  <a:lnTo>
                    <a:pt x="2525986" y="384112"/>
                  </a:lnTo>
                  <a:lnTo>
                    <a:pt x="2706413" y="537757"/>
                  </a:lnTo>
                  <a:lnTo>
                    <a:pt x="2886841" y="486542"/>
                  </a:lnTo>
                  <a:lnTo>
                    <a:pt x="3067268" y="665794"/>
                  </a:lnTo>
                  <a:lnTo>
                    <a:pt x="3247696" y="332897"/>
                  </a:lnTo>
                  <a:lnTo>
                    <a:pt x="3428124" y="537757"/>
                  </a:lnTo>
                  <a:lnTo>
                    <a:pt x="3608551" y="665794"/>
                  </a:lnTo>
                  <a:lnTo>
                    <a:pt x="3788979" y="973084"/>
                  </a:lnTo>
                  <a:lnTo>
                    <a:pt x="3969406" y="947477"/>
                  </a:lnTo>
                  <a:lnTo>
                    <a:pt x="4149834" y="768224"/>
                  </a:lnTo>
                  <a:lnTo>
                    <a:pt x="4330262" y="896262"/>
                  </a:lnTo>
                  <a:lnTo>
                    <a:pt x="4510689" y="819439"/>
                  </a:lnTo>
                </a:path>
              </a:pathLst>
            </a:custGeom>
            <a:ln w="32521" cap="flat">
              <a:solidFill>
                <a:srgbClr val="5EB0E8">
                  <a:alpha val="100000"/>
                </a:srgbClr>
              </a:solidFill>
              <a:prstDash val="solid"/>
              <a:round/>
            </a:ln>
          </p:spPr>
          <p:txBody>
            <a:bodyPr/>
            <a:lstStyle/>
            <a:p/>
          </p:txBody>
        </p:sp>
        <p:sp>
          <p:nvSpPr>
            <p:cNvPr id="567" name="pl18"/>
            <p:cNvSpPr/>
            <p:nvPr/>
          </p:nvSpPr>
          <p:spPr>
            <a:xfrm>
              <a:off x="16933696" y="7995259"/>
              <a:ext cx="902137" cy="845047"/>
            </a:xfrm>
            <a:custGeom>
              <a:avLst/>
              <a:pathLst>
                <a:path w="902137" h="845047">
                  <a:moveTo>
                    <a:pt x="0" y="845047"/>
                  </a:moveTo>
                  <a:lnTo>
                    <a:pt x="180427" y="588972"/>
                  </a:lnTo>
                  <a:lnTo>
                    <a:pt x="360855" y="384112"/>
                  </a:lnTo>
                  <a:lnTo>
                    <a:pt x="541282" y="0"/>
                  </a:lnTo>
                  <a:lnTo>
                    <a:pt x="721710" y="25607"/>
                  </a:lnTo>
                  <a:lnTo>
                    <a:pt x="902137" y="153644"/>
                  </a:lnTo>
                </a:path>
              </a:pathLst>
            </a:custGeom>
            <a:ln w="32521" cap="flat">
              <a:solidFill>
                <a:srgbClr val="00A173">
                  <a:alpha val="100000"/>
                </a:srgbClr>
              </a:solidFill>
              <a:prstDash val="solid"/>
              <a:round/>
            </a:ln>
          </p:spPr>
          <p:txBody>
            <a:bodyPr/>
            <a:lstStyle/>
            <a:p/>
          </p:txBody>
        </p:sp>
        <p:sp>
          <p:nvSpPr>
            <p:cNvPr id="5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p:txBody>
        </p:sp>
        <p:sp>
          <p:nvSpPr>
            <p:cNvPr id="6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9" name=""/>
          <p:cNvGrpSpPr/>
          <p:nvPr/>
        </p:nvGrpSpPr>
        <p:grpSpPr>
          <a:xfrm>
            <a:off x="594360" y="6217920"/>
            <a:ext cx="5562295" cy="4320959"/>
            <a:chOff x="594360" y="6217920"/>
            <a:chExt cx="5562295" cy="4320959"/>
          </a:xfrm>
        </p:grpSpPr>
        <p:sp>
          <p:nvSpPr>
            <p:cNvPr id="64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1"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2" name="rc5"/>
            <p:cNvSpPr/>
            <p:nvPr/>
          </p:nvSpPr>
          <p:spPr>
            <a:xfrm>
              <a:off x="2497423"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3" name="rc6"/>
            <p:cNvSpPr/>
            <p:nvPr/>
          </p:nvSpPr>
          <p:spPr>
            <a:xfrm>
              <a:off x="2772953" y="6543904"/>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44" name="rc7"/>
            <p:cNvSpPr/>
            <p:nvPr/>
          </p:nvSpPr>
          <p:spPr>
            <a:xfrm>
              <a:off x="3048482"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5" name="rc8"/>
            <p:cNvSpPr/>
            <p:nvPr/>
          </p:nvSpPr>
          <p:spPr>
            <a:xfrm>
              <a:off x="3324011"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6" name="rc9"/>
            <p:cNvSpPr/>
            <p:nvPr/>
          </p:nvSpPr>
          <p:spPr>
            <a:xfrm>
              <a:off x="3599541"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0"/>
            <p:cNvSpPr/>
            <p:nvPr/>
          </p:nvSpPr>
          <p:spPr>
            <a:xfrm>
              <a:off x="3875070"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8" name="rc11"/>
            <p:cNvSpPr/>
            <p:nvPr/>
          </p:nvSpPr>
          <p:spPr>
            <a:xfrm>
              <a:off x="4150599" y="6543904"/>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49" name="rc12"/>
            <p:cNvSpPr/>
            <p:nvPr/>
          </p:nvSpPr>
          <p:spPr>
            <a:xfrm>
              <a:off x="4426128" y="6543904"/>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50" name="rc13"/>
            <p:cNvSpPr/>
            <p:nvPr/>
          </p:nvSpPr>
          <p:spPr>
            <a:xfrm>
              <a:off x="4701658"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1" name="rc14"/>
            <p:cNvSpPr/>
            <p:nvPr/>
          </p:nvSpPr>
          <p:spPr>
            <a:xfrm>
              <a:off x="4977187" y="6543904"/>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2" name="rc15"/>
            <p:cNvSpPr/>
            <p:nvPr/>
          </p:nvSpPr>
          <p:spPr>
            <a:xfrm>
              <a:off x="52527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6"/>
            <p:cNvSpPr/>
            <p:nvPr/>
          </p:nvSpPr>
          <p:spPr>
            <a:xfrm>
              <a:off x="5528246"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17"/>
            <p:cNvSpPr/>
            <p:nvPr/>
          </p:nvSpPr>
          <p:spPr>
            <a:xfrm>
              <a:off x="249742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8"/>
            <p:cNvSpPr/>
            <p:nvPr/>
          </p:nvSpPr>
          <p:spPr>
            <a:xfrm>
              <a:off x="2772953"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19"/>
            <p:cNvSpPr/>
            <p:nvPr/>
          </p:nvSpPr>
          <p:spPr>
            <a:xfrm>
              <a:off x="304848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0"/>
            <p:cNvSpPr/>
            <p:nvPr/>
          </p:nvSpPr>
          <p:spPr>
            <a:xfrm>
              <a:off x="332401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1"/>
            <p:cNvSpPr/>
            <p:nvPr/>
          </p:nvSpPr>
          <p:spPr>
            <a:xfrm>
              <a:off x="3599541"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9" name="rc22"/>
            <p:cNvSpPr/>
            <p:nvPr/>
          </p:nvSpPr>
          <p:spPr>
            <a:xfrm>
              <a:off x="3875070" y="6819433"/>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p:txBody>
        </p:sp>
        <p:sp>
          <p:nvSpPr>
            <p:cNvPr id="660" name="rc23"/>
            <p:cNvSpPr/>
            <p:nvPr/>
          </p:nvSpPr>
          <p:spPr>
            <a:xfrm>
              <a:off x="4150599" y="6819433"/>
              <a:ext cx="275529" cy="275529"/>
            </a:xfrm>
            <a:prstGeom prst="rect">
              <a:avLst/>
            </a:prstGeom>
            <a:solidFill>
              <a:srgbClr val="A70611">
                <a:alpha val="100000"/>
              </a:srgbClr>
            </a:solidFill>
            <a:ln w="5420" cap="flat">
              <a:solidFill>
                <a:srgbClr val="FFFFFF">
                  <a:alpha val="100000"/>
                </a:srgbClr>
              </a:solidFill>
              <a:prstDash val="solid"/>
              <a:miter/>
            </a:ln>
          </p:spPr>
          <p:txBody>
            <a:bodyPr/>
            <a:lstStyle/>
            <a:p/>
          </p:txBody>
        </p:sp>
        <p:sp>
          <p:nvSpPr>
            <p:cNvPr id="661" name="rc24"/>
            <p:cNvSpPr/>
            <p:nvPr/>
          </p:nvSpPr>
          <p:spPr>
            <a:xfrm>
              <a:off x="4426128" y="6819433"/>
              <a:ext cx="275529" cy="275529"/>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62" name="rc25"/>
            <p:cNvSpPr/>
            <p:nvPr/>
          </p:nvSpPr>
          <p:spPr>
            <a:xfrm>
              <a:off x="4701658"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3" name="rc26"/>
            <p:cNvSpPr/>
            <p:nvPr/>
          </p:nvSpPr>
          <p:spPr>
            <a:xfrm>
              <a:off x="49771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7"/>
            <p:cNvSpPr/>
            <p:nvPr/>
          </p:nvSpPr>
          <p:spPr>
            <a:xfrm>
              <a:off x="52527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8"/>
            <p:cNvSpPr/>
            <p:nvPr/>
          </p:nvSpPr>
          <p:spPr>
            <a:xfrm>
              <a:off x="552824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29"/>
            <p:cNvSpPr/>
            <p:nvPr/>
          </p:nvSpPr>
          <p:spPr>
            <a:xfrm>
              <a:off x="249742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30"/>
            <p:cNvSpPr/>
            <p:nvPr/>
          </p:nvSpPr>
          <p:spPr>
            <a:xfrm>
              <a:off x="2772953"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8" name="rc31"/>
            <p:cNvSpPr/>
            <p:nvPr/>
          </p:nvSpPr>
          <p:spPr>
            <a:xfrm>
              <a:off x="3048482" y="709496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9" name="rc32"/>
            <p:cNvSpPr/>
            <p:nvPr/>
          </p:nvSpPr>
          <p:spPr>
            <a:xfrm>
              <a:off x="3324011"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0" name="rc33"/>
            <p:cNvSpPr/>
            <p:nvPr/>
          </p:nvSpPr>
          <p:spPr>
            <a:xfrm>
              <a:off x="3599541" y="709496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71" name="rc34"/>
            <p:cNvSpPr/>
            <p:nvPr/>
          </p:nvSpPr>
          <p:spPr>
            <a:xfrm>
              <a:off x="3875070" y="709496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2" name="rc35"/>
            <p:cNvSpPr/>
            <p:nvPr/>
          </p:nvSpPr>
          <p:spPr>
            <a:xfrm>
              <a:off x="4150599" y="709496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73" name="rc36"/>
            <p:cNvSpPr/>
            <p:nvPr/>
          </p:nvSpPr>
          <p:spPr>
            <a:xfrm>
              <a:off x="4426128" y="709496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74" name="rc37"/>
            <p:cNvSpPr/>
            <p:nvPr/>
          </p:nvSpPr>
          <p:spPr>
            <a:xfrm>
              <a:off x="4701658"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5" name="rc38"/>
            <p:cNvSpPr/>
            <p:nvPr/>
          </p:nvSpPr>
          <p:spPr>
            <a:xfrm>
              <a:off x="49771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39"/>
            <p:cNvSpPr/>
            <p:nvPr/>
          </p:nvSpPr>
          <p:spPr>
            <a:xfrm>
              <a:off x="525271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0"/>
            <p:cNvSpPr/>
            <p:nvPr/>
          </p:nvSpPr>
          <p:spPr>
            <a:xfrm>
              <a:off x="5528246" y="7094962"/>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78" name="rc41"/>
            <p:cNvSpPr/>
            <p:nvPr/>
          </p:nvSpPr>
          <p:spPr>
            <a:xfrm>
              <a:off x="2497423" y="7370492"/>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9" name="rc42"/>
            <p:cNvSpPr/>
            <p:nvPr/>
          </p:nvSpPr>
          <p:spPr>
            <a:xfrm>
              <a:off x="2772953" y="7370492"/>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80" name="rc43"/>
            <p:cNvSpPr/>
            <p:nvPr/>
          </p:nvSpPr>
          <p:spPr>
            <a:xfrm>
              <a:off x="3048482" y="7370492"/>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1" name="rc44"/>
            <p:cNvSpPr/>
            <p:nvPr/>
          </p:nvSpPr>
          <p:spPr>
            <a:xfrm>
              <a:off x="332401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5"/>
            <p:cNvSpPr/>
            <p:nvPr/>
          </p:nvSpPr>
          <p:spPr>
            <a:xfrm>
              <a:off x="3599541"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3" name="rc46"/>
            <p:cNvSpPr/>
            <p:nvPr/>
          </p:nvSpPr>
          <p:spPr>
            <a:xfrm>
              <a:off x="3875070"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4" name="rc47"/>
            <p:cNvSpPr/>
            <p:nvPr/>
          </p:nvSpPr>
          <p:spPr>
            <a:xfrm>
              <a:off x="4150599"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5" name="rc48"/>
            <p:cNvSpPr/>
            <p:nvPr/>
          </p:nvSpPr>
          <p:spPr>
            <a:xfrm>
              <a:off x="4426128"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6" name="rc49"/>
            <p:cNvSpPr/>
            <p:nvPr/>
          </p:nvSpPr>
          <p:spPr>
            <a:xfrm>
              <a:off x="470165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50"/>
            <p:cNvSpPr/>
            <p:nvPr/>
          </p:nvSpPr>
          <p:spPr>
            <a:xfrm>
              <a:off x="4977187"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1"/>
            <p:cNvSpPr/>
            <p:nvPr/>
          </p:nvSpPr>
          <p:spPr>
            <a:xfrm>
              <a:off x="5252716"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9" name="rc52"/>
            <p:cNvSpPr/>
            <p:nvPr/>
          </p:nvSpPr>
          <p:spPr>
            <a:xfrm>
              <a:off x="5528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3"/>
            <p:cNvSpPr/>
            <p:nvPr/>
          </p:nvSpPr>
          <p:spPr>
            <a:xfrm>
              <a:off x="2497423" y="7646021"/>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91" name="rc54"/>
            <p:cNvSpPr/>
            <p:nvPr/>
          </p:nvSpPr>
          <p:spPr>
            <a:xfrm>
              <a:off x="2772953" y="7646021"/>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92" name="rc55"/>
            <p:cNvSpPr/>
            <p:nvPr/>
          </p:nvSpPr>
          <p:spPr>
            <a:xfrm>
              <a:off x="3048482" y="7646021"/>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93" name="rc56"/>
            <p:cNvSpPr/>
            <p:nvPr/>
          </p:nvSpPr>
          <p:spPr>
            <a:xfrm>
              <a:off x="332401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7"/>
            <p:cNvSpPr/>
            <p:nvPr/>
          </p:nvSpPr>
          <p:spPr>
            <a:xfrm>
              <a:off x="35995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8"/>
            <p:cNvSpPr/>
            <p:nvPr/>
          </p:nvSpPr>
          <p:spPr>
            <a:xfrm>
              <a:off x="38750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9"/>
            <p:cNvSpPr/>
            <p:nvPr/>
          </p:nvSpPr>
          <p:spPr>
            <a:xfrm>
              <a:off x="41505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0"/>
            <p:cNvSpPr/>
            <p:nvPr/>
          </p:nvSpPr>
          <p:spPr>
            <a:xfrm>
              <a:off x="442612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1"/>
            <p:cNvSpPr/>
            <p:nvPr/>
          </p:nvSpPr>
          <p:spPr>
            <a:xfrm>
              <a:off x="4701658"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2"/>
            <p:cNvSpPr/>
            <p:nvPr/>
          </p:nvSpPr>
          <p:spPr>
            <a:xfrm>
              <a:off x="49771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63"/>
            <p:cNvSpPr/>
            <p:nvPr/>
          </p:nvSpPr>
          <p:spPr>
            <a:xfrm>
              <a:off x="52527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64"/>
            <p:cNvSpPr/>
            <p:nvPr/>
          </p:nvSpPr>
          <p:spPr>
            <a:xfrm>
              <a:off x="5528246" y="7646021"/>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2" name="rc65"/>
            <p:cNvSpPr/>
            <p:nvPr/>
          </p:nvSpPr>
          <p:spPr>
            <a:xfrm>
              <a:off x="249742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6"/>
            <p:cNvSpPr/>
            <p:nvPr/>
          </p:nvSpPr>
          <p:spPr>
            <a:xfrm>
              <a:off x="2772953"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4" name="rc67"/>
            <p:cNvSpPr/>
            <p:nvPr/>
          </p:nvSpPr>
          <p:spPr>
            <a:xfrm>
              <a:off x="304848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68"/>
            <p:cNvSpPr/>
            <p:nvPr/>
          </p:nvSpPr>
          <p:spPr>
            <a:xfrm>
              <a:off x="3324011"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6" name="rc69"/>
            <p:cNvSpPr/>
            <p:nvPr/>
          </p:nvSpPr>
          <p:spPr>
            <a:xfrm>
              <a:off x="3599541" y="7921550"/>
              <a:ext cx="275529" cy="275529"/>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707" name="rc70"/>
            <p:cNvSpPr/>
            <p:nvPr/>
          </p:nvSpPr>
          <p:spPr>
            <a:xfrm>
              <a:off x="3875070"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8" name="rc71"/>
            <p:cNvSpPr/>
            <p:nvPr/>
          </p:nvSpPr>
          <p:spPr>
            <a:xfrm>
              <a:off x="4150599"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9" name="rc72"/>
            <p:cNvSpPr/>
            <p:nvPr/>
          </p:nvSpPr>
          <p:spPr>
            <a:xfrm>
              <a:off x="442612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3"/>
            <p:cNvSpPr/>
            <p:nvPr/>
          </p:nvSpPr>
          <p:spPr>
            <a:xfrm>
              <a:off x="470165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4"/>
            <p:cNvSpPr/>
            <p:nvPr/>
          </p:nvSpPr>
          <p:spPr>
            <a:xfrm>
              <a:off x="49771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5"/>
            <p:cNvSpPr/>
            <p:nvPr/>
          </p:nvSpPr>
          <p:spPr>
            <a:xfrm>
              <a:off x="525271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76"/>
            <p:cNvSpPr/>
            <p:nvPr/>
          </p:nvSpPr>
          <p:spPr>
            <a:xfrm>
              <a:off x="5528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7"/>
            <p:cNvSpPr/>
            <p:nvPr/>
          </p:nvSpPr>
          <p:spPr>
            <a:xfrm>
              <a:off x="2497423"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5" name="rc78"/>
            <p:cNvSpPr/>
            <p:nvPr/>
          </p:nvSpPr>
          <p:spPr>
            <a:xfrm>
              <a:off x="2772953" y="8197080"/>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16" name="rc79"/>
            <p:cNvSpPr/>
            <p:nvPr/>
          </p:nvSpPr>
          <p:spPr>
            <a:xfrm>
              <a:off x="3048482"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7" name="rc80"/>
            <p:cNvSpPr/>
            <p:nvPr/>
          </p:nvSpPr>
          <p:spPr>
            <a:xfrm>
              <a:off x="33240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1"/>
            <p:cNvSpPr/>
            <p:nvPr/>
          </p:nvSpPr>
          <p:spPr>
            <a:xfrm>
              <a:off x="3599541" y="8197080"/>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19" name="rc82"/>
            <p:cNvSpPr/>
            <p:nvPr/>
          </p:nvSpPr>
          <p:spPr>
            <a:xfrm>
              <a:off x="3875070"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0" name="rc83"/>
            <p:cNvSpPr/>
            <p:nvPr/>
          </p:nvSpPr>
          <p:spPr>
            <a:xfrm>
              <a:off x="4150599"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1" name="rc84"/>
            <p:cNvSpPr/>
            <p:nvPr/>
          </p:nvSpPr>
          <p:spPr>
            <a:xfrm>
              <a:off x="44261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5"/>
            <p:cNvSpPr/>
            <p:nvPr/>
          </p:nvSpPr>
          <p:spPr>
            <a:xfrm>
              <a:off x="470165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86"/>
            <p:cNvSpPr/>
            <p:nvPr/>
          </p:nvSpPr>
          <p:spPr>
            <a:xfrm>
              <a:off x="497718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87"/>
            <p:cNvSpPr/>
            <p:nvPr/>
          </p:nvSpPr>
          <p:spPr>
            <a:xfrm>
              <a:off x="52527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8"/>
            <p:cNvSpPr/>
            <p:nvPr/>
          </p:nvSpPr>
          <p:spPr>
            <a:xfrm>
              <a:off x="5528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9"/>
            <p:cNvSpPr/>
            <p:nvPr/>
          </p:nvSpPr>
          <p:spPr>
            <a:xfrm>
              <a:off x="249742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7" name="rc90"/>
            <p:cNvSpPr/>
            <p:nvPr/>
          </p:nvSpPr>
          <p:spPr>
            <a:xfrm>
              <a:off x="2772953"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8" name="rc91"/>
            <p:cNvSpPr/>
            <p:nvPr/>
          </p:nvSpPr>
          <p:spPr>
            <a:xfrm>
              <a:off x="3048482"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9" name="rc92"/>
            <p:cNvSpPr/>
            <p:nvPr/>
          </p:nvSpPr>
          <p:spPr>
            <a:xfrm>
              <a:off x="3324011"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3"/>
            <p:cNvSpPr/>
            <p:nvPr/>
          </p:nvSpPr>
          <p:spPr>
            <a:xfrm>
              <a:off x="3599541"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31" name="rc94"/>
            <p:cNvSpPr/>
            <p:nvPr/>
          </p:nvSpPr>
          <p:spPr>
            <a:xfrm>
              <a:off x="3875070"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2" name="rc95"/>
            <p:cNvSpPr/>
            <p:nvPr/>
          </p:nvSpPr>
          <p:spPr>
            <a:xfrm>
              <a:off x="4150599"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3" name="rc96"/>
            <p:cNvSpPr/>
            <p:nvPr/>
          </p:nvSpPr>
          <p:spPr>
            <a:xfrm>
              <a:off x="4426128" y="8472609"/>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34" name="rc97"/>
            <p:cNvSpPr/>
            <p:nvPr/>
          </p:nvSpPr>
          <p:spPr>
            <a:xfrm>
              <a:off x="4701658"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5" name="rc98"/>
            <p:cNvSpPr/>
            <p:nvPr/>
          </p:nvSpPr>
          <p:spPr>
            <a:xfrm>
              <a:off x="4977187"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6" name="rc99"/>
            <p:cNvSpPr/>
            <p:nvPr/>
          </p:nvSpPr>
          <p:spPr>
            <a:xfrm>
              <a:off x="5252716"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7" name="rc100"/>
            <p:cNvSpPr/>
            <p:nvPr/>
          </p:nvSpPr>
          <p:spPr>
            <a:xfrm>
              <a:off x="5528246" y="8472609"/>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8" name="rc101"/>
            <p:cNvSpPr/>
            <p:nvPr/>
          </p:nvSpPr>
          <p:spPr>
            <a:xfrm>
              <a:off x="2497423" y="8748138"/>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739" name="rc102"/>
            <p:cNvSpPr/>
            <p:nvPr/>
          </p:nvSpPr>
          <p:spPr>
            <a:xfrm>
              <a:off x="2772953" y="8748138"/>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40" name="rc103"/>
            <p:cNvSpPr/>
            <p:nvPr/>
          </p:nvSpPr>
          <p:spPr>
            <a:xfrm>
              <a:off x="3048482"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41" name="rc104"/>
            <p:cNvSpPr/>
            <p:nvPr/>
          </p:nvSpPr>
          <p:spPr>
            <a:xfrm>
              <a:off x="3324011" y="8748138"/>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2" name="rc105"/>
            <p:cNvSpPr/>
            <p:nvPr/>
          </p:nvSpPr>
          <p:spPr>
            <a:xfrm>
              <a:off x="3599541"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3" name="rc106"/>
            <p:cNvSpPr/>
            <p:nvPr/>
          </p:nvSpPr>
          <p:spPr>
            <a:xfrm>
              <a:off x="3875070"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4" name="rc107"/>
            <p:cNvSpPr/>
            <p:nvPr/>
          </p:nvSpPr>
          <p:spPr>
            <a:xfrm>
              <a:off x="4150599" y="8748138"/>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745" name="rc108"/>
            <p:cNvSpPr/>
            <p:nvPr/>
          </p:nvSpPr>
          <p:spPr>
            <a:xfrm>
              <a:off x="4426128" y="8748138"/>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746" name="rc109"/>
            <p:cNvSpPr/>
            <p:nvPr/>
          </p:nvSpPr>
          <p:spPr>
            <a:xfrm>
              <a:off x="4701658"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7" name="rc110"/>
            <p:cNvSpPr/>
            <p:nvPr/>
          </p:nvSpPr>
          <p:spPr>
            <a:xfrm>
              <a:off x="4977187" y="8748138"/>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48" name="rc111"/>
            <p:cNvSpPr/>
            <p:nvPr/>
          </p:nvSpPr>
          <p:spPr>
            <a:xfrm>
              <a:off x="5252716"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9" name="rc112"/>
            <p:cNvSpPr/>
            <p:nvPr/>
          </p:nvSpPr>
          <p:spPr>
            <a:xfrm>
              <a:off x="5528246" y="8748138"/>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50" name="rc113"/>
            <p:cNvSpPr/>
            <p:nvPr/>
          </p:nvSpPr>
          <p:spPr>
            <a:xfrm>
              <a:off x="249742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14"/>
            <p:cNvSpPr/>
            <p:nvPr/>
          </p:nvSpPr>
          <p:spPr>
            <a:xfrm>
              <a:off x="2772953"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2" name="rc115"/>
            <p:cNvSpPr/>
            <p:nvPr/>
          </p:nvSpPr>
          <p:spPr>
            <a:xfrm>
              <a:off x="3048482"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3" name="rc116"/>
            <p:cNvSpPr/>
            <p:nvPr/>
          </p:nvSpPr>
          <p:spPr>
            <a:xfrm>
              <a:off x="332401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17"/>
            <p:cNvSpPr/>
            <p:nvPr/>
          </p:nvSpPr>
          <p:spPr>
            <a:xfrm>
              <a:off x="3599541" y="9023667"/>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55"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8"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9"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0" name="rc123"/>
            <p:cNvSpPr/>
            <p:nvPr/>
          </p:nvSpPr>
          <p:spPr>
            <a:xfrm>
              <a:off x="52527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1" name="rc124"/>
            <p:cNvSpPr/>
            <p:nvPr/>
          </p:nvSpPr>
          <p:spPr>
            <a:xfrm>
              <a:off x="55282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2" name="tx125"/>
            <p:cNvSpPr/>
            <p:nvPr/>
          </p:nvSpPr>
          <p:spPr>
            <a:xfrm>
              <a:off x="151224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3" name="tx126"/>
            <p:cNvSpPr/>
            <p:nvPr/>
          </p:nvSpPr>
          <p:spPr>
            <a:xfrm>
              <a:off x="185120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4" name="tx127"/>
            <p:cNvSpPr/>
            <p:nvPr/>
          </p:nvSpPr>
          <p:spPr>
            <a:xfrm>
              <a:off x="919686" y="8555828"/>
              <a:ext cx="13888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VAKINANKARATRA</a:t>
              </a:r>
            </a:p>
          </p:txBody>
        </p:sp>
        <p:sp>
          <p:nvSpPr>
            <p:cNvPr id="765" name="tx128"/>
            <p:cNvSpPr/>
            <p:nvPr/>
          </p:nvSpPr>
          <p:spPr>
            <a:xfrm>
              <a:off x="1656534" y="8276504"/>
              <a:ext cx="652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ANDROY</a:t>
              </a:r>
            </a:p>
          </p:txBody>
        </p:sp>
        <p:sp>
          <p:nvSpPr>
            <p:cNvPr id="766" name="tx129"/>
            <p:cNvSpPr/>
            <p:nvPr/>
          </p:nvSpPr>
          <p:spPr>
            <a:xfrm>
              <a:off x="1842793" y="8004769"/>
              <a:ext cx="465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DIANA</a:t>
              </a:r>
            </a:p>
          </p:txBody>
        </p:sp>
        <p:sp>
          <p:nvSpPr>
            <p:cNvPr id="767" name="tx130"/>
            <p:cNvSpPr/>
            <p:nvPr/>
          </p:nvSpPr>
          <p:spPr>
            <a:xfrm>
              <a:off x="1411042" y="7725445"/>
              <a:ext cx="8975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SUD-OUEST</a:t>
              </a:r>
            </a:p>
          </p:txBody>
        </p:sp>
        <p:sp>
          <p:nvSpPr>
            <p:cNvPr id="768" name="tx131"/>
            <p:cNvSpPr/>
            <p:nvPr/>
          </p:nvSpPr>
          <p:spPr>
            <a:xfrm>
              <a:off x="1664943" y="7453711"/>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MENABE</a:t>
              </a:r>
            </a:p>
          </p:txBody>
        </p:sp>
        <p:sp>
          <p:nvSpPr>
            <p:cNvPr id="769" name="tx132"/>
            <p:cNvSpPr/>
            <p:nvPr/>
          </p:nvSpPr>
          <p:spPr>
            <a:xfrm>
              <a:off x="1334694" y="7174461"/>
              <a:ext cx="9738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ATSINANANA</a:t>
              </a:r>
            </a:p>
          </p:txBody>
        </p:sp>
        <p:sp>
          <p:nvSpPr>
            <p:cNvPr id="770" name="tx133"/>
            <p:cNvSpPr/>
            <p:nvPr/>
          </p:nvSpPr>
          <p:spPr>
            <a:xfrm>
              <a:off x="1901952" y="6898932"/>
              <a:ext cx="4065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a:t>
              </a:r>
            </a:p>
          </p:txBody>
        </p:sp>
        <p:sp>
          <p:nvSpPr>
            <p:cNvPr id="771" name="tx134"/>
            <p:cNvSpPr/>
            <p:nvPr/>
          </p:nvSpPr>
          <p:spPr>
            <a:xfrm>
              <a:off x="1249936" y="6623402"/>
              <a:ext cx="10586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ANALAMANGA</a:t>
              </a:r>
            </a:p>
          </p:txBody>
        </p:sp>
        <p:sp>
          <p:nvSpPr>
            <p:cNvPr id="772" name="tx135"/>
            <p:cNvSpPr/>
            <p:nvPr/>
          </p:nvSpPr>
          <p:spPr>
            <a:xfrm rot="-2700000">
              <a:off x="219555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3" name="tx136"/>
            <p:cNvSpPr/>
            <p:nvPr/>
          </p:nvSpPr>
          <p:spPr>
            <a:xfrm rot="-2700000">
              <a:off x="24710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4" name="tx137"/>
            <p:cNvSpPr/>
            <p:nvPr/>
          </p:nvSpPr>
          <p:spPr>
            <a:xfrm rot="-2700000">
              <a:off x="2746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5" name="tx138"/>
            <p:cNvSpPr/>
            <p:nvPr/>
          </p:nvSpPr>
          <p:spPr>
            <a:xfrm rot="-2700000">
              <a:off x="30221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6" name="tx139"/>
            <p:cNvSpPr/>
            <p:nvPr/>
          </p:nvSpPr>
          <p:spPr>
            <a:xfrm rot="-2700000">
              <a:off x="32976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7" name="tx140"/>
            <p:cNvSpPr/>
            <p:nvPr/>
          </p:nvSpPr>
          <p:spPr>
            <a:xfrm rot="-2700000">
              <a:off x="35731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8" name="tx141"/>
            <p:cNvSpPr/>
            <p:nvPr/>
          </p:nvSpPr>
          <p:spPr>
            <a:xfrm rot="-2700000">
              <a:off x="384870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9" name="tx142"/>
            <p:cNvSpPr/>
            <p:nvPr/>
          </p:nvSpPr>
          <p:spPr>
            <a:xfrm rot="-2700000">
              <a:off x="41242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0" name="tx143"/>
            <p:cNvSpPr/>
            <p:nvPr/>
          </p:nvSpPr>
          <p:spPr>
            <a:xfrm rot="-2700000">
              <a:off x="43997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1" name="tx144"/>
            <p:cNvSpPr/>
            <p:nvPr/>
          </p:nvSpPr>
          <p:spPr>
            <a:xfrm rot="-2700000">
              <a:off x="46753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2" name="tx145"/>
            <p:cNvSpPr/>
            <p:nvPr/>
          </p:nvSpPr>
          <p:spPr>
            <a:xfrm rot="-2700000">
              <a:off x="49508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3" name="tx146"/>
            <p:cNvSpPr/>
            <p:nvPr/>
          </p:nvSpPr>
          <p:spPr>
            <a:xfrm rot="-2700000">
              <a:off x="52263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4" name="pic147"/>
            <p:cNvPicPr/>
            <p:nvPr/>
          </p:nvPicPr>
          <p:blipFill>
            <a:blip r:embed="rId2" cstate="print"/>
            <a:stretch>
              <a:fillRect/>
            </a:stretch>
          </p:blipFill>
          <p:spPr>
            <a:xfrm>
              <a:off x="3070599" y="10138064"/>
              <a:ext cx="2160000" cy="144000"/>
            </a:xfrm>
            <a:prstGeom prst="rect">
              <a:avLst/>
            </a:prstGeom>
          </p:spPr>
        </p:pic>
        <p:sp>
          <p:nvSpPr>
            <p:cNvPr id="785" name="pl148"/>
            <p:cNvSpPr/>
            <p:nvPr/>
          </p:nvSpPr>
          <p:spPr>
            <a:xfrm>
              <a:off x="353884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49"/>
            <p:cNvSpPr/>
            <p:nvPr/>
          </p:nvSpPr>
          <p:spPr>
            <a:xfrm>
              <a:off x="400583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7" name="pl150"/>
            <p:cNvSpPr/>
            <p:nvPr/>
          </p:nvSpPr>
          <p:spPr>
            <a:xfrm>
              <a:off x="447281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8" name="pl151"/>
            <p:cNvSpPr/>
            <p:nvPr/>
          </p:nvSpPr>
          <p:spPr>
            <a:xfrm>
              <a:off x="493980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9" name="pl152"/>
            <p:cNvSpPr/>
            <p:nvPr/>
          </p:nvSpPr>
          <p:spPr>
            <a:xfrm>
              <a:off x="353884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pl153"/>
            <p:cNvSpPr/>
            <p:nvPr/>
          </p:nvSpPr>
          <p:spPr>
            <a:xfrm>
              <a:off x="400583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1" name="pl154"/>
            <p:cNvSpPr/>
            <p:nvPr/>
          </p:nvSpPr>
          <p:spPr>
            <a:xfrm>
              <a:off x="447281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pl155"/>
            <p:cNvSpPr/>
            <p:nvPr/>
          </p:nvSpPr>
          <p:spPr>
            <a:xfrm>
              <a:off x="493980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tx156"/>
            <p:cNvSpPr/>
            <p:nvPr/>
          </p:nvSpPr>
          <p:spPr>
            <a:xfrm>
              <a:off x="343290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4" name="tx157"/>
            <p:cNvSpPr/>
            <p:nvPr/>
          </p:nvSpPr>
          <p:spPr>
            <a:xfrm>
              <a:off x="389988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95" name="tx158"/>
            <p:cNvSpPr/>
            <p:nvPr/>
          </p:nvSpPr>
          <p:spPr>
            <a:xfrm>
              <a:off x="436687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96" name="tx159"/>
            <p:cNvSpPr/>
            <p:nvPr/>
          </p:nvSpPr>
          <p:spPr>
            <a:xfrm>
              <a:off x="483385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97"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Malawi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5849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9535"/>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86845"/>
              <a:ext cx="237118" cy="80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40579"/>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51023"/>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6402"/>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13712"/>
              <a:ext cx="237118" cy="626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06245"/>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115200"/>
              <a:ext cx="237118" cy="1701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52511"/>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1624"/>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33112"/>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15200"/>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59978"/>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59978"/>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51023"/>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640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7446"/>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 case(s)</a:t>
              </a:r>
            </a:p>
          </p:txBody>
        </p:sp>
        <p:sp>
          <p:nvSpPr>
            <p:cNvPr id="64" name="pg63"/>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124156"/>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04757"/>
              <a:ext cx="237118" cy="80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04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04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106245"/>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088333"/>
              <a:ext cx="237118" cy="143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106245"/>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4953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987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31624"/>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43555"/>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68934"/>
              <a:ext cx="237118" cy="116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68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59978"/>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971910"/>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7789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52511"/>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14206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980865"/>
              <a:ext cx="237118" cy="161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062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097289"/>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945043"/>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792796"/>
              <a:ext cx="237118" cy="2507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78384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32710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56974"/>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161 case(s)</a:t>
              </a:r>
            </a:p>
          </p:txBody>
        </p:sp>
        <p:sp>
          <p:nvSpPr>
            <p:cNvPr id="125" name="pg124"/>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173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828619"/>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36087"/>
              <a:ext cx="237118" cy="322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927131"/>
              <a:ext cx="237118" cy="2865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91817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479348"/>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97289"/>
              <a:ext cx="237118" cy="188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972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7042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97260"/>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08833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416659"/>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510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712195"/>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04355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174856"/>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953998"/>
              <a:ext cx="237118" cy="331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953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93608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300235"/>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180 case(s)</a:t>
              </a:r>
            </a:p>
          </p:txBody>
        </p:sp>
        <p:sp>
          <p:nvSpPr>
            <p:cNvPr id="174" name="pg173"/>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958 case(s)</a:t>
              </a:r>
            </a:p>
          </p:txBody>
        </p:sp>
        <p:sp>
          <p:nvSpPr>
            <p:cNvPr id="176" name="rc17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542672" y="2153563"/>
              <a:ext cx="3214267" cy="3131794"/>
            </a:xfrm>
            <a:prstGeom prst="rect">
              <a:avLst/>
            </a:prstGeom>
            <a:solidFill>
              <a:srgbClr val="FFFFFF">
                <a:alpha val="100000"/>
              </a:srgbClr>
            </a:solidFill>
          </p:spPr>
          <p:txBody>
            <a:bodyPr/>
            <a:lstStyle/>
            <a:p/>
          </p:txBody>
        </p:sp>
        <p:sp>
          <p:nvSpPr>
            <p:cNvPr id="178" name="pl177"/>
            <p:cNvSpPr/>
            <p:nvPr/>
          </p:nvSpPr>
          <p:spPr>
            <a:xfrm>
              <a:off x="11542672"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9" name="pl178"/>
            <p:cNvSpPr/>
            <p:nvPr/>
          </p:nvSpPr>
          <p:spPr>
            <a:xfrm>
              <a:off x="11542672"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0" name="pl179"/>
            <p:cNvSpPr/>
            <p:nvPr/>
          </p:nvSpPr>
          <p:spPr>
            <a:xfrm>
              <a:off x="11542672"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2" name="pl181"/>
            <p:cNvSpPr/>
            <p:nvPr/>
          </p:nvSpPr>
          <p:spPr>
            <a:xfrm>
              <a:off x="11542672"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3" name="pl182"/>
            <p:cNvSpPr/>
            <p:nvPr/>
          </p:nvSpPr>
          <p:spPr>
            <a:xfrm>
              <a:off x="11542672"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rc184"/>
            <p:cNvSpPr/>
            <p:nvPr/>
          </p:nvSpPr>
          <p:spPr>
            <a:xfrm>
              <a:off x="11582191" y="4730107"/>
              <a:ext cx="237118" cy="555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82191" y="3395713"/>
              <a:ext cx="237118" cy="1334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82191" y="337780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2876285"/>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845656"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845656" y="3933053"/>
              <a:ext cx="237118" cy="8060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3897230"/>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3485270"/>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09121"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09121" y="3377802"/>
              <a:ext cx="237118" cy="16209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335093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31001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72585"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72585" y="3780807"/>
              <a:ext cx="237118" cy="1361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37628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3503181"/>
              <a:ext cx="237118" cy="259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36050"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36050" y="4945043"/>
              <a:ext cx="237118" cy="1612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493608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604728"/>
              <a:ext cx="237118" cy="331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99514"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99514" y="5168934"/>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51689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4649506"/>
              <a:ext cx="237118" cy="519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62979"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62979" y="514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14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4685329"/>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26443"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26443"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0614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4568905"/>
              <a:ext cx="237118" cy="492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89908"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89908"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49450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4533082"/>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53372" y="4694284"/>
              <a:ext cx="237118" cy="591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53372" y="4559949"/>
              <a:ext cx="237118" cy="134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45599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3780807"/>
              <a:ext cx="237118" cy="779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16837" y="5088333"/>
              <a:ext cx="237118" cy="197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16837" y="5007732"/>
              <a:ext cx="237118" cy="80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499877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4649506"/>
              <a:ext cx="237118" cy="349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95726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0" name="pg229"/>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998 case(s)</a:t>
              </a:r>
            </a:p>
          </p:txBody>
        </p:sp>
        <p:sp>
          <p:nvSpPr>
            <p:cNvPr id="232" name="pg231"/>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1,158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756939" y="2153563"/>
              <a:ext cx="3214267" cy="3131794"/>
            </a:xfrm>
            <a:prstGeom prst="rect">
              <a:avLst/>
            </a:prstGeom>
            <a:solidFill>
              <a:srgbClr val="FFFFFF">
                <a:alpha val="100000"/>
              </a:srgbClr>
            </a:solidFill>
          </p:spPr>
          <p:txBody>
            <a:bodyPr/>
            <a:lstStyle/>
            <a:p/>
          </p:txBody>
        </p:sp>
        <p:sp>
          <p:nvSpPr>
            <p:cNvPr id="236" name="pl235"/>
            <p:cNvSpPr/>
            <p:nvPr/>
          </p:nvSpPr>
          <p:spPr>
            <a:xfrm>
              <a:off x="1475693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4796459" y="4846530"/>
              <a:ext cx="237118" cy="438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4667417"/>
              <a:ext cx="237118" cy="179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465846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4201723"/>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4864442"/>
              <a:ext cx="237118" cy="420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4864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4864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4300235"/>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4792796"/>
              <a:ext cx="237118" cy="895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4792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4165900"/>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51331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4667417"/>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4828619"/>
              <a:ext cx="237118" cy="456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4792796"/>
              <a:ext cx="237118" cy="358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4792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4112166"/>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4685329"/>
              <a:ext cx="237118" cy="600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4577861"/>
              <a:ext cx="237118" cy="1074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45778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3888275"/>
              <a:ext cx="237118" cy="689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4425614"/>
              <a:ext cx="237118" cy="8597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3906186"/>
              <a:ext cx="237118" cy="519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39061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77246" y="3171822"/>
              <a:ext cx="237118" cy="734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4774885"/>
              <a:ext cx="237118" cy="510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4595772"/>
              <a:ext cx="237118" cy="179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40711" y="45957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40711" y="4013654"/>
              <a:ext cx="237118" cy="582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904176" y="4873397"/>
              <a:ext cx="237118" cy="4119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904176" y="48733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904176" y="48733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904176" y="4622639"/>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pg278"/>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0" name="tx279"/>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600 case(s)</a:t>
              </a:r>
            </a:p>
          </p:txBody>
        </p:sp>
        <p:sp>
          <p:nvSpPr>
            <p:cNvPr id="281" name="pg28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2" name="rc28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3" name="tx28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tx29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30614" y="43045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0" name="tx409"/>
            <p:cNvSpPr/>
            <p:nvPr/>
          </p:nvSpPr>
          <p:spPr>
            <a:xfrm>
              <a:off x="1230614" y="3408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1" name="tx410"/>
            <p:cNvSpPr/>
            <p:nvPr/>
          </p:nvSpPr>
          <p:spPr>
            <a:xfrm>
              <a:off x="1230614" y="251327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12" name="pl41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1865074" y="4389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865074" y="34942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1865074" y="25986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pg41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0" name="tx41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p:txBody>
        </p:sp>
        <p:sp>
          <p:nvSpPr>
            <p:cNvPr id="422" name="rc421"/>
            <p:cNvSpPr/>
            <p:nvPr/>
          </p:nvSpPr>
          <p:spPr>
            <a:xfrm>
              <a:off x="18179974" y="2775829"/>
              <a:ext cx="274319" cy="274319"/>
            </a:xfrm>
            <a:prstGeom prst="rect">
              <a:avLst/>
            </a:prstGeom>
            <a:solidFill>
              <a:srgbClr val="FFFFFF">
                <a:alpha val="100000"/>
              </a:srgbClr>
            </a:solidFill>
          </p:spPr>
          <p:txBody>
            <a:bodyPr/>
            <a:lstStyle/>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50149"/>
              <a:ext cx="274319" cy="274319"/>
            </a:xfrm>
            <a:prstGeom prst="rect">
              <a:avLst/>
            </a:prstGeom>
            <a:solidFill>
              <a:srgbClr val="FFFFFF">
                <a:alpha val="100000"/>
              </a:srgbClr>
            </a:solidFill>
          </p:spPr>
          <p:txBody>
            <a:bodyPr/>
            <a:lstStyle/>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3324469"/>
              <a:ext cx="274319" cy="274320"/>
            </a:xfrm>
            <a:prstGeom prst="rect">
              <a:avLst/>
            </a:prstGeom>
            <a:solidFill>
              <a:srgbClr val="FFFFFF">
                <a:alpha val="100000"/>
              </a:srgbClr>
            </a:solidFill>
          </p:spPr>
          <p:txBody>
            <a:bodyPr/>
            <a:lstStyle/>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598789"/>
              <a:ext cx="274319" cy="274320"/>
            </a:xfrm>
            <a:prstGeom prst="rect">
              <a:avLst/>
            </a:prstGeom>
            <a:solidFill>
              <a:srgbClr val="FFFFFF">
                <a:alpha val="100000"/>
              </a:srgbClr>
            </a:solidFill>
          </p:spPr>
          <p:txBody>
            <a:bodyPr/>
            <a:lstStyle/>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4" name=""/>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7" name="rc5"/>
            <p:cNvSpPr/>
            <p:nvPr/>
          </p:nvSpPr>
          <p:spPr>
            <a:xfrm>
              <a:off x="7153670" y="6510025"/>
              <a:ext cx="4191941" cy="2788960"/>
            </a:xfrm>
            <a:prstGeom prst="rect">
              <a:avLst/>
            </a:prstGeom>
            <a:solidFill>
              <a:srgbClr val="FFFFFF">
                <a:alpha val="100000"/>
              </a:srgbClr>
            </a:solidFill>
          </p:spPr>
          <p:txBody>
            <a:bodyPr/>
            <a:lstStyle/>
            <a:p/>
          </p:txBody>
        </p:sp>
        <p:sp>
          <p:nvSpPr>
            <p:cNvPr id="438" name="pl6"/>
            <p:cNvSpPr/>
            <p:nvPr/>
          </p:nvSpPr>
          <p:spPr>
            <a:xfrm>
              <a:off x="7153670" y="867701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9" name="pl7"/>
            <p:cNvSpPr/>
            <p:nvPr/>
          </p:nvSpPr>
          <p:spPr>
            <a:xfrm>
              <a:off x="7153670" y="768661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0" name="pl8"/>
            <p:cNvSpPr/>
            <p:nvPr/>
          </p:nvSpPr>
          <p:spPr>
            <a:xfrm>
              <a:off x="7153670" y="669621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1"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2" name="pl10"/>
            <p:cNvSpPr/>
            <p:nvPr/>
          </p:nvSpPr>
          <p:spPr>
            <a:xfrm>
              <a:off x="7153670" y="818181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3" name="pl11"/>
            <p:cNvSpPr/>
            <p:nvPr/>
          </p:nvSpPr>
          <p:spPr>
            <a:xfrm>
              <a:off x="7153670" y="719141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4" name="rc12"/>
            <p:cNvSpPr/>
            <p:nvPr/>
          </p:nvSpPr>
          <p:spPr>
            <a:xfrm>
              <a:off x="7299224" y="8934519"/>
              <a:ext cx="407549" cy="198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13"/>
            <p:cNvSpPr/>
            <p:nvPr/>
          </p:nvSpPr>
          <p:spPr>
            <a:xfrm>
              <a:off x="7881438" y="7211226"/>
              <a:ext cx="407549" cy="990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6" name="rc14"/>
            <p:cNvSpPr/>
            <p:nvPr/>
          </p:nvSpPr>
          <p:spPr>
            <a:xfrm>
              <a:off x="8463652" y="7032955"/>
              <a:ext cx="407549" cy="990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5"/>
            <p:cNvSpPr/>
            <p:nvPr/>
          </p:nvSpPr>
          <p:spPr>
            <a:xfrm>
              <a:off x="9045866" y="8439320"/>
              <a:ext cx="407549" cy="198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6"/>
            <p:cNvSpPr/>
            <p:nvPr/>
          </p:nvSpPr>
          <p:spPr>
            <a:xfrm>
              <a:off x="9628080" y="8875095"/>
              <a:ext cx="407549" cy="198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7"/>
            <p:cNvSpPr/>
            <p:nvPr/>
          </p:nvSpPr>
          <p:spPr>
            <a:xfrm>
              <a:off x="7299224" y="8914711"/>
              <a:ext cx="407549" cy="198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18"/>
            <p:cNvSpPr/>
            <p:nvPr/>
          </p:nvSpPr>
          <p:spPr>
            <a:xfrm>
              <a:off x="7881438" y="6696219"/>
              <a:ext cx="407549" cy="2178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19"/>
            <p:cNvSpPr/>
            <p:nvPr/>
          </p:nvSpPr>
          <p:spPr>
            <a:xfrm>
              <a:off x="8463652" y="6636796"/>
              <a:ext cx="407549" cy="2971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0"/>
            <p:cNvSpPr/>
            <p:nvPr/>
          </p:nvSpPr>
          <p:spPr>
            <a:xfrm>
              <a:off x="9045866" y="8340280"/>
              <a:ext cx="407549" cy="198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21"/>
            <p:cNvSpPr/>
            <p:nvPr/>
          </p:nvSpPr>
          <p:spPr>
            <a:xfrm>
              <a:off x="10210294" y="8974135"/>
              <a:ext cx="407549" cy="396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22"/>
            <p:cNvSpPr/>
            <p:nvPr/>
          </p:nvSpPr>
          <p:spPr>
            <a:xfrm>
              <a:off x="7299224" y="8954327"/>
              <a:ext cx="407549" cy="2178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23"/>
            <p:cNvSpPr/>
            <p:nvPr/>
          </p:nvSpPr>
          <p:spPr>
            <a:xfrm>
              <a:off x="7881438" y="7310266"/>
              <a:ext cx="407549" cy="18619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4"/>
            <p:cNvSpPr/>
            <p:nvPr/>
          </p:nvSpPr>
          <p:spPr>
            <a:xfrm>
              <a:off x="8463652" y="7131995"/>
              <a:ext cx="407549" cy="2040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5"/>
            <p:cNvSpPr/>
            <p:nvPr/>
          </p:nvSpPr>
          <p:spPr>
            <a:xfrm>
              <a:off x="9045866" y="8459128"/>
              <a:ext cx="407549" cy="7130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26"/>
            <p:cNvSpPr/>
            <p:nvPr/>
          </p:nvSpPr>
          <p:spPr>
            <a:xfrm>
              <a:off x="9628080" y="8894903"/>
              <a:ext cx="407549" cy="2773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27"/>
            <p:cNvSpPr/>
            <p:nvPr/>
          </p:nvSpPr>
          <p:spPr>
            <a:xfrm>
              <a:off x="10210294" y="9013751"/>
              <a:ext cx="407549" cy="1584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8"/>
            <p:cNvSpPr/>
            <p:nvPr/>
          </p:nvSpPr>
          <p:spPr>
            <a:xfrm>
              <a:off x="10792508" y="9092983"/>
              <a:ext cx="407549" cy="792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9"/>
            <p:cNvSpPr/>
            <p:nvPr/>
          </p:nvSpPr>
          <p:spPr>
            <a:xfrm>
              <a:off x="7881438" y="6914107"/>
              <a:ext cx="407549" cy="2971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30"/>
            <p:cNvSpPr/>
            <p:nvPr/>
          </p:nvSpPr>
          <p:spPr>
            <a:xfrm>
              <a:off x="8463652" y="6933915"/>
              <a:ext cx="407549" cy="99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31"/>
            <p:cNvSpPr/>
            <p:nvPr/>
          </p:nvSpPr>
          <p:spPr>
            <a:xfrm>
              <a:off x="9045866" y="8360088"/>
              <a:ext cx="407549" cy="792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32"/>
            <p:cNvSpPr/>
            <p:nvPr/>
          </p:nvSpPr>
          <p:spPr>
            <a:xfrm>
              <a:off x="10792508" y="9073175"/>
              <a:ext cx="407549" cy="198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pl33"/>
            <p:cNvSpPr/>
            <p:nvPr/>
          </p:nvSpPr>
          <p:spPr>
            <a:xfrm>
              <a:off x="7502999" y="6867288"/>
              <a:ext cx="3493284" cy="2244636"/>
            </a:xfrm>
            <a:custGeom>
              <a:avLst/>
              <a:pathLst>
                <a:path w="3493284" h="2244636">
                  <a:moveTo>
                    <a:pt x="0" y="1395941"/>
                  </a:moveTo>
                  <a:lnTo>
                    <a:pt x="582214" y="0"/>
                  </a:lnTo>
                  <a:lnTo>
                    <a:pt x="1164428" y="268985"/>
                  </a:lnTo>
                  <a:lnTo>
                    <a:pt x="1746642" y="1613912"/>
                  </a:lnTo>
                  <a:lnTo>
                    <a:pt x="2328856" y="2161158"/>
                  </a:lnTo>
                  <a:lnTo>
                    <a:pt x="2911070" y="2207534"/>
                  </a:lnTo>
                  <a:lnTo>
                    <a:pt x="3493284" y="2244636"/>
                  </a:lnTo>
                </a:path>
              </a:pathLst>
            </a:custGeom>
            <a:ln w="40651" cap="flat">
              <a:solidFill>
                <a:srgbClr val="000000">
                  <a:alpha val="100000"/>
                </a:srgbClr>
              </a:solidFill>
              <a:prstDash val="solid"/>
              <a:round/>
            </a:ln>
          </p:spPr>
          <p:txBody>
            <a:bodyPr/>
            <a:lstStyle/>
            <a:p/>
          </p:txBody>
        </p:sp>
        <p:sp>
          <p:nvSpPr>
            <p:cNvPr id="466" name="rc34"/>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67" name="tx3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36"/>
            <p:cNvSpPr/>
            <p:nvPr/>
          </p:nvSpPr>
          <p:spPr>
            <a:xfrm>
              <a:off x="6843756" y="817951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69" name="tx37"/>
            <p:cNvSpPr/>
            <p:nvPr/>
          </p:nvSpPr>
          <p:spPr>
            <a:xfrm>
              <a:off x="6801340" y="71891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0"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9"/>
            <p:cNvSpPr/>
            <p:nvPr/>
          </p:nvSpPr>
          <p:spPr>
            <a:xfrm>
              <a:off x="7118876" y="81818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40"/>
            <p:cNvSpPr/>
            <p:nvPr/>
          </p:nvSpPr>
          <p:spPr>
            <a:xfrm>
              <a:off x="7118876" y="71914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4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42"/>
            <p:cNvSpPr/>
            <p:nvPr/>
          </p:nvSpPr>
          <p:spPr>
            <a:xfrm>
              <a:off x="11345612" y="824467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43"/>
            <p:cNvSpPr/>
            <p:nvPr/>
          </p:nvSpPr>
          <p:spPr>
            <a:xfrm>
              <a:off x="11345612" y="73171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tx44"/>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45"/>
            <p:cNvSpPr/>
            <p:nvPr/>
          </p:nvSpPr>
          <p:spPr>
            <a:xfrm>
              <a:off x="11443669" y="824237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46"/>
            <p:cNvSpPr/>
            <p:nvPr/>
          </p:nvSpPr>
          <p:spPr>
            <a:xfrm>
              <a:off x="11443669" y="73148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9" name="pl47"/>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8"/>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9"/>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0"/>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1"/>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2"/>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3"/>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54"/>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55"/>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56"/>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57"/>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58"/>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59"/>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60"/>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61"/>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4" name="tx62"/>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65"/>
            <p:cNvSpPr/>
            <p:nvPr/>
          </p:nvSpPr>
          <p:spPr>
            <a:xfrm>
              <a:off x="6607132" y="10217410"/>
              <a:ext cx="1051268" cy="182880"/>
            </a:xfrm>
            <a:prstGeom prst="rect">
              <a:avLst/>
            </a:prstGeom>
            <a:solidFill>
              <a:srgbClr val="FFFFFF">
                <a:alpha val="100000"/>
              </a:srgbClr>
            </a:solidFill>
          </p:spPr>
          <p:txBody>
            <a:bodyPr/>
            <a:lstStyle/>
            <a:p/>
          </p:txBody>
        </p:sp>
        <p:sp>
          <p:nvSpPr>
            <p:cNvPr id="498" name="rc66"/>
            <p:cNvSpPr/>
            <p:nvPr/>
          </p:nvSpPr>
          <p:spPr>
            <a:xfrm>
              <a:off x="6607132" y="10217410"/>
              <a:ext cx="182879" cy="182880"/>
            </a:xfrm>
            <a:prstGeom prst="rect">
              <a:avLst/>
            </a:prstGeom>
            <a:solidFill>
              <a:srgbClr val="FFFFFF">
                <a:alpha val="100000"/>
              </a:srgbClr>
            </a:solidFill>
          </p:spPr>
          <p:txBody>
            <a:bodyPr/>
            <a:lstStyle/>
            <a:p/>
          </p:txBody>
        </p:sp>
        <p:sp>
          <p:nvSpPr>
            <p:cNvPr id="499" name="pl67"/>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0" name="tx68"/>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69"/>
            <p:cNvSpPr/>
            <p:nvPr/>
          </p:nvSpPr>
          <p:spPr>
            <a:xfrm>
              <a:off x="7838400" y="10217410"/>
              <a:ext cx="4048799" cy="182880"/>
            </a:xfrm>
            <a:prstGeom prst="rect">
              <a:avLst/>
            </a:prstGeom>
            <a:solidFill>
              <a:srgbClr val="FFFFFF">
                <a:alpha val="100000"/>
              </a:srgbClr>
            </a:solidFill>
          </p:spPr>
          <p:txBody>
            <a:bodyPr/>
            <a:lstStyle/>
            <a:p/>
          </p:txBody>
        </p:sp>
        <p:sp>
          <p:nvSpPr>
            <p:cNvPr id="502" name="rc70"/>
            <p:cNvSpPr/>
            <p:nvPr/>
          </p:nvSpPr>
          <p:spPr>
            <a:xfrm>
              <a:off x="7838400" y="10217410"/>
              <a:ext cx="182879" cy="182880"/>
            </a:xfrm>
            <a:prstGeom prst="rect">
              <a:avLst/>
            </a:prstGeom>
            <a:solidFill>
              <a:srgbClr val="FFFFFF">
                <a:alpha val="100000"/>
              </a:srgbClr>
            </a:solidFill>
          </p:spPr>
          <p:txBody>
            <a:bodyPr/>
            <a:lstStyle/>
            <a:p/>
          </p:txBody>
        </p:sp>
        <p:sp>
          <p:nvSpPr>
            <p:cNvPr id="503" name="rc7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72"/>
            <p:cNvSpPr/>
            <p:nvPr/>
          </p:nvSpPr>
          <p:spPr>
            <a:xfrm>
              <a:off x="8929641" y="10217410"/>
              <a:ext cx="182879" cy="182880"/>
            </a:xfrm>
            <a:prstGeom prst="rect">
              <a:avLst/>
            </a:prstGeom>
            <a:solidFill>
              <a:srgbClr val="FFFFFF">
                <a:alpha val="100000"/>
              </a:srgbClr>
            </a:solidFill>
          </p:spPr>
          <p:txBody>
            <a:bodyPr/>
            <a:lstStyle/>
            <a:p/>
          </p:txBody>
        </p:sp>
        <p:sp>
          <p:nvSpPr>
            <p:cNvPr id="505" name="rc7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6" name="rc74"/>
            <p:cNvSpPr/>
            <p:nvPr/>
          </p:nvSpPr>
          <p:spPr>
            <a:xfrm>
              <a:off x="9855682" y="10217410"/>
              <a:ext cx="182879" cy="182880"/>
            </a:xfrm>
            <a:prstGeom prst="rect">
              <a:avLst/>
            </a:prstGeom>
            <a:solidFill>
              <a:srgbClr val="FFFFFF">
                <a:alpha val="100000"/>
              </a:srgbClr>
            </a:solidFill>
          </p:spPr>
          <p:txBody>
            <a:bodyPr/>
            <a:lstStyle/>
            <a:p/>
          </p:txBody>
        </p:sp>
        <p:sp>
          <p:nvSpPr>
            <p:cNvPr id="507" name="rc7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8" name="rc76"/>
            <p:cNvSpPr/>
            <p:nvPr/>
          </p:nvSpPr>
          <p:spPr>
            <a:xfrm>
              <a:off x="10857923" y="10217410"/>
              <a:ext cx="182880" cy="182880"/>
            </a:xfrm>
            <a:prstGeom prst="rect">
              <a:avLst/>
            </a:prstGeom>
            <a:solidFill>
              <a:srgbClr val="FFFFFF">
                <a:alpha val="100000"/>
              </a:srgbClr>
            </a:solidFill>
          </p:spPr>
          <p:txBody>
            <a:bodyPr/>
            <a:lstStyle/>
            <a:p/>
          </p:txBody>
        </p:sp>
        <p:sp>
          <p:nvSpPr>
            <p:cNvPr id="509" name="rc7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tx78"/>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79"/>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80"/>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81"/>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4" name="tx8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5" name=""/>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7"/>
            <p:cNvSpPr/>
            <p:nvPr/>
          </p:nvSpPr>
          <p:spPr>
            <a:xfrm>
              <a:off x="13325144" y="6740492"/>
              <a:ext cx="4510689" cy="691402"/>
            </a:xfrm>
            <a:custGeom>
              <a:avLst/>
              <a:pathLst>
                <a:path w="4510689" h="691402">
                  <a:moveTo>
                    <a:pt x="0" y="588972"/>
                  </a:moveTo>
                  <a:lnTo>
                    <a:pt x="180427" y="384112"/>
                  </a:lnTo>
                  <a:lnTo>
                    <a:pt x="360855" y="691402"/>
                  </a:lnTo>
                  <a:lnTo>
                    <a:pt x="541282" y="486542"/>
                  </a:lnTo>
                  <a:lnTo>
                    <a:pt x="721710" y="409719"/>
                  </a:lnTo>
                  <a:lnTo>
                    <a:pt x="902137" y="358504"/>
                  </a:lnTo>
                  <a:lnTo>
                    <a:pt x="1082565" y="281682"/>
                  </a:lnTo>
                  <a:lnTo>
                    <a:pt x="1262993" y="332897"/>
                  </a:lnTo>
                  <a:lnTo>
                    <a:pt x="1443420" y="204859"/>
                  </a:lnTo>
                  <a:lnTo>
                    <a:pt x="1623848" y="102429"/>
                  </a:lnTo>
                  <a:lnTo>
                    <a:pt x="1804275" y="76822"/>
                  </a:lnTo>
                  <a:lnTo>
                    <a:pt x="1984703" y="0"/>
                  </a:lnTo>
                  <a:lnTo>
                    <a:pt x="2165131" y="153644"/>
                  </a:lnTo>
                  <a:lnTo>
                    <a:pt x="2345558" y="204859"/>
                  </a:lnTo>
                  <a:lnTo>
                    <a:pt x="2525986" y="281682"/>
                  </a:lnTo>
                  <a:lnTo>
                    <a:pt x="2706413" y="230467"/>
                  </a:lnTo>
                  <a:lnTo>
                    <a:pt x="2886841" y="384112"/>
                  </a:lnTo>
                  <a:lnTo>
                    <a:pt x="3067268" y="332897"/>
                  </a:lnTo>
                  <a:lnTo>
                    <a:pt x="3247696" y="230467"/>
                  </a:lnTo>
                  <a:lnTo>
                    <a:pt x="3428124" y="102429"/>
                  </a:lnTo>
                  <a:lnTo>
                    <a:pt x="3608551" y="153644"/>
                  </a:lnTo>
                  <a:lnTo>
                    <a:pt x="3788979" y="153644"/>
                  </a:lnTo>
                  <a:lnTo>
                    <a:pt x="3969406" y="358504"/>
                  </a:lnTo>
                  <a:lnTo>
                    <a:pt x="4149834" y="230467"/>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531" name="pl18"/>
            <p:cNvSpPr/>
            <p:nvPr/>
          </p:nvSpPr>
          <p:spPr>
            <a:xfrm>
              <a:off x="16031558" y="7278249"/>
              <a:ext cx="1804275" cy="1715702"/>
            </a:xfrm>
            <a:custGeom>
              <a:avLst/>
              <a:pathLst>
                <a:path w="1804275" h="1715702">
                  <a:moveTo>
                    <a:pt x="0" y="1715702"/>
                  </a:moveTo>
                  <a:lnTo>
                    <a:pt x="180427" y="358504"/>
                  </a:lnTo>
                  <a:lnTo>
                    <a:pt x="360855" y="204859"/>
                  </a:lnTo>
                  <a:lnTo>
                    <a:pt x="541282" y="76822"/>
                  </a:lnTo>
                  <a:lnTo>
                    <a:pt x="721710" y="0"/>
                  </a:lnTo>
                  <a:lnTo>
                    <a:pt x="902137" y="0"/>
                  </a:lnTo>
                  <a:lnTo>
                    <a:pt x="1082565" y="25607"/>
                  </a:lnTo>
                  <a:lnTo>
                    <a:pt x="1262993" y="384112"/>
                  </a:lnTo>
                  <a:lnTo>
                    <a:pt x="1443420" y="256074"/>
                  </a:lnTo>
                  <a:lnTo>
                    <a:pt x="1623848" y="153644"/>
                  </a:lnTo>
                  <a:lnTo>
                    <a:pt x="1804275" y="179252"/>
                  </a:lnTo>
                </a:path>
              </a:pathLst>
            </a:custGeom>
            <a:ln w="32521" cap="flat">
              <a:solidFill>
                <a:srgbClr val="00A173">
                  <a:alpha val="100000"/>
                </a:srgbClr>
              </a:solidFill>
              <a:prstDash val="solid"/>
              <a:round/>
            </a:ln>
          </p:spPr>
          <p:txBody>
            <a:bodyPr/>
            <a:lstStyle/>
            <a:p/>
          </p:txBody>
        </p:sp>
        <p:sp>
          <p:nvSpPr>
            <p:cNvPr id="53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p:txBody>
        </p:sp>
        <p:sp>
          <p:nvSpPr>
            <p:cNvPr id="59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3" name=""/>
          <p:cNvGrpSpPr/>
          <p:nvPr/>
        </p:nvGrpSpPr>
        <p:grpSpPr>
          <a:xfrm>
            <a:off x="594360" y="6217920"/>
            <a:ext cx="5562295" cy="3045120"/>
            <a:chOff x="594360" y="6217920"/>
            <a:chExt cx="5562295" cy="3045120"/>
          </a:xfrm>
        </p:grpSpPr>
        <p:sp>
          <p:nvSpPr>
            <p:cNvPr id="604"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5" name="rc4"/>
            <p:cNvSpPr/>
            <p:nvPr/>
          </p:nvSpPr>
          <p:spPr>
            <a:xfrm>
              <a:off x="1688844" y="6526560"/>
              <a:ext cx="4398221" cy="151414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6" name="rc5"/>
            <p:cNvSpPr/>
            <p:nvPr/>
          </p:nvSpPr>
          <p:spPr>
            <a:xfrm>
              <a:off x="1724895" y="6562611"/>
              <a:ext cx="360509" cy="36050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07" name="rc6"/>
            <p:cNvSpPr/>
            <p:nvPr/>
          </p:nvSpPr>
          <p:spPr>
            <a:xfrm>
              <a:off x="2085405" y="6562611"/>
              <a:ext cx="360509" cy="360509"/>
            </a:xfrm>
            <a:prstGeom prst="rect">
              <a:avLst/>
            </a:prstGeom>
            <a:solidFill>
              <a:srgbClr val="FB7151">
                <a:alpha val="100000"/>
              </a:srgbClr>
            </a:solidFill>
            <a:ln w="5420" cap="flat">
              <a:solidFill>
                <a:srgbClr val="FFFFFF">
                  <a:alpha val="100000"/>
                </a:srgbClr>
              </a:solidFill>
              <a:prstDash val="solid"/>
              <a:miter/>
            </a:ln>
          </p:spPr>
          <p:txBody>
            <a:bodyPr/>
            <a:lstStyle/>
            <a:p/>
          </p:txBody>
        </p:sp>
        <p:sp>
          <p:nvSpPr>
            <p:cNvPr id="608" name="rc7"/>
            <p:cNvSpPr/>
            <p:nvPr/>
          </p:nvSpPr>
          <p:spPr>
            <a:xfrm>
              <a:off x="2445915" y="6562611"/>
              <a:ext cx="360509" cy="36050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09" name="rc8"/>
            <p:cNvSpPr/>
            <p:nvPr/>
          </p:nvSpPr>
          <p:spPr>
            <a:xfrm>
              <a:off x="280642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9"/>
            <p:cNvSpPr/>
            <p:nvPr/>
          </p:nvSpPr>
          <p:spPr>
            <a:xfrm>
              <a:off x="3166935" y="6562611"/>
              <a:ext cx="360509" cy="360509"/>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11" name="rc10"/>
            <p:cNvSpPr/>
            <p:nvPr/>
          </p:nvSpPr>
          <p:spPr>
            <a:xfrm>
              <a:off x="3527445" y="6562611"/>
              <a:ext cx="360509" cy="360509"/>
            </a:xfrm>
            <a:prstGeom prst="rect">
              <a:avLst/>
            </a:prstGeom>
            <a:solidFill>
              <a:srgbClr val="FCB599">
                <a:alpha val="100000"/>
              </a:srgbClr>
            </a:solidFill>
            <a:ln w="5420" cap="flat">
              <a:solidFill>
                <a:srgbClr val="FFFFFF">
                  <a:alpha val="100000"/>
                </a:srgbClr>
              </a:solidFill>
              <a:prstDash val="solid"/>
              <a:miter/>
            </a:ln>
          </p:spPr>
          <p:txBody>
            <a:bodyPr/>
            <a:lstStyle/>
            <a:p/>
          </p:txBody>
        </p:sp>
        <p:sp>
          <p:nvSpPr>
            <p:cNvPr id="612" name="rc11"/>
            <p:cNvSpPr/>
            <p:nvPr/>
          </p:nvSpPr>
          <p:spPr>
            <a:xfrm>
              <a:off x="3887955" y="6562611"/>
              <a:ext cx="360509" cy="360509"/>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13" name="rc12"/>
            <p:cNvSpPr/>
            <p:nvPr/>
          </p:nvSpPr>
          <p:spPr>
            <a:xfrm>
              <a:off x="4248465" y="6562611"/>
              <a:ext cx="360509" cy="36050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14" name="rc13"/>
            <p:cNvSpPr/>
            <p:nvPr/>
          </p:nvSpPr>
          <p:spPr>
            <a:xfrm>
              <a:off x="4608975" y="6562611"/>
              <a:ext cx="360509" cy="36050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15" name="rc14"/>
            <p:cNvSpPr/>
            <p:nvPr/>
          </p:nvSpPr>
          <p:spPr>
            <a:xfrm>
              <a:off x="4969485" y="6562611"/>
              <a:ext cx="360509" cy="360509"/>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16" name="rc15"/>
            <p:cNvSpPr/>
            <p:nvPr/>
          </p:nvSpPr>
          <p:spPr>
            <a:xfrm>
              <a:off x="5329995" y="6562611"/>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7" name="rc16"/>
            <p:cNvSpPr/>
            <p:nvPr/>
          </p:nvSpPr>
          <p:spPr>
            <a:xfrm>
              <a:off x="5690505" y="6562611"/>
              <a:ext cx="360509" cy="360509"/>
            </a:xfrm>
            <a:prstGeom prst="rect">
              <a:avLst/>
            </a:prstGeom>
            <a:solidFill>
              <a:srgbClr val="FC7A59">
                <a:alpha val="100000"/>
              </a:srgbClr>
            </a:solidFill>
            <a:ln w="5420" cap="flat">
              <a:solidFill>
                <a:srgbClr val="FFFFFF">
                  <a:alpha val="100000"/>
                </a:srgbClr>
              </a:solidFill>
              <a:prstDash val="solid"/>
              <a:miter/>
            </a:ln>
          </p:spPr>
          <p:txBody>
            <a:bodyPr/>
            <a:lstStyle/>
            <a:p/>
          </p:txBody>
        </p:sp>
        <p:sp>
          <p:nvSpPr>
            <p:cNvPr id="618" name="rc17"/>
            <p:cNvSpPr/>
            <p:nvPr/>
          </p:nvSpPr>
          <p:spPr>
            <a:xfrm>
              <a:off x="1724895" y="6923121"/>
              <a:ext cx="360509" cy="36050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19" name="rc18"/>
            <p:cNvSpPr/>
            <p:nvPr/>
          </p:nvSpPr>
          <p:spPr>
            <a:xfrm>
              <a:off x="2085405" y="6923121"/>
              <a:ext cx="360509" cy="36050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20" name="rc19"/>
            <p:cNvSpPr/>
            <p:nvPr/>
          </p:nvSpPr>
          <p:spPr>
            <a:xfrm>
              <a:off x="2445915" y="6923121"/>
              <a:ext cx="360509" cy="36050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21" name="rc20"/>
            <p:cNvSpPr/>
            <p:nvPr/>
          </p:nvSpPr>
          <p:spPr>
            <a:xfrm>
              <a:off x="280642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1"/>
            <p:cNvSpPr/>
            <p:nvPr/>
          </p:nvSpPr>
          <p:spPr>
            <a:xfrm>
              <a:off x="3166935" y="6923121"/>
              <a:ext cx="360509" cy="36050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23" name="rc22"/>
            <p:cNvSpPr/>
            <p:nvPr/>
          </p:nvSpPr>
          <p:spPr>
            <a:xfrm>
              <a:off x="3527445" y="6923121"/>
              <a:ext cx="360509" cy="36050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24" name="rc23"/>
            <p:cNvSpPr/>
            <p:nvPr/>
          </p:nvSpPr>
          <p:spPr>
            <a:xfrm>
              <a:off x="3887955" y="6923121"/>
              <a:ext cx="360509" cy="36050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5" name="rc24"/>
            <p:cNvSpPr/>
            <p:nvPr/>
          </p:nvSpPr>
          <p:spPr>
            <a:xfrm>
              <a:off x="4248465" y="6923121"/>
              <a:ext cx="360509" cy="36050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26" name="rc25"/>
            <p:cNvSpPr/>
            <p:nvPr/>
          </p:nvSpPr>
          <p:spPr>
            <a:xfrm>
              <a:off x="4608975" y="6923121"/>
              <a:ext cx="360509" cy="36050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27" name="rc26"/>
            <p:cNvSpPr/>
            <p:nvPr/>
          </p:nvSpPr>
          <p:spPr>
            <a:xfrm>
              <a:off x="4969485" y="6923121"/>
              <a:ext cx="360509" cy="36050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8" name="rc27"/>
            <p:cNvSpPr/>
            <p:nvPr/>
          </p:nvSpPr>
          <p:spPr>
            <a:xfrm>
              <a:off x="5329995" y="6923121"/>
              <a:ext cx="360509" cy="36050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29" name="rc28"/>
            <p:cNvSpPr/>
            <p:nvPr/>
          </p:nvSpPr>
          <p:spPr>
            <a:xfrm>
              <a:off x="5690505" y="6923121"/>
              <a:ext cx="360509" cy="36050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30" name="rc29"/>
            <p:cNvSpPr/>
            <p:nvPr/>
          </p:nvSpPr>
          <p:spPr>
            <a:xfrm>
              <a:off x="172489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0"/>
            <p:cNvSpPr/>
            <p:nvPr/>
          </p:nvSpPr>
          <p:spPr>
            <a:xfrm>
              <a:off x="208540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1"/>
            <p:cNvSpPr/>
            <p:nvPr/>
          </p:nvSpPr>
          <p:spPr>
            <a:xfrm>
              <a:off x="244591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2"/>
            <p:cNvSpPr/>
            <p:nvPr/>
          </p:nvSpPr>
          <p:spPr>
            <a:xfrm>
              <a:off x="280642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3"/>
            <p:cNvSpPr/>
            <p:nvPr/>
          </p:nvSpPr>
          <p:spPr>
            <a:xfrm>
              <a:off x="3166935" y="7283631"/>
              <a:ext cx="360509" cy="36050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5" name="rc34"/>
            <p:cNvSpPr/>
            <p:nvPr/>
          </p:nvSpPr>
          <p:spPr>
            <a:xfrm>
              <a:off x="352744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35"/>
            <p:cNvSpPr/>
            <p:nvPr/>
          </p:nvSpPr>
          <p:spPr>
            <a:xfrm>
              <a:off x="388795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6"/>
            <p:cNvSpPr/>
            <p:nvPr/>
          </p:nvSpPr>
          <p:spPr>
            <a:xfrm>
              <a:off x="424846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7"/>
            <p:cNvSpPr/>
            <p:nvPr/>
          </p:nvSpPr>
          <p:spPr>
            <a:xfrm>
              <a:off x="4608975" y="7283631"/>
              <a:ext cx="360509" cy="36050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39" name="rc38"/>
            <p:cNvSpPr/>
            <p:nvPr/>
          </p:nvSpPr>
          <p:spPr>
            <a:xfrm>
              <a:off x="496948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9"/>
            <p:cNvSpPr/>
            <p:nvPr/>
          </p:nvSpPr>
          <p:spPr>
            <a:xfrm>
              <a:off x="532999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40"/>
            <p:cNvSpPr/>
            <p:nvPr/>
          </p:nvSpPr>
          <p:spPr>
            <a:xfrm>
              <a:off x="5690505" y="7283631"/>
              <a:ext cx="360509" cy="36050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42" name="rc41"/>
            <p:cNvSpPr/>
            <p:nvPr/>
          </p:nvSpPr>
          <p:spPr>
            <a:xfrm>
              <a:off x="172489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2"/>
            <p:cNvSpPr/>
            <p:nvPr/>
          </p:nvSpPr>
          <p:spPr>
            <a:xfrm>
              <a:off x="208540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3"/>
            <p:cNvSpPr/>
            <p:nvPr/>
          </p:nvSpPr>
          <p:spPr>
            <a:xfrm>
              <a:off x="244591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4"/>
            <p:cNvSpPr/>
            <p:nvPr/>
          </p:nvSpPr>
          <p:spPr>
            <a:xfrm>
              <a:off x="280642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5"/>
            <p:cNvSpPr/>
            <p:nvPr/>
          </p:nvSpPr>
          <p:spPr>
            <a:xfrm>
              <a:off x="3166935" y="7644141"/>
              <a:ext cx="360509" cy="36050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7" name="rc46"/>
            <p:cNvSpPr/>
            <p:nvPr/>
          </p:nvSpPr>
          <p:spPr>
            <a:xfrm>
              <a:off x="352744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7"/>
            <p:cNvSpPr/>
            <p:nvPr/>
          </p:nvSpPr>
          <p:spPr>
            <a:xfrm>
              <a:off x="388795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8"/>
            <p:cNvSpPr/>
            <p:nvPr/>
          </p:nvSpPr>
          <p:spPr>
            <a:xfrm>
              <a:off x="424846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9"/>
            <p:cNvSpPr/>
            <p:nvPr/>
          </p:nvSpPr>
          <p:spPr>
            <a:xfrm>
              <a:off x="460897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0"/>
            <p:cNvSpPr/>
            <p:nvPr/>
          </p:nvSpPr>
          <p:spPr>
            <a:xfrm>
              <a:off x="496948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1"/>
            <p:cNvSpPr/>
            <p:nvPr/>
          </p:nvSpPr>
          <p:spPr>
            <a:xfrm>
              <a:off x="532999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2"/>
            <p:cNvSpPr/>
            <p:nvPr/>
          </p:nvSpPr>
          <p:spPr>
            <a:xfrm>
              <a:off x="569050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tx53"/>
            <p:cNvSpPr/>
            <p:nvPr/>
          </p:nvSpPr>
          <p:spPr>
            <a:xfrm>
              <a:off x="731219" y="7737703"/>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55" name="tx54"/>
            <p:cNvSpPr/>
            <p:nvPr/>
          </p:nvSpPr>
          <p:spPr>
            <a:xfrm>
              <a:off x="663949" y="7405545"/>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56" name="tx55"/>
            <p:cNvSpPr/>
            <p:nvPr/>
          </p:nvSpPr>
          <p:spPr>
            <a:xfrm>
              <a:off x="816200" y="7045109"/>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57" name="tx56"/>
            <p:cNvSpPr/>
            <p:nvPr/>
          </p:nvSpPr>
          <p:spPr>
            <a:xfrm>
              <a:off x="672357" y="6684525"/>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658" name="tx57"/>
            <p:cNvSpPr/>
            <p:nvPr/>
          </p:nvSpPr>
          <p:spPr>
            <a:xfrm rot="-2700000">
              <a:off x="14655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9" name="tx58"/>
            <p:cNvSpPr/>
            <p:nvPr/>
          </p:nvSpPr>
          <p:spPr>
            <a:xfrm rot="-2700000">
              <a:off x="182602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60" name="tx59"/>
            <p:cNvSpPr/>
            <p:nvPr/>
          </p:nvSpPr>
          <p:spPr>
            <a:xfrm rot="-2700000">
              <a:off x="218653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61" name="tx60"/>
            <p:cNvSpPr/>
            <p:nvPr/>
          </p:nvSpPr>
          <p:spPr>
            <a:xfrm rot="-2700000">
              <a:off x="254704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2" name="tx61"/>
            <p:cNvSpPr/>
            <p:nvPr/>
          </p:nvSpPr>
          <p:spPr>
            <a:xfrm rot="-2700000">
              <a:off x="290755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3" name="tx62"/>
            <p:cNvSpPr/>
            <p:nvPr/>
          </p:nvSpPr>
          <p:spPr>
            <a:xfrm rot="-2700000">
              <a:off x="326806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4" name="tx63"/>
            <p:cNvSpPr/>
            <p:nvPr/>
          </p:nvSpPr>
          <p:spPr>
            <a:xfrm rot="-2700000">
              <a:off x="3628548" y="8356449"/>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5" name="tx64"/>
            <p:cNvSpPr/>
            <p:nvPr/>
          </p:nvSpPr>
          <p:spPr>
            <a:xfrm rot="-2700000">
              <a:off x="398908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6" name="tx65"/>
            <p:cNvSpPr/>
            <p:nvPr/>
          </p:nvSpPr>
          <p:spPr>
            <a:xfrm rot="-2700000">
              <a:off x="434959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7" name="tx66"/>
            <p:cNvSpPr/>
            <p:nvPr/>
          </p:nvSpPr>
          <p:spPr>
            <a:xfrm rot="-2700000">
              <a:off x="471010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8" name="tx67"/>
            <p:cNvSpPr/>
            <p:nvPr/>
          </p:nvSpPr>
          <p:spPr>
            <a:xfrm rot="-2700000">
              <a:off x="50706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69" name="tx68"/>
            <p:cNvSpPr/>
            <p:nvPr/>
          </p:nvSpPr>
          <p:spPr>
            <a:xfrm rot="-2700000">
              <a:off x="5431124"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70" name="pic69"/>
            <p:cNvPicPr/>
            <p:nvPr/>
          </p:nvPicPr>
          <p:blipFill>
            <a:blip r:embed="rId2" cstate="print"/>
            <a:stretch>
              <a:fillRect/>
            </a:stretch>
          </p:blipFill>
          <p:spPr>
            <a:xfrm>
              <a:off x="2807955" y="8852016"/>
              <a:ext cx="2160000" cy="144000"/>
            </a:xfrm>
            <a:prstGeom prst="rect">
              <a:avLst/>
            </a:prstGeom>
          </p:spPr>
        </p:pic>
        <p:sp>
          <p:nvSpPr>
            <p:cNvPr id="671" name="pl70"/>
            <p:cNvSpPr/>
            <p:nvPr/>
          </p:nvSpPr>
          <p:spPr>
            <a:xfrm>
              <a:off x="3103720"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2" name="pl71"/>
            <p:cNvSpPr/>
            <p:nvPr/>
          </p:nvSpPr>
          <p:spPr>
            <a:xfrm>
              <a:off x="3411263"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3" name="pl72"/>
            <p:cNvSpPr/>
            <p:nvPr/>
          </p:nvSpPr>
          <p:spPr>
            <a:xfrm>
              <a:off x="3718806"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4" name="pl73"/>
            <p:cNvSpPr/>
            <p:nvPr/>
          </p:nvSpPr>
          <p:spPr>
            <a:xfrm>
              <a:off x="4026349"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5" name="pl74"/>
            <p:cNvSpPr/>
            <p:nvPr/>
          </p:nvSpPr>
          <p:spPr>
            <a:xfrm>
              <a:off x="4333892"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6" name="pl75"/>
            <p:cNvSpPr/>
            <p:nvPr/>
          </p:nvSpPr>
          <p:spPr>
            <a:xfrm>
              <a:off x="4641435"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7" name="pl76"/>
            <p:cNvSpPr/>
            <p:nvPr/>
          </p:nvSpPr>
          <p:spPr>
            <a:xfrm>
              <a:off x="4948978"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8" name="pl77"/>
            <p:cNvSpPr/>
            <p:nvPr/>
          </p:nvSpPr>
          <p:spPr>
            <a:xfrm>
              <a:off x="3103720"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9" name="pl78"/>
            <p:cNvSpPr/>
            <p:nvPr/>
          </p:nvSpPr>
          <p:spPr>
            <a:xfrm>
              <a:off x="3411263"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0" name="pl79"/>
            <p:cNvSpPr/>
            <p:nvPr/>
          </p:nvSpPr>
          <p:spPr>
            <a:xfrm>
              <a:off x="3718806"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1" name="pl80"/>
            <p:cNvSpPr/>
            <p:nvPr/>
          </p:nvSpPr>
          <p:spPr>
            <a:xfrm>
              <a:off x="4026349"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2" name="pl81"/>
            <p:cNvSpPr/>
            <p:nvPr/>
          </p:nvSpPr>
          <p:spPr>
            <a:xfrm>
              <a:off x="4333892"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3" name="pl82"/>
            <p:cNvSpPr/>
            <p:nvPr/>
          </p:nvSpPr>
          <p:spPr>
            <a:xfrm>
              <a:off x="4641435"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4" name="pl83"/>
            <p:cNvSpPr/>
            <p:nvPr/>
          </p:nvSpPr>
          <p:spPr>
            <a:xfrm>
              <a:off x="4948978"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5" name="tx84"/>
            <p:cNvSpPr/>
            <p:nvPr/>
          </p:nvSpPr>
          <p:spPr>
            <a:xfrm>
              <a:off x="3033089"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686" name="tx85"/>
            <p:cNvSpPr/>
            <p:nvPr/>
          </p:nvSpPr>
          <p:spPr>
            <a:xfrm>
              <a:off x="3340632"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687" name="tx86"/>
            <p:cNvSpPr/>
            <p:nvPr/>
          </p:nvSpPr>
          <p:spPr>
            <a:xfrm>
              <a:off x="3648175"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688" name="tx87"/>
            <p:cNvSpPr/>
            <p:nvPr/>
          </p:nvSpPr>
          <p:spPr>
            <a:xfrm>
              <a:off x="3955718"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689" name="tx88"/>
            <p:cNvSpPr/>
            <p:nvPr/>
          </p:nvSpPr>
          <p:spPr>
            <a:xfrm>
              <a:off x="4227945" y="9063683"/>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690" name="tx89"/>
            <p:cNvSpPr/>
            <p:nvPr/>
          </p:nvSpPr>
          <p:spPr>
            <a:xfrm>
              <a:off x="4535488" y="9063683"/>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691" name="tx90"/>
            <p:cNvSpPr/>
            <p:nvPr/>
          </p:nvSpPr>
          <p:spPr>
            <a:xfrm>
              <a:off x="4843031" y="9063683"/>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140</a:t>
              </a:r>
            </a:p>
          </p:txBody>
        </p:sp>
        <p:sp>
          <p:nvSpPr>
            <p:cNvPr id="692" name="tx91"/>
            <p:cNvSpPr/>
            <p:nvPr/>
          </p:nvSpPr>
          <p:spPr>
            <a:xfrm>
              <a:off x="1187650" y="626095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Malaysia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903467"/>
              <a:ext cx="234305" cy="364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75308"/>
              <a:ext cx="234305" cy="10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5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5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991043"/>
              <a:ext cx="234305" cy="284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935052"/>
              <a:ext cx="234305" cy="334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2437"/>
              <a:ext cx="234305" cy="12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24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24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834554"/>
              <a:ext cx="234305" cy="437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095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686679"/>
              <a:ext cx="234305" cy="574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66694"/>
              <a:ext cx="234305" cy="18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6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66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712521"/>
              <a:ext cx="234305" cy="554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4797226"/>
              <a:ext cx="234305" cy="472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48030"/>
              <a:ext cx="234305" cy="373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480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46594"/>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4686679"/>
              <a:ext cx="234305" cy="559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58080"/>
              <a:ext cx="234305" cy="27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80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580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634994"/>
              <a:ext cx="234305" cy="623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3798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534497"/>
              <a:ext cx="234305" cy="703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46594"/>
              <a:ext cx="234305" cy="387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465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465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650787"/>
              <a:ext cx="234305" cy="595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6644"/>
              <a:ext cx="234305" cy="28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66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52337"/>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4797226"/>
              <a:ext cx="234305" cy="45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209 case(s)</a:t>
              </a:r>
            </a:p>
          </p:txBody>
        </p:sp>
        <p:sp>
          <p:nvSpPr>
            <p:cNvPr id="66" name="pg65"/>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209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696729"/>
              <a:ext cx="234305" cy="571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32238"/>
              <a:ext cx="234305" cy="53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27930"/>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279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622073"/>
              <a:ext cx="234305" cy="605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3574"/>
              <a:ext cx="234305" cy="71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2135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10702"/>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561775"/>
              <a:ext cx="234305" cy="648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150404"/>
              <a:ext cx="234305" cy="401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545982"/>
              <a:ext cx="234305" cy="604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176246"/>
              <a:ext cx="234305" cy="1091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170503"/>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705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191369"/>
              <a:ext cx="234305" cy="979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150404"/>
              <a:ext cx="234305" cy="134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1504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070772"/>
              <a:ext cx="234305" cy="1079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091541"/>
              <a:ext cx="234305" cy="193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085798"/>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0857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3586947"/>
              <a:ext cx="234305" cy="1498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051342"/>
              <a:ext cx="234305" cy="2340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05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045599"/>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3719030"/>
              <a:ext cx="234305" cy="1326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883367"/>
              <a:ext cx="234305" cy="401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838861"/>
              <a:ext cx="234305" cy="44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483599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3327089"/>
              <a:ext cx="234305" cy="150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922130"/>
              <a:ext cx="234305" cy="363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847475"/>
              <a:ext cx="234305" cy="74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4844604"/>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3217977"/>
              <a:ext cx="234305" cy="1626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815890"/>
              <a:ext cx="234305" cy="469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774255"/>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4755591"/>
              <a:ext cx="234305" cy="186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3351496"/>
              <a:ext cx="234305" cy="14040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863268"/>
              <a:ext cx="234305" cy="422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820197"/>
              <a:ext cx="234305" cy="43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4804405"/>
              <a:ext cx="234305" cy="15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3640067"/>
              <a:ext cx="234305" cy="11643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2,002 case(s)</a:t>
              </a:r>
            </a:p>
          </p:txBody>
        </p:sp>
        <p:sp>
          <p:nvSpPr>
            <p:cNvPr id="129" name="pg128"/>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2,002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4432563"/>
              <a:ext cx="234305" cy="852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4365086"/>
              <a:ext cx="234305" cy="674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4313402"/>
              <a:ext cx="234305" cy="51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2876285"/>
              <a:ext cx="234305" cy="1437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4567517"/>
              <a:ext cx="234305" cy="717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4472762"/>
              <a:ext cx="234305" cy="94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4399543"/>
              <a:ext cx="234305" cy="732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3019853"/>
              <a:ext cx="234305" cy="1379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4594795"/>
              <a:ext cx="234305" cy="6905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4528754"/>
              <a:ext cx="234305" cy="660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4481376"/>
              <a:ext cx="234305" cy="47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3062924"/>
              <a:ext cx="234305" cy="1418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4860396"/>
              <a:ext cx="234305" cy="4249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4811583"/>
              <a:ext cx="234305" cy="48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4774255"/>
              <a:ext cx="234305" cy="37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3535263"/>
              <a:ext cx="234305" cy="1238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4746977"/>
              <a:ext cx="234305" cy="538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4726878"/>
              <a:ext cx="234305" cy="20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4690986"/>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3124658"/>
              <a:ext cx="234305" cy="1566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034114"/>
              <a:ext cx="234305" cy="251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028371"/>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011143"/>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3961660"/>
              <a:ext cx="234305" cy="1049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014014"/>
              <a:ext cx="234305" cy="271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009707"/>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4995350"/>
              <a:ext cx="234305" cy="143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3839627"/>
              <a:ext cx="234305" cy="1155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054213"/>
              <a:ext cx="234305" cy="231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049906"/>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041292"/>
              <a:ext cx="234305" cy="8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3724773"/>
              <a:ext cx="234305" cy="1316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130304"/>
              <a:ext cx="234305" cy="1550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1303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127433"/>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4001859"/>
              <a:ext cx="234305" cy="1125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100155"/>
              <a:ext cx="234305" cy="1852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092976"/>
              <a:ext cx="234305" cy="71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09154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079386"/>
              <a:ext cx="234305" cy="1012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29807"/>
              <a:ext cx="234305" cy="2555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4982429"/>
              <a:ext cx="234305" cy="47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4980993"/>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3884133"/>
              <a:ext cx="234305" cy="1096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03026"/>
              <a:ext cx="234305" cy="182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094412"/>
              <a:ext cx="234305" cy="8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074313"/>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4159784"/>
              <a:ext cx="234305" cy="914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3" name="pg192"/>
            <p:cNvSpPr/>
            <p:nvPr/>
          </p:nvSpPr>
          <p:spPr>
            <a:xfrm>
              <a:off x="1140191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5" name="pg194"/>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6" name="pg195"/>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3192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8" name="pg197"/>
            <p:cNvSpPr/>
            <p:nvPr/>
          </p:nvSpPr>
          <p:spPr>
            <a:xfrm>
              <a:off x="1036056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9" name="pg198"/>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0" name="pg199"/>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1" name="pg200"/>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2" name="pg201"/>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3" name="pg202"/>
            <p:cNvSpPr/>
            <p:nvPr/>
          </p:nvSpPr>
          <p:spPr>
            <a:xfrm>
              <a:off x="957954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4" name="pg203"/>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5" name="tx204"/>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3,791 case(s)</a:t>
              </a:r>
            </a:p>
          </p:txBody>
        </p:sp>
        <p:sp>
          <p:nvSpPr>
            <p:cNvPr id="206" name="pg205"/>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7" name="tx206"/>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3,791 case(s)</a:t>
              </a:r>
            </a:p>
          </p:txBody>
        </p:sp>
        <p:sp>
          <p:nvSpPr>
            <p:cNvPr id="208" name="rc20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9" name="rc208"/>
            <p:cNvSpPr/>
            <p:nvPr/>
          </p:nvSpPr>
          <p:spPr>
            <a:xfrm>
              <a:off x="11618931" y="2153563"/>
              <a:ext cx="3176137" cy="3131794"/>
            </a:xfrm>
            <a:prstGeom prst="rect">
              <a:avLst/>
            </a:prstGeom>
            <a:solidFill>
              <a:srgbClr val="FFFFFF">
                <a:alpha val="100000"/>
              </a:srgbClr>
            </a:solidFill>
          </p:spPr>
          <p:txBody>
            <a:bodyPr/>
            <a:lstStyle/>
            <a:p/>
          </p:txBody>
        </p:sp>
        <p:sp>
          <p:nvSpPr>
            <p:cNvPr id="210" name="pl209"/>
            <p:cNvSpPr/>
            <p:nvPr/>
          </p:nvSpPr>
          <p:spPr>
            <a:xfrm>
              <a:off x="11618931"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1618931"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3" name="pl212"/>
            <p:cNvSpPr/>
            <p:nvPr/>
          </p:nvSpPr>
          <p:spPr>
            <a:xfrm>
              <a:off x="11618931"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4" name="pl21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pl216"/>
            <p:cNvSpPr/>
            <p:nvPr/>
          </p:nvSpPr>
          <p:spPr>
            <a:xfrm>
              <a:off x="11618931"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8" name="pl217"/>
            <p:cNvSpPr/>
            <p:nvPr/>
          </p:nvSpPr>
          <p:spPr>
            <a:xfrm>
              <a:off x="11618931"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9" name="rc218"/>
            <p:cNvSpPr/>
            <p:nvPr/>
          </p:nvSpPr>
          <p:spPr>
            <a:xfrm>
              <a:off x="11657982"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180553"/>
              <a:ext cx="234305" cy="10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1657982" y="5144661"/>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1657982" y="4346422"/>
              <a:ext cx="234305" cy="798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5194910"/>
              <a:ext cx="234305" cy="90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5193474"/>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1918321" y="5153275"/>
              <a:ext cx="234305" cy="401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1918321" y="4291867"/>
              <a:ext cx="234305" cy="861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178660" y="5161889"/>
              <a:ext cx="234305" cy="37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178660" y="4280381"/>
              <a:ext cx="234305" cy="881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5216445"/>
              <a:ext cx="234305" cy="68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5216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2439000" y="5161889"/>
              <a:ext cx="234305" cy="545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2439000" y="4021959"/>
              <a:ext cx="234305" cy="1139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2699339" y="5160453"/>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2699339" y="3881262"/>
              <a:ext cx="234305" cy="1279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5197781"/>
              <a:ext cx="234305" cy="875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51977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2959678" y="5167632"/>
              <a:ext cx="234305" cy="301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2959678" y="4154041"/>
              <a:ext cx="234305" cy="1013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200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220017" y="5176246"/>
              <a:ext cx="234305" cy="24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220017" y="3905668"/>
              <a:ext cx="234305" cy="1270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196346"/>
              <a:ext cx="234305" cy="890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163325"/>
              <a:ext cx="234305" cy="330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3480356" y="5124561"/>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3480356" y="3660167"/>
              <a:ext cx="234305" cy="1464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5159018"/>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3740696" y="5140354"/>
              <a:ext cx="234305" cy="186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3740696" y="4021959"/>
              <a:ext cx="234305" cy="11183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5235109"/>
              <a:ext cx="234305" cy="50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5229366"/>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001035" y="5209267"/>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001035" y="4343551"/>
              <a:ext cx="234305" cy="865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261374" y="5225059"/>
              <a:ext cx="234305" cy="15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261374" y="4514397"/>
              <a:ext cx="234305" cy="710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521713" y="5071441"/>
              <a:ext cx="234305" cy="190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521713" y="4693857"/>
              <a:ext cx="234305" cy="37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pg266"/>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8" name="pg267"/>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9" name="pg268"/>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0" name="pg269"/>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1" name="pg270"/>
            <p:cNvSpPr/>
            <p:nvPr/>
          </p:nvSpPr>
          <p:spPr>
            <a:xfrm>
              <a:off x="1327636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2" name="pg271"/>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3" name="pg272"/>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1,064 case(s)</a:t>
              </a:r>
            </a:p>
          </p:txBody>
        </p:sp>
        <p:sp>
          <p:nvSpPr>
            <p:cNvPr id="275" name="pg274"/>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tx275"/>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917 case(s)</a:t>
              </a:r>
            </a:p>
          </p:txBody>
        </p:sp>
        <p:sp>
          <p:nvSpPr>
            <p:cNvPr id="277" name="rc27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8" name="rc277"/>
            <p:cNvSpPr/>
            <p:nvPr/>
          </p:nvSpPr>
          <p:spPr>
            <a:xfrm>
              <a:off x="14795069" y="2153563"/>
              <a:ext cx="3176137" cy="3131794"/>
            </a:xfrm>
            <a:prstGeom prst="rect">
              <a:avLst/>
            </a:prstGeom>
            <a:solidFill>
              <a:srgbClr val="FFFFFF">
                <a:alpha val="100000"/>
              </a:srgbClr>
            </a:solidFill>
          </p:spPr>
          <p:txBody>
            <a:bodyPr/>
            <a:lstStyle/>
            <a:p/>
          </p:txBody>
        </p:sp>
        <p:sp>
          <p:nvSpPr>
            <p:cNvPr id="279" name="pl278"/>
            <p:cNvSpPr/>
            <p:nvPr/>
          </p:nvSpPr>
          <p:spPr>
            <a:xfrm>
              <a:off x="14795069"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0" name="pl279"/>
            <p:cNvSpPr/>
            <p:nvPr/>
          </p:nvSpPr>
          <p:spPr>
            <a:xfrm>
              <a:off x="14795069"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1" name="pl280"/>
            <p:cNvSpPr/>
            <p:nvPr/>
          </p:nvSpPr>
          <p:spPr>
            <a:xfrm>
              <a:off x="14795069"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2" name="pl281"/>
            <p:cNvSpPr/>
            <p:nvPr/>
          </p:nvSpPr>
          <p:spPr>
            <a:xfrm>
              <a:off x="14795069"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3" name="pl28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4" name="pl283"/>
            <p:cNvSpPr/>
            <p:nvPr/>
          </p:nvSpPr>
          <p:spPr>
            <a:xfrm>
              <a:off x="14795069"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5" name="pl284"/>
            <p:cNvSpPr/>
            <p:nvPr/>
          </p:nvSpPr>
          <p:spPr>
            <a:xfrm>
              <a:off x="14795069"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6" name="pl285"/>
            <p:cNvSpPr/>
            <p:nvPr/>
          </p:nvSpPr>
          <p:spPr>
            <a:xfrm>
              <a:off x="14795069"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7" name="pl286"/>
            <p:cNvSpPr/>
            <p:nvPr/>
          </p:nvSpPr>
          <p:spPr>
            <a:xfrm>
              <a:off x="14795069"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8" name="rc287"/>
            <p:cNvSpPr/>
            <p:nvPr/>
          </p:nvSpPr>
          <p:spPr>
            <a:xfrm>
              <a:off x="14834120" y="5216445"/>
              <a:ext cx="234305" cy="68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4834120" y="5216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4834120" y="5199217"/>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4834120" y="4557468"/>
              <a:ext cx="234305" cy="641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094459" y="5177682"/>
              <a:ext cx="234305" cy="1076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094459" y="5174810"/>
              <a:ext cx="234305" cy="2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094459" y="5170503"/>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094459" y="4487119"/>
              <a:ext cx="234305" cy="683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354798" y="5194910"/>
              <a:ext cx="234305" cy="90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354798" y="5193474"/>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354798" y="5192038"/>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354798" y="4616330"/>
              <a:ext cx="234305" cy="575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5615138" y="5167632"/>
              <a:ext cx="234305" cy="117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5615138" y="51676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5615138" y="5159018"/>
              <a:ext cx="234305" cy="8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5615138" y="4455534"/>
              <a:ext cx="234305" cy="703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5875477" y="5117383"/>
              <a:ext cx="234305" cy="167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5875477" y="51173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5875477" y="5113076"/>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5875477" y="4488555"/>
              <a:ext cx="234305" cy="624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rc307"/>
            <p:cNvSpPr/>
            <p:nvPr/>
          </p:nvSpPr>
          <p:spPr>
            <a:xfrm>
              <a:off x="16135816" y="5121690"/>
              <a:ext cx="234305" cy="1636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rc308"/>
            <p:cNvSpPr/>
            <p:nvPr/>
          </p:nvSpPr>
          <p:spPr>
            <a:xfrm>
              <a:off x="16135816" y="51216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0" name="rc309"/>
            <p:cNvSpPr/>
            <p:nvPr/>
          </p:nvSpPr>
          <p:spPr>
            <a:xfrm>
              <a:off x="16135816" y="5111640"/>
              <a:ext cx="234305" cy="100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1" name="rc310"/>
            <p:cNvSpPr/>
            <p:nvPr/>
          </p:nvSpPr>
          <p:spPr>
            <a:xfrm>
              <a:off x="16135816" y="4379443"/>
              <a:ext cx="234305" cy="732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2" name="rc311"/>
            <p:cNvSpPr/>
            <p:nvPr/>
          </p:nvSpPr>
          <p:spPr>
            <a:xfrm>
              <a:off x="16396155" y="5127433"/>
              <a:ext cx="234305" cy="157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3" name="rc312"/>
            <p:cNvSpPr/>
            <p:nvPr/>
          </p:nvSpPr>
          <p:spPr>
            <a:xfrm>
              <a:off x="16396155" y="51274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4" name="rc313"/>
            <p:cNvSpPr/>
            <p:nvPr/>
          </p:nvSpPr>
          <p:spPr>
            <a:xfrm>
              <a:off x="16396155" y="5016885"/>
              <a:ext cx="234305" cy="110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5" name="rc314"/>
            <p:cNvSpPr/>
            <p:nvPr/>
          </p:nvSpPr>
          <p:spPr>
            <a:xfrm>
              <a:off x="16396155" y="4359344"/>
              <a:ext cx="234305" cy="65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6" name="rc315"/>
            <p:cNvSpPr/>
            <p:nvPr/>
          </p:nvSpPr>
          <p:spPr>
            <a:xfrm>
              <a:off x="16656494" y="5232238"/>
              <a:ext cx="234305" cy="53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7" name="rc316"/>
            <p:cNvSpPr/>
            <p:nvPr/>
          </p:nvSpPr>
          <p:spPr>
            <a:xfrm>
              <a:off x="16656494" y="5229366"/>
              <a:ext cx="234305" cy="2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8" name="rc317"/>
            <p:cNvSpPr/>
            <p:nvPr/>
          </p:nvSpPr>
          <p:spPr>
            <a:xfrm>
              <a:off x="16656494" y="4790048"/>
              <a:ext cx="234305" cy="439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9" name="rc318"/>
            <p:cNvSpPr/>
            <p:nvPr/>
          </p:nvSpPr>
          <p:spPr>
            <a:xfrm>
              <a:off x="16656494" y="4444049"/>
              <a:ext cx="234305" cy="3459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0" name="pg319"/>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1" name="tx320"/>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1,066 case(s)</a:t>
              </a:r>
            </a:p>
          </p:txBody>
        </p:sp>
        <p:sp>
          <p:nvSpPr>
            <p:cNvPr id="322" name="pg32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23" name="rc32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24" name="tx32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5" name="tx32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6" name="tx32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7" name="tx32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8" name="tx32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9" name="pl32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pl42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3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3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3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43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pl43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8" name="tx43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9" name="tx43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40" name="tx43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41" name="tx44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42" name="tx44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43" name="tx44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44" name="tx44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5" name="tx44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6" name="tx44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7" name="tx44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8" name="tx44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9" name="tx44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50" name="tx449"/>
            <p:cNvSpPr/>
            <p:nvPr/>
          </p:nvSpPr>
          <p:spPr>
            <a:xfrm>
              <a:off x="1294238" y="4482239"/>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51" name="tx450"/>
            <p:cNvSpPr/>
            <p:nvPr/>
          </p:nvSpPr>
          <p:spPr>
            <a:xfrm>
              <a:off x="1230614" y="37348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52" name="tx451"/>
            <p:cNvSpPr/>
            <p:nvPr/>
          </p:nvSpPr>
          <p:spPr>
            <a:xfrm>
              <a:off x="1230614" y="301697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53" name="tx452"/>
            <p:cNvSpPr/>
            <p:nvPr/>
          </p:nvSpPr>
          <p:spPr>
            <a:xfrm>
              <a:off x="1230614" y="229913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54" name="pl453"/>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2055723" y="45675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455"/>
            <p:cNvSpPr/>
            <p:nvPr/>
          </p:nvSpPr>
          <p:spPr>
            <a:xfrm>
              <a:off x="2055723" y="38496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456"/>
            <p:cNvSpPr/>
            <p:nvPr/>
          </p:nvSpPr>
          <p:spPr>
            <a:xfrm>
              <a:off x="2055723" y="31318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457"/>
            <p:cNvSpPr/>
            <p:nvPr/>
          </p:nvSpPr>
          <p:spPr>
            <a:xfrm>
              <a:off x="2055723" y="24139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tx45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60" name="rc459"/>
            <p:cNvSpPr/>
            <p:nvPr/>
          </p:nvSpPr>
          <p:spPr>
            <a:xfrm>
              <a:off x="18110385" y="2153563"/>
              <a:ext cx="1240079" cy="413498"/>
            </a:xfrm>
            <a:prstGeom prst="rect">
              <a:avLst/>
            </a:prstGeom>
            <a:solidFill>
              <a:srgbClr val="FFFFFF">
                <a:alpha val="100000"/>
              </a:srgbClr>
            </a:solidFill>
          </p:spPr>
          <p:txBody>
            <a:bodyPr/>
            <a:lstStyle/>
            <a:p/>
          </p:txBody>
        </p:sp>
        <p:sp>
          <p:nvSpPr>
            <p:cNvPr id="461" name="rc460"/>
            <p:cNvSpPr/>
            <p:nvPr/>
          </p:nvSpPr>
          <p:spPr>
            <a:xfrm>
              <a:off x="18179974" y="2223153"/>
              <a:ext cx="274319" cy="274319"/>
            </a:xfrm>
            <a:prstGeom prst="rect">
              <a:avLst/>
            </a:prstGeom>
            <a:solidFill>
              <a:srgbClr val="FFFFFF">
                <a:alpha val="100000"/>
              </a:srgbClr>
            </a:solidFill>
          </p:spPr>
          <p:txBody>
            <a:bodyPr/>
            <a:lstStyle/>
            <a:p/>
          </p:txBody>
        </p:sp>
        <p:sp>
          <p:nvSpPr>
            <p:cNvPr id="462" name="pg46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63" name="tx46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64" name="rc463"/>
            <p:cNvSpPr/>
            <p:nvPr/>
          </p:nvSpPr>
          <p:spPr>
            <a:xfrm>
              <a:off x="18110385" y="2706240"/>
              <a:ext cx="1753945" cy="1236458"/>
            </a:xfrm>
            <a:prstGeom prst="rect">
              <a:avLst/>
            </a:prstGeom>
            <a:solidFill>
              <a:srgbClr val="FFFFFF">
                <a:alpha val="100000"/>
              </a:srgbClr>
            </a:solidFill>
          </p:spPr>
          <p:txBody>
            <a:bodyPr/>
            <a:lstStyle/>
            <a:p/>
          </p:txBody>
        </p:sp>
        <p:sp>
          <p:nvSpPr>
            <p:cNvPr id="465" name="rc464"/>
            <p:cNvSpPr/>
            <p:nvPr/>
          </p:nvSpPr>
          <p:spPr>
            <a:xfrm>
              <a:off x="18179974" y="2775829"/>
              <a:ext cx="274319" cy="274319"/>
            </a:xfrm>
            <a:prstGeom prst="rect">
              <a:avLst/>
            </a:prstGeom>
            <a:solidFill>
              <a:srgbClr val="FFFFFF">
                <a:alpha val="100000"/>
              </a:srgbClr>
            </a:solidFill>
          </p:spPr>
          <p:txBody>
            <a:bodyPr/>
            <a:lstStyle/>
            <a:p/>
          </p:txBody>
        </p:sp>
        <p:sp>
          <p:nvSpPr>
            <p:cNvPr id="466" name="rc46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7" name="rc466"/>
            <p:cNvSpPr/>
            <p:nvPr/>
          </p:nvSpPr>
          <p:spPr>
            <a:xfrm>
              <a:off x="18179974" y="3050149"/>
              <a:ext cx="274319" cy="274319"/>
            </a:xfrm>
            <a:prstGeom prst="rect">
              <a:avLst/>
            </a:prstGeom>
            <a:solidFill>
              <a:srgbClr val="FFFFFF">
                <a:alpha val="100000"/>
              </a:srgbClr>
            </a:solidFill>
          </p:spPr>
          <p:txBody>
            <a:bodyPr/>
            <a:lstStyle/>
            <a:p/>
          </p:txBody>
        </p:sp>
        <p:sp>
          <p:nvSpPr>
            <p:cNvPr id="468" name="rc46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9" name="rc468"/>
            <p:cNvSpPr/>
            <p:nvPr/>
          </p:nvSpPr>
          <p:spPr>
            <a:xfrm>
              <a:off x="18179974" y="3324469"/>
              <a:ext cx="274319" cy="274320"/>
            </a:xfrm>
            <a:prstGeom prst="rect">
              <a:avLst/>
            </a:prstGeom>
            <a:solidFill>
              <a:srgbClr val="FFFFFF">
                <a:alpha val="100000"/>
              </a:srgbClr>
            </a:solidFill>
          </p:spPr>
          <p:txBody>
            <a:bodyPr/>
            <a:lstStyle/>
            <a:p/>
          </p:txBody>
        </p:sp>
        <p:sp>
          <p:nvSpPr>
            <p:cNvPr id="470" name="rc46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470"/>
            <p:cNvSpPr/>
            <p:nvPr/>
          </p:nvSpPr>
          <p:spPr>
            <a:xfrm>
              <a:off x="18179974" y="3598789"/>
              <a:ext cx="274319" cy="274320"/>
            </a:xfrm>
            <a:prstGeom prst="rect">
              <a:avLst/>
            </a:prstGeom>
            <a:solidFill>
              <a:srgbClr val="FFFFFF">
                <a:alpha val="100000"/>
              </a:srgbClr>
            </a:solidFill>
          </p:spPr>
          <p:txBody>
            <a:bodyPr/>
            <a:lstStyle/>
            <a:p/>
          </p:txBody>
        </p:sp>
        <p:sp>
          <p:nvSpPr>
            <p:cNvPr id="472" name="rc47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3" name="tx47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4" name="tx47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5" name="tx47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6" name="tx47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7" name=""/>
          <p:cNvGrpSpPr/>
          <p:nvPr/>
        </p:nvGrpSpPr>
        <p:grpSpPr>
          <a:xfrm>
            <a:off x="6400800" y="6217920"/>
            <a:ext cx="5486400" cy="4251960"/>
            <a:chOff x="6400800" y="6217920"/>
            <a:chExt cx="5486400" cy="4251960"/>
          </a:xfrm>
        </p:grpSpPr>
        <p:sp>
          <p:nvSpPr>
            <p:cNvPr id="47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0" name="rc5"/>
            <p:cNvSpPr/>
            <p:nvPr/>
          </p:nvSpPr>
          <p:spPr>
            <a:xfrm>
              <a:off x="7153670" y="6510025"/>
              <a:ext cx="4022426" cy="2788960"/>
            </a:xfrm>
            <a:prstGeom prst="rect">
              <a:avLst/>
            </a:prstGeom>
            <a:solidFill>
              <a:srgbClr val="FFFFFF">
                <a:alpha val="100000"/>
              </a:srgbClr>
            </a:solidFill>
          </p:spPr>
          <p:txBody>
            <a:bodyPr/>
            <a:lstStyle/>
            <a:p/>
          </p:txBody>
        </p:sp>
        <p:sp>
          <p:nvSpPr>
            <p:cNvPr id="481" name="pl6"/>
            <p:cNvSpPr/>
            <p:nvPr/>
          </p:nvSpPr>
          <p:spPr>
            <a:xfrm>
              <a:off x="7153670" y="873050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82" name="pl7"/>
            <p:cNvSpPr/>
            <p:nvPr/>
          </p:nvSpPr>
          <p:spPr>
            <a:xfrm>
              <a:off x="7153670" y="7847083"/>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83" name="pl8"/>
            <p:cNvSpPr/>
            <p:nvPr/>
          </p:nvSpPr>
          <p:spPr>
            <a:xfrm>
              <a:off x="7153670" y="6963661"/>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84"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5" name="pl10"/>
            <p:cNvSpPr/>
            <p:nvPr/>
          </p:nvSpPr>
          <p:spPr>
            <a:xfrm>
              <a:off x="7153670" y="8288793"/>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6" name="pl11"/>
            <p:cNvSpPr/>
            <p:nvPr/>
          </p:nvSpPr>
          <p:spPr>
            <a:xfrm>
              <a:off x="7153670" y="7405372"/>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7" name="pl12"/>
            <p:cNvSpPr/>
            <p:nvPr/>
          </p:nvSpPr>
          <p:spPr>
            <a:xfrm>
              <a:off x="7153670" y="6521951"/>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88" name="rc13"/>
            <p:cNvSpPr/>
            <p:nvPr/>
          </p:nvSpPr>
          <p:spPr>
            <a:xfrm>
              <a:off x="7293338" y="7109426"/>
              <a:ext cx="391069" cy="3224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14"/>
            <p:cNvSpPr/>
            <p:nvPr/>
          </p:nvSpPr>
          <p:spPr>
            <a:xfrm>
              <a:off x="7852008" y="8602408"/>
              <a:ext cx="391069" cy="220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15"/>
            <p:cNvSpPr/>
            <p:nvPr/>
          </p:nvSpPr>
          <p:spPr>
            <a:xfrm>
              <a:off x="8410679" y="8796760"/>
              <a:ext cx="391069" cy="706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1" name="rc16"/>
            <p:cNvSpPr/>
            <p:nvPr/>
          </p:nvSpPr>
          <p:spPr>
            <a:xfrm>
              <a:off x="8969349" y="8907188"/>
              <a:ext cx="391069" cy="265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2" name="rc17"/>
            <p:cNvSpPr/>
            <p:nvPr/>
          </p:nvSpPr>
          <p:spPr>
            <a:xfrm>
              <a:off x="9528019" y="8995530"/>
              <a:ext cx="391069" cy="132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3" name="rc18"/>
            <p:cNvSpPr/>
            <p:nvPr/>
          </p:nvSpPr>
          <p:spPr>
            <a:xfrm>
              <a:off x="10086689" y="8823263"/>
              <a:ext cx="391069" cy="220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4" name="rc19"/>
            <p:cNvSpPr/>
            <p:nvPr/>
          </p:nvSpPr>
          <p:spPr>
            <a:xfrm>
              <a:off x="7293338" y="6650047"/>
              <a:ext cx="391069" cy="4593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20"/>
            <p:cNvSpPr/>
            <p:nvPr/>
          </p:nvSpPr>
          <p:spPr>
            <a:xfrm>
              <a:off x="7852008" y="8434558"/>
              <a:ext cx="391069" cy="167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6" name="rc21"/>
            <p:cNvSpPr/>
            <p:nvPr/>
          </p:nvSpPr>
          <p:spPr>
            <a:xfrm>
              <a:off x="8410679" y="8765841"/>
              <a:ext cx="391069" cy="30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7" name="rc22"/>
            <p:cNvSpPr/>
            <p:nvPr/>
          </p:nvSpPr>
          <p:spPr>
            <a:xfrm>
              <a:off x="8969349" y="8814429"/>
              <a:ext cx="391069" cy="92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23"/>
            <p:cNvSpPr/>
            <p:nvPr/>
          </p:nvSpPr>
          <p:spPr>
            <a:xfrm>
              <a:off x="9528019" y="8977862"/>
              <a:ext cx="391069" cy="176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24"/>
            <p:cNvSpPr/>
            <p:nvPr/>
          </p:nvSpPr>
          <p:spPr>
            <a:xfrm>
              <a:off x="10086689" y="8779092"/>
              <a:ext cx="391069" cy="44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0" name="rc25"/>
            <p:cNvSpPr/>
            <p:nvPr/>
          </p:nvSpPr>
          <p:spPr>
            <a:xfrm>
              <a:off x="10645360" y="9057370"/>
              <a:ext cx="391069" cy="220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1" name="rc26"/>
            <p:cNvSpPr/>
            <p:nvPr/>
          </p:nvSpPr>
          <p:spPr>
            <a:xfrm>
              <a:off x="7293338" y="6636796"/>
              <a:ext cx="391069" cy="132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27"/>
            <p:cNvSpPr/>
            <p:nvPr/>
          </p:nvSpPr>
          <p:spPr>
            <a:xfrm>
              <a:off x="7852008" y="7489297"/>
              <a:ext cx="391069" cy="9452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3" name="rc28"/>
            <p:cNvSpPr/>
            <p:nvPr/>
          </p:nvSpPr>
          <p:spPr>
            <a:xfrm>
              <a:off x="8410679" y="8430141"/>
              <a:ext cx="391069" cy="3357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29"/>
            <p:cNvSpPr/>
            <p:nvPr/>
          </p:nvSpPr>
          <p:spPr>
            <a:xfrm>
              <a:off x="8969349" y="8734921"/>
              <a:ext cx="391069" cy="795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rc30"/>
            <p:cNvSpPr/>
            <p:nvPr/>
          </p:nvSpPr>
          <p:spPr>
            <a:xfrm>
              <a:off x="9528019" y="8933691"/>
              <a:ext cx="391069" cy="441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6" name="rc31"/>
            <p:cNvSpPr/>
            <p:nvPr/>
          </p:nvSpPr>
          <p:spPr>
            <a:xfrm>
              <a:off x="10086689" y="8695167"/>
              <a:ext cx="391069" cy="839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7" name="rc32"/>
            <p:cNvSpPr/>
            <p:nvPr/>
          </p:nvSpPr>
          <p:spPr>
            <a:xfrm>
              <a:off x="10645360" y="9052952"/>
              <a:ext cx="391069" cy="44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8" name="rc33"/>
            <p:cNvSpPr/>
            <p:nvPr/>
          </p:nvSpPr>
          <p:spPr>
            <a:xfrm>
              <a:off x="7293338" y="7431875"/>
              <a:ext cx="391069" cy="17403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rc34"/>
            <p:cNvSpPr/>
            <p:nvPr/>
          </p:nvSpPr>
          <p:spPr>
            <a:xfrm>
              <a:off x="7852008" y="8624493"/>
              <a:ext cx="391069" cy="5477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rc35"/>
            <p:cNvSpPr/>
            <p:nvPr/>
          </p:nvSpPr>
          <p:spPr>
            <a:xfrm>
              <a:off x="8410679" y="8867434"/>
              <a:ext cx="391069" cy="3047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rc36"/>
            <p:cNvSpPr/>
            <p:nvPr/>
          </p:nvSpPr>
          <p:spPr>
            <a:xfrm>
              <a:off x="8969349" y="8933691"/>
              <a:ext cx="391069" cy="2385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2" name="rc37"/>
            <p:cNvSpPr/>
            <p:nvPr/>
          </p:nvSpPr>
          <p:spPr>
            <a:xfrm>
              <a:off x="9528019" y="9008781"/>
              <a:ext cx="391069" cy="1634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3" name="rc38"/>
            <p:cNvSpPr/>
            <p:nvPr/>
          </p:nvSpPr>
          <p:spPr>
            <a:xfrm>
              <a:off x="10086689" y="8845349"/>
              <a:ext cx="391069" cy="3268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4" name="rc39"/>
            <p:cNvSpPr/>
            <p:nvPr/>
          </p:nvSpPr>
          <p:spPr>
            <a:xfrm>
              <a:off x="10645360" y="9079455"/>
              <a:ext cx="391069" cy="927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5" name="pl40"/>
            <p:cNvSpPr/>
            <p:nvPr/>
          </p:nvSpPr>
          <p:spPr>
            <a:xfrm>
              <a:off x="7488873" y="6867288"/>
              <a:ext cx="3352021" cy="2301199"/>
            </a:xfrm>
            <a:custGeom>
              <a:avLst/>
              <a:pathLst>
                <a:path w="3352021" h="2301199">
                  <a:moveTo>
                    <a:pt x="0" y="0"/>
                  </a:moveTo>
                  <a:lnTo>
                    <a:pt x="558670" y="1922102"/>
                  </a:lnTo>
                  <a:lnTo>
                    <a:pt x="1117340" y="2191871"/>
                  </a:lnTo>
                  <a:lnTo>
                    <a:pt x="1676010" y="2242630"/>
                  </a:lnTo>
                  <a:lnTo>
                    <a:pt x="2234681" y="2288775"/>
                  </a:lnTo>
                  <a:lnTo>
                    <a:pt x="2793351" y="2284693"/>
                  </a:lnTo>
                  <a:lnTo>
                    <a:pt x="3352021" y="2301199"/>
                  </a:lnTo>
                </a:path>
              </a:pathLst>
            </a:custGeom>
            <a:ln w="40651" cap="flat">
              <a:solidFill>
                <a:srgbClr val="000000">
                  <a:alpha val="100000"/>
                </a:srgbClr>
              </a:solidFill>
              <a:prstDash val="solid"/>
              <a:round/>
            </a:ln>
          </p:spPr>
          <p:txBody>
            <a:bodyPr/>
            <a:lstStyle/>
            <a:p/>
          </p:txBody>
        </p:sp>
        <p:sp>
          <p:nvSpPr>
            <p:cNvPr id="516" name="rc41"/>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517"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8" name="tx43"/>
            <p:cNvSpPr/>
            <p:nvPr/>
          </p:nvSpPr>
          <p:spPr>
            <a:xfrm>
              <a:off x="6801340" y="828648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9" name="tx44"/>
            <p:cNvSpPr/>
            <p:nvPr/>
          </p:nvSpPr>
          <p:spPr>
            <a:xfrm>
              <a:off x="6801340" y="740306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20" name="tx45"/>
            <p:cNvSpPr/>
            <p:nvPr/>
          </p:nvSpPr>
          <p:spPr>
            <a:xfrm>
              <a:off x="6801340" y="65196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21"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47"/>
            <p:cNvSpPr/>
            <p:nvPr/>
          </p:nvSpPr>
          <p:spPr>
            <a:xfrm>
              <a:off x="7118876" y="82887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48"/>
            <p:cNvSpPr/>
            <p:nvPr/>
          </p:nvSpPr>
          <p:spPr>
            <a:xfrm>
              <a:off x="7118876" y="74053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49"/>
            <p:cNvSpPr/>
            <p:nvPr/>
          </p:nvSpPr>
          <p:spPr>
            <a:xfrm>
              <a:off x="7118876" y="65219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50"/>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6" name="pl51"/>
            <p:cNvSpPr/>
            <p:nvPr/>
          </p:nvSpPr>
          <p:spPr>
            <a:xfrm>
              <a:off x="11176096" y="82848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7" name="pl52"/>
            <p:cNvSpPr/>
            <p:nvPr/>
          </p:nvSpPr>
          <p:spPr>
            <a:xfrm>
              <a:off x="11176096" y="73974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8" name="tx53"/>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9" name="tx54"/>
            <p:cNvSpPr/>
            <p:nvPr/>
          </p:nvSpPr>
          <p:spPr>
            <a:xfrm>
              <a:off x="11274154" y="82825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30" name="tx55"/>
            <p:cNvSpPr/>
            <p:nvPr/>
          </p:nvSpPr>
          <p:spPr>
            <a:xfrm>
              <a:off x="11274154" y="739511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31" name="pl56"/>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7"/>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8"/>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9"/>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60"/>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61"/>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62"/>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tx63"/>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9" name="tx64"/>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40" name="tx65"/>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41" name="tx66"/>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2" name="tx67"/>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3" name="tx68"/>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4" name="tx69"/>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70"/>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6" name="tx71"/>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7"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8"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9" name="rc74"/>
            <p:cNvSpPr/>
            <p:nvPr/>
          </p:nvSpPr>
          <p:spPr>
            <a:xfrm>
              <a:off x="6522375" y="10217410"/>
              <a:ext cx="1051268" cy="182880"/>
            </a:xfrm>
            <a:prstGeom prst="rect">
              <a:avLst/>
            </a:prstGeom>
            <a:solidFill>
              <a:srgbClr val="FFFFFF">
                <a:alpha val="100000"/>
              </a:srgbClr>
            </a:solidFill>
          </p:spPr>
          <p:txBody>
            <a:bodyPr/>
            <a:lstStyle/>
            <a:p/>
          </p:txBody>
        </p:sp>
        <p:sp>
          <p:nvSpPr>
            <p:cNvPr id="550" name="rc75"/>
            <p:cNvSpPr/>
            <p:nvPr/>
          </p:nvSpPr>
          <p:spPr>
            <a:xfrm>
              <a:off x="6522375" y="10217410"/>
              <a:ext cx="182880" cy="182880"/>
            </a:xfrm>
            <a:prstGeom prst="rect">
              <a:avLst/>
            </a:prstGeom>
            <a:solidFill>
              <a:srgbClr val="FFFFFF">
                <a:alpha val="100000"/>
              </a:srgbClr>
            </a:solidFill>
          </p:spPr>
          <p:txBody>
            <a:bodyPr/>
            <a:lstStyle/>
            <a:p/>
          </p:txBody>
        </p:sp>
        <p:sp>
          <p:nvSpPr>
            <p:cNvPr id="551" name="pl76"/>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2" name="tx77"/>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3" name="rc78"/>
            <p:cNvSpPr/>
            <p:nvPr/>
          </p:nvSpPr>
          <p:spPr>
            <a:xfrm>
              <a:off x="7753643" y="10217410"/>
              <a:ext cx="4053749" cy="182880"/>
            </a:xfrm>
            <a:prstGeom prst="rect">
              <a:avLst/>
            </a:prstGeom>
            <a:solidFill>
              <a:srgbClr val="FFFFFF">
                <a:alpha val="100000"/>
              </a:srgbClr>
            </a:solidFill>
          </p:spPr>
          <p:txBody>
            <a:bodyPr/>
            <a:lstStyle/>
            <a:p/>
          </p:txBody>
        </p:sp>
        <p:sp>
          <p:nvSpPr>
            <p:cNvPr id="554" name="rc79"/>
            <p:cNvSpPr/>
            <p:nvPr/>
          </p:nvSpPr>
          <p:spPr>
            <a:xfrm>
              <a:off x="7753643" y="10217410"/>
              <a:ext cx="182879" cy="182880"/>
            </a:xfrm>
            <a:prstGeom prst="rect">
              <a:avLst/>
            </a:prstGeom>
            <a:solidFill>
              <a:srgbClr val="FFFFFF">
                <a:alpha val="100000"/>
              </a:srgbClr>
            </a:solidFill>
          </p:spPr>
          <p:txBody>
            <a:bodyPr/>
            <a:lstStyle/>
            <a:p/>
          </p:txBody>
        </p:sp>
        <p:sp>
          <p:nvSpPr>
            <p:cNvPr id="555" name="rc80"/>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6" name="rc81"/>
            <p:cNvSpPr/>
            <p:nvPr/>
          </p:nvSpPr>
          <p:spPr>
            <a:xfrm>
              <a:off x="8844883" y="10217410"/>
              <a:ext cx="182879" cy="182880"/>
            </a:xfrm>
            <a:prstGeom prst="rect">
              <a:avLst/>
            </a:prstGeom>
            <a:solidFill>
              <a:srgbClr val="FFFFFF">
                <a:alpha val="100000"/>
              </a:srgbClr>
            </a:solidFill>
          </p:spPr>
          <p:txBody>
            <a:bodyPr/>
            <a:lstStyle/>
            <a:p/>
          </p:txBody>
        </p:sp>
        <p:sp>
          <p:nvSpPr>
            <p:cNvPr id="557" name="rc82"/>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8" name="rc83"/>
            <p:cNvSpPr/>
            <p:nvPr/>
          </p:nvSpPr>
          <p:spPr>
            <a:xfrm>
              <a:off x="9770924" y="10217410"/>
              <a:ext cx="182879" cy="182880"/>
            </a:xfrm>
            <a:prstGeom prst="rect">
              <a:avLst/>
            </a:prstGeom>
            <a:solidFill>
              <a:srgbClr val="FFFFFF">
                <a:alpha val="100000"/>
              </a:srgbClr>
            </a:solidFill>
          </p:spPr>
          <p:txBody>
            <a:bodyPr/>
            <a:lstStyle/>
            <a:p/>
          </p:txBody>
        </p:sp>
        <p:sp>
          <p:nvSpPr>
            <p:cNvPr id="559" name="rc84"/>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60" name="rc85"/>
            <p:cNvSpPr/>
            <p:nvPr/>
          </p:nvSpPr>
          <p:spPr>
            <a:xfrm>
              <a:off x="10773165" y="10217410"/>
              <a:ext cx="182879" cy="182880"/>
            </a:xfrm>
            <a:prstGeom prst="rect">
              <a:avLst/>
            </a:prstGeom>
            <a:solidFill>
              <a:srgbClr val="FFFFFF">
                <a:alpha val="100000"/>
              </a:srgbClr>
            </a:solidFill>
          </p:spPr>
          <p:txBody>
            <a:bodyPr/>
            <a:lstStyle/>
            <a:p/>
          </p:txBody>
        </p:sp>
        <p:sp>
          <p:nvSpPr>
            <p:cNvPr id="561" name="rc86"/>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2" name="tx87"/>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3" name="tx88"/>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4" name="tx89"/>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5" name="tx90"/>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6" name="tx91"/>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7" name=""/>
          <p:cNvGrpSpPr/>
          <p:nvPr/>
        </p:nvGrpSpPr>
        <p:grpSpPr>
          <a:xfrm>
            <a:off x="12527280" y="6217920"/>
            <a:ext cx="5486400" cy="4297680"/>
            <a:chOff x="12527280" y="6217920"/>
            <a:chExt cx="5486400" cy="4297680"/>
          </a:xfrm>
        </p:grpSpPr>
        <p:sp>
          <p:nvSpPr>
            <p:cNvPr id="5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2" name="pl17"/>
            <p:cNvSpPr/>
            <p:nvPr/>
          </p:nvSpPr>
          <p:spPr>
            <a:xfrm>
              <a:off x="13325144" y="6689277"/>
              <a:ext cx="4510689" cy="153644"/>
            </a:xfrm>
            <a:custGeom>
              <a:avLst/>
              <a:pathLst>
                <a:path w="4510689" h="153644">
                  <a:moveTo>
                    <a:pt x="0" y="51214"/>
                  </a:moveTo>
                  <a:lnTo>
                    <a:pt x="180427" y="76822"/>
                  </a:lnTo>
                  <a:lnTo>
                    <a:pt x="360855" y="102429"/>
                  </a:lnTo>
                  <a:lnTo>
                    <a:pt x="541282" y="128037"/>
                  </a:lnTo>
                  <a:lnTo>
                    <a:pt x="721710" y="76822"/>
                  </a:lnTo>
                  <a:lnTo>
                    <a:pt x="902137" y="51214"/>
                  </a:lnTo>
                  <a:lnTo>
                    <a:pt x="1082565" y="76822"/>
                  </a:lnTo>
                  <a:lnTo>
                    <a:pt x="1262993" y="76822"/>
                  </a:lnTo>
                  <a:lnTo>
                    <a:pt x="1443420" y="76822"/>
                  </a:lnTo>
                  <a:lnTo>
                    <a:pt x="1623848" y="76822"/>
                  </a:lnTo>
                  <a:lnTo>
                    <a:pt x="1804275" y="76822"/>
                  </a:lnTo>
                  <a:lnTo>
                    <a:pt x="1984703" y="76822"/>
                  </a:lnTo>
                  <a:lnTo>
                    <a:pt x="2165131" y="76822"/>
                  </a:lnTo>
                  <a:lnTo>
                    <a:pt x="2345558" y="76822"/>
                  </a:lnTo>
                  <a:lnTo>
                    <a:pt x="2525986" y="153644"/>
                  </a:lnTo>
                  <a:lnTo>
                    <a:pt x="2706413" y="128037"/>
                  </a:lnTo>
                  <a:lnTo>
                    <a:pt x="2886841" y="51214"/>
                  </a:lnTo>
                  <a:lnTo>
                    <a:pt x="3067268" y="51214"/>
                  </a:lnTo>
                  <a:lnTo>
                    <a:pt x="3247696" y="0"/>
                  </a:lnTo>
                  <a:lnTo>
                    <a:pt x="3428124" y="25607"/>
                  </a:lnTo>
                  <a:lnTo>
                    <a:pt x="3608551" y="76822"/>
                  </a:lnTo>
                  <a:lnTo>
                    <a:pt x="3788979" y="51214"/>
                  </a:lnTo>
                  <a:lnTo>
                    <a:pt x="3969406" y="51214"/>
                  </a:lnTo>
                  <a:lnTo>
                    <a:pt x="4149834" y="51214"/>
                  </a:lnTo>
                  <a:lnTo>
                    <a:pt x="4330262" y="51214"/>
                  </a:lnTo>
                  <a:lnTo>
                    <a:pt x="4510689" y="76822"/>
                  </a:lnTo>
                </a:path>
              </a:pathLst>
            </a:custGeom>
            <a:ln w="32521" cap="flat">
              <a:solidFill>
                <a:srgbClr val="5EB0E8">
                  <a:alpha val="100000"/>
                </a:srgbClr>
              </a:solidFill>
              <a:prstDash val="solid"/>
              <a:round/>
            </a:ln>
          </p:spPr>
          <p:txBody>
            <a:bodyPr/>
            <a:lstStyle/>
            <a:p/>
          </p:txBody>
        </p:sp>
        <p:sp>
          <p:nvSpPr>
            <p:cNvPr id="583" name="pl18"/>
            <p:cNvSpPr/>
            <p:nvPr/>
          </p:nvSpPr>
          <p:spPr>
            <a:xfrm>
              <a:off x="14227282" y="6663670"/>
              <a:ext cx="3608551" cy="384112"/>
            </a:xfrm>
            <a:custGeom>
              <a:avLst/>
              <a:pathLst>
                <a:path w="3608551" h="384112">
                  <a:moveTo>
                    <a:pt x="0" y="204859"/>
                  </a:moveTo>
                  <a:lnTo>
                    <a:pt x="180427" y="230467"/>
                  </a:lnTo>
                  <a:lnTo>
                    <a:pt x="360855" y="179252"/>
                  </a:lnTo>
                  <a:lnTo>
                    <a:pt x="541282" y="153644"/>
                  </a:lnTo>
                  <a:lnTo>
                    <a:pt x="721710" y="102429"/>
                  </a:lnTo>
                  <a:lnTo>
                    <a:pt x="902137" y="102429"/>
                  </a:lnTo>
                  <a:lnTo>
                    <a:pt x="1082565" y="102429"/>
                  </a:lnTo>
                  <a:lnTo>
                    <a:pt x="1262993" y="0"/>
                  </a:lnTo>
                  <a:lnTo>
                    <a:pt x="1443420" y="0"/>
                  </a:lnTo>
                  <a:lnTo>
                    <a:pt x="1623848" y="0"/>
                  </a:lnTo>
                  <a:lnTo>
                    <a:pt x="1804275" y="0"/>
                  </a:lnTo>
                  <a:lnTo>
                    <a:pt x="1984703" y="0"/>
                  </a:lnTo>
                  <a:lnTo>
                    <a:pt x="2165131" y="0"/>
                  </a:lnTo>
                  <a:lnTo>
                    <a:pt x="2345558" y="281682"/>
                  </a:lnTo>
                  <a:lnTo>
                    <a:pt x="2525986" y="307289"/>
                  </a:lnTo>
                  <a:lnTo>
                    <a:pt x="2706413" y="384112"/>
                  </a:lnTo>
                  <a:lnTo>
                    <a:pt x="2886841" y="25607"/>
                  </a:lnTo>
                  <a:lnTo>
                    <a:pt x="3067268" y="76822"/>
                  </a:lnTo>
                  <a:lnTo>
                    <a:pt x="3247696" y="102429"/>
                  </a:lnTo>
                  <a:lnTo>
                    <a:pt x="3428124" y="153644"/>
                  </a:lnTo>
                  <a:lnTo>
                    <a:pt x="3608551" y="384112"/>
                  </a:lnTo>
                </a:path>
              </a:pathLst>
            </a:custGeom>
            <a:ln w="32521" cap="flat">
              <a:solidFill>
                <a:srgbClr val="00A173">
                  <a:alpha val="100000"/>
                </a:srgbClr>
              </a:solidFill>
              <a:prstDash val="solid"/>
              <a:round/>
            </a:ln>
          </p:spPr>
          <p:txBody>
            <a:bodyPr/>
            <a:lstStyle/>
            <a:p/>
          </p:txBody>
        </p:sp>
        <p:sp>
          <p:nvSpPr>
            <p:cNvPr id="5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9" name="rc84"/>
            <p:cNvSpPr/>
            <p:nvPr/>
          </p:nvSpPr>
          <p:spPr>
            <a:xfrm>
              <a:off x="14005791" y="9941072"/>
              <a:ext cx="3149396" cy="504938"/>
            </a:xfrm>
            <a:prstGeom prst="rect">
              <a:avLst/>
            </a:prstGeom>
            <a:solidFill>
              <a:srgbClr val="FFFFFF">
                <a:alpha val="100000"/>
              </a:srgbClr>
            </a:solidFill>
          </p:spPr>
          <p:txBody>
            <a:bodyPr/>
            <a:lstStyle/>
            <a:p/>
          </p:txBody>
        </p:sp>
        <p:sp>
          <p:nvSpPr>
            <p:cNvPr id="6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5" name=""/>
          <p:cNvGrpSpPr/>
          <p:nvPr/>
        </p:nvGrpSpPr>
        <p:grpSpPr>
          <a:xfrm>
            <a:off x="594360" y="6217920"/>
            <a:ext cx="5562295" cy="4108319"/>
            <a:chOff x="594360" y="6217920"/>
            <a:chExt cx="5562295" cy="4108319"/>
          </a:xfrm>
        </p:grpSpPr>
        <p:sp>
          <p:nvSpPr>
            <p:cNvPr id="65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7" name="rc4"/>
            <p:cNvSpPr/>
            <p:nvPr/>
          </p:nvSpPr>
          <p:spPr>
            <a:xfrm>
              <a:off x="2491647"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8" name="rc5"/>
            <p:cNvSpPr/>
            <p:nvPr/>
          </p:nvSpPr>
          <p:spPr>
            <a:xfrm>
              <a:off x="2519884"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59" name="rc6"/>
            <p:cNvSpPr/>
            <p:nvPr/>
          </p:nvSpPr>
          <p:spPr>
            <a:xfrm>
              <a:off x="2802249"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0" name="rc7"/>
            <p:cNvSpPr/>
            <p:nvPr/>
          </p:nvSpPr>
          <p:spPr>
            <a:xfrm>
              <a:off x="3084614"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1" name="rc8"/>
            <p:cNvSpPr/>
            <p:nvPr/>
          </p:nvSpPr>
          <p:spPr>
            <a:xfrm>
              <a:off x="3366979" y="6544587"/>
              <a:ext cx="282365" cy="282365"/>
            </a:xfrm>
            <a:prstGeom prst="rect">
              <a:avLst/>
            </a:prstGeom>
            <a:solidFill>
              <a:srgbClr val="FC7B5B">
                <a:alpha val="100000"/>
              </a:srgbClr>
            </a:solidFill>
            <a:ln w="5420" cap="flat">
              <a:solidFill>
                <a:srgbClr val="FFFFFF">
                  <a:alpha val="100000"/>
                </a:srgbClr>
              </a:solidFill>
              <a:prstDash val="solid"/>
              <a:miter/>
            </a:ln>
          </p:spPr>
          <p:txBody>
            <a:bodyPr/>
            <a:lstStyle/>
            <a:p/>
          </p:txBody>
        </p:sp>
        <p:sp>
          <p:nvSpPr>
            <p:cNvPr id="662" name="rc9"/>
            <p:cNvSpPr/>
            <p:nvPr/>
          </p:nvSpPr>
          <p:spPr>
            <a:xfrm>
              <a:off x="3649344" y="6544587"/>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3" name="rc10"/>
            <p:cNvSpPr/>
            <p:nvPr/>
          </p:nvSpPr>
          <p:spPr>
            <a:xfrm>
              <a:off x="3931709"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64" name="rc11"/>
            <p:cNvSpPr/>
            <p:nvPr/>
          </p:nvSpPr>
          <p:spPr>
            <a:xfrm>
              <a:off x="4214074" y="6544587"/>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5" name="rc12"/>
            <p:cNvSpPr/>
            <p:nvPr/>
          </p:nvSpPr>
          <p:spPr>
            <a:xfrm>
              <a:off x="4496439"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66" name="rc13"/>
            <p:cNvSpPr/>
            <p:nvPr/>
          </p:nvSpPr>
          <p:spPr>
            <a:xfrm>
              <a:off x="4778805" y="6544587"/>
              <a:ext cx="282365" cy="282365"/>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67" name="rc14"/>
            <p:cNvSpPr/>
            <p:nvPr/>
          </p:nvSpPr>
          <p:spPr>
            <a:xfrm>
              <a:off x="5061170" y="6544587"/>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8" name="rc15"/>
            <p:cNvSpPr/>
            <p:nvPr/>
          </p:nvSpPr>
          <p:spPr>
            <a:xfrm>
              <a:off x="5343535" y="6544587"/>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669" name="rc16"/>
            <p:cNvSpPr/>
            <p:nvPr/>
          </p:nvSpPr>
          <p:spPr>
            <a:xfrm>
              <a:off x="5625900"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70" name="rc17"/>
            <p:cNvSpPr/>
            <p:nvPr/>
          </p:nvSpPr>
          <p:spPr>
            <a:xfrm>
              <a:off x="2519884"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1" name="rc18"/>
            <p:cNvSpPr/>
            <p:nvPr/>
          </p:nvSpPr>
          <p:spPr>
            <a:xfrm>
              <a:off x="2802249"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2" name="rc19"/>
            <p:cNvSpPr/>
            <p:nvPr/>
          </p:nvSpPr>
          <p:spPr>
            <a:xfrm>
              <a:off x="3084614"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3" name="rc20"/>
            <p:cNvSpPr/>
            <p:nvPr/>
          </p:nvSpPr>
          <p:spPr>
            <a:xfrm>
              <a:off x="3366979"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4" name="rc21"/>
            <p:cNvSpPr/>
            <p:nvPr/>
          </p:nvSpPr>
          <p:spPr>
            <a:xfrm>
              <a:off x="3649344"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5" name="rc22"/>
            <p:cNvSpPr/>
            <p:nvPr/>
          </p:nvSpPr>
          <p:spPr>
            <a:xfrm>
              <a:off x="3931709" y="682695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76" name="rc23"/>
            <p:cNvSpPr/>
            <p:nvPr/>
          </p:nvSpPr>
          <p:spPr>
            <a:xfrm>
              <a:off x="4214074" y="6826953"/>
              <a:ext cx="282365" cy="282365"/>
            </a:xfrm>
            <a:prstGeom prst="rect">
              <a:avLst/>
            </a:prstGeom>
            <a:solidFill>
              <a:srgbClr val="FCBEA6">
                <a:alpha val="100000"/>
              </a:srgbClr>
            </a:solidFill>
            <a:ln w="5420" cap="flat">
              <a:solidFill>
                <a:srgbClr val="FFFFFF">
                  <a:alpha val="100000"/>
                </a:srgbClr>
              </a:solidFill>
              <a:prstDash val="solid"/>
              <a:miter/>
            </a:ln>
          </p:spPr>
          <p:txBody>
            <a:bodyPr/>
            <a:lstStyle/>
            <a:p/>
          </p:txBody>
        </p:sp>
        <p:sp>
          <p:nvSpPr>
            <p:cNvPr id="677" name="rc24"/>
            <p:cNvSpPr/>
            <p:nvPr/>
          </p:nvSpPr>
          <p:spPr>
            <a:xfrm>
              <a:off x="4496439"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8" name="rc25"/>
            <p:cNvSpPr/>
            <p:nvPr/>
          </p:nvSpPr>
          <p:spPr>
            <a:xfrm>
              <a:off x="4778805"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9" name="rc26"/>
            <p:cNvSpPr/>
            <p:nvPr/>
          </p:nvSpPr>
          <p:spPr>
            <a:xfrm>
              <a:off x="5061170" y="682695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0" name="rc27"/>
            <p:cNvSpPr/>
            <p:nvPr/>
          </p:nvSpPr>
          <p:spPr>
            <a:xfrm>
              <a:off x="5343535" y="6826953"/>
              <a:ext cx="282365" cy="282365"/>
            </a:xfrm>
            <a:prstGeom prst="rect">
              <a:avLst/>
            </a:prstGeom>
            <a:solidFill>
              <a:srgbClr val="FB7151">
                <a:alpha val="100000"/>
              </a:srgbClr>
            </a:solidFill>
            <a:ln w="5420" cap="flat">
              <a:solidFill>
                <a:srgbClr val="FFFFFF">
                  <a:alpha val="100000"/>
                </a:srgbClr>
              </a:solidFill>
              <a:prstDash val="solid"/>
              <a:miter/>
            </a:ln>
          </p:spPr>
          <p:txBody>
            <a:bodyPr/>
            <a:lstStyle/>
            <a:p/>
          </p:txBody>
        </p:sp>
        <p:sp>
          <p:nvSpPr>
            <p:cNvPr id="681" name="rc28"/>
            <p:cNvSpPr/>
            <p:nvPr/>
          </p:nvSpPr>
          <p:spPr>
            <a:xfrm>
              <a:off x="5625900" y="6826953"/>
              <a:ext cx="282365" cy="282365"/>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82" name="rc29"/>
            <p:cNvSpPr/>
            <p:nvPr/>
          </p:nvSpPr>
          <p:spPr>
            <a:xfrm>
              <a:off x="2519884"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3" name="rc30"/>
            <p:cNvSpPr/>
            <p:nvPr/>
          </p:nvSpPr>
          <p:spPr>
            <a:xfrm>
              <a:off x="280224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31"/>
            <p:cNvSpPr/>
            <p:nvPr/>
          </p:nvSpPr>
          <p:spPr>
            <a:xfrm>
              <a:off x="3084614"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5" name="rc32"/>
            <p:cNvSpPr/>
            <p:nvPr/>
          </p:nvSpPr>
          <p:spPr>
            <a:xfrm>
              <a:off x="3366979" y="7109318"/>
              <a:ext cx="282365" cy="282365"/>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86" name="rc33"/>
            <p:cNvSpPr/>
            <p:nvPr/>
          </p:nvSpPr>
          <p:spPr>
            <a:xfrm>
              <a:off x="3649344"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7" name="rc34"/>
            <p:cNvSpPr/>
            <p:nvPr/>
          </p:nvSpPr>
          <p:spPr>
            <a:xfrm>
              <a:off x="3931709"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8" name="rc35"/>
            <p:cNvSpPr/>
            <p:nvPr/>
          </p:nvSpPr>
          <p:spPr>
            <a:xfrm>
              <a:off x="4214074"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9" name="rc36"/>
            <p:cNvSpPr/>
            <p:nvPr/>
          </p:nvSpPr>
          <p:spPr>
            <a:xfrm>
              <a:off x="4496439"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0" name="rc37"/>
            <p:cNvSpPr/>
            <p:nvPr/>
          </p:nvSpPr>
          <p:spPr>
            <a:xfrm>
              <a:off x="4778805" y="710931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91" name="rc38"/>
            <p:cNvSpPr/>
            <p:nvPr/>
          </p:nvSpPr>
          <p:spPr>
            <a:xfrm>
              <a:off x="506117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39"/>
            <p:cNvSpPr/>
            <p:nvPr/>
          </p:nvSpPr>
          <p:spPr>
            <a:xfrm>
              <a:off x="5343535" y="7109318"/>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93" name="rc40"/>
            <p:cNvSpPr/>
            <p:nvPr/>
          </p:nvSpPr>
          <p:spPr>
            <a:xfrm>
              <a:off x="5625900" y="7109318"/>
              <a:ext cx="282365" cy="282365"/>
            </a:xfrm>
            <a:prstGeom prst="rect">
              <a:avLst/>
            </a:prstGeom>
            <a:solidFill>
              <a:srgbClr val="E63328">
                <a:alpha val="100000"/>
              </a:srgbClr>
            </a:solidFill>
            <a:ln w="5420" cap="flat">
              <a:solidFill>
                <a:srgbClr val="FFFFFF">
                  <a:alpha val="100000"/>
                </a:srgbClr>
              </a:solidFill>
              <a:prstDash val="solid"/>
              <a:miter/>
            </a:ln>
          </p:spPr>
          <p:txBody>
            <a:bodyPr/>
            <a:lstStyle/>
            <a:p/>
          </p:txBody>
        </p:sp>
        <p:sp>
          <p:nvSpPr>
            <p:cNvPr id="694" name="rc41"/>
            <p:cNvSpPr/>
            <p:nvPr/>
          </p:nvSpPr>
          <p:spPr>
            <a:xfrm>
              <a:off x="2519884"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5" name="rc42"/>
            <p:cNvSpPr/>
            <p:nvPr/>
          </p:nvSpPr>
          <p:spPr>
            <a:xfrm>
              <a:off x="280224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43"/>
            <p:cNvSpPr/>
            <p:nvPr/>
          </p:nvSpPr>
          <p:spPr>
            <a:xfrm>
              <a:off x="308461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7" name="rc44"/>
            <p:cNvSpPr/>
            <p:nvPr/>
          </p:nvSpPr>
          <p:spPr>
            <a:xfrm>
              <a:off x="3366979"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98" name="rc45"/>
            <p:cNvSpPr/>
            <p:nvPr/>
          </p:nvSpPr>
          <p:spPr>
            <a:xfrm>
              <a:off x="364934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46"/>
            <p:cNvSpPr/>
            <p:nvPr/>
          </p:nvSpPr>
          <p:spPr>
            <a:xfrm>
              <a:off x="3931709"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0" name="rc47"/>
            <p:cNvSpPr/>
            <p:nvPr/>
          </p:nvSpPr>
          <p:spPr>
            <a:xfrm>
              <a:off x="4214074"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1" name="rc48"/>
            <p:cNvSpPr/>
            <p:nvPr/>
          </p:nvSpPr>
          <p:spPr>
            <a:xfrm>
              <a:off x="4496439"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2" name="rc49"/>
            <p:cNvSpPr/>
            <p:nvPr/>
          </p:nvSpPr>
          <p:spPr>
            <a:xfrm>
              <a:off x="4778805" y="7391683"/>
              <a:ext cx="282365" cy="282365"/>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703" name="rc50"/>
            <p:cNvSpPr/>
            <p:nvPr/>
          </p:nvSpPr>
          <p:spPr>
            <a:xfrm>
              <a:off x="5061170" y="7391683"/>
              <a:ext cx="282365" cy="282365"/>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704" name="rc51"/>
            <p:cNvSpPr/>
            <p:nvPr/>
          </p:nvSpPr>
          <p:spPr>
            <a:xfrm>
              <a:off x="5343535" y="739168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05" name="rc52"/>
            <p:cNvSpPr/>
            <p:nvPr/>
          </p:nvSpPr>
          <p:spPr>
            <a:xfrm>
              <a:off x="5625900" y="7391683"/>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06" name="rc53"/>
            <p:cNvSpPr/>
            <p:nvPr/>
          </p:nvSpPr>
          <p:spPr>
            <a:xfrm>
              <a:off x="2519884"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07" name="rc54"/>
            <p:cNvSpPr/>
            <p:nvPr/>
          </p:nvSpPr>
          <p:spPr>
            <a:xfrm>
              <a:off x="2802249" y="767404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08" name="rc55"/>
            <p:cNvSpPr/>
            <p:nvPr/>
          </p:nvSpPr>
          <p:spPr>
            <a:xfrm>
              <a:off x="3084614"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9" name="rc56"/>
            <p:cNvSpPr/>
            <p:nvPr/>
          </p:nvSpPr>
          <p:spPr>
            <a:xfrm>
              <a:off x="3366979" y="767404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710" name="rc57"/>
            <p:cNvSpPr/>
            <p:nvPr/>
          </p:nvSpPr>
          <p:spPr>
            <a:xfrm>
              <a:off x="3649344"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1" name="rc58"/>
            <p:cNvSpPr/>
            <p:nvPr/>
          </p:nvSpPr>
          <p:spPr>
            <a:xfrm>
              <a:off x="3931709"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2" name="rc59"/>
            <p:cNvSpPr/>
            <p:nvPr/>
          </p:nvSpPr>
          <p:spPr>
            <a:xfrm>
              <a:off x="4214074"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3" name="rc60"/>
            <p:cNvSpPr/>
            <p:nvPr/>
          </p:nvSpPr>
          <p:spPr>
            <a:xfrm>
              <a:off x="4496439" y="767404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14" name="rc61"/>
            <p:cNvSpPr/>
            <p:nvPr/>
          </p:nvSpPr>
          <p:spPr>
            <a:xfrm>
              <a:off x="4778805"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5" name="rc62"/>
            <p:cNvSpPr/>
            <p:nvPr/>
          </p:nvSpPr>
          <p:spPr>
            <a:xfrm>
              <a:off x="506117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63"/>
            <p:cNvSpPr/>
            <p:nvPr/>
          </p:nvSpPr>
          <p:spPr>
            <a:xfrm>
              <a:off x="5343535" y="767404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17" name="rc64"/>
            <p:cNvSpPr/>
            <p:nvPr/>
          </p:nvSpPr>
          <p:spPr>
            <a:xfrm>
              <a:off x="5625900" y="767404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718" name="rc65"/>
            <p:cNvSpPr/>
            <p:nvPr/>
          </p:nvSpPr>
          <p:spPr>
            <a:xfrm>
              <a:off x="2519884"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9" name="rc66"/>
            <p:cNvSpPr/>
            <p:nvPr/>
          </p:nvSpPr>
          <p:spPr>
            <a:xfrm>
              <a:off x="2802249" y="795641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20" name="rc67"/>
            <p:cNvSpPr/>
            <p:nvPr/>
          </p:nvSpPr>
          <p:spPr>
            <a:xfrm>
              <a:off x="308461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68"/>
            <p:cNvSpPr/>
            <p:nvPr/>
          </p:nvSpPr>
          <p:spPr>
            <a:xfrm>
              <a:off x="3366979" y="795641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22" name="rc69"/>
            <p:cNvSpPr/>
            <p:nvPr/>
          </p:nvSpPr>
          <p:spPr>
            <a:xfrm>
              <a:off x="364934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70"/>
            <p:cNvSpPr/>
            <p:nvPr/>
          </p:nvSpPr>
          <p:spPr>
            <a:xfrm>
              <a:off x="3931709"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24" name="rc71"/>
            <p:cNvSpPr/>
            <p:nvPr/>
          </p:nvSpPr>
          <p:spPr>
            <a:xfrm>
              <a:off x="4214074"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25" name="rc72"/>
            <p:cNvSpPr/>
            <p:nvPr/>
          </p:nvSpPr>
          <p:spPr>
            <a:xfrm>
              <a:off x="4496439" y="795641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26" name="rc73"/>
            <p:cNvSpPr/>
            <p:nvPr/>
          </p:nvSpPr>
          <p:spPr>
            <a:xfrm>
              <a:off x="4778805" y="7956413"/>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727" name="rc74"/>
            <p:cNvSpPr/>
            <p:nvPr/>
          </p:nvSpPr>
          <p:spPr>
            <a:xfrm>
              <a:off x="5061170" y="795641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28" name="rc75"/>
            <p:cNvSpPr/>
            <p:nvPr/>
          </p:nvSpPr>
          <p:spPr>
            <a:xfrm>
              <a:off x="5343535" y="795641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29" name="rc76"/>
            <p:cNvSpPr/>
            <p:nvPr/>
          </p:nvSpPr>
          <p:spPr>
            <a:xfrm>
              <a:off x="5625900" y="795641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30" name="rc77"/>
            <p:cNvSpPr/>
            <p:nvPr/>
          </p:nvSpPr>
          <p:spPr>
            <a:xfrm>
              <a:off x="2519884"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31" name="rc78"/>
            <p:cNvSpPr/>
            <p:nvPr/>
          </p:nvSpPr>
          <p:spPr>
            <a:xfrm>
              <a:off x="2802249"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2" name="rc79"/>
            <p:cNvSpPr/>
            <p:nvPr/>
          </p:nvSpPr>
          <p:spPr>
            <a:xfrm>
              <a:off x="3084614" y="823877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33" name="rc80"/>
            <p:cNvSpPr/>
            <p:nvPr/>
          </p:nvSpPr>
          <p:spPr>
            <a:xfrm>
              <a:off x="3366979"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4" name="rc81"/>
            <p:cNvSpPr/>
            <p:nvPr/>
          </p:nvSpPr>
          <p:spPr>
            <a:xfrm>
              <a:off x="364934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82"/>
            <p:cNvSpPr/>
            <p:nvPr/>
          </p:nvSpPr>
          <p:spPr>
            <a:xfrm>
              <a:off x="39317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83"/>
            <p:cNvSpPr/>
            <p:nvPr/>
          </p:nvSpPr>
          <p:spPr>
            <a:xfrm>
              <a:off x="421407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84"/>
            <p:cNvSpPr/>
            <p:nvPr/>
          </p:nvSpPr>
          <p:spPr>
            <a:xfrm>
              <a:off x="4496439" y="823877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38" name="rc85"/>
            <p:cNvSpPr/>
            <p:nvPr/>
          </p:nvSpPr>
          <p:spPr>
            <a:xfrm>
              <a:off x="4778805"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9" name="rc86"/>
            <p:cNvSpPr/>
            <p:nvPr/>
          </p:nvSpPr>
          <p:spPr>
            <a:xfrm>
              <a:off x="5061170"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0" name="rc87"/>
            <p:cNvSpPr/>
            <p:nvPr/>
          </p:nvSpPr>
          <p:spPr>
            <a:xfrm>
              <a:off x="5343535" y="823877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41" name="rc88"/>
            <p:cNvSpPr/>
            <p:nvPr/>
          </p:nvSpPr>
          <p:spPr>
            <a:xfrm>
              <a:off x="5625900" y="823877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42" name="rc89"/>
            <p:cNvSpPr/>
            <p:nvPr/>
          </p:nvSpPr>
          <p:spPr>
            <a:xfrm>
              <a:off x="2519884"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43" name="rc90"/>
            <p:cNvSpPr/>
            <p:nvPr/>
          </p:nvSpPr>
          <p:spPr>
            <a:xfrm>
              <a:off x="2802249"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4" name="rc91"/>
            <p:cNvSpPr/>
            <p:nvPr/>
          </p:nvSpPr>
          <p:spPr>
            <a:xfrm>
              <a:off x="3084614"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45" name="rc92"/>
            <p:cNvSpPr/>
            <p:nvPr/>
          </p:nvSpPr>
          <p:spPr>
            <a:xfrm>
              <a:off x="3366979"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46" name="rc93"/>
            <p:cNvSpPr/>
            <p:nvPr/>
          </p:nvSpPr>
          <p:spPr>
            <a:xfrm>
              <a:off x="3649344" y="852114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747" name="rc94"/>
            <p:cNvSpPr/>
            <p:nvPr/>
          </p:nvSpPr>
          <p:spPr>
            <a:xfrm>
              <a:off x="3931709"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8" name="rc95"/>
            <p:cNvSpPr/>
            <p:nvPr/>
          </p:nvSpPr>
          <p:spPr>
            <a:xfrm>
              <a:off x="4214074"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49" name="rc96"/>
            <p:cNvSpPr/>
            <p:nvPr/>
          </p:nvSpPr>
          <p:spPr>
            <a:xfrm>
              <a:off x="4496439" y="852114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50" name="rc97"/>
            <p:cNvSpPr/>
            <p:nvPr/>
          </p:nvSpPr>
          <p:spPr>
            <a:xfrm>
              <a:off x="4778805"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1" name="rc98"/>
            <p:cNvSpPr/>
            <p:nvPr/>
          </p:nvSpPr>
          <p:spPr>
            <a:xfrm>
              <a:off x="5061170" y="852114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52" name="rc99"/>
            <p:cNvSpPr/>
            <p:nvPr/>
          </p:nvSpPr>
          <p:spPr>
            <a:xfrm>
              <a:off x="5343535"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3" name="rc100"/>
            <p:cNvSpPr/>
            <p:nvPr/>
          </p:nvSpPr>
          <p:spPr>
            <a:xfrm>
              <a:off x="5625900"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54" name="rc101"/>
            <p:cNvSpPr/>
            <p:nvPr/>
          </p:nvSpPr>
          <p:spPr>
            <a:xfrm>
              <a:off x="2519884" y="880350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55" name="rc102"/>
            <p:cNvSpPr/>
            <p:nvPr/>
          </p:nvSpPr>
          <p:spPr>
            <a:xfrm>
              <a:off x="2802249"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56" name="rc103"/>
            <p:cNvSpPr/>
            <p:nvPr/>
          </p:nvSpPr>
          <p:spPr>
            <a:xfrm>
              <a:off x="3084614" y="8803508"/>
              <a:ext cx="282365" cy="282365"/>
            </a:xfrm>
            <a:prstGeom prst="rect">
              <a:avLst/>
            </a:prstGeom>
            <a:solidFill>
              <a:srgbClr val="FCBEA6">
                <a:alpha val="100000"/>
              </a:srgbClr>
            </a:solidFill>
            <a:ln w="5420" cap="flat">
              <a:solidFill>
                <a:srgbClr val="FFFFFF">
                  <a:alpha val="100000"/>
                </a:srgbClr>
              </a:solidFill>
              <a:prstDash val="solid"/>
              <a:miter/>
            </a:ln>
          </p:spPr>
          <p:txBody>
            <a:bodyPr/>
            <a:lstStyle/>
            <a:p/>
          </p:txBody>
        </p:sp>
        <p:sp>
          <p:nvSpPr>
            <p:cNvPr id="757" name="rc104"/>
            <p:cNvSpPr/>
            <p:nvPr/>
          </p:nvSpPr>
          <p:spPr>
            <a:xfrm>
              <a:off x="3366979" y="8803508"/>
              <a:ext cx="282365" cy="282365"/>
            </a:xfrm>
            <a:prstGeom prst="rect">
              <a:avLst/>
            </a:prstGeom>
            <a:solidFill>
              <a:srgbClr val="FB7151">
                <a:alpha val="100000"/>
              </a:srgbClr>
            </a:solidFill>
            <a:ln w="5420" cap="flat">
              <a:solidFill>
                <a:srgbClr val="FFFFFF">
                  <a:alpha val="100000"/>
                </a:srgbClr>
              </a:solidFill>
              <a:prstDash val="solid"/>
              <a:miter/>
            </a:ln>
          </p:spPr>
          <p:txBody>
            <a:bodyPr/>
            <a:lstStyle/>
            <a:p/>
          </p:txBody>
        </p:sp>
        <p:sp>
          <p:nvSpPr>
            <p:cNvPr id="758" name="rc105"/>
            <p:cNvSpPr/>
            <p:nvPr/>
          </p:nvSpPr>
          <p:spPr>
            <a:xfrm>
              <a:off x="3649344" y="8803508"/>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59" name="rc106"/>
            <p:cNvSpPr/>
            <p:nvPr/>
          </p:nvSpPr>
          <p:spPr>
            <a:xfrm>
              <a:off x="3931709"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60" name="rc107"/>
            <p:cNvSpPr/>
            <p:nvPr/>
          </p:nvSpPr>
          <p:spPr>
            <a:xfrm>
              <a:off x="4214074" y="880350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61" name="rc108"/>
            <p:cNvSpPr/>
            <p:nvPr/>
          </p:nvSpPr>
          <p:spPr>
            <a:xfrm>
              <a:off x="4496439"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62" name="rc109"/>
            <p:cNvSpPr/>
            <p:nvPr/>
          </p:nvSpPr>
          <p:spPr>
            <a:xfrm>
              <a:off x="4778805" y="880350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63" name="rc110"/>
            <p:cNvSpPr/>
            <p:nvPr/>
          </p:nvSpPr>
          <p:spPr>
            <a:xfrm>
              <a:off x="5061170" y="880350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64" name="rc111"/>
            <p:cNvSpPr/>
            <p:nvPr/>
          </p:nvSpPr>
          <p:spPr>
            <a:xfrm>
              <a:off x="5343535" y="880350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765" name="rc112"/>
            <p:cNvSpPr/>
            <p:nvPr/>
          </p:nvSpPr>
          <p:spPr>
            <a:xfrm>
              <a:off x="562590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66" name="tx113"/>
            <p:cNvSpPr/>
            <p:nvPr/>
          </p:nvSpPr>
          <p:spPr>
            <a:xfrm>
              <a:off x="1872978"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7" name="tx114"/>
            <p:cNvSpPr/>
            <p:nvPr/>
          </p:nvSpPr>
          <p:spPr>
            <a:xfrm>
              <a:off x="814513" y="8605920"/>
              <a:ext cx="151581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W.P.KUALA LUMPUR</a:t>
              </a:r>
            </a:p>
          </p:txBody>
        </p:sp>
        <p:sp>
          <p:nvSpPr>
            <p:cNvPr id="768" name="tx115"/>
            <p:cNvSpPr/>
            <p:nvPr/>
          </p:nvSpPr>
          <p:spPr>
            <a:xfrm>
              <a:off x="1568178" y="8321694"/>
              <a:ext cx="7621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SARAWAK</a:t>
              </a:r>
            </a:p>
          </p:txBody>
        </p:sp>
        <p:sp>
          <p:nvSpPr>
            <p:cNvPr id="769" name="tx116"/>
            <p:cNvSpPr/>
            <p:nvPr/>
          </p:nvSpPr>
          <p:spPr>
            <a:xfrm>
              <a:off x="1254970" y="8039329"/>
              <a:ext cx="10753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TERENGGANU</a:t>
              </a:r>
            </a:p>
          </p:txBody>
        </p:sp>
        <p:sp>
          <p:nvSpPr>
            <p:cNvPr id="770" name="tx117"/>
            <p:cNvSpPr/>
            <p:nvPr/>
          </p:nvSpPr>
          <p:spPr>
            <a:xfrm>
              <a:off x="1813670" y="7760685"/>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PERAK</a:t>
              </a:r>
            </a:p>
          </p:txBody>
        </p:sp>
        <p:sp>
          <p:nvSpPr>
            <p:cNvPr id="771" name="tx118"/>
            <p:cNvSpPr/>
            <p:nvPr/>
          </p:nvSpPr>
          <p:spPr>
            <a:xfrm>
              <a:off x="1525762" y="7478320"/>
              <a:ext cx="8045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KELANTAN</a:t>
              </a:r>
            </a:p>
          </p:txBody>
        </p:sp>
        <p:sp>
          <p:nvSpPr>
            <p:cNvPr id="772" name="tx119"/>
            <p:cNvSpPr/>
            <p:nvPr/>
          </p:nvSpPr>
          <p:spPr>
            <a:xfrm>
              <a:off x="1686720" y="7192234"/>
              <a:ext cx="6436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PAHANG</a:t>
              </a:r>
            </a:p>
          </p:txBody>
        </p:sp>
        <p:sp>
          <p:nvSpPr>
            <p:cNvPr id="773" name="tx120"/>
            <p:cNvSpPr/>
            <p:nvPr/>
          </p:nvSpPr>
          <p:spPr>
            <a:xfrm>
              <a:off x="1796927" y="6909794"/>
              <a:ext cx="5334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JOHOR</a:t>
              </a:r>
            </a:p>
          </p:txBody>
        </p:sp>
        <p:sp>
          <p:nvSpPr>
            <p:cNvPr id="774" name="tx121"/>
            <p:cNvSpPr/>
            <p:nvPr/>
          </p:nvSpPr>
          <p:spPr>
            <a:xfrm>
              <a:off x="1483421" y="6627429"/>
              <a:ext cx="8469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SELANGOR</a:t>
              </a:r>
            </a:p>
          </p:txBody>
        </p:sp>
        <p:sp>
          <p:nvSpPr>
            <p:cNvPr id="775" name="tx122"/>
            <p:cNvSpPr/>
            <p:nvPr/>
          </p:nvSpPr>
          <p:spPr>
            <a:xfrm rot="-2700000">
              <a:off x="22214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6" name="tx123"/>
            <p:cNvSpPr/>
            <p:nvPr/>
          </p:nvSpPr>
          <p:spPr>
            <a:xfrm rot="-2700000">
              <a:off x="25037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7" name="tx124"/>
            <p:cNvSpPr/>
            <p:nvPr/>
          </p:nvSpPr>
          <p:spPr>
            <a:xfrm rot="-2700000">
              <a:off x="27861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8" name="tx125"/>
            <p:cNvSpPr/>
            <p:nvPr/>
          </p:nvSpPr>
          <p:spPr>
            <a:xfrm rot="-2700000">
              <a:off x="30685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9" name="tx126"/>
            <p:cNvSpPr/>
            <p:nvPr/>
          </p:nvSpPr>
          <p:spPr>
            <a:xfrm rot="-2700000">
              <a:off x="33508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0" name="tx127"/>
            <p:cNvSpPr/>
            <p:nvPr/>
          </p:nvSpPr>
          <p:spPr>
            <a:xfrm rot="-2700000">
              <a:off x="36332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1" name="tx128"/>
            <p:cNvSpPr/>
            <p:nvPr/>
          </p:nvSpPr>
          <p:spPr>
            <a:xfrm rot="-2700000">
              <a:off x="391559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2" name="tx129"/>
            <p:cNvSpPr/>
            <p:nvPr/>
          </p:nvSpPr>
          <p:spPr>
            <a:xfrm rot="-2700000">
              <a:off x="41979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3" name="tx130"/>
            <p:cNvSpPr/>
            <p:nvPr/>
          </p:nvSpPr>
          <p:spPr>
            <a:xfrm rot="-2700000">
              <a:off x="44803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4" name="tx131"/>
            <p:cNvSpPr/>
            <p:nvPr/>
          </p:nvSpPr>
          <p:spPr>
            <a:xfrm rot="-2700000">
              <a:off x="47627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5" name="tx132"/>
            <p:cNvSpPr/>
            <p:nvPr/>
          </p:nvSpPr>
          <p:spPr>
            <a:xfrm rot="-2700000">
              <a:off x="50450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6" name="tx133"/>
            <p:cNvSpPr/>
            <p:nvPr/>
          </p:nvSpPr>
          <p:spPr>
            <a:xfrm rot="-2700000">
              <a:off x="53274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7" name="pic134"/>
            <p:cNvPicPr/>
            <p:nvPr/>
          </p:nvPicPr>
          <p:blipFill>
            <a:blip r:embed="rId2" cstate="print"/>
            <a:stretch>
              <a:fillRect/>
            </a:stretch>
          </p:blipFill>
          <p:spPr>
            <a:xfrm>
              <a:off x="3134074" y="9925424"/>
              <a:ext cx="2160000" cy="144000"/>
            </a:xfrm>
            <a:prstGeom prst="rect">
              <a:avLst/>
            </a:prstGeom>
          </p:spPr>
        </p:pic>
        <p:sp>
          <p:nvSpPr>
            <p:cNvPr id="788" name="pl135"/>
            <p:cNvSpPr/>
            <p:nvPr/>
          </p:nvSpPr>
          <p:spPr>
            <a:xfrm>
              <a:off x="3705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9" name="pl136"/>
            <p:cNvSpPr/>
            <p:nvPr/>
          </p:nvSpPr>
          <p:spPr>
            <a:xfrm>
              <a:off x="4303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0" name="pl137"/>
            <p:cNvSpPr/>
            <p:nvPr/>
          </p:nvSpPr>
          <p:spPr>
            <a:xfrm>
              <a:off x="4901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1" name="pl138"/>
            <p:cNvSpPr/>
            <p:nvPr/>
          </p:nvSpPr>
          <p:spPr>
            <a:xfrm>
              <a:off x="3705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pl139"/>
            <p:cNvSpPr/>
            <p:nvPr/>
          </p:nvSpPr>
          <p:spPr>
            <a:xfrm>
              <a:off x="4303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pl140"/>
            <p:cNvSpPr/>
            <p:nvPr/>
          </p:nvSpPr>
          <p:spPr>
            <a:xfrm>
              <a:off x="4901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4" name="tx141"/>
            <p:cNvSpPr/>
            <p:nvPr/>
          </p:nvSpPr>
          <p:spPr>
            <a:xfrm>
              <a:off x="36351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95" name="tx142"/>
            <p:cNvSpPr/>
            <p:nvPr/>
          </p:nvSpPr>
          <p:spPr>
            <a:xfrm>
              <a:off x="42331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96" name="tx143"/>
            <p:cNvSpPr/>
            <p:nvPr/>
          </p:nvSpPr>
          <p:spPr>
            <a:xfrm>
              <a:off x="48311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97"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Maldives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41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61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792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8967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14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029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2044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379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555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71709"/>
              <a:ext cx="237118" cy="1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78533"/>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64884"/>
              <a:ext cx="237118" cy="2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78533"/>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71709"/>
              <a:ext cx="237118" cy="1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64884"/>
              <a:ext cx="237118" cy="2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37586"/>
              <a:ext cx="237118" cy="47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30761"/>
              <a:ext cx="237118" cy="54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82989"/>
              <a:ext cx="237118" cy="102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23937"/>
              <a:ext cx="237118" cy="61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51235"/>
              <a:ext cx="237118" cy="34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441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261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5792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8967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214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6029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392044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2379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5555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78533"/>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1709"/>
              <a:ext cx="237118" cy="1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37586"/>
              <a:ext cx="237118" cy="409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69340"/>
              <a:ext cx="237118" cy="116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30761"/>
              <a:ext cx="237118" cy="54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8059"/>
              <a:ext cx="237118" cy="2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03463"/>
              <a:ext cx="237118" cy="75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71709"/>
              <a:ext cx="237118" cy="136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717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64884"/>
              <a:ext cx="237118" cy="6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985077"/>
              <a:ext cx="237118" cy="279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196638"/>
              <a:ext cx="237118" cy="88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28393"/>
              <a:ext cx="237118" cy="156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55691"/>
              <a:ext cx="237118" cy="129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087445"/>
              <a:ext cx="237118" cy="191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27" name="pg126"/>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441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261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5792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8967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214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029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92044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2379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5555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169340"/>
              <a:ext cx="237118" cy="116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30761"/>
              <a:ext cx="237118" cy="54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89814"/>
              <a:ext cx="237118" cy="95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71709"/>
              <a:ext cx="237118" cy="136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717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717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032849"/>
              <a:ext cx="237118" cy="238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62516"/>
              <a:ext cx="237118" cy="122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37586"/>
              <a:ext cx="237118" cy="47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17112"/>
              <a:ext cx="237118" cy="68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78533"/>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58059"/>
              <a:ext cx="237118" cy="2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23937"/>
              <a:ext cx="237118" cy="61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78533"/>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51235"/>
              <a:ext cx="237118" cy="34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131092"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5597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91" name="pg190"/>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441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261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5792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8967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214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029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92044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2379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5555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64884"/>
              <a:ext cx="237118" cy="2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64884"/>
              <a:ext cx="237118" cy="2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51235"/>
              <a:ext cx="237118" cy="34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37586"/>
              <a:ext cx="237118" cy="47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58059"/>
              <a:ext cx="237118" cy="2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51235"/>
              <a:ext cx="237118" cy="34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37586"/>
              <a:ext cx="237118" cy="47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64884"/>
              <a:ext cx="237118" cy="20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71709"/>
              <a:ext cx="237118" cy="1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10287"/>
              <a:ext cx="237118" cy="75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58059"/>
              <a:ext cx="237118" cy="2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441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261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5792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8967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214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6029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92044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2379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5555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271709"/>
              <a:ext cx="237118" cy="6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251235"/>
              <a:ext cx="237118" cy="2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278533"/>
              <a:ext cx="237118" cy="68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78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78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23937"/>
              <a:ext cx="237118" cy="54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230761"/>
              <a:ext cx="237118" cy="54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307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307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4138830"/>
              <a:ext cx="237118" cy="1091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732568"/>
              <a:ext cx="237118" cy="552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7325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4718919"/>
              <a:ext cx="237118" cy="136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3497321"/>
              <a:ext cx="237118" cy="1221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739392"/>
              <a:ext cx="237118" cy="545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47393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4732568"/>
              <a:ext cx="237118" cy="6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2876285"/>
              <a:ext cx="237118" cy="185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4944129"/>
              <a:ext cx="237118" cy="341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4944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49441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3886321"/>
              <a:ext cx="237118" cy="1057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04176" y="5094270"/>
              <a:ext cx="237118" cy="191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04176" y="50942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04176" y="50942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04176" y="4514182"/>
              <a:ext cx="237118" cy="580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pg296"/>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253 case(s)</a:t>
              </a:r>
            </a:p>
          </p:txBody>
        </p:sp>
        <p:sp>
          <p:nvSpPr>
            <p:cNvPr id="299" name="pg29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5176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83516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15259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0" name="tx429"/>
            <p:cNvSpPr/>
            <p:nvPr/>
          </p:nvSpPr>
          <p:spPr>
            <a:xfrm>
              <a:off x="1230614" y="247025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1" name="pl43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46029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39204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2379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5555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068913" y="6510025"/>
              <a:ext cx="4107183" cy="2788960"/>
            </a:xfrm>
            <a:prstGeom prst="rect">
              <a:avLst/>
            </a:prstGeom>
            <a:solidFill>
              <a:srgbClr val="FFFFFF">
                <a:alpha val="100000"/>
              </a:srgbClr>
            </a:solidFill>
          </p:spPr>
          <p:txBody>
            <a:bodyPr/>
            <a:lstStyle/>
            <a:p/>
          </p:txBody>
        </p:sp>
        <p:sp>
          <p:nvSpPr>
            <p:cNvPr id="454" name="pl6"/>
            <p:cNvSpPr/>
            <p:nvPr/>
          </p:nvSpPr>
          <p:spPr>
            <a:xfrm>
              <a:off x="7068913" y="88314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5" name="pl7"/>
            <p:cNvSpPr/>
            <p:nvPr/>
          </p:nvSpPr>
          <p:spPr>
            <a:xfrm>
              <a:off x="7068913" y="814986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8"/>
            <p:cNvSpPr/>
            <p:nvPr/>
          </p:nvSpPr>
          <p:spPr>
            <a:xfrm>
              <a:off x="7068913" y="746830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9"/>
            <p:cNvSpPr/>
            <p:nvPr/>
          </p:nvSpPr>
          <p:spPr>
            <a:xfrm>
              <a:off x="7068913" y="678674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10"/>
            <p:cNvSpPr/>
            <p:nvPr/>
          </p:nvSpPr>
          <p:spPr>
            <a:xfrm>
              <a:off x="7068913"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9" name="pl11"/>
            <p:cNvSpPr/>
            <p:nvPr/>
          </p:nvSpPr>
          <p:spPr>
            <a:xfrm>
              <a:off x="7068913" y="849065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0" name="pl12"/>
            <p:cNvSpPr/>
            <p:nvPr/>
          </p:nvSpPr>
          <p:spPr>
            <a:xfrm>
              <a:off x="7068913" y="780908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3"/>
            <p:cNvSpPr/>
            <p:nvPr/>
          </p:nvSpPr>
          <p:spPr>
            <a:xfrm>
              <a:off x="7068913" y="712752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rc14"/>
            <p:cNvSpPr/>
            <p:nvPr/>
          </p:nvSpPr>
          <p:spPr>
            <a:xfrm>
              <a:off x="7211523" y="8926851"/>
              <a:ext cx="399309" cy="272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15"/>
            <p:cNvSpPr/>
            <p:nvPr/>
          </p:nvSpPr>
          <p:spPr>
            <a:xfrm>
              <a:off x="7781966" y="9008639"/>
              <a:ext cx="399309" cy="109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6"/>
            <p:cNvSpPr/>
            <p:nvPr/>
          </p:nvSpPr>
          <p:spPr>
            <a:xfrm>
              <a:off x="8922850" y="8954114"/>
              <a:ext cx="399309" cy="81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7"/>
            <p:cNvSpPr/>
            <p:nvPr/>
          </p:nvSpPr>
          <p:spPr>
            <a:xfrm>
              <a:off x="9493292" y="7727298"/>
              <a:ext cx="399309" cy="2998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8"/>
            <p:cNvSpPr/>
            <p:nvPr/>
          </p:nvSpPr>
          <p:spPr>
            <a:xfrm>
              <a:off x="10063734" y="7945399"/>
              <a:ext cx="399309" cy="2998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19"/>
            <p:cNvSpPr/>
            <p:nvPr/>
          </p:nvSpPr>
          <p:spPr>
            <a:xfrm>
              <a:off x="10634176" y="8899589"/>
              <a:ext cx="399309" cy="545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0"/>
            <p:cNvSpPr/>
            <p:nvPr/>
          </p:nvSpPr>
          <p:spPr>
            <a:xfrm>
              <a:off x="7211523" y="8899589"/>
              <a:ext cx="399309" cy="272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1"/>
            <p:cNvSpPr/>
            <p:nvPr/>
          </p:nvSpPr>
          <p:spPr>
            <a:xfrm>
              <a:off x="8352408" y="8981376"/>
              <a:ext cx="399309" cy="272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2"/>
            <p:cNvSpPr/>
            <p:nvPr/>
          </p:nvSpPr>
          <p:spPr>
            <a:xfrm>
              <a:off x="8922850" y="8817801"/>
              <a:ext cx="399309" cy="13631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3"/>
            <p:cNvSpPr/>
            <p:nvPr/>
          </p:nvSpPr>
          <p:spPr>
            <a:xfrm>
              <a:off x="9493292" y="6636796"/>
              <a:ext cx="399309" cy="10905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4"/>
            <p:cNvSpPr/>
            <p:nvPr/>
          </p:nvSpPr>
          <p:spPr>
            <a:xfrm>
              <a:off x="10063734" y="7781823"/>
              <a:ext cx="399309" cy="1635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5"/>
            <p:cNvSpPr/>
            <p:nvPr/>
          </p:nvSpPr>
          <p:spPr>
            <a:xfrm>
              <a:off x="7211523" y="8954114"/>
              <a:ext cx="399309" cy="2181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6"/>
            <p:cNvSpPr/>
            <p:nvPr/>
          </p:nvSpPr>
          <p:spPr>
            <a:xfrm>
              <a:off x="7781966" y="9117689"/>
              <a:ext cx="399309" cy="545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7"/>
            <p:cNvSpPr/>
            <p:nvPr/>
          </p:nvSpPr>
          <p:spPr>
            <a:xfrm>
              <a:off x="8352408" y="9008639"/>
              <a:ext cx="399309" cy="16357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8"/>
            <p:cNvSpPr/>
            <p:nvPr/>
          </p:nvSpPr>
          <p:spPr>
            <a:xfrm>
              <a:off x="8922850" y="9035902"/>
              <a:ext cx="399309" cy="1363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9"/>
            <p:cNvSpPr/>
            <p:nvPr/>
          </p:nvSpPr>
          <p:spPr>
            <a:xfrm>
              <a:off x="9493292" y="8054449"/>
              <a:ext cx="399309" cy="11177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0"/>
            <p:cNvSpPr/>
            <p:nvPr/>
          </p:nvSpPr>
          <p:spPr>
            <a:xfrm>
              <a:off x="10063734" y="8327075"/>
              <a:ext cx="399309"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1"/>
            <p:cNvSpPr/>
            <p:nvPr/>
          </p:nvSpPr>
          <p:spPr>
            <a:xfrm>
              <a:off x="10634176" y="8954114"/>
              <a:ext cx="399309" cy="2181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2"/>
            <p:cNvSpPr/>
            <p:nvPr/>
          </p:nvSpPr>
          <p:spPr>
            <a:xfrm>
              <a:off x="9493292" y="8027187"/>
              <a:ext cx="399309" cy="272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33"/>
            <p:cNvSpPr/>
            <p:nvPr/>
          </p:nvSpPr>
          <p:spPr>
            <a:xfrm>
              <a:off x="10063734" y="8245287"/>
              <a:ext cx="399309" cy="817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pl34"/>
            <p:cNvSpPr/>
            <p:nvPr/>
          </p:nvSpPr>
          <p:spPr>
            <a:xfrm>
              <a:off x="7411178" y="6867288"/>
              <a:ext cx="3422653" cy="2216613"/>
            </a:xfrm>
            <a:custGeom>
              <a:avLst/>
              <a:pathLst>
                <a:path w="3422653" h="2216613">
                  <a:moveTo>
                    <a:pt x="0" y="0"/>
                  </a:moveTo>
                  <a:lnTo>
                    <a:pt x="570442" y="1900762"/>
                  </a:lnTo>
                  <a:lnTo>
                    <a:pt x="1140884" y="1976189"/>
                  </a:lnTo>
                  <a:lnTo>
                    <a:pt x="1711326" y="1775679"/>
                  </a:lnTo>
                  <a:lnTo>
                    <a:pt x="2281768" y="51070"/>
                  </a:lnTo>
                  <a:lnTo>
                    <a:pt x="2852210" y="1874363"/>
                  </a:lnTo>
                  <a:lnTo>
                    <a:pt x="3422653" y="2216613"/>
                  </a:lnTo>
                </a:path>
              </a:pathLst>
            </a:custGeom>
            <a:ln w="40651" cap="flat">
              <a:solidFill>
                <a:srgbClr val="000000">
                  <a:alpha val="100000"/>
                </a:srgbClr>
              </a:solidFill>
              <a:prstDash val="solid"/>
              <a:round/>
            </a:ln>
          </p:spPr>
          <p:txBody>
            <a:bodyPr/>
            <a:lstStyle/>
            <a:p/>
          </p:txBody>
        </p:sp>
        <p:sp>
          <p:nvSpPr>
            <p:cNvPr id="483" name="rc35"/>
            <p:cNvSpPr/>
            <p:nvPr/>
          </p:nvSpPr>
          <p:spPr>
            <a:xfrm>
              <a:off x="7068913" y="6510025"/>
              <a:ext cx="4107183" cy="2788960"/>
            </a:xfrm>
            <a:prstGeom prst="rect">
              <a:avLst/>
            </a:prstGeom>
            <a:ln w="13550" cap="rnd">
              <a:solidFill>
                <a:srgbClr val="333333">
                  <a:alpha val="100000"/>
                </a:srgbClr>
              </a:solidFill>
              <a:prstDash val="solid"/>
              <a:round/>
            </a:ln>
          </p:spPr>
          <p:txBody>
            <a:bodyPr/>
            <a:lstStyle/>
            <a:p/>
          </p:txBody>
        </p:sp>
        <p:sp>
          <p:nvSpPr>
            <p:cNvPr id="484" name="tx3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37"/>
            <p:cNvSpPr/>
            <p:nvPr/>
          </p:nvSpPr>
          <p:spPr>
            <a:xfrm>
              <a:off x="6801340" y="84883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6" name="tx38"/>
            <p:cNvSpPr/>
            <p:nvPr/>
          </p:nvSpPr>
          <p:spPr>
            <a:xfrm>
              <a:off x="6801340" y="780677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7" name="tx39"/>
            <p:cNvSpPr/>
            <p:nvPr/>
          </p:nvSpPr>
          <p:spPr>
            <a:xfrm>
              <a:off x="6801340" y="7127075"/>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8" name="pl40"/>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1"/>
            <p:cNvSpPr/>
            <p:nvPr/>
          </p:nvSpPr>
          <p:spPr>
            <a:xfrm>
              <a:off x="7034118" y="849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2"/>
            <p:cNvSpPr/>
            <p:nvPr/>
          </p:nvSpPr>
          <p:spPr>
            <a:xfrm>
              <a:off x="7034118" y="78090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3"/>
            <p:cNvSpPr/>
            <p:nvPr/>
          </p:nvSpPr>
          <p:spPr>
            <a:xfrm>
              <a:off x="7034118" y="71275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4"/>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11176096" y="83865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11176096" y="76008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11176096" y="68151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tx48"/>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7" name="tx49"/>
            <p:cNvSpPr/>
            <p:nvPr/>
          </p:nvSpPr>
          <p:spPr>
            <a:xfrm>
              <a:off x="11274154" y="838420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8" name="tx50"/>
            <p:cNvSpPr/>
            <p:nvPr/>
          </p:nvSpPr>
          <p:spPr>
            <a:xfrm>
              <a:off x="11274154" y="759851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9" name="tx51"/>
            <p:cNvSpPr/>
            <p:nvPr/>
          </p:nvSpPr>
          <p:spPr>
            <a:xfrm>
              <a:off x="11274154" y="681281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500" name="pl52"/>
            <p:cNvSpPr/>
            <p:nvPr/>
          </p:nvSpPr>
          <p:spPr>
            <a:xfrm>
              <a:off x="74111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3"/>
            <p:cNvSpPr/>
            <p:nvPr/>
          </p:nvSpPr>
          <p:spPr>
            <a:xfrm>
              <a:off x="79816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4"/>
            <p:cNvSpPr/>
            <p:nvPr/>
          </p:nvSpPr>
          <p:spPr>
            <a:xfrm>
              <a:off x="85520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5"/>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6"/>
            <p:cNvSpPr/>
            <p:nvPr/>
          </p:nvSpPr>
          <p:spPr>
            <a:xfrm>
              <a:off x="96929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7"/>
            <p:cNvSpPr/>
            <p:nvPr/>
          </p:nvSpPr>
          <p:spPr>
            <a:xfrm>
              <a:off x="102633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8"/>
            <p:cNvSpPr/>
            <p:nvPr/>
          </p:nvSpPr>
          <p:spPr>
            <a:xfrm>
              <a:off x="108338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tx59"/>
            <p:cNvSpPr/>
            <p:nvPr/>
          </p:nvSpPr>
          <p:spPr>
            <a:xfrm rot="-2700000">
              <a:off x="730127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8" name="tx60"/>
            <p:cNvSpPr/>
            <p:nvPr/>
          </p:nvSpPr>
          <p:spPr>
            <a:xfrm rot="-2700000">
              <a:off x="783202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9" name="tx61"/>
            <p:cNvSpPr/>
            <p:nvPr/>
          </p:nvSpPr>
          <p:spPr>
            <a:xfrm rot="-2700000">
              <a:off x="840180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0" name="tx62"/>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1" name="tx63"/>
            <p:cNvSpPr/>
            <p:nvPr/>
          </p:nvSpPr>
          <p:spPr>
            <a:xfrm rot="-2700000">
              <a:off x="93980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2" name="tx64"/>
            <p:cNvSpPr/>
            <p:nvPr/>
          </p:nvSpPr>
          <p:spPr>
            <a:xfrm rot="-2700000">
              <a:off x="996841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3" name="tx65"/>
            <p:cNvSpPr/>
            <p:nvPr/>
          </p:nvSpPr>
          <p:spPr>
            <a:xfrm rot="-2700000">
              <a:off x="1065092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4" name="tx66"/>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5" name="tx67"/>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6"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7"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8" name="rc70"/>
            <p:cNvSpPr/>
            <p:nvPr/>
          </p:nvSpPr>
          <p:spPr>
            <a:xfrm>
              <a:off x="6479996" y="10217410"/>
              <a:ext cx="1051268" cy="182880"/>
            </a:xfrm>
            <a:prstGeom prst="rect">
              <a:avLst/>
            </a:prstGeom>
            <a:solidFill>
              <a:srgbClr val="FFFFFF">
                <a:alpha val="100000"/>
              </a:srgbClr>
            </a:solidFill>
          </p:spPr>
          <p:txBody>
            <a:bodyPr/>
            <a:lstStyle/>
            <a:p/>
          </p:txBody>
        </p:sp>
        <p:sp>
          <p:nvSpPr>
            <p:cNvPr id="519" name="rc71"/>
            <p:cNvSpPr/>
            <p:nvPr/>
          </p:nvSpPr>
          <p:spPr>
            <a:xfrm>
              <a:off x="6479996" y="10217410"/>
              <a:ext cx="182879" cy="182880"/>
            </a:xfrm>
            <a:prstGeom prst="rect">
              <a:avLst/>
            </a:prstGeom>
            <a:solidFill>
              <a:srgbClr val="FFFFFF">
                <a:alpha val="100000"/>
              </a:srgbClr>
            </a:solidFill>
          </p:spPr>
          <p:txBody>
            <a:bodyPr/>
            <a:lstStyle/>
            <a:p/>
          </p:txBody>
        </p:sp>
        <p:sp>
          <p:nvSpPr>
            <p:cNvPr id="520" name="pl72"/>
            <p:cNvSpPr/>
            <p:nvPr/>
          </p:nvSpPr>
          <p:spPr>
            <a:xfrm>
              <a:off x="6498284"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21" name="tx73"/>
            <p:cNvSpPr/>
            <p:nvPr/>
          </p:nvSpPr>
          <p:spPr>
            <a:xfrm>
              <a:off x="677087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2" name="rc74"/>
            <p:cNvSpPr/>
            <p:nvPr/>
          </p:nvSpPr>
          <p:spPr>
            <a:xfrm>
              <a:off x="7711264" y="10217410"/>
              <a:ext cx="4053749" cy="182880"/>
            </a:xfrm>
            <a:prstGeom prst="rect">
              <a:avLst/>
            </a:prstGeom>
            <a:solidFill>
              <a:srgbClr val="FFFFFF">
                <a:alpha val="100000"/>
              </a:srgbClr>
            </a:solidFill>
          </p:spPr>
          <p:txBody>
            <a:bodyPr/>
            <a:lstStyle/>
            <a:p/>
          </p:txBody>
        </p:sp>
        <p:sp>
          <p:nvSpPr>
            <p:cNvPr id="523" name="rc75"/>
            <p:cNvSpPr/>
            <p:nvPr/>
          </p:nvSpPr>
          <p:spPr>
            <a:xfrm>
              <a:off x="7711264" y="10217410"/>
              <a:ext cx="182880" cy="182880"/>
            </a:xfrm>
            <a:prstGeom prst="rect">
              <a:avLst/>
            </a:prstGeom>
            <a:solidFill>
              <a:srgbClr val="FFFFFF">
                <a:alpha val="100000"/>
              </a:srgbClr>
            </a:solidFill>
          </p:spPr>
          <p:txBody>
            <a:bodyPr/>
            <a:lstStyle/>
            <a:p/>
          </p:txBody>
        </p:sp>
        <p:sp>
          <p:nvSpPr>
            <p:cNvPr id="524" name="rc76"/>
            <p:cNvSpPr/>
            <p:nvPr/>
          </p:nvSpPr>
          <p:spPr>
            <a:xfrm>
              <a:off x="772026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5" name="rc77"/>
            <p:cNvSpPr/>
            <p:nvPr/>
          </p:nvSpPr>
          <p:spPr>
            <a:xfrm>
              <a:off x="8802504" y="10217410"/>
              <a:ext cx="182879" cy="182880"/>
            </a:xfrm>
            <a:prstGeom prst="rect">
              <a:avLst/>
            </a:prstGeom>
            <a:solidFill>
              <a:srgbClr val="FFFFFF">
                <a:alpha val="100000"/>
              </a:srgbClr>
            </a:solidFill>
          </p:spPr>
          <p:txBody>
            <a:bodyPr/>
            <a:lstStyle/>
            <a:p/>
          </p:txBody>
        </p:sp>
        <p:sp>
          <p:nvSpPr>
            <p:cNvPr id="526" name="rc78"/>
            <p:cNvSpPr/>
            <p:nvPr/>
          </p:nvSpPr>
          <p:spPr>
            <a:xfrm>
              <a:off x="881150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7" name="rc79"/>
            <p:cNvSpPr/>
            <p:nvPr/>
          </p:nvSpPr>
          <p:spPr>
            <a:xfrm>
              <a:off x="9728545" y="10217410"/>
              <a:ext cx="182879" cy="182880"/>
            </a:xfrm>
            <a:prstGeom prst="rect">
              <a:avLst/>
            </a:prstGeom>
            <a:solidFill>
              <a:srgbClr val="FFFFFF">
                <a:alpha val="100000"/>
              </a:srgbClr>
            </a:solidFill>
          </p:spPr>
          <p:txBody>
            <a:bodyPr/>
            <a:lstStyle/>
            <a:p/>
          </p:txBody>
        </p:sp>
        <p:sp>
          <p:nvSpPr>
            <p:cNvPr id="528" name="rc80"/>
            <p:cNvSpPr/>
            <p:nvPr/>
          </p:nvSpPr>
          <p:spPr>
            <a:xfrm>
              <a:off x="973754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9" name="rc81"/>
            <p:cNvSpPr/>
            <p:nvPr/>
          </p:nvSpPr>
          <p:spPr>
            <a:xfrm>
              <a:off x="10730786" y="10217410"/>
              <a:ext cx="182880" cy="182880"/>
            </a:xfrm>
            <a:prstGeom prst="rect">
              <a:avLst/>
            </a:prstGeom>
            <a:solidFill>
              <a:srgbClr val="FFFFFF">
                <a:alpha val="100000"/>
              </a:srgbClr>
            </a:solidFill>
          </p:spPr>
          <p:txBody>
            <a:bodyPr/>
            <a:lstStyle/>
            <a:p/>
          </p:txBody>
        </p:sp>
        <p:sp>
          <p:nvSpPr>
            <p:cNvPr id="530" name="rc82"/>
            <p:cNvSpPr/>
            <p:nvPr/>
          </p:nvSpPr>
          <p:spPr>
            <a:xfrm>
              <a:off x="1073978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1" name="tx83"/>
            <p:cNvSpPr/>
            <p:nvPr/>
          </p:nvSpPr>
          <p:spPr>
            <a:xfrm>
              <a:off x="800214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2" name="tx84"/>
            <p:cNvSpPr/>
            <p:nvPr/>
          </p:nvSpPr>
          <p:spPr>
            <a:xfrm>
              <a:off x="909338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3" name="tx85"/>
            <p:cNvSpPr/>
            <p:nvPr/>
          </p:nvSpPr>
          <p:spPr>
            <a:xfrm>
              <a:off x="1001942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4" name="tx86"/>
            <p:cNvSpPr/>
            <p:nvPr/>
          </p:nvSpPr>
          <p:spPr>
            <a:xfrm>
              <a:off x="1102166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5" name="tx87"/>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6" name=""/>
          <p:cNvGrpSpPr/>
          <p:nvPr/>
        </p:nvGrpSpPr>
        <p:grpSpPr>
          <a:xfrm>
            <a:off x="12527280" y="6217920"/>
            <a:ext cx="5486400" cy="4297680"/>
            <a:chOff x="12527280" y="6217920"/>
            <a:chExt cx="5486400" cy="4297680"/>
          </a:xfrm>
        </p:grpSpPr>
        <p:sp>
          <p:nvSpPr>
            <p:cNvPr id="53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7"/>
            <p:cNvSpPr/>
            <p:nvPr/>
          </p:nvSpPr>
          <p:spPr>
            <a:xfrm>
              <a:off x="13325144" y="6663670"/>
              <a:ext cx="4510689" cy="76822"/>
            </a:xfrm>
            <a:custGeom>
              <a:avLst/>
              <a:pathLst>
                <a:path w="4510689" h="76822">
                  <a:moveTo>
                    <a:pt x="0" y="0"/>
                  </a:moveTo>
                  <a:lnTo>
                    <a:pt x="180427" y="25607"/>
                  </a:lnTo>
                  <a:lnTo>
                    <a:pt x="360855" y="51214"/>
                  </a:lnTo>
                  <a:lnTo>
                    <a:pt x="541282" y="76822"/>
                  </a:lnTo>
                  <a:lnTo>
                    <a:pt x="721710" y="51214"/>
                  </a:lnTo>
                  <a:lnTo>
                    <a:pt x="902137" y="51214"/>
                  </a:lnTo>
                  <a:lnTo>
                    <a:pt x="1082565" y="51214"/>
                  </a:lnTo>
                  <a:lnTo>
                    <a:pt x="1262993" y="51214"/>
                  </a:lnTo>
                  <a:lnTo>
                    <a:pt x="1443420" y="51214"/>
                  </a:lnTo>
                  <a:lnTo>
                    <a:pt x="1623848" y="25607"/>
                  </a:lnTo>
                  <a:lnTo>
                    <a:pt x="1804275" y="51214"/>
                  </a:lnTo>
                  <a:lnTo>
                    <a:pt x="1984703" y="76822"/>
                  </a:lnTo>
                  <a:lnTo>
                    <a:pt x="2165131" y="25607"/>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52" name="pl18"/>
            <p:cNvSpPr/>
            <p:nvPr/>
          </p:nvSpPr>
          <p:spPr>
            <a:xfrm>
              <a:off x="14588137" y="6663670"/>
              <a:ext cx="3247696" cy="1101122"/>
            </a:xfrm>
            <a:custGeom>
              <a:avLst/>
              <a:pathLst>
                <a:path w="3247696" h="1101122">
                  <a:moveTo>
                    <a:pt x="0" y="1101122"/>
                  </a:moveTo>
                  <a:lnTo>
                    <a:pt x="180427" y="588972"/>
                  </a:lnTo>
                  <a:lnTo>
                    <a:pt x="360855" y="76822"/>
                  </a:lnTo>
                  <a:lnTo>
                    <a:pt x="541282" y="76822"/>
                  </a:lnTo>
                  <a:lnTo>
                    <a:pt x="721710" y="76822"/>
                  </a:lnTo>
                  <a:lnTo>
                    <a:pt x="902137" y="0"/>
                  </a:lnTo>
                  <a:lnTo>
                    <a:pt x="1082565" y="0"/>
                  </a:lnTo>
                  <a:lnTo>
                    <a:pt x="1262993" y="51214"/>
                  </a:lnTo>
                  <a:lnTo>
                    <a:pt x="1443420" y="0"/>
                  </a:lnTo>
                  <a:lnTo>
                    <a:pt x="1623848" y="0"/>
                  </a:lnTo>
                  <a:lnTo>
                    <a:pt x="1804275" y="0"/>
                  </a:lnTo>
                  <a:lnTo>
                    <a:pt x="1984703" y="0"/>
                  </a:lnTo>
                  <a:lnTo>
                    <a:pt x="2165131" y="76822"/>
                  </a:lnTo>
                  <a:lnTo>
                    <a:pt x="2345558" y="51214"/>
                  </a:lnTo>
                  <a:lnTo>
                    <a:pt x="2525986" y="25607"/>
                  </a:lnTo>
                  <a:lnTo>
                    <a:pt x="2706413" y="25607"/>
                  </a:lnTo>
                  <a:lnTo>
                    <a:pt x="2886841" y="0"/>
                  </a:lnTo>
                  <a:lnTo>
                    <a:pt x="3067268" y="0"/>
                  </a:lnTo>
                  <a:lnTo>
                    <a:pt x="3247696" y="0"/>
                  </a:lnTo>
                </a:path>
              </a:pathLst>
            </a:custGeom>
            <a:ln w="32521" cap="flat">
              <a:solidFill>
                <a:srgbClr val="00A173">
                  <a:alpha val="100000"/>
                </a:srgbClr>
              </a:solidFill>
              <a:prstDash val="solid"/>
              <a:round/>
            </a:ln>
          </p:spPr>
          <p:txBody>
            <a:bodyPr/>
            <a:lstStyle/>
            <a:p/>
          </p:txBody>
        </p:sp>
        <p:sp>
          <p:nvSpPr>
            <p:cNvPr id="55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8" name="rc84"/>
            <p:cNvSpPr/>
            <p:nvPr/>
          </p:nvSpPr>
          <p:spPr>
            <a:xfrm>
              <a:off x="14005791" y="9941072"/>
              <a:ext cx="3149396" cy="504938"/>
            </a:xfrm>
            <a:prstGeom prst="rect">
              <a:avLst/>
            </a:prstGeom>
            <a:solidFill>
              <a:srgbClr val="FFFFFF">
                <a:alpha val="100000"/>
              </a:srgbClr>
            </a:solidFill>
          </p:spPr>
          <p:txBody>
            <a:bodyPr/>
            <a:lstStyle/>
            <a:p/>
          </p:txBody>
        </p:sp>
        <p:sp>
          <p:nvSpPr>
            <p:cNvPr id="61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4" name=""/>
          <p:cNvGrpSpPr/>
          <p:nvPr/>
        </p:nvGrpSpPr>
        <p:grpSpPr>
          <a:xfrm>
            <a:off x="594360" y="6217920"/>
            <a:ext cx="5562295" cy="4320959"/>
            <a:chOff x="594360" y="6217920"/>
            <a:chExt cx="5562295" cy="4320959"/>
          </a:xfrm>
        </p:grpSpPr>
        <p:sp>
          <p:nvSpPr>
            <p:cNvPr id="62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6" name="rc4"/>
            <p:cNvSpPr/>
            <p:nvPr/>
          </p:nvSpPr>
          <p:spPr>
            <a:xfrm>
              <a:off x="263079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7" name="rc5"/>
            <p:cNvSpPr/>
            <p:nvPr/>
          </p:nvSpPr>
          <p:spPr>
            <a:xfrm>
              <a:off x="265834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6"/>
            <p:cNvSpPr/>
            <p:nvPr/>
          </p:nvSpPr>
          <p:spPr>
            <a:xfrm>
              <a:off x="293387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7"/>
            <p:cNvSpPr/>
            <p:nvPr/>
          </p:nvSpPr>
          <p:spPr>
            <a:xfrm>
              <a:off x="320940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8"/>
            <p:cNvSpPr/>
            <p:nvPr/>
          </p:nvSpPr>
          <p:spPr>
            <a:xfrm>
              <a:off x="348493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9"/>
            <p:cNvSpPr/>
            <p:nvPr/>
          </p:nvSpPr>
          <p:spPr>
            <a:xfrm>
              <a:off x="376046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0"/>
            <p:cNvSpPr/>
            <p:nvPr/>
          </p:nvSpPr>
          <p:spPr>
            <a:xfrm>
              <a:off x="403599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1"/>
            <p:cNvSpPr/>
            <p:nvPr/>
          </p:nvSpPr>
          <p:spPr>
            <a:xfrm>
              <a:off x="43115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2"/>
            <p:cNvSpPr/>
            <p:nvPr/>
          </p:nvSpPr>
          <p:spPr>
            <a:xfrm>
              <a:off x="45870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3"/>
            <p:cNvSpPr/>
            <p:nvPr/>
          </p:nvSpPr>
          <p:spPr>
            <a:xfrm>
              <a:off x="486257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4"/>
            <p:cNvSpPr/>
            <p:nvPr/>
          </p:nvSpPr>
          <p:spPr>
            <a:xfrm>
              <a:off x="513810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5"/>
            <p:cNvSpPr/>
            <p:nvPr/>
          </p:nvSpPr>
          <p:spPr>
            <a:xfrm>
              <a:off x="5413637"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8" name="rc16"/>
            <p:cNvSpPr/>
            <p:nvPr/>
          </p:nvSpPr>
          <p:spPr>
            <a:xfrm>
              <a:off x="5689166" y="6543904"/>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39" name="rc17"/>
            <p:cNvSpPr/>
            <p:nvPr/>
          </p:nvSpPr>
          <p:spPr>
            <a:xfrm>
              <a:off x="265834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18"/>
            <p:cNvSpPr/>
            <p:nvPr/>
          </p:nvSpPr>
          <p:spPr>
            <a:xfrm>
              <a:off x="293387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19"/>
            <p:cNvSpPr/>
            <p:nvPr/>
          </p:nvSpPr>
          <p:spPr>
            <a:xfrm>
              <a:off x="320940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0"/>
            <p:cNvSpPr/>
            <p:nvPr/>
          </p:nvSpPr>
          <p:spPr>
            <a:xfrm>
              <a:off x="348493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1"/>
            <p:cNvSpPr/>
            <p:nvPr/>
          </p:nvSpPr>
          <p:spPr>
            <a:xfrm>
              <a:off x="376046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2"/>
            <p:cNvSpPr/>
            <p:nvPr/>
          </p:nvSpPr>
          <p:spPr>
            <a:xfrm>
              <a:off x="403599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3"/>
            <p:cNvSpPr/>
            <p:nvPr/>
          </p:nvSpPr>
          <p:spPr>
            <a:xfrm>
              <a:off x="431152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4"/>
            <p:cNvSpPr/>
            <p:nvPr/>
          </p:nvSpPr>
          <p:spPr>
            <a:xfrm>
              <a:off x="458704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5"/>
            <p:cNvSpPr/>
            <p:nvPr/>
          </p:nvSpPr>
          <p:spPr>
            <a:xfrm>
              <a:off x="486257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6"/>
            <p:cNvSpPr/>
            <p:nvPr/>
          </p:nvSpPr>
          <p:spPr>
            <a:xfrm>
              <a:off x="5138107"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9" name="rc27"/>
            <p:cNvSpPr/>
            <p:nvPr/>
          </p:nvSpPr>
          <p:spPr>
            <a:xfrm>
              <a:off x="541363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28"/>
            <p:cNvSpPr/>
            <p:nvPr/>
          </p:nvSpPr>
          <p:spPr>
            <a:xfrm>
              <a:off x="568916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9"/>
            <p:cNvSpPr/>
            <p:nvPr/>
          </p:nvSpPr>
          <p:spPr>
            <a:xfrm>
              <a:off x="265834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0"/>
            <p:cNvSpPr/>
            <p:nvPr/>
          </p:nvSpPr>
          <p:spPr>
            <a:xfrm>
              <a:off x="293387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1"/>
            <p:cNvSpPr/>
            <p:nvPr/>
          </p:nvSpPr>
          <p:spPr>
            <a:xfrm>
              <a:off x="320940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2"/>
            <p:cNvSpPr/>
            <p:nvPr/>
          </p:nvSpPr>
          <p:spPr>
            <a:xfrm>
              <a:off x="348493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3"/>
            <p:cNvSpPr/>
            <p:nvPr/>
          </p:nvSpPr>
          <p:spPr>
            <a:xfrm>
              <a:off x="3760461"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34"/>
            <p:cNvSpPr/>
            <p:nvPr/>
          </p:nvSpPr>
          <p:spPr>
            <a:xfrm>
              <a:off x="403599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5"/>
            <p:cNvSpPr/>
            <p:nvPr/>
          </p:nvSpPr>
          <p:spPr>
            <a:xfrm>
              <a:off x="431152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6"/>
            <p:cNvSpPr/>
            <p:nvPr/>
          </p:nvSpPr>
          <p:spPr>
            <a:xfrm>
              <a:off x="458704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7"/>
            <p:cNvSpPr/>
            <p:nvPr/>
          </p:nvSpPr>
          <p:spPr>
            <a:xfrm>
              <a:off x="486257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8"/>
            <p:cNvSpPr/>
            <p:nvPr/>
          </p:nvSpPr>
          <p:spPr>
            <a:xfrm>
              <a:off x="513810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9"/>
            <p:cNvSpPr/>
            <p:nvPr/>
          </p:nvSpPr>
          <p:spPr>
            <a:xfrm>
              <a:off x="54136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0"/>
            <p:cNvSpPr/>
            <p:nvPr/>
          </p:nvSpPr>
          <p:spPr>
            <a:xfrm>
              <a:off x="568916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1"/>
            <p:cNvSpPr/>
            <p:nvPr/>
          </p:nvSpPr>
          <p:spPr>
            <a:xfrm>
              <a:off x="265834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2"/>
            <p:cNvSpPr/>
            <p:nvPr/>
          </p:nvSpPr>
          <p:spPr>
            <a:xfrm>
              <a:off x="293387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3"/>
            <p:cNvSpPr/>
            <p:nvPr/>
          </p:nvSpPr>
          <p:spPr>
            <a:xfrm>
              <a:off x="320940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4"/>
            <p:cNvSpPr/>
            <p:nvPr/>
          </p:nvSpPr>
          <p:spPr>
            <a:xfrm>
              <a:off x="348493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5"/>
            <p:cNvSpPr/>
            <p:nvPr/>
          </p:nvSpPr>
          <p:spPr>
            <a:xfrm>
              <a:off x="376046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6"/>
            <p:cNvSpPr/>
            <p:nvPr/>
          </p:nvSpPr>
          <p:spPr>
            <a:xfrm>
              <a:off x="403599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7"/>
            <p:cNvSpPr/>
            <p:nvPr/>
          </p:nvSpPr>
          <p:spPr>
            <a:xfrm>
              <a:off x="431152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8"/>
            <p:cNvSpPr/>
            <p:nvPr/>
          </p:nvSpPr>
          <p:spPr>
            <a:xfrm>
              <a:off x="458704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9"/>
            <p:cNvSpPr/>
            <p:nvPr/>
          </p:nvSpPr>
          <p:spPr>
            <a:xfrm>
              <a:off x="486257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50"/>
            <p:cNvSpPr/>
            <p:nvPr/>
          </p:nvSpPr>
          <p:spPr>
            <a:xfrm>
              <a:off x="513810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1"/>
            <p:cNvSpPr/>
            <p:nvPr/>
          </p:nvSpPr>
          <p:spPr>
            <a:xfrm>
              <a:off x="54136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2"/>
            <p:cNvSpPr/>
            <p:nvPr/>
          </p:nvSpPr>
          <p:spPr>
            <a:xfrm>
              <a:off x="568916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3"/>
            <p:cNvSpPr/>
            <p:nvPr/>
          </p:nvSpPr>
          <p:spPr>
            <a:xfrm>
              <a:off x="265834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4"/>
            <p:cNvSpPr/>
            <p:nvPr/>
          </p:nvSpPr>
          <p:spPr>
            <a:xfrm>
              <a:off x="293387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5"/>
            <p:cNvSpPr/>
            <p:nvPr/>
          </p:nvSpPr>
          <p:spPr>
            <a:xfrm>
              <a:off x="320940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6"/>
            <p:cNvSpPr/>
            <p:nvPr/>
          </p:nvSpPr>
          <p:spPr>
            <a:xfrm>
              <a:off x="348493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7"/>
            <p:cNvSpPr/>
            <p:nvPr/>
          </p:nvSpPr>
          <p:spPr>
            <a:xfrm>
              <a:off x="376046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8"/>
            <p:cNvSpPr/>
            <p:nvPr/>
          </p:nvSpPr>
          <p:spPr>
            <a:xfrm>
              <a:off x="403599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9"/>
            <p:cNvSpPr/>
            <p:nvPr/>
          </p:nvSpPr>
          <p:spPr>
            <a:xfrm>
              <a:off x="431152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0"/>
            <p:cNvSpPr/>
            <p:nvPr/>
          </p:nvSpPr>
          <p:spPr>
            <a:xfrm>
              <a:off x="458704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1"/>
            <p:cNvSpPr/>
            <p:nvPr/>
          </p:nvSpPr>
          <p:spPr>
            <a:xfrm>
              <a:off x="486257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2"/>
            <p:cNvSpPr/>
            <p:nvPr/>
          </p:nvSpPr>
          <p:spPr>
            <a:xfrm>
              <a:off x="513810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63"/>
            <p:cNvSpPr/>
            <p:nvPr/>
          </p:nvSpPr>
          <p:spPr>
            <a:xfrm>
              <a:off x="54136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4"/>
            <p:cNvSpPr/>
            <p:nvPr/>
          </p:nvSpPr>
          <p:spPr>
            <a:xfrm>
              <a:off x="568916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5"/>
            <p:cNvSpPr/>
            <p:nvPr/>
          </p:nvSpPr>
          <p:spPr>
            <a:xfrm>
              <a:off x="265834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6"/>
            <p:cNvSpPr/>
            <p:nvPr/>
          </p:nvSpPr>
          <p:spPr>
            <a:xfrm>
              <a:off x="293387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7"/>
            <p:cNvSpPr/>
            <p:nvPr/>
          </p:nvSpPr>
          <p:spPr>
            <a:xfrm>
              <a:off x="320940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8"/>
            <p:cNvSpPr/>
            <p:nvPr/>
          </p:nvSpPr>
          <p:spPr>
            <a:xfrm>
              <a:off x="348493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9"/>
            <p:cNvSpPr/>
            <p:nvPr/>
          </p:nvSpPr>
          <p:spPr>
            <a:xfrm>
              <a:off x="376046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0"/>
            <p:cNvSpPr/>
            <p:nvPr/>
          </p:nvSpPr>
          <p:spPr>
            <a:xfrm>
              <a:off x="403599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1"/>
            <p:cNvSpPr/>
            <p:nvPr/>
          </p:nvSpPr>
          <p:spPr>
            <a:xfrm>
              <a:off x="431152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2"/>
            <p:cNvSpPr/>
            <p:nvPr/>
          </p:nvSpPr>
          <p:spPr>
            <a:xfrm>
              <a:off x="458704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3"/>
            <p:cNvSpPr/>
            <p:nvPr/>
          </p:nvSpPr>
          <p:spPr>
            <a:xfrm>
              <a:off x="486257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4"/>
            <p:cNvSpPr/>
            <p:nvPr/>
          </p:nvSpPr>
          <p:spPr>
            <a:xfrm>
              <a:off x="513810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75"/>
            <p:cNvSpPr/>
            <p:nvPr/>
          </p:nvSpPr>
          <p:spPr>
            <a:xfrm>
              <a:off x="54136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6"/>
            <p:cNvSpPr/>
            <p:nvPr/>
          </p:nvSpPr>
          <p:spPr>
            <a:xfrm>
              <a:off x="568916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7"/>
            <p:cNvSpPr/>
            <p:nvPr/>
          </p:nvSpPr>
          <p:spPr>
            <a:xfrm>
              <a:off x="265834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8"/>
            <p:cNvSpPr/>
            <p:nvPr/>
          </p:nvSpPr>
          <p:spPr>
            <a:xfrm>
              <a:off x="293387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9"/>
            <p:cNvSpPr/>
            <p:nvPr/>
          </p:nvSpPr>
          <p:spPr>
            <a:xfrm>
              <a:off x="320940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0"/>
            <p:cNvSpPr/>
            <p:nvPr/>
          </p:nvSpPr>
          <p:spPr>
            <a:xfrm>
              <a:off x="348493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1"/>
            <p:cNvSpPr/>
            <p:nvPr/>
          </p:nvSpPr>
          <p:spPr>
            <a:xfrm>
              <a:off x="376046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2"/>
            <p:cNvSpPr/>
            <p:nvPr/>
          </p:nvSpPr>
          <p:spPr>
            <a:xfrm>
              <a:off x="403599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3"/>
            <p:cNvSpPr/>
            <p:nvPr/>
          </p:nvSpPr>
          <p:spPr>
            <a:xfrm>
              <a:off x="431152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4"/>
            <p:cNvSpPr/>
            <p:nvPr/>
          </p:nvSpPr>
          <p:spPr>
            <a:xfrm>
              <a:off x="458704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5"/>
            <p:cNvSpPr/>
            <p:nvPr/>
          </p:nvSpPr>
          <p:spPr>
            <a:xfrm>
              <a:off x="486257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6"/>
            <p:cNvSpPr/>
            <p:nvPr/>
          </p:nvSpPr>
          <p:spPr>
            <a:xfrm>
              <a:off x="513810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7"/>
            <p:cNvSpPr/>
            <p:nvPr/>
          </p:nvSpPr>
          <p:spPr>
            <a:xfrm>
              <a:off x="541363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88"/>
            <p:cNvSpPr/>
            <p:nvPr/>
          </p:nvSpPr>
          <p:spPr>
            <a:xfrm>
              <a:off x="56891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9"/>
            <p:cNvSpPr/>
            <p:nvPr/>
          </p:nvSpPr>
          <p:spPr>
            <a:xfrm>
              <a:off x="265834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0"/>
            <p:cNvSpPr/>
            <p:nvPr/>
          </p:nvSpPr>
          <p:spPr>
            <a:xfrm>
              <a:off x="293387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1"/>
            <p:cNvSpPr/>
            <p:nvPr/>
          </p:nvSpPr>
          <p:spPr>
            <a:xfrm>
              <a:off x="320940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2"/>
            <p:cNvSpPr/>
            <p:nvPr/>
          </p:nvSpPr>
          <p:spPr>
            <a:xfrm>
              <a:off x="348493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3"/>
            <p:cNvSpPr/>
            <p:nvPr/>
          </p:nvSpPr>
          <p:spPr>
            <a:xfrm>
              <a:off x="376046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4"/>
            <p:cNvSpPr/>
            <p:nvPr/>
          </p:nvSpPr>
          <p:spPr>
            <a:xfrm>
              <a:off x="403599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5"/>
            <p:cNvSpPr/>
            <p:nvPr/>
          </p:nvSpPr>
          <p:spPr>
            <a:xfrm>
              <a:off x="431152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6"/>
            <p:cNvSpPr/>
            <p:nvPr/>
          </p:nvSpPr>
          <p:spPr>
            <a:xfrm>
              <a:off x="458704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7"/>
            <p:cNvSpPr/>
            <p:nvPr/>
          </p:nvSpPr>
          <p:spPr>
            <a:xfrm>
              <a:off x="486257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8"/>
            <p:cNvSpPr/>
            <p:nvPr/>
          </p:nvSpPr>
          <p:spPr>
            <a:xfrm>
              <a:off x="513810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9"/>
            <p:cNvSpPr/>
            <p:nvPr/>
          </p:nvSpPr>
          <p:spPr>
            <a:xfrm>
              <a:off x="541363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100"/>
            <p:cNvSpPr/>
            <p:nvPr/>
          </p:nvSpPr>
          <p:spPr>
            <a:xfrm>
              <a:off x="56891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1"/>
            <p:cNvSpPr/>
            <p:nvPr/>
          </p:nvSpPr>
          <p:spPr>
            <a:xfrm>
              <a:off x="265834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2"/>
            <p:cNvSpPr/>
            <p:nvPr/>
          </p:nvSpPr>
          <p:spPr>
            <a:xfrm>
              <a:off x="293387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3"/>
            <p:cNvSpPr/>
            <p:nvPr/>
          </p:nvSpPr>
          <p:spPr>
            <a:xfrm>
              <a:off x="320940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4"/>
            <p:cNvSpPr/>
            <p:nvPr/>
          </p:nvSpPr>
          <p:spPr>
            <a:xfrm>
              <a:off x="348493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5"/>
            <p:cNvSpPr/>
            <p:nvPr/>
          </p:nvSpPr>
          <p:spPr>
            <a:xfrm>
              <a:off x="376046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06"/>
            <p:cNvSpPr/>
            <p:nvPr/>
          </p:nvSpPr>
          <p:spPr>
            <a:xfrm>
              <a:off x="403599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7"/>
            <p:cNvSpPr/>
            <p:nvPr/>
          </p:nvSpPr>
          <p:spPr>
            <a:xfrm>
              <a:off x="431152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8"/>
            <p:cNvSpPr/>
            <p:nvPr/>
          </p:nvSpPr>
          <p:spPr>
            <a:xfrm>
              <a:off x="458704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9"/>
            <p:cNvSpPr/>
            <p:nvPr/>
          </p:nvSpPr>
          <p:spPr>
            <a:xfrm>
              <a:off x="486257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0"/>
            <p:cNvSpPr/>
            <p:nvPr/>
          </p:nvSpPr>
          <p:spPr>
            <a:xfrm>
              <a:off x="513810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1"/>
            <p:cNvSpPr/>
            <p:nvPr/>
          </p:nvSpPr>
          <p:spPr>
            <a:xfrm>
              <a:off x="54136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2"/>
            <p:cNvSpPr/>
            <p:nvPr/>
          </p:nvSpPr>
          <p:spPr>
            <a:xfrm>
              <a:off x="568916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5" name="rc113"/>
            <p:cNvSpPr/>
            <p:nvPr/>
          </p:nvSpPr>
          <p:spPr>
            <a:xfrm>
              <a:off x="265834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4"/>
            <p:cNvSpPr/>
            <p:nvPr/>
          </p:nvSpPr>
          <p:spPr>
            <a:xfrm>
              <a:off x="293387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15"/>
            <p:cNvSpPr/>
            <p:nvPr/>
          </p:nvSpPr>
          <p:spPr>
            <a:xfrm>
              <a:off x="320940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16"/>
            <p:cNvSpPr/>
            <p:nvPr/>
          </p:nvSpPr>
          <p:spPr>
            <a:xfrm>
              <a:off x="348493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17"/>
            <p:cNvSpPr/>
            <p:nvPr/>
          </p:nvSpPr>
          <p:spPr>
            <a:xfrm>
              <a:off x="376046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18"/>
            <p:cNvSpPr/>
            <p:nvPr/>
          </p:nvSpPr>
          <p:spPr>
            <a:xfrm>
              <a:off x="4035990"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19"/>
            <p:cNvSpPr/>
            <p:nvPr/>
          </p:nvSpPr>
          <p:spPr>
            <a:xfrm>
              <a:off x="43115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20"/>
            <p:cNvSpPr/>
            <p:nvPr/>
          </p:nvSpPr>
          <p:spPr>
            <a:xfrm>
              <a:off x="4587049"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3" name="rc121"/>
            <p:cNvSpPr/>
            <p:nvPr/>
          </p:nvSpPr>
          <p:spPr>
            <a:xfrm>
              <a:off x="4862578" y="9023667"/>
              <a:ext cx="275529" cy="275529"/>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744" name="rc122"/>
            <p:cNvSpPr/>
            <p:nvPr/>
          </p:nvSpPr>
          <p:spPr>
            <a:xfrm>
              <a:off x="5138107" y="9023667"/>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5" name="rc123"/>
            <p:cNvSpPr/>
            <p:nvPr/>
          </p:nvSpPr>
          <p:spPr>
            <a:xfrm>
              <a:off x="5413637" y="9023667"/>
              <a:ext cx="275529" cy="275529"/>
            </a:xfrm>
            <a:prstGeom prst="rect">
              <a:avLst/>
            </a:prstGeom>
            <a:solidFill>
              <a:srgbClr val="A40511">
                <a:alpha val="100000"/>
              </a:srgbClr>
            </a:solidFill>
            <a:ln w="5420" cap="flat">
              <a:solidFill>
                <a:srgbClr val="FFFFFF">
                  <a:alpha val="100000"/>
                </a:srgbClr>
              </a:solidFill>
              <a:prstDash val="solid"/>
              <a:miter/>
            </a:ln>
          </p:spPr>
          <p:txBody>
            <a:bodyPr/>
            <a:lstStyle/>
            <a:p/>
          </p:txBody>
        </p:sp>
        <p:sp>
          <p:nvSpPr>
            <p:cNvPr id="746" name="rc124"/>
            <p:cNvSpPr/>
            <p:nvPr/>
          </p:nvSpPr>
          <p:spPr>
            <a:xfrm>
              <a:off x="5689166" y="9023667"/>
              <a:ext cx="275529" cy="275529"/>
            </a:xfrm>
            <a:prstGeom prst="rect">
              <a:avLst/>
            </a:prstGeom>
            <a:solidFill>
              <a:srgbClr val="F85F42">
                <a:alpha val="100000"/>
              </a:srgbClr>
            </a:solidFill>
            <a:ln w="5420" cap="flat">
              <a:solidFill>
                <a:srgbClr val="FFFFFF">
                  <a:alpha val="100000"/>
                </a:srgbClr>
              </a:solidFill>
              <a:prstDash val="solid"/>
              <a:miter/>
            </a:ln>
          </p:spPr>
          <p:txBody>
            <a:bodyPr/>
            <a:lstStyle/>
            <a:p/>
          </p:txBody>
        </p:sp>
        <p:sp>
          <p:nvSpPr>
            <p:cNvPr id="747" name="tx125"/>
            <p:cNvSpPr/>
            <p:nvPr/>
          </p:nvSpPr>
          <p:spPr>
            <a:xfrm>
              <a:off x="167316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8" name="tx126"/>
            <p:cNvSpPr/>
            <p:nvPr/>
          </p:nvSpPr>
          <p:spPr>
            <a:xfrm>
              <a:off x="201212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27"/>
            <p:cNvSpPr/>
            <p:nvPr/>
          </p:nvSpPr>
          <p:spPr>
            <a:xfrm>
              <a:off x="936690" y="8552033"/>
              <a:ext cx="153278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ALIFU ATOLL</a:t>
              </a:r>
            </a:p>
          </p:txBody>
        </p:sp>
        <p:sp>
          <p:nvSpPr>
            <p:cNvPr id="750" name="tx128"/>
            <p:cNvSpPr/>
            <p:nvPr/>
          </p:nvSpPr>
          <p:spPr>
            <a:xfrm>
              <a:off x="1630973" y="8276504"/>
              <a:ext cx="8384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RAA ATOLL</a:t>
              </a:r>
            </a:p>
          </p:txBody>
        </p:sp>
        <p:sp>
          <p:nvSpPr>
            <p:cNvPr id="751" name="tx129"/>
            <p:cNvSpPr/>
            <p:nvPr/>
          </p:nvSpPr>
          <p:spPr>
            <a:xfrm>
              <a:off x="1326099" y="8000974"/>
              <a:ext cx="114337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DHAALU ATOLL</a:t>
              </a:r>
            </a:p>
          </p:txBody>
        </p:sp>
        <p:sp>
          <p:nvSpPr>
            <p:cNvPr id="752" name="tx130"/>
            <p:cNvSpPr/>
            <p:nvPr/>
          </p:nvSpPr>
          <p:spPr>
            <a:xfrm>
              <a:off x="758766" y="7725445"/>
              <a:ext cx="171070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GAAFU DHAALU ATOLL</a:t>
              </a:r>
            </a:p>
          </p:txBody>
        </p:sp>
        <p:sp>
          <p:nvSpPr>
            <p:cNvPr id="753" name="tx131"/>
            <p:cNvSpPr/>
            <p:nvPr/>
          </p:nvSpPr>
          <p:spPr>
            <a:xfrm>
              <a:off x="1436232" y="7449916"/>
              <a:ext cx="103323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KAAFU ATOLL</a:t>
              </a:r>
            </a:p>
          </p:txBody>
        </p:sp>
        <p:sp>
          <p:nvSpPr>
            <p:cNvPr id="754" name="tx132"/>
            <p:cNvSpPr/>
            <p:nvPr/>
          </p:nvSpPr>
          <p:spPr>
            <a:xfrm>
              <a:off x="1377072" y="7174386"/>
              <a:ext cx="10923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MEEMU ATOLL</a:t>
              </a:r>
            </a:p>
          </p:txBody>
        </p:sp>
        <p:sp>
          <p:nvSpPr>
            <p:cNvPr id="755" name="tx133"/>
            <p:cNvSpPr/>
            <p:nvPr/>
          </p:nvSpPr>
          <p:spPr>
            <a:xfrm>
              <a:off x="1419265" y="6898857"/>
              <a:ext cx="105020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SEENU ATOLL</a:t>
              </a:r>
            </a:p>
          </p:txBody>
        </p:sp>
        <p:sp>
          <p:nvSpPr>
            <p:cNvPr id="756" name="tx134"/>
            <p:cNvSpPr/>
            <p:nvPr/>
          </p:nvSpPr>
          <p:spPr>
            <a:xfrm>
              <a:off x="928281" y="6623328"/>
              <a:ext cx="15411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ALIFU ATOLL</a:t>
              </a:r>
            </a:p>
          </p:txBody>
        </p:sp>
        <p:sp>
          <p:nvSpPr>
            <p:cNvPr id="757" name="tx135"/>
            <p:cNvSpPr/>
            <p:nvPr/>
          </p:nvSpPr>
          <p:spPr>
            <a:xfrm rot="-2700000">
              <a:off x="235647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36"/>
            <p:cNvSpPr/>
            <p:nvPr/>
          </p:nvSpPr>
          <p:spPr>
            <a:xfrm rot="-2700000">
              <a:off x="263200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37"/>
            <p:cNvSpPr/>
            <p:nvPr/>
          </p:nvSpPr>
          <p:spPr>
            <a:xfrm rot="-2700000">
              <a:off x="290753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38"/>
            <p:cNvSpPr/>
            <p:nvPr/>
          </p:nvSpPr>
          <p:spPr>
            <a:xfrm rot="-2700000">
              <a:off x="318306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39"/>
            <p:cNvSpPr/>
            <p:nvPr/>
          </p:nvSpPr>
          <p:spPr>
            <a:xfrm rot="-2700000">
              <a:off x="345859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40"/>
            <p:cNvSpPr/>
            <p:nvPr/>
          </p:nvSpPr>
          <p:spPr>
            <a:xfrm rot="-2700000">
              <a:off x="373412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41"/>
            <p:cNvSpPr/>
            <p:nvPr/>
          </p:nvSpPr>
          <p:spPr>
            <a:xfrm rot="-2700000">
              <a:off x="4009623"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42"/>
            <p:cNvSpPr/>
            <p:nvPr/>
          </p:nvSpPr>
          <p:spPr>
            <a:xfrm rot="-2700000">
              <a:off x="428517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43"/>
            <p:cNvSpPr/>
            <p:nvPr/>
          </p:nvSpPr>
          <p:spPr>
            <a:xfrm rot="-2700000">
              <a:off x="456070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44"/>
            <p:cNvSpPr/>
            <p:nvPr/>
          </p:nvSpPr>
          <p:spPr>
            <a:xfrm rot="-2700000">
              <a:off x="483623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7" name="tx145"/>
            <p:cNvSpPr/>
            <p:nvPr/>
          </p:nvSpPr>
          <p:spPr>
            <a:xfrm rot="-2700000">
              <a:off x="51117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8" name="tx146"/>
            <p:cNvSpPr/>
            <p:nvPr/>
          </p:nvSpPr>
          <p:spPr>
            <a:xfrm rot="-2700000">
              <a:off x="538729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9" name="pic147"/>
            <p:cNvPicPr/>
            <p:nvPr/>
          </p:nvPicPr>
          <p:blipFill>
            <a:blip r:embed="rId2" cstate="print"/>
            <a:stretch>
              <a:fillRect/>
            </a:stretch>
          </p:blipFill>
          <p:spPr>
            <a:xfrm>
              <a:off x="3231520" y="10138064"/>
              <a:ext cx="2160000" cy="144000"/>
            </a:xfrm>
            <a:prstGeom prst="rect">
              <a:avLst/>
            </a:prstGeom>
          </p:spPr>
        </p:pic>
        <p:sp>
          <p:nvSpPr>
            <p:cNvPr id="770" name="pl148"/>
            <p:cNvSpPr/>
            <p:nvPr/>
          </p:nvSpPr>
          <p:spPr>
            <a:xfrm>
              <a:off x="376633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49"/>
            <p:cNvSpPr/>
            <p:nvPr/>
          </p:nvSpPr>
          <p:spPr>
            <a:xfrm>
              <a:off x="432549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50"/>
            <p:cNvSpPr/>
            <p:nvPr/>
          </p:nvSpPr>
          <p:spPr>
            <a:xfrm>
              <a:off x="488466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51"/>
            <p:cNvSpPr/>
            <p:nvPr/>
          </p:nvSpPr>
          <p:spPr>
            <a:xfrm>
              <a:off x="376633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52"/>
            <p:cNvSpPr/>
            <p:nvPr/>
          </p:nvSpPr>
          <p:spPr>
            <a:xfrm>
              <a:off x="432549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53"/>
            <p:cNvSpPr/>
            <p:nvPr/>
          </p:nvSpPr>
          <p:spPr>
            <a:xfrm>
              <a:off x="488466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tx154"/>
            <p:cNvSpPr/>
            <p:nvPr/>
          </p:nvSpPr>
          <p:spPr>
            <a:xfrm>
              <a:off x="3695699"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7" name="tx155"/>
            <p:cNvSpPr/>
            <p:nvPr/>
          </p:nvSpPr>
          <p:spPr>
            <a:xfrm>
              <a:off x="425486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78" name="tx156"/>
            <p:cNvSpPr/>
            <p:nvPr/>
          </p:nvSpPr>
          <p:spPr>
            <a:xfrm>
              <a:off x="4814036"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79"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4070867"/>
              <a:ext cx="237118" cy="1214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070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3812041"/>
              <a:ext cx="237118" cy="258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3458644"/>
              <a:ext cx="237118" cy="353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111148"/>
              <a:ext cx="237118" cy="1742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1111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3921544"/>
              <a:ext cx="237118" cy="1189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2876285"/>
              <a:ext cx="237118" cy="1045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050957"/>
              <a:ext cx="237118" cy="7067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2940992"/>
              <a:ext cx="237118" cy="1109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4578564"/>
              <a:ext cx="237118" cy="706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5785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414309"/>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3896657"/>
              <a:ext cx="237118" cy="517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4902096"/>
              <a:ext cx="237118" cy="383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020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832412"/>
              <a:ext cx="237118" cy="696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563631"/>
              <a:ext cx="237118" cy="268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150967"/>
              <a:ext cx="237118" cy="134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150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26080"/>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26532"/>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155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41012"/>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01193"/>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1612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36487"/>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4599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86261"/>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170877"/>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36035"/>
              <a:ext cx="237118" cy="34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15674"/>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5096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64" name="pg63"/>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765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946893"/>
              <a:ext cx="237118" cy="9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653225"/>
              <a:ext cx="237118" cy="293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061374"/>
              <a:ext cx="237118" cy="223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0613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4996667"/>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58202"/>
              <a:ext cx="237118" cy="338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051419"/>
              <a:ext cx="237118" cy="233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0514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996667"/>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508880"/>
              <a:ext cx="237118" cy="487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956848"/>
              <a:ext cx="237118" cy="3285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9568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892141"/>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688067"/>
              <a:ext cx="237118" cy="204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72232"/>
              <a:ext cx="237118" cy="413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72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2743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593496"/>
              <a:ext cx="237118" cy="233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10696"/>
              <a:ext cx="237118" cy="74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06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95764"/>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36035"/>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50516"/>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30606"/>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00742"/>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50516"/>
              <a:ext cx="237118" cy="14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00742"/>
              <a:ext cx="237118" cy="4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007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75854"/>
              <a:ext cx="237118" cy="24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432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026532"/>
              <a:ext cx="237118" cy="258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0265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001645"/>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917028"/>
              <a:ext cx="237118" cy="846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787615"/>
              <a:ext cx="237118" cy="497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787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07977"/>
              <a:ext cx="237118" cy="79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449151"/>
              <a:ext cx="237118" cy="258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73784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260009"/>
              <a:ext cx="237118" cy="477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19078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20651"/>
              <a:ext cx="237118" cy="64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20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05719"/>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36035"/>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25629"/>
              <a:ext cx="237118" cy="59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256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1567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21103"/>
              <a:ext cx="237118" cy="9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20651"/>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90787"/>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704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25629"/>
              <a:ext cx="237118" cy="44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3558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31058"/>
              <a:ext cx="237118" cy="104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4553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170877"/>
              <a:ext cx="237118" cy="74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30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95764"/>
              <a:ext cx="237118" cy="348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370 case(s)</a:t>
              </a:r>
            </a:p>
          </p:txBody>
        </p:sp>
        <p:sp>
          <p:nvSpPr>
            <p:cNvPr id="187" name="pg18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368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4991690"/>
              <a:ext cx="237118" cy="184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55945"/>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832412"/>
              <a:ext cx="237118" cy="323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65900"/>
              <a:ext cx="237118" cy="1194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659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4599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707977"/>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081283"/>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782638"/>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1609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917028"/>
              <a:ext cx="237118" cy="243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03648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2405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066351"/>
              <a:ext cx="237118" cy="174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190787"/>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046441"/>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858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136035"/>
              <a:ext cx="237118" cy="114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0380"/>
              <a:ext cx="237118" cy="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803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00742"/>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60471"/>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116125"/>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197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251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16590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4867254"/>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081283"/>
              <a:ext cx="237118" cy="204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0812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056396"/>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4693044"/>
              <a:ext cx="237118" cy="363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056396"/>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4464083"/>
              <a:ext cx="237118" cy="592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016577"/>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4668157"/>
              <a:ext cx="237118" cy="348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091238"/>
              <a:ext cx="237118" cy="194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0912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076306"/>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4822457"/>
              <a:ext cx="237118" cy="253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126080"/>
              <a:ext cx="237118" cy="159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1260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121103"/>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951870"/>
              <a:ext cx="237118" cy="169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145990"/>
              <a:ext cx="237118" cy="139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1459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136035"/>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4996667"/>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150967"/>
              <a:ext cx="237118" cy="134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150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145990"/>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4991690"/>
              <a:ext cx="237118" cy="154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04176"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04176"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04176"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04176" y="5126080"/>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6" name="tx295"/>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313 case(s)</a:t>
              </a:r>
            </a:p>
          </p:txBody>
        </p:sp>
        <p:sp>
          <p:nvSpPr>
            <p:cNvPr id="297" name="pg29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9" name="tx29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30614" y="420459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6" name="tx425"/>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7" name="tx426"/>
            <p:cNvSpPr/>
            <p:nvPr/>
          </p:nvSpPr>
          <p:spPr>
            <a:xfrm>
              <a:off x="1230614" y="221362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8" name="pl42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42898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2298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pg43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6" name="tx43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p:txBody>
        </p:sp>
        <p:sp>
          <p:nvSpPr>
            <p:cNvPr id="438" name="rc437"/>
            <p:cNvSpPr/>
            <p:nvPr/>
          </p:nvSpPr>
          <p:spPr>
            <a:xfrm>
              <a:off x="18179974" y="2775829"/>
              <a:ext cx="274319" cy="274319"/>
            </a:xfrm>
            <a:prstGeom prst="rect">
              <a:avLst/>
            </a:prstGeom>
            <a:solidFill>
              <a:srgbClr val="FFFFFF">
                <a:alpha val="100000"/>
              </a:srgbClr>
            </a:solidFill>
          </p:spPr>
          <p:txBody>
            <a:bodyPr/>
            <a:lstStyle/>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50149"/>
              <a:ext cx="274319" cy="274319"/>
            </a:xfrm>
            <a:prstGeom prst="rect">
              <a:avLst/>
            </a:prstGeom>
            <a:solidFill>
              <a:srgbClr val="FFFFFF">
                <a:alpha val="100000"/>
              </a:srgbClr>
            </a:solidFill>
          </p:spPr>
          <p:txBody>
            <a:bodyPr/>
            <a:lstStyle/>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324469"/>
              <a:ext cx="274319" cy="274320"/>
            </a:xfrm>
            <a:prstGeom prst="rect">
              <a:avLst/>
            </a:prstGeom>
            <a:solidFill>
              <a:srgbClr val="FFFFFF">
                <a:alpha val="100000"/>
              </a:srgbClr>
            </a:solidFill>
          </p:spPr>
          <p:txBody>
            <a:bodyPr/>
            <a:lstStyle/>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598789"/>
              <a:ext cx="274319" cy="274320"/>
            </a:xfrm>
            <a:prstGeom prst="rect">
              <a:avLst/>
            </a:prstGeom>
            <a:solidFill>
              <a:srgbClr val="FFFFFF">
                <a:alpha val="100000"/>
              </a:srgbClr>
            </a:solidFill>
          </p:spPr>
          <p:txBody>
            <a:bodyPr/>
            <a:lstStyle/>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153670" y="6510025"/>
              <a:ext cx="4191941" cy="2788960"/>
            </a:xfrm>
            <a:prstGeom prst="rect">
              <a:avLst/>
            </a:prstGeom>
            <a:solidFill>
              <a:srgbClr val="FFFFFF">
                <a:alpha val="100000"/>
              </a:srgbClr>
            </a:solidFill>
          </p:spPr>
          <p:txBody>
            <a:bodyPr/>
            <a:lstStyle/>
            <a:p/>
          </p:txBody>
        </p:sp>
        <p:sp>
          <p:nvSpPr>
            <p:cNvPr id="454" name="pl6"/>
            <p:cNvSpPr/>
            <p:nvPr/>
          </p:nvSpPr>
          <p:spPr>
            <a:xfrm>
              <a:off x="7153670" y="873507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5" name="pl7"/>
            <p:cNvSpPr/>
            <p:nvPr/>
          </p:nvSpPr>
          <p:spPr>
            <a:xfrm>
              <a:off x="7153670" y="786079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6" name="pl8"/>
            <p:cNvSpPr/>
            <p:nvPr/>
          </p:nvSpPr>
          <p:spPr>
            <a:xfrm>
              <a:off x="7153670" y="698650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7"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8" name="pl10"/>
            <p:cNvSpPr/>
            <p:nvPr/>
          </p:nvSpPr>
          <p:spPr>
            <a:xfrm>
              <a:off x="7153670" y="829793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9" name="pl11"/>
            <p:cNvSpPr/>
            <p:nvPr/>
          </p:nvSpPr>
          <p:spPr>
            <a:xfrm>
              <a:off x="7153670" y="742365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0" name="pl12"/>
            <p:cNvSpPr/>
            <p:nvPr/>
          </p:nvSpPr>
          <p:spPr>
            <a:xfrm>
              <a:off x="7153670" y="654936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1" name="rc13"/>
            <p:cNvSpPr/>
            <p:nvPr/>
          </p:nvSpPr>
          <p:spPr>
            <a:xfrm>
              <a:off x="7299224" y="8805016"/>
              <a:ext cx="407549" cy="3147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4"/>
            <p:cNvSpPr/>
            <p:nvPr/>
          </p:nvSpPr>
          <p:spPr>
            <a:xfrm>
              <a:off x="7881438" y="7388678"/>
              <a:ext cx="407549" cy="16086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5"/>
            <p:cNvSpPr/>
            <p:nvPr/>
          </p:nvSpPr>
          <p:spPr>
            <a:xfrm>
              <a:off x="8463652" y="8053133"/>
              <a:ext cx="407549" cy="9791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6"/>
            <p:cNvSpPr/>
            <p:nvPr/>
          </p:nvSpPr>
          <p:spPr>
            <a:xfrm>
              <a:off x="9045866" y="8787530"/>
              <a:ext cx="407549" cy="34971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7"/>
            <p:cNvSpPr/>
            <p:nvPr/>
          </p:nvSpPr>
          <p:spPr>
            <a:xfrm>
              <a:off x="9628080" y="8997358"/>
              <a:ext cx="407549" cy="1398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8"/>
            <p:cNvSpPr/>
            <p:nvPr/>
          </p:nvSpPr>
          <p:spPr>
            <a:xfrm>
              <a:off x="10210294" y="9049815"/>
              <a:ext cx="407549" cy="874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9"/>
            <p:cNvSpPr/>
            <p:nvPr/>
          </p:nvSpPr>
          <p:spPr>
            <a:xfrm>
              <a:off x="10792508" y="9102272"/>
              <a:ext cx="407549" cy="699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0"/>
            <p:cNvSpPr/>
            <p:nvPr/>
          </p:nvSpPr>
          <p:spPr>
            <a:xfrm>
              <a:off x="7299224" y="8577702"/>
              <a:ext cx="407549" cy="227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1"/>
            <p:cNvSpPr/>
            <p:nvPr/>
          </p:nvSpPr>
          <p:spPr>
            <a:xfrm>
              <a:off x="7881438" y="6671767"/>
              <a:ext cx="407549" cy="7169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2"/>
            <p:cNvSpPr/>
            <p:nvPr/>
          </p:nvSpPr>
          <p:spPr>
            <a:xfrm>
              <a:off x="8463652" y="7615992"/>
              <a:ext cx="407549" cy="4371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3"/>
            <p:cNvSpPr/>
            <p:nvPr/>
          </p:nvSpPr>
          <p:spPr>
            <a:xfrm>
              <a:off x="9045866" y="8735073"/>
              <a:ext cx="407549" cy="52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4"/>
            <p:cNvSpPr/>
            <p:nvPr/>
          </p:nvSpPr>
          <p:spPr>
            <a:xfrm>
              <a:off x="9628080" y="8962387"/>
              <a:ext cx="407549" cy="349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5"/>
            <p:cNvSpPr/>
            <p:nvPr/>
          </p:nvSpPr>
          <p:spPr>
            <a:xfrm>
              <a:off x="10210294" y="9014844"/>
              <a:ext cx="407549" cy="349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6"/>
            <p:cNvSpPr/>
            <p:nvPr/>
          </p:nvSpPr>
          <p:spPr>
            <a:xfrm>
              <a:off x="7299224" y="8560217"/>
              <a:ext cx="407549" cy="174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7"/>
            <p:cNvSpPr/>
            <p:nvPr/>
          </p:nvSpPr>
          <p:spPr>
            <a:xfrm>
              <a:off x="7881438" y="6636796"/>
              <a:ext cx="407549" cy="349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8"/>
            <p:cNvSpPr/>
            <p:nvPr/>
          </p:nvSpPr>
          <p:spPr>
            <a:xfrm>
              <a:off x="8463652" y="7598506"/>
              <a:ext cx="407549" cy="174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9"/>
            <p:cNvSpPr/>
            <p:nvPr/>
          </p:nvSpPr>
          <p:spPr>
            <a:xfrm>
              <a:off x="7299224" y="9119757"/>
              <a:ext cx="407549" cy="524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0"/>
            <p:cNvSpPr/>
            <p:nvPr/>
          </p:nvSpPr>
          <p:spPr>
            <a:xfrm>
              <a:off x="7881438" y="8997358"/>
              <a:ext cx="407549" cy="174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1"/>
            <p:cNvSpPr/>
            <p:nvPr/>
          </p:nvSpPr>
          <p:spPr>
            <a:xfrm>
              <a:off x="8463652" y="9032329"/>
              <a:ext cx="407549" cy="1398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2"/>
            <p:cNvSpPr/>
            <p:nvPr/>
          </p:nvSpPr>
          <p:spPr>
            <a:xfrm>
              <a:off x="9045866" y="9137243"/>
              <a:ext cx="407549" cy="349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3"/>
            <p:cNvSpPr/>
            <p:nvPr/>
          </p:nvSpPr>
          <p:spPr>
            <a:xfrm>
              <a:off x="9628080" y="9137243"/>
              <a:ext cx="407549" cy="349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4"/>
            <p:cNvSpPr/>
            <p:nvPr/>
          </p:nvSpPr>
          <p:spPr>
            <a:xfrm>
              <a:off x="10210294" y="9137243"/>
              <a:ext cx="407549" cy="349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pl35"/>
            <p:cNvSpPr/>
            <p:nvPr/>
          </p:nvSpPr>
          <p:spPr>
            <a:xfrm>
              <a:off x="7502999" y="6867288"/>
              <a:ext cx="3493284" cy="2250692"/>
            </a:xfrm>
            <a:custGeom>
              <a:avLst/>
              <a:pathLst>
                <a:path w="3493284" h="2250692">
                  <a:moveTo>
                    <a:pt x="0" y="265744"/>
                  </a:moveTo>
                  <a:lnTo>
                    <a:pt x="582214" y="0"/>
                  </a:lnTo>
                  <a:lnTo>
                    <a:pt x="1164428" y="1025014"/>
                  </a:lnTo>
                  <a:lnTo>
                    <a:pt x="1746642" y="1903597"/>
                  </a:lnTo>
                  <a:lnTo>
                    <a:pt x="2328856" y="2180188"/>
                  </a:lnTo>
                  <a:lnTo>
                    <a:pt x="2911070" y="2196458"/>
                  </a:lnTo>
                  <a:lnTo>
                    <a:pt x="3493284" y="2250692"/>
                  </a:lnTo>
                </a:path>
              </a:pathLst>
            </a:custGeom>
            <a:ln w="40651" cap="flat">
              <a:solidFill>
                <a:srgbClr val="000000">
                  <a:alpha val="100000"/>
                </a:srgbClr>
              </a:solidFill>
              <a:prstDash val="solid"/>
              <a:round/>
            </a:ln>
          </p:spPr>
          <p:txBody>
            <a:bodyPr/>
            <a:lstStyle/>
            <a:p/>
          </p:txBody>
        </p:sp>
        <p:sp>
          <p:nvSpPr>
            <p:cNvPr id="484" name="rc36"/>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5"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6" name="tx38"/>
            <p:cNvSpPr/>
            <p:nvPr/>
          </p:nvSpPr>
          <p:spPr>
            <a:xfrm>
              <a:off x="6843756" y="829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7" name="tx39"/>
            <p:cNvSpPr/>
            <p:nvPr/>
          </p:nvSpPr>
          <p:spPr>
            <a:xfrm>
              <a:off x="6801340" y="742134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8" name="tx40"/>
            <p:cNvSpPr/>
            <p:nvPr/>
          </p:nvSpPr>
          <p:spPr>
            <a:xfrm>
              <a:off x="6801340" y="654706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9" name="pl4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2"/>
            <p:cNvSpPr/>
            <p:nvPr/>
          </p:nvSpPr>
          <p:spPr>
            <a:xfrm>
              <a:off x="7118876" y="82979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3"/>
            <p:cNvSpPr/>
            <p:nvPr/>
          </p:nvSpPr>
          <p:spPr>
            <a:xfrm>
              <a:off x="7118876" y="7423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4"/>
            <p:cNvSpPr/>
            <p:nvPr/>
          </p:nvSpPr>
          <p:spPr>
            <a:xfrm>
              <a:off x="7118876" y="65493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11345612" y="862987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11345612" y="80875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8"/>
            <p:cNvSpPr/>
            <p:nvPr/>
          </p:nvSpPr>
          <p:spPr>
            <a:xfrm>
              <a:off x="11345612" y="75452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9"/>
            <p:cNvSpPr/>
            <p:nvPr/>
          </p:nvSpPr>
          <p:spPr>
            <a:xfrm>
              <a:off x="11345612" y="70028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tx5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51"/>
            <p:cNvSpPr/>
            <p:nvPr/>
          </p:nvSpPr>
          <p:spPr>
            <a:xfrm>
              <a:off x="11443669" y="862757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0" name="tx52"/>
            <p:cNvSpPr/>
            <p:nvPr/>
          </p:nvSpPr>
          <p:spPr>
            <a:xfrm>
              <a:off x="11443669" y="80852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1" name="tx53"/>
            <p:cNvSpPr/>
            <p:nvPr/>
          </p:nvSpPr>
          <p:spPr>
            <a:xfrm>
              <a:off x="11443669" y="754282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2" name="tx54"/>
            <p:cNvSpPr/>
            <p:nvPr/>
          </p:nvSpPr>
          <p:spPr>
            <a:xfrm>
              <a:off x="11443669" y="70005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pl55"/>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6"/>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7"/>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8"/>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9"/>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60"/>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1"/>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62"/>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63"/>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4"/>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65"/>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66"/>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5" name="tx67"/>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6" name="tx68"/>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69"/>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8" name="tx70"/>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73"/>
            <p:cNvSpPr/>
            <p:nvPr/>
          </p:nvSpPr>
          <p:spPr>
            <a:xfrm>
              <a:off x="6607132" y="10217410"/>
              <a:ext cx="1051268" cy="182880"/>
            </a:xfrm>
            <a:prstGeom prst="rect">
              <a:avLst/>
            </a:prstGeom>
            <a:solidFill>
              <a:srgbClr val="FFFFFF">
                <a:alpha val="100000"/>
              </a:srgbClr>
            </a:solidFill>
          </p:spPr>
          <p:txBody>
            <a:bodyPr/>
            <a:lstStyle/>
            <a:p/>
          </p:txBody>
        </p:sp>
        <p:sp>
          <p:nvSpPr>
            <p:cNvPr id="522" name="rc74"/>
            <p:cNvSpPr/>
            <p:nvPr/>
          </p:nvSpPr>
          <p:spPr>
            <a:xfrm>
              <a:off x="6607132" y="10217410"/>
              <a:ext cx="182879" cy="182880"/>
            </a:xfrm>
            <a:prstGeom prst="rect">
              <a:avLst/>
            </a:prstGeom>
            <a:solidFill>
              <a:srgbClr val="FFFFFF">
                <a:alpha val="100000"/>
              </a:srgbClr>
            </a:solidFill>
          </p:spPr>
          <p:txBody>
            <a:bodyPr/>
            <a:lstStyle/>
            <a:p/>
          </p:txBody>
        </p:sp>
        <p:sp>
          <p:nvSpPr>
            <p:cNvPr id="523" name="pl75"/>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4" name="tx76"/>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77"/>
            <p:cNvSpPr/>
            <p:nvPr/>
          </p:nvSpPr>
          <p:spPr>
            <a:xfrm>
              <a:off x="7838400" y="10217410"/>
              <a:ext cx="4048799" cy="182880"/>
            </a:xfrm>
            <a:prstGeom prst="rect">
              <a:avLst/>
            </a:prstGeom>
            <a:solidFill>
              <a:srgbClr val="FFFFFF">
                <a:alpha val="100000"/>
              </a:srgbClr>
            </a:solidFill>
          </p:spPr>
          <p:txBody>
            <a:bodyPr/>
            <a:lstStyle/>
            <a:p/>
          </p:txBody>
        </p:sp>
        <p:sp>
          <p:nvSpPr>
            <p:cNvPr id="526" name="rc78"/>
            <p:cNvSpPr/>
            <p:nvPr/>
          </p:nvSpPr>
          <p:spPr>
            <a:xfrm>
              <a:off x="7838400" y="10217410"/>
              <a:ext cx="182879" cy="182880"/>
            </a:xfrm>
            <a:prstGeom prst="rect">
              <a:avLst/>
            </a:prstGeom>
            <a:solidFill>
              <a:srgbClr val="FFFFFF">
                <a:alpha val="100000"/>
              </a:srgbClr>
            </a:solidFill>
          </p:spPr>
          <p:txBody>
            <a:bodyPr/>
            <a:lstStyle/>
            <a:p/>
          </p:txBody>
        </p:sp>
        <p:sp>
          <p:nvSpPr>
            <p:cNvPr id="527" name="rc79"/>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8" name="rc80"/>
            <p:cNvSpPr/>
            <p:nvPr/>
          </p:nvSpPr>
          <p:spPr>
            <a:xfrm>
              <a:off x="8929641" y="10217410"/>
              <a:ext cx="182879" cy="182880"/>
            </a:xfrm>
            <a:prstGeom prst="rect">
              <a:avLst/>
            </a:prstGeom>
            <a:solidFill>
              <a:srgbClr val="FFFFFF">
                <a:alpha val="100000"/>
              </a:srgbClr>
            </a:solidFill>
          </p:spPr>
          <p:txBody>
            <a:bodyPr/>
            <a:lstStyle/>
            <a:p/>
          </p:txBody>
        </p:sp>
        <p:sp>
          <p:nvSpPr>
            <p:cNvPr id="529" name="rc81"/>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0" name="rc82"/>
            <p:cNvSpPr/>
            <p:nvPr/>
          </p:nvSpPr>
          <p:spPr>
            <a:xfrm>
              <a:off x="9855682" y="10217410"/>
              <a:ext cx="182879" cy="182880"/>
            </a:xfrm>
            <a:prstGeom prst="rect">
              <a:avLst/>
            </a:prstGeom>
            <a:solidFill>
              <a:srgbClr val="FFFFFF">
                <a:alpha val="100000"/>
              </a:srgbClr>
            </a:solidFill>
          </p:spPr>
          <p:txBody>
            <a:bodyPr/>
            <a:lstStyle/>
            <a:p/>
          </p:txBody>
        </p:sp>
        <p:sp>
          <p:nvSpPr>
            <p:cNvPr id="531" name="rc83"/>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2" name="rc84"/>
            <p:cNvSpPr/>
            <p:nvPr/>
          </p:nvSpPr>
          <p:spPr>
            <a:xfrm>
              <a:off x="10857923" y="10217410"/>
              <a:ext cx="182880" cy="182880"/>
            </a:xfrm>
            <a:prstGeom prst="rect">
              <a:avLst/>
            </a:prstGeom>
            <a:solidFill>
              <a:srgbClr val="FFFFFF">
                <a:alpha val="100000"/>
              </a:srgbClr>
            </a:solidFill>
          </p:spPr>
          <p:txBody>
            <a:bodyPr/>
            <a:lstStyle/>
            <a:p/>
          </p:txBody>
        </p:sp>
        <p:sp>
          <p:nvSpPr>
            <p:cNvPr id="533" name="rc85"/>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86"/>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87"/>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88"/>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89"/>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90"/>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7201427"/>
              <a:ext cx="4510689" cy="742617"/>
            </a:xfrm>
            <a:custGeom>
              <a:avLst/>
              <a:pathLst>
                <a:path w="4510689" h="742617">
                  <a:moveTo>
                    <a:pt x="0" y="742617"/>
                  </a:moveTo>
                  <a:lnTo>
                    <a:pt x="180427" y="614579"/>
                  </a:lnTo>
                  <a:lnTo>
                    <a:pt x="360855" y="563364"/>
                  </a:lnTo>
                  <a:lnTo>
                    <a:pt x="541282" y="537757"/>
                  </a:lnTo>
                  <a:lnTo>
                    <a:pt x="721710" y="384112"/>
                  </a:lnTo>
                  <a:lnTo>
                    <a:pt x="902137" y="128037"/>
                  </a:lnTo>
                  <a:lnTo>
                    <a:pt x="1082565" y="256074"/>
                  </a:lnTo>
                  <a:lnTo>
                    <a:pt x="1262993" y="307289"/>
                  </a:lnTo>
                  <a:lnTo>
                    <a:pt x="1443420" y="179252"/>
                  </a:lnTo>
                  <a:lnTo>
                    <a:pt x="1623848" y="128037"/>
                  </a:lnTo>
                  <a:lnTo>
                    <a:pt x="1804275" y="0"/>
                  </a:lnTo>
                  <a:lnTo>
                    <a:pt x="1984703" y="153644"/>
                  </a:lnTo>
                  <a:lnTo>
                    <a:pt x="2165131" y="281682"/>
                  </a:lnTo>
                  <a:lnTo>
                    <a:pt x="2345558" y="409719"/>
                  </a:lnTo>
                  <a:lnTo>
                    <a:pt x="2525986" y="435327"/>
                  </a:lnTo>
                  <a:lnTo>
                    <a:pt x="2706413" y="332897"/>
                  </a:lnTo>
                  <a:lnTo>
                    <a:pt x="2886841" y="204859"/>
                  </a:lnTo>
                  <a:lnTo>
                    <a:pt x="3067268" y="204859"/>
                  </a:lnTo>
                  <a:lnTo>
                    <a:pt x="3247696" y="204859"/>
                  </a:lnTo>
                  <a:lnTo>
                    <a:pt x="3428124" y="179252"/>
                  </a:lnTo>
                  <a:lnTo>
                    <a:pt x="3608551" y="409719"/>
                  </a:lnTo>
                  <a:lnTo>
                    <a:pt x="3788979" y="179252"/>
                  </a:lnTo>
                  <a:lnTo>
                    <a:pt x="3969406" y="230467"/>
                  </a:lnTo>
                  <a:lnTo>
                    <a:pt x="4149834" y="256074"/>
                  </a:lnTo>
                  <a:lnTo>
                    <a:pt x="4330262" y="153644"/>
                  </a:lnTo>
                  <a:lnTo>
                    <a:pt x="4510689" y="256074"/>
                  </a:lnTo>
                </a:path>
              </a:pathLst>
            </a:custGeom>
            <a:ln w="32521" cap="flat">
              <a:solidFill>
                <a:srgbClr val="5EB0E8">
                  <a:alpha val="100000"/>
                </a:srgbClr>
              </a:solidFill>
              <a:prstDash val="solid"/>
              <a:round/>
            </a:ln>
          </p:spPr>
          <p:txBody>
            <a:bodyPr/>
            <a:lstStyle/>
            <a:p/>
          </p:txBody>
        </p:sp>
        <p:sp>
          <p:nvSpPr>
            <p:cNvPr id="555" name="pl18"/>
            <p:cNvSpPr/>
            <p:nvPr/>
          </p:nvSpPr>
          <p:spPr>
            <a:xfrm>
              <a:off x="16753268" y="7867222"/>
              <a:ext cx="1082565" cy="1229159"/>
            </a:xfrm>
            <a:custGeom>
              <a:avLst/>
              <a:pathLst>
                <a:path w="1082565" h="1229159">
                  <a:moveTo>
                    <a:pt x="0" y="1229159"/>
                  </a:moveTo>
                  <a:lnTo>
                    <a:pt x="180427" y="665794"/>
                  </a:lnTo>
                  <a:lnTo>
                    <a:pt x="360855" y="486542"/>
                  </a:lnTo>
                  <a:lnTo>
                    <a:pt x="541282" y="409719"/>
                  </a:lnTo>
                  <a:lnTo>
                    <a:pt x="721710" y="281682"/>
                  </a:lnTo>
                  <a:lnTo>
                    <a:pt x="902137" y="128037"/>
                  </a:lnTo>
                  <a:lnTo>
                    <a:pt x="1082565" y="0"/>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4108319"/>
            <a:chOff x="594360" y="6217920"/>
            <a:chExt cx="5562295" cy="4108319"/>
          </a:xfrm>
        </p:grpSpPr>
        <p:sp>
          <p:nvSpPr>
            <p:cNvPr id="62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28403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312269"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6"/>
            <p:cNvSpPr/>
            <p:nvPr/>
          </p:nvSpPr>
          <p:spPr>
            <a:xfrm>
              <a:off x="2594634"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7"/>
            <p:cNvSpPr/>
            <p:nvPr/>
          </p:nvSpPr>
          <p:spPr>
            <a:xfrm>
              <a:off x="287699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
            <p:cNvSpPr/>
            <p:nvPr/>
          </p:nvSpPr>
          <p:spPr>
            <a:xfrm>
              <a:off x="3159364"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9"/>
            <p:cNvSpPr/>
            <p:nvPr/>
          </p:nvSpPr>
          <p:spPr>
            <a:xfrm>
              <a:off x="3441729"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35" name="rc10"/>
            <p:cNvSpPr/>
            <p:nvPr/>
          </p:nvSpPr>
          <p:spPr>
            <a:xfrm>
              <a:off x="3724094" y="6544587"/>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36" name="rc11"/>
            <p:cNvSpPr/>
            <p:nvPr/>
          </p:nvSpPr>
          <p:spPr>
            <a:xfrm>
              <a:off x="4006459" y="6544587"/>
              <a:ext cx="282365" cy="282365"/>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37" name="rc12"/>
            <p:cNvSpPr/>
            <p:nvPr/>
          </p:nvSpPr>
          <p:spPr>
            <a:xfrm>
              <a:off x="4288824" y="6544587"/>
              <a:ext cx="282365" cy="282365"/>
            </a:xfrm>
            <a:prstGeom prst="rect">
              <a:avLst/>
            </a:prstGeom>
            <a:solidFill>
              <a:srgbClr val="B00B14">
                <a:alpha val="100000"/>
              </a:srgbClr>
            </a:solidFill>
            <a:ln w="5420" cap="flat">
              <a:solidFill>
                <a:srgbClr val="FFFFFF">
                  <a:alpha val="100000"/>
                </a:srgbClr>
              </a:solidFill>
              <a:prstDash val="solid"/>
              <a:miter/>
            </a:ln>
          </p:spPr>
          <p:txBody>
            <a:bodyPr/>
            <a:lstStyle/>
            <a:p/>
          </p:txBody>
        </p:sp>
        <p:sp>
          <p:nvSpPr>
            <p:cNvPr id="638" name="rc13"/>
            <p:cNvSpPr/>
            <p:nvPr/>
          </p:nvSpPr>
          <p:spPr>
            <a:xfrm>
              <a:off x="4571189" y="6544587"/>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39" name="rc14"/>
            <p:cNvSpPr/>
            <p:nvPr/>
          </p:nvSpPr>
          <p:spPr>
            <a:xfrm>
              <a:off x="4853554" y="6544587"/>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0" name="rc15"/>
            <p:cNvSpPr/>
            <p:nvPr/>
          </p:nvSpPr>
          <p:spPr>
            <a:xfrm>
              <a:off x="5135919" y="6544587"/>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41" name="rc16"/>
            <p:cNvSpPr/>
            <p:nvPr/>
          </p:nvSpPr>
          <p:spPr>
            <a:xfrm>
              <a:off x="5418285" y="6544587"/>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42" name="rc17"/>
            <p:cNvSpPr/>
            <p:nvPr/>
          </p:nvSpPr>
          <p:spPr>
            <a:xfrm>
              <a:off x="231226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8"/>
            <p:cNvSpPr/>
            <p:nvPr/>
          </p:nvSpPr>
          <p:spPr>
            <a:xfrm>
              <a:off x="259463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9"/>
            <p:cNvSpPr/>
            <p:nvPr/>
          </p:nvSpPr>
          <p:spPr>
            <a:xfrm>
              <a:off x="287699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0"/>
            <p:cNvSpPr/>
            <p:nvPr/>
          </p:nvSpPr>
          <p:spPr>
            <a:xfrm>
              <a:off x="315936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1"/>
            <p:cNvSpPr/>
            <p:nvPr/>
          </p:nvSpPr>
          <p:spPr>
            <a:xfrm>
              <a:off x="3441729"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7" name="rc22"/>
            <p:cNvSpPr/>
            <p:nvPr/>
          </p:nvSpPr>
          <p:spPr>
            <a:xfrm>
              <a:off x="3724094"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8" name="rc23"/>
            <p:cNvSpPr/>
            <p:nvPr/>
          </p:nvSpPr>
          <p:spPr>
            <a:xfrm>
              <a:off x="4006459" y="6826953"/>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49" name="rc24"/>
            <p:cNvSpPr/>
            <p:nvPr/>
          </p:nvSpPr>
          <p:spPr>
            <a:xfrm>
              <a:off x="4288824"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50" name="rc25"/>
            <p:cNvSpPr/>
            <p:nvPr/>
          </p:nvSpPr>
          <p:spPr>
            <a:xfrm>
              <a:off x="4571189" y="6826953"/>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51" name="rc26"/>
            <p:cNvSpPr/>
            <p:nvPr/>
          </p:nvSpPr>
          <p:spPr>
            <a:xfrm>
              <a:off x="4853554" y="6826953"/>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52" name="rc27"/>
            <p:cNvSpPr/>
            <p:nvPr/>
          </p:nvSpPr>
          <p:spPr>
            <a:xfrm>
              <a:off x="5135919"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3" name="rc28"/>
            <p:cNvSpPr/>
            <p:nvPr/>
          </p:nvSpPr>
          <p:spPr>
            <a:xfrm>
              <a:off x="5418285" y="682695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54" name="rc29"/>
            <p:cNvSpPr/>
            <p:nvPr/>
          </p:nvSpPr>
          <p:spPr>
            <a:xfrm>
              <a:off x="23122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0"/>
            <p:cNvSpPr/>
            <p:nvPr/>
          </p:nvSpPr>
          <p:spPr>
            <a:xfrm>
              <a:off x="25946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1"/>
            <p:cNvSpPr/>
            <p:nvPr/>
          </p:nvSpPr>
          <p:spPr>
            <a:xfrm>
              <a:off x="287699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2"/>
            <p:cNvSpPr/>
            <p:nvPr/>
          </p:nvSpPr>
          <p:spPr>
            <a:xfrm>
              <a:off x="3159364"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8" name="rc33"/>
            <p:cNvSpPr/>
            <p:nvPr/>
          </p:nvSpPr>
          <p:spPr>
            <a:xfrm>
              <a:off x="344172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4"/>
            <p:cNvSpPr/>
            <p:nvPr/>
          </p:nvSpPr>
          <p:spPr>
            <a:xfrm>
              <a:off x="3724094" y="7109318"/>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60" name="rc35"/>
            <p:cNvSpPr/>
            <p:nvPr/>
          </p:nvSpPr>
          <p:spPr>
            <a:xfrm>
              <a:off x="4006459" y="7109318"/>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61" name="rc36"/>
            <p:cNvSpPr/>
            <p:nvPr/>
          </p:nvSpPr>
          <p:spPr>
            <a:xfrm>
              <a:off x="42888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7"/>
            <p:cNvSpPr/>
            <p:nvPr/>
          </p:nvSpPr>
          <p:spPr>
            <a:xfrm>
              <a:off x="4571189" y="7109318"/>
              <a:ext cx="282365" cy="282365"/>
            </a:xfrm>
            <a:prstGeom prst="rect">
              <a:avLst/>
            </a:prstGeom>
            <a:solidFill>
              <a:srgbClr val="B00B14">
                <a:alpha val="100000"/>
              </a:srgbClr>
            </a:solidFill>
            <a:ln w="5420" cap="flat">
              <a:solidFill>
                <a:srgbClr val="FFFFFF">
                  <a:alpha val="100000"/>
                </a:srgbClr>
              </a:solidFill>
              <a:prstDash val="solid"/>
              <a:miter/>
            </a:ln>
          </p:spPr>
          <p:txBody>
            <a:bodyPr/>
            <a:lstStyle/>
            <a:p/>
          </p:txBody>
        </p:sp>
        <p:sp>
          <p:nvSpPr>
            <p:cNvPr id="663" name="rc38"/>
            <p:cNvSpPr/>
            <p:nvPr/>
          </p:nvSpPr>
          <p:spPr>
            <a:xfrm>
              <a:off x="4853554" y="7109318"/>
              <a:ext cx="282365" cy="282365"/>
            </a:xfrm>
            <a:prstGeom prst="rect">
              <a:avLst/>
            </a:prstGeom>
            <a:solidFill>
              <a:srgbClr val="C7161C">
                <a:alpha val="100000"/>
              </a:srgbClr>
            </a:solidFill>
            <a:ln w="5420" cap="flat">
              <a:solidFill>
                <a:srgbClr val="FFFFFF">
                  <a:alpha val="100000"/>
                </a:srgbClr>
              </a:solidFill>
              <a:prstDash val="solid"/>
              <a:miter/>
            </a:ln>
          </p:spPr>
          <p:txBody>
            <a:bodyPr/>
            <a:lstStyle/>
            <a:p/>
          </p:txBody>
        </p:sp>
        <p:sp>
          <p:nvSpPr>
            <p:cNvPr id="664" name="rc39"/>
            <p:cNvSpPr/>
            <p:nvPr/>
          </p:nvSpPr>
          <p:spPr>
            <a:xfrm>
              <a:off x="5135919" y="710931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65" name="rc40"/>
            <p:cNvSpPr/>
            <p:nvPr/>
          </p:nvSpPr>
          <p:spPr>
            <a:xfrm>
              <a:off x="5418285" y="7109318"/>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66" name="rc41"/>
            <p:cNvSpPr/>
            <p:nvPr/>
          </p:nvSpPr>
          <p:spPr>
            <a:xfrm>
              <a:off x="231226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42"/>
            <p:cNvSpPr/>
            <p:nvPr/>
          </p:nvSpPr>
          <p:spPr>
            <a:xfrm>
              <a:off x="2594634" y="739168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68" name="rc43"/>
            <p:cNvSpPr/>
            <p:nvPr/>
          </p:nvSpPr>
          <p:spPr>
            <a:xfrm>
              <a:off x="287699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4"/>
            <p:cNvSpPr/>
            <p:nvPr/>
          </p:nvSpPr>
          <p:spPr>
            <a:xfrm>
              <a:off x="315936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5"/>
            <p:cNvSpPr/>
            <p:nvPr/>
          </p:nvSpPr>
          <p:spPr>
            <a:xfrm>
              <a:off x="3441729" y="739168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71" name="rc46"/>
            <p:cNvSpPr/>
            <p:nvPr/>
          </p:nvSpPr>
          <p:spPr>
            <a:xfrm>
              <a:off x="3724094" y="7391683"/>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72" name="rc47"/>
            <p:cNvSpPr/>
            <p:nvPr/>
          </p:nvSpPr>
          <p:spPr>
            <a:xfrm>
              <a:off x="4006459" y="739168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73" name="rc48"/>
            <p:cNvSpPr/>
            <p:nvPr/>
          </p:nvSpPr>
          <p:spPr>
            <a:xfrm>
              <a:off x="4288824" y="7391683"/>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74" name="rc49"/>
            <p:cNvSpPr/>
            <p:nvPr/>
          </p:nvSpPr>
          <p:spPr>
            <a:xfrm>
              <a:off x="4571189" y="739168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75" name="rc50"/>
            <p:cNvSpPr/>
            <p:nvPr/>
          </p:nvSpPr>
          <p:spPr>
            <a:xfrm>
              <a:off x="4853554" y="739168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76" name="rc51"/>
            <p:cNvSpPr/>
            <p:nvPr/>
          </p:nvSpPr>
          <p:spPr>
            <a:xfrm>
              <a:off x="5135919"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7" name="rc52"/>
            <p:cNvSpPr/>
            <p:nvPr/>
          </p:nvSpPr>
          <p:spPr>
            <a:xfrm>
              <a:off x="5418285" y="7391683"/>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78" name="rc53"/>
            <p:cNvSpPr/>
            <p:nvPr/>
          </p:nvSpPr>
          <p:spPr>
            <a:xfrm>
              <a:off x="23122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4"/>
            <p:cNvSpPr/>
            <p:nvPr/>
          </p:nvSpPr>
          <p:spPr>
            <a:xfrm>
              <a:off x="25946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5"/>
            <p:cNvSpPr/>
            <p:nvPr/>
          </p:nvSpPr>
          <p:spPr>
            <a:xfrm>
              <a:off x="287699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56"/>
            <p:cNvSpPr/>
            <p:nvPr/>
          </p:nvSpPr>
          <p:spPr>
            <a:xfrm>
              <a:off x="315936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7"/>
            <p:cNvSpPr/>
            <p:nvPr/>
          </p:nvSpPr>
          <p:spPr>
            <a:xfrm>
              <a:off x="344172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8"/>
            <p:cNvSpPr/>
            <p:nvPr/>
          </p:nvSpPr>
          <p:spPr>
            <a:xfrm>
              <a:off x="3724094" y="767404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84" name="rc59"/>
            <p:cNvSpPr/>
            <p:nvPr/>
          </p:nvSpPr>
          <p:spPr>
            <a:xfrm>
              <a:off x="4006459" y="767404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5" name="rc60"/>
            <p:cNvSpPr/>
            <p:nvPr/>
          </p:nvSpPr>
          <p:spPr>
            <a:xfrm>
              <a:off x="4288824" y="7674048"/>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86" name="rc61"/>
            <p:cNvSpPr/>
            <p:nvPr/>
          </p:nvSpPr>
          <p:spPr>
            <a:xfrm>
              <a:off x="4571189" y="7674048"/>
              <a:ext cx="282365" cy="282365"/>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87" name="rc62"/>
            <p:cNvSpPr/>
            <p:nvPr/>
          </p:nvSpPr>
          <p:spPr>
            <a:xfrm>
              <a:off x="485355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63"/>
            <p:cNvSpPr/>
            <p:nvPr/>
          </p:nvSpPr>
          <p:spPr>
            <a:xfrm>
              <a:off x="513591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4"/>
            <p:cNvSpPr/>
            <p:nvPr/>
          </p:nvSpPr>
          <p:spPr>
            <a:xfrm>
              <a:off x="54182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5"/>
            <p:cNvSpPr/>
            <p:nvPr/>
          </p:nvSpPr>
          <p:spPr>
            <a:xfrm>
              <a:off x="2312269"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1" name="rc66"/>
            <p:cNvSpPr/>
            <p:nvPr/>
          </p:nvSpPr>
          <p:spPr>
            <a:xfrm>
              <a:off x="25946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7"/>
            <p:cNvSpPr/>
            <p:nvPr/>
          </p:nvSpPr>
          <p:spPr>
            <a:xfrm>
              <a:off x="287699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8"/>
            <p:cNvSpPr/>
            <p:nvPr/>
          </p:nvSpPr>
          <p:spPr>
            <a:xfrm>
              <a:off x="3159364"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4" name="rc69"/>
            <p:cNvSpPr/>
            <p:nvPr/>
          </p:nvSpPr>
          <p:spPr>
            <a:xfrm>
              <a:off x="3441729" y="795641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95" name="rc70"/>
            <p:cNvSpPr/>
            <p:nvPr/>
          </p:nvSpPr>
          <p:spPr>
            <a:xfrm>
              <a:off x="3724094" y="795641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96" name="rc71"/>
            <p:cNvSpPr/>
            <p:nvPr/>
          </p:nvSpPr>
          <p:spPr>
            <a:xfrm>
              <a:off x="4006459" y="795641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97" name="rc72"/>
            <p:cNvSpPr/>
            <p:nvPr/>
          </p:nvSpPr>
          <p:spPr>
            <a:xfrm>
              <a:off x="4288824" y="7956413"/>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98" name="rc73"/>
            <p:cNvSpPr/>
            <p:nvPr/>
          </p:nvSpPr>
          <p:spPr>
            <a:xfrm>
              <a:off x="457118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74"/>
            <p:cNvSpPr/>
            <p:nvPr/>
          </p:nvSpPr>
          <p:spPr>
            <a:xfrm>
              <a:off x="485355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75"/>
            <p:cNvSpPr/>
            <p:nvPr/>
          </p:nvSpPr>
          <p:spPr>
            <a:xfrm>
              <a:off x="513591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6"/>
            <p:cNvSpPr/>
            <p:nvPr/>
          </p:nvSpPr>
          <p:spPr>
            <a:xfrm>
              <a:off x="54182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7"/>
            <p:cNvSpPr/>
            <p:nvPr/>
          </p:nvSpPr>
          <p:spPr>
            <a:xfrm>
              <a:off x="23122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8"/>
            <p:cNvSpPr/>
            <p:nvPr/>
          </p:nvSpPr>
          <p:spPr>
            <a:xfrm>
              <a:off x="25946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9"/>
            <p:cNvSpPr/>
            <p:nvPr/>
          </p:nvSpPr>
          <p:spPr>
            <a:xfrm>
              <a:off x="287699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0"/>
            <p:cNvSpPr/>
            <p:nvPr/>
          </p:nvSpPr>
          <p:spPr>
            <a:xfrm>
              <a:off x="315936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1"/>
            <p:cNvSpPr/>
            <p:nvPr/>
          </p:nvSpPr>
          <p:spPr>
            <a:xfrm>
              <a:off x="3441729" y="8238778"/>
              <a:ext cx="282365" cy="282365"/>
            </a:xfrm>
            <a:prstGeom prst="rect">
              <a:avLst/>
            </a:prstGeom>
            <a:solidFill>
              <a:srgbClr val="FC7453">
                <a:alpha val="100000"/>
              </a:srgbClr>
            </a:solidFill>
            <a:ln w="5420" cap="flat">
              <a:solidFill>
                <a:srgbClr val="FFFFFF">
                  <a:alpha val="100000"/>
                </a:srgbClr>
              </a:solidFill>
              <a:prstDash val="solid"/>
              <a:miter/>
            </a:ln>
          </p:spPr>
          <p:txBody>
            <a:bodyPr/>
            <a:lstStyle/>
            <a:p/>
          </p:txBody>
        </p:sp>
        <p:sp>
          <p:nvSpPr>
            <p:cNvPr id="707" name="rc82"/>
            <p:cNvSpPr/>
            <p:nvPr/>
          </p:nvSpPr>
          <p:spPr>
            <a:xfrm>
              <a:off x="3724094" y="823877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8" name="rc83"/>
            <p:cNvSpPr/>
            <p:nvPr/>
          </p:nvSpPr>
          <p:spPr>
            <a:xfrm>
              <a:off x="4006459" y="823877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09" name="rc84"/>
            <p:cNvSpPr/>
            <p:nvPr/>
          </p:nvSpPr>
          <p:spPr>
            <a:xfrm>
              <a:off x="4288824" y="8238778"/>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710" name="rc85"/>
            <p:cNvSpPr/>
            <p:nvPr/>
          </p:nvSpPr>
          <p:spPr>
            <a:xfrm>
              <a:off x="45711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6"/>
            <p:cNvSpPr/>
            <p:nvPr/>
          </p:nvSpPr>
          <p:spPr>
            <a:xfrm>
              <a:off x="48535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7"/>
            <p:cNvSpPr/>
            <p:nvPr/>
          </p:nvSpPr>
          <p:spPr>
            <a:xfrm>
              <a:off x="513591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88"/>
            <p:cNvSpPr/>
            <p:nvPr/>
          </p:nvSpPr>
          <p:spPr>
            <a:xfrm>
              <a:off x="54182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9"/>
            <p:cNvSpPr/>
            <p:nvPr/>
          </p:nvSpPr>
          <p:spPr>
            <a:xfrm>
              <a:off x="23122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0"/>
            <p:cNvSpPr/>
            <p:nvPr/>
          </p:nvSpPr>
          <p:spPr>
            <a:xfrm>
              <a:off x="25946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1"/>
            <p:cNvSpPr/>
            <p:nvPr/>
          </p:nvSpPr>
          <p:spPr>
            <a:xfrm>
              <a:off x="287699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2"/>
            <p:cNvSpPr/>
            <p:nvPr/>
          </p:nvSpPr>
          <p:spPr>
            <a:xfrm>
              <a:off x="315936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3"/>
            <p:cNvSpPr/>
            <p:nvPr/>
          </p:nvSpPr>
          <p:spPr>
            <a:xfrm>
              <a:off x="344172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94"/>
            <p:cNvSpPr/>
            <p:nvPr/>
          </p:nvSpPr>
          <p:spPr>
            <a:xfrm>
              <a:off x="372409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5"/>
            <p:cNvSpPr/>
            <p:nvPr/>
          </p:nvSpPr>
          <p:spPr>
            <a:xfrm>
              <a:off x="400645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96"/>
            <p:cNvSpPr/>
            <p:nvPr/>
          </p:nvSpPr>
          <p:spPr>
            <a:xfrm>
              <a:off x="42888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7"/>
            <p:cNvSpPr/>
            <p:nvPr/>
          </p:nvSpPr>
          <p:spPr>
            <a:xfrm>
              <a:off x="45711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8"/>
            <p:cNvSpPr/>
            <p:nvPr/>
          </p:nvSpPr>
          <p:spPr>
            <a:xfrm>
              <a:off x="4853554"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24" name="rc99"/>
            <p:cNvSpPr/>
            <p:nvPr/>
          </p:nvSpPr>
          <p:spPr>
            <a:xfrm>
              <a:off x="513591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100"/>
            <p:cNvSpPr/>
            <p:nvPr/>
          </p:nvSpPr>
          <p:spPr>
            <a:xfrm>
              <a:off x="541828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101"/>
            <p:cNvSpPr/>
            <p:nvPr/>
          </p:nvSpPr>
          <p:spPr>
            <a:xfrm>
              <a:off x="23122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2"/>
            <p:cNvSpPr/>
            <p:nvPr/>
          </p:nvSpPr>
          <p:spPr>
            <a:xfrm>
              <a:off x="25946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03"/>
            <p:cNvSpPr/>
            <p:nvPr/>
          </p:nvSpPr>
          <p:spPr>
            <a:xfrm>
              <a:off x="287699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4"/>
            <p:cNvSpPr/>
            <p:nvPr/>
          </p:nvSpPr>
          <p:spPr>
            <a:xfrm>
              <a:off x="315936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5"/>
            <p:cNvSpPr/>
            <p:nvPr/>
          </p:nvSpPr>
          <p:spPr>
            <a:xfrm>
              <a:off x="344172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6"/>
            <p:cNvSpPr/>
            <p:nvPr/>
          </p:nvSpPr>
          <p:spPr>
            <a:xfrm>
              <a:off x="372409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07"/>
            <p:cNvSpPr/>
            <p:nvPr/>
          </p:nvSpPr>
          <p:spPr>
            <a:xfrm>
              <a:off x="40064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08"/>
            <p:cNvSpPr/>
            <p:nvPr/>
          </p:nvSpPr>
          <p:spPr>
            <a:xfrm>
              <a:off x="428882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4" name="rc109"/>
            <p:cNvSpPr/>
            <p:nvPr/>
          </p:nvSpPr>
          <p:spPr>
            <a:xfrm>
              <a:off x="45711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0"/>
            <p:cNvSpPr/>
            <p:nvPr/>
          </p:nvSpPr>
          <p:spPr>
            <a:xfrm>
              <a:off x="48535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1"/>
            <p:cNvSpPr/>
            <p:nvPr/>
          </p:nvSpPr>
          <p:spPr>
            <a:xfrm>
              <a:off x="513591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12"/>
            <p:cNvSpPr/>
            <p:nvPr/>
          </p:nvSpPr>
          <p:spPr>
            <a:xfrm>
              <a:off x="54182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tx113"/>
            <p:cNvSpPr/>
            <p:nvPr/>
          </p:nvSpPr>
          <p:spPr>
            <a:xfrm>
              <a:off x="1326407" y="88579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9" name="tx114"/>
            <p:cNvSpPr/>
            <p:nvPr/>
          </p:nvSpPr>
          <p:spPr>
            <a:xfrm>
              <a:off x="1572271" y="8578387"/>
              <a:ext cx="550440"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SÉGOU</a:t>
              </a:r>
            </a:p>
          </p:txBody>
        </p:sp>
        <p:sp>
          <p:nvSpPr>
            <p:cNvPr id="740" name="tx115"/>
            <p:cNvSpPr/>
            <p:nvPr/>
          </p:nvSpPr>
          <p:spPr>
            <a:xfrm>
              <a:off x="1783979" y="8321620"/>
              <a:ext cx="338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GAO</a:t>
              </a:r>
            </a:p>
          </p:txBody>
        </p:sp>
        <p:sp>
          <p:nvSpPr>
            <p:cNvPr id="741" name="tx116"/>
            <p:cNvSpPr/>
            <p:nvPr/>
          </p:nvSpPr>
          <p:spPr>
            <a:xfrm>
              <a:off x="1453581" y="8039255"/>
              <a:ext cx="66913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SIKASSO</a:t>
              </a:r>
            </a:p>
          </p:txBody>
        </p:sp>
        <p:sp>
          <p:nvSpPr>
            <p:cNvPr id="742" name="tx117"/>
            <p:cNvSpPr/>
            <p:nvPr/>
          </p:nvSpPr>
          <p:spPr>
            <a:xfrm>
              <a:off x="1022128" y="7756890"/>
              <a:ext cx="11005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TOMBOUCTOU</a:t>
              </a:r>
            </a:p>
          </p:txBody>
        </p:sp>
        <p:sp>
          <p:nvSpPr>
            <p:cNvPr id="743" name="tx118"/>
            <p:cNvSpPr/>
            <p:nvPr/>
          </p:nvSpPr>
          <p:spPr>
            <a:xfrm>
              <a:off x="1614464" y="7474599"/>
              <a:ext cx="508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KAYES</a:t>
              </a:r>
            </a:p>
          </p:txBody>
        </p:sp>
        <p:sp>
          <p:nvSpPr>
            <p:cNvPr id="744" name="tx119"/>
            <p:cNvSpPr/>
            <p:nvPr/>
          </p:nvSpPr>
          <p:spPr>
            <a:xfrm>
              <a:off x="1640137" y="7192160"/>
              <a:ext cx="482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MOPTI</a:t>
              </a:r>
            </a:p>
          </p:txBody>
        </p:sp>
        <p:sp>
          <p:nvSpPr>
            <p:cNvPr id="745" name="tx120"/>
            <p:cNvSpPr/>
            <p:nvPr/>
          </p:nvSpPr>
          <p:spPr>
            <a:xfrm>
              <a:off x="1470622" y="6909794"/>
              <a:ext cx="6520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BAMAKO</a:t>
              </a:r>
            </a:p>
          </p:txBody>
        </p:sp>
        <p:sp>
          <p:nvSpPr>
            <p:cNvPr id="746" name="tx121"/>
            <p:cNvSpPr/>
            <p:nvPr/>
          </p:nvSpPr>
          <p:spPr>
            <a:xfrm>
              <a:off x="1216572" y="6627429"/>
              <a:ext cx="9061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KOULIKORO</a:t>
              </a:r>
            </a:p>
          </p:txBody>
        </p:sp>
        <p:sp>
          <p:nvSpPr>
            <p:cNvPr id="747" name="tx122"/>
            <p:cNvSpPr/>
            <p:nvPr/>
          </p:nvSpPr>
          <p:spPr>
            <a:xfrm rot="-2700000">
              <a:off x="201381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8" name="tx123"/>
            <p:cNvSpPr/>
            <p:nvPr/>
          </p:nvSpPr>
          <p:spPr>
            <a:xfrm rot="-2700000">
              <a:off x="229618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9" name="tx124"/>
            <p:cNvSpPr/>
            <p:nvPr/>
          </p:nvSpPr>
          <p:spPr>
            <a:xfrm rot="-2700000">
              <a:off x="25785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0" name="tx125"/>
            <p:cNvSpPr/>
            <p:nvPr/>
          </p:nvSpPr>
          <p:spPr>
            <a:xfrm rot="-2700000">
              <a:off x="28609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1" name="tx126"/>
            <p:cNvSpPr/>
            <p:nvPr/>
          </p:nvSpPr>
          <p:spPr>
            <a:xfrm rot="-2700000">
              <a:off x="314327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2" name="tx127"/>
            <p:cNvSpPr/>
            <p:nvPr/>
          </p:nvSpPr>
          <p:spPr>
            <a:xfrm rot="-2700000">
              <a:off x="342564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3" name="tx128"/>
            <p:cNvSpPr/>
            <p:nvPr/>
          </p:nvSpPr>
          <p:spPr>
            <a:xfrm rot="-2700000">
              <a:off x="3707980"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4" name="tx129"/>
            <p:cNvSpPr/>
            <p:nvPr/>
          </p:nvSpPr>
          <p:spPr>
            <a:xfrm rot="-2700000">
              <a:off x="39903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5" name="tx130"/>
            <p:cNvSpPr/>
            <p:nvPr/>
          </p:nvSpPr>
          <p:spPr>
            <a:xfrm rot="-2700000">
              <a:off x="42727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6" name="tx131"/>
            <p:cNvSpPr/>
            <p:nvPr/>
          </p:nvSpPr>
          <p:spPr>
            <a:xfrm rot="-2700000">
              <a:off x="45551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7" name="tx132"/>
            <p:cNvSpPr/>
            <p:nvPr/>
          </p:nvSpPr>
          <p:spPr>
            <a:xfrm rot="-2700000">
              <a:off x="48374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8" name="tx133"/>
            <p:cNvSpPr/>
            <p:nvPr/>
          </p:nvSpPr>
          <p:spPr>
            <a:xfrm rot="-2700000">
              <a:off x="51198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9" name="pic134"/>
            <p:cNvPicPr/>
            <p:nvPr/>
          </p:nvPicPr>
          <p:blipFill>
            <a:blip r:embed="rId2" cstate="print"/>
            <a:stretch>
              <a:fillRect/>
            </a:stretch>
          </p:blipFill>
          <p:spPr>
            <a:xfrm>
              <a:off x="2926459" y="9925424"/>
              <a:ext cx="2160000" cy="144000"/>
            </a:xfrm>
            <a:prstGeom prst="rect">
              <a:avLst/>
            </a:prstGeom>
          </p:spPr>
        </p:pic>
        <p:sp>
          <p:nvSpPr>
            <p:cNvPr id="760" name="pl135"/>
            <p:cNvSpPr/>
            <p:nvPr/>
          </p:nvSpPr>
          <p:spPr>
            <a:xfrm>
              <a:off x="30956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1" name="pl136"/>
            <p:cNvSpPr/>
            <p:nvPr/>
          </p:nvSpPr>
          <p:spPr>
            <a:xfrm>
              <a:off x="34268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2" name="pl137"/>
            <p:cNvSpPr/>
            <p:nvPr/>
          </p:nvSpPr>
          <p:spPr>
            <a:xfrm>
              <a:off x="37580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38"/>
            <p:cNvSpPr/>
            <p:nvPr/>
          </p:nvSpPr>
          <p:spPr>
            <a:xfrm>
              <a:off x="40892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39"/>
            <p:cNvSpPr/>
            <p:nvPr/>
          </p:nvSpPr>
          <p:spPr>
            <a:xfrm>
              <a:off x="44204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40"/>
            <p:cNvSpPr/>
            <p:nvPr/>
          </p:nvSpPr>
          <p:spPr>
            <a:xfrm>
              <a:off x="47516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41"/>
            <p:cNvSpPr/>
            <p:nvPr/>
          </p:nvSpPr>
          <p:spPr>
            <a:xfrm>
              <a:off x="50828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42"/>
            <p:cNvSpPr/>
            <p:nvPr/>
          </p:nvSpPr>
          <p:spPr>
            <a:xfrm>
              <a:off x="30956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43"/>
            <p:cNvSpPr/>
            <p:nvPr/>
          </p:nvSpPr>
          <p:spPr>
            <a:xfrm>
              <a:off x="34268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pl144"/>
            <p:cNvSpPr/>
            <p:nvPr/>
          </p:nvSpPr>
          <p:spPr>
            <a:xfrm>
              <a:off x="37580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pl145"/>
            <p:cNvSpPr/>
            <p:nvPr/>
          </p:nvSpPr>
          <p:spPr>
            <a:xfrm>
              <a:off x="40892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46"/>
            <p:cNvSpPr/>
            <p:nvPr/>
          </p:nvSpPr>
          <p:spPr>
            <a:xfrm>
              <a:off x="44204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7"/>
            <p:cNvSpPr/>
            <p:nvPr/>
          </p:nvSpPr>
          <p:spPr>
            <a:xfrm>
              <a:off x="47516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8"/>
            <p:cNvSpPr/>
            <p:nvPr/>
          </p:nvSpPr>
          <p:spPr>
            <a:xfrm>
              <a:off x="50828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tx149"/>
            <p:cNvSpPr/>
            <p:nvPr/>
          </p:nvSpPr>
          <p:spPr>
            <a:xfrm>
              <a:off x="3060343"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75" name="tx150"/>
            <p:cNvSpPr/>
            <p:nvPr/>
          </p:nvSpPr>
          <p:spPr>
            <a:xfrm>
              <a:off x="3391543"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76" name="tx151"/>
            <p:cNvSpPr/>
            <p:nvPr/>
          </p:nvSpPr>
          <p:spPr>
            <a:xfrm>
              <a:off x="3722743"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77" name="tx152"/>
            <p:cNvSpPr/>
            <p:nvPr/>
          </p:nvSpPr>
          <p:spPr>
            <a:xfrm>
              <a:off x="4053943"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78" name="tx153"/>
            <p:cNvSpPr/>
            <p:nvPr/>
          </p:nvSpPr>
          <p:spPr>
            <a:xfrm>
              <a:off x="434982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79" name="tx154"/>
            <p:cNvSpPr/>
            <p:nvPr/>
          </p:nvSpPr>
          <p:spPr>
            <a:xfrm>
              <a:off x="4681028"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780" name="tx155"/>
            <p:cNvSpPr/>
            <p:nvPr/>
          </p:nvSpPr>
          <p:spPr>
            <a:xfrm>
              <a:off x="5012228"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a:t>
              </a:r>
            </a:p>
          </p:txBody>
        </p:sp>
        <p:sp>
          <p:nvSpPr>
            <p:cNvPr id="781"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Malta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1902372"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02372"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02372"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02372"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218"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218"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218"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218"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547447"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547447"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547447"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547447"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98829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98829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98829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98829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5429139"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5429139"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5429139"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5429139"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4" name="pg43"/>
            <p:cNvSpPr/>
            <p:nvPr/>
          </p:nvSpPr>
          <p:spPr>
            <a:xfrm>
              <a:off x="39113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401538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46" name="rc45"/>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7214566" y="2153563"/>
              <a:ext cx="5378320" cy="3131794"/>
            </a:xfrm>
            <a:prstGeom prst="rect">
              <a:avLst/>
            </a:prstGeom>
            <a:solidFill>
              <a:srgbClr val="FFFFFF">
                <a:alpha val="100000"/>
              </a:srgbClr>
            </a:solidFill>
          </p:spPr>
          <p:txBody>
            <a:bodyPr/>
            <a:lstStyle/>
            <a:p/>
          </p:txBody>
        </p:sp>
        <p:sp>
          <p:nvSpPr>
            <p:cNvPr id="48" name="pl47"/>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9" name="pl48"/>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0" name="pl49"/>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1" name="pl50"/>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2" name="pl51"/>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3" name="pl52"/>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4" name="pl53"/>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5" name="pl54"/>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6" name="pl55"/>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7" name="pl56"/>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8" name="pl57"/>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9" name="rc58"/>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12592886" y="2153563"/>
              <a:ext cx="5378320" cy="3131794"/>
            </a:xfrm>
            <a:prstGeom prst="rect">
              <a:avLst/>
            </a:prstGeom>
            <a:solidFill>
              <a:srgbClr val="FFFFFF">
                <a:alpha val="100000"/>
              </a:srgbClr>
            </a:solidFill>
          </p:spPr>
          <p:txBody>
            <a:bodyPr/>
            <a:lstStyle/>
            <a:p/>
          </p:txBody>
        </p:sp>
        <p:sp>
          <p:nvSpPr>
            <p:cNvPr id="61" name="pl60"/>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2" name="pl61"/>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3" name="pl62"/>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4" name="pl63"/>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5" name="pl64"/>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6" name="pl65"/>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7" name="pl66"/>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8" name="pl67"/>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9" name="pl68"/>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0" name="pl6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1" name="pl70"/>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2" name="rc71"/>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73" name="tx72"/>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4" name="tx73"/>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5" name="tx74"/>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6" name="pl75"/>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tx87"/>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tx111"/>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4" name="pl123"/>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tx135"/>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7" name="tx136"/>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8" name="tx137"/>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9" name="tx138"/>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0" name="tx139"/>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1" name="tx140"/>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2" name="tx141"/>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3" name="tx142"/>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4" name="tx143"/>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5" name="tx144"/>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6" name="tx145"/>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7" name="tx146"/>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8" name="tx14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9" name="tx148"/>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50" name="tx14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51" name="tx150"/>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52" name="tx151"/>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53" name="tx152"/>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54" name="pl153"/>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5" name="pl154"/>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6" name="pl15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7" name="pl156"/>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8" name="pl157"/>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9" name="pl158"/>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0" name="tx15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61" name="rc160"/>
            <p:cNvSpPr/>
            <p:nvPr/>
          </p:nvSpPr>
          <p:spPr>
            <a:xfrm>
              <a:off x="18110385" y="2153563"/>
              <a:ext cx="1753945" cy="1236458"/>
            </a:xfrm>
            <a:prstGeom prst="rect">
              <a:avLst/>
            </a:prstGeom>
            <a:solidFill>
              <a:srgbClr val="FFFFFF">
                <a:alpha val="100000"/>
              </a:srgbClr>
            </a:solidFill>
          </p:spPr>
          <p:txBody>
            <a:bodyPr/>
            <a:lstStyle/>
            <a:p/>
          </p:txBody>
        </p:sp>
        <p:sp>
          <p:nvSpPr>
            <p:cNvPr id="162" name="rc161"/>
            <p:cNvSpPr/>
            <p:nvPr/>
          </p:nvSpPr>
          <p:spPr>
            <a:xfrm>
              <a:off x="18179974" y="2223153"/>
              <a:ext cx="274319" cy="274319"/>
            </a:xfrm>
            <a:prstGeom prst="rect">
              <a:avLst/>
            </a:prstGeom>
            <a:solidFill>
              <a:srgbClr val="FFFFFF">
                <a:alpha val="100000"/>
              </a:srgbClr>
            </a:solidFill>
          </p:spPr>
          <p:txBody>
            <a:bodyPr/>
            <a:lstStyle/>
            <a:p/>
          </p:txBody>
        </p:sp>
        <p:sp>
          <p:nvSpPr>
            <p:cNvPr id="163" name="rc1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8179974" y="2497473"/>
              <a:ext cx="274319" cy="274319"/>
            </a:xfrm>
            <a:prstGeom prst="rect">
              <a:avLst/>
            </a:prstGeom>
            <a:solidFill>
              <a:srgbClr val="FFFFFF">
                <a:alpha val="100000"/>
              </a:srgbClr>
            </a:solidFill>
          </p:spPr>
          <p:txBody>
            <a:bodyPr/>
            <a:lstStyle/>
            <a:p/>
          </p:txBody>
        </p:sp>
        <p:sp>
          <p:nvSpPr>
            <p:cNvPr id="165" name="rc1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8179974" y="2771793"/>
              <a:ext cx="274319" cy="274319"/>
            </a:xfrm>
            <a:prstGeom prst="rect">
              <a:avLst/>
            </a:prstGeom>
            <a:solidFill>
              <a:srgbClr val="FFFFFF">
                <a:alpha val="100000"/>
              </a:srgbClr>
            </a:solidFill>
          </p:spPr>
          <p:txBody>
            <a:bodyPr/>
            <a:lstStyle/>
            <a:p/>
          </p:txBody>
        </p:sp>
        <p:sp>
          <p:nvSpPr>
            <p:cNvPr id="167" name="rc1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8179974" y="3046113"/>
              <a:ext cx="274319" cy="274319"/>
            </a:xfrm>
            <a:prstGeom prst="rect">
              <a:avLst/>
            </a:prstGeom>
            <a:solidFill>
              <a:srgbClr val="FFFFFF">
                <a:alpha val="100000"/>
              </a:srgbClr>
            </a:solidFill>
          </p:spPr>
          <p:txBody>
            <a:bodyPr/>
            <a:lstStyle/>
            <a:p/>
          </p:txBody>
        </p:sp>
        <p:sp>
          <p:nvSpPr>
            <p:cNvPr id="169" name="rc1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tx16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71" name="tx17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72" name="tx17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73" name="tx17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7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75" name=""/>
          <p:cNvGrpSpPr/>
          <p:nvPr/>
        </p:nvGrpSpPr>
        <p:grpSpPr>
          <a:xfrm>
            <a:off x="12527280" y="6217920"/>
            <a:ext cx="5486400" cy="4297680"/>
            <a:chOff x="12527280" y="6217920"/>
            <a:chExt cx="5486400" cy="4297680"/>
          </a:xfrm>
        </p:grpSpPr>
        <p:sp>
          <p:nvSpPr>
            <p:cNvPr id="17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7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90" name="pl17"/>
            <p:cNvSpPr/>
            <p:nvPr/>
          </p:nvSpPr>
          <p:spPr>
            <a:xfrm>
              <a:off x="13325144" y="6663670"/>
              <a:ext cx="4510689" cy="870654"/>
            </a:xfrm>
            <a:custGeom>
              <a:avLst/>
              <a:pathLst>
                <a:path w="4510689" h="870654">
                  <a:moveTo>
                    <a:pt x="0" y="640187"/>
                  </a:moveTo>
                  <a:lnTo>
                    <a:pt x="180427" y="742617"/>
                  </a:lnTo>
                  <a:lnTo>
                    <a:pt x="360855" y="870654"/>
                  </a:lnTo>
                  <a:lnTo>
                    <a:pt x="541282" y="230467"/>
                  </a:lnTo>
                  <a:lnTo>
                    <a:pt x="721710" y="128037"/>
                  </a:lnTo>
                  <a:lnTo>
                    <a:pt x="902137" y="332897"/>
                  </a:lnTo>
                  <a:lnTo>
                    <a:pt x="1082565" y="128037"/>
                  </a:lnTo>
                  <a:lnTo>
                    <a:pt x="1262993" y="512149"/>
                  </a:lnTo>
                  <a:lnTo>
                    <a:pt x="1443420" y="537757"/>
                  </a:lnTo>
                  <a:lnTo>
                    <a:pt x="1623848" y="435327"/>
                  </a:lnTo>
                  <a:lnTo>
                    <a:pt x="1804275" y="665794"/>
                  </a:lnTo>
                  <a:lnTo>
                    <a:pt x="1984703" y="384112"/>
                  </a:lnTo>
                  <a:lnTo>
                    <a:pt x="2165131" y="153644"/>
                  </a:lnTo>
                  <a:lnTo>
                    <a:pt x="2345558" y="0"/>
                  </a:lnTo>
                  <a:lnTo>
                    <a:pt x="2525986" y="25607"/>
                  </a:lnTo>
                  <a:lnTo>
                    <a:pt x="2706413" y="256074"/>
                  </a:lnTo>
                  <a:lnTo>
                    <a:pt x="2886841" y="153644"/>
                  </a:lnTo>
                  <a:lnTo>
                    <a:pt x="3067268" y="204859"/>
                  </a:lnTo>
                  <a:lnTo>
                    <a:pt x="3247696" y="76822"/>
                  </a:lnTo>
                  <a:lnTo>
                    <a:pt x="3428124" y="76822"/>
                  </a:lnTo>
                  <a:lnTo>
                    <a:pt x="3608551" y="102429"/>
                  </a:lnTo>
                  <a:lnTo>
                    <a:pt x="3788979" y="230467"/>
                  </a:lnTo>
                  <a:lnTo>
                    <a:pt x="3969406" y="76822"/>
                  </a:lnTo>
                  <a:lnTo>
                    <a:pt x="4149834" y="102429"/>
                  </a:lnTo>
                  <a:lnTo>
                    <a:pt x="4330262" y="281682"/>
                  </a:lnTo>
                  <a:lnTo>
                    <a:pt x="4510689" y="179252"/>
                  </a:lnTo>
                </a:path>
              </a:pathLst>
            </a:custGeom>
            <a:ln w="32521" cap="flat">
              <a:solidFill>
                <a:srgbClr val="5EB0E8">
                  <a:alpha val="100000"/>
                </a:srgbClr>
              </a:solidFill>
              <a:prstDash val="solid"/>
              <a:round/>
            </a:ln>
          </p:spPr>
          <p:txBody>
            <a:bodyPr/>
            <a:lstStyle/>
            <a:p/>
          </p:txBody>
        </p:sp>
        <p:sp>
          <p:nvSpPr>
            <p:cNvPr id="191" name="pl18"/>
            <p:cNvSpPr/>
            <p:nvPr/>
          </p:nvSpPr>
          <p:spPr>
            <a:xfrm>
              <a:off x="13866427" y="6663670"/>
              <a:ext cx="3969406" cy="2483926"/>
            </a:xfrm>
            <a:custGeom>
              <a:avLst/>
              <a:pathLst>
                <a:path w="3969406" h="2483926">
                  <a:moveTo>
                    <a:pt x="0" y="2483926"/>
                  </a:moveTo>
                  <a:lnTo>
                    <a:pt x="180427" y="1741309"/>
                  </a:lnTo>
                  <a:lnTo>
                    <a:pt x="360855" y="998692"/>
                  </a:lnTo>
                  <a:lnTo>
                    <a:pt x="541282" y="332897"/>
                  </a:lnTo>
                  <a:lnTo>
                    <a:pt x="721710" y="563364"/>
                  </a:lnTo>
                  <a:lnTo>
                    <a:pt x="902137" y="409719"/>
                  </a:lnTo>
                  <a:lnTo>
                    <a:pt x="1082565" y="358504"/>
                  </a:lnTo>
                  <a:lnTo>
                    <a:pt x="1262993" y="358504"/>
                  </a:lnTo>
                  <a:lnTo>
                    <a:pt x="1443420" y="358504"/>
                  </a:lnTo>
                  <a:lnTo>
                    <a:pt x="1623848" y="204859"/>
                  </a:lnTo>
                  <a:lnTo>
                    <a:pt x="1804275" y="281682"/>
                  </a:lnTo>
                  <a:lnTo>
                    <a:pt x="1984703" y="128037"/>
                  </a:lnTo>
                  <a:lnTo>
                    <a:pt x="2165131" y="204859"/>
                  </a:lnTo>
                  <a:lnTo>
                    <a:pt x="2345558" y="332897"/>
                  </a:lnTo>
                  <a:lnTo>
                    <a:pt x="2525986" y="409719"/>
                  </a:lnTo>
                  <a:lnTo>
                    <a:pt x="2706413" y="102429"/>
                  </a:lnTo>
                  <a:lnTo>
                    <a:pt x="2886841" y="102429"/>
                  </a:lnTo>
                  <a:lnTo>
                    <a:pt x="3067268" y="0"/>
                  </a:lnTo>
                  <a:lnTo>
                    <a:pt x="3247696" y="153644"/>
                  </a:lnTo>
                  <a:lnTo>
                    <a:pt x="3428124" y="102429"/>
                  </a:lnTo>
                  <a:lnTo>
                    <a:pt x="3608551" y="384112"/>
                  </a:lnTo>
                  <a:lnTo>
                    <a:pt x="3788979" y="332897"/>
                  </a:lnTo>
                  <a:lnTo>
                    <a:pt x="3969406" y="256074"/>
                  </a:lnTo>
                </a:path>
              </a:pathLst>
            </a:custGeom>
            <a:ln w="32521" cap="flat">
              <a:solidFill>
                <a:srgbClr val="00A173">
                  <a:alpha val="100000"/>
                </a:srgbClr>
              </a:solidFill>
              <a:prstDash val="solid"/>
              <a:round/>
            </a:ln>
          </p:spPr>
          <p:txBody>
            <a:bodyPr/>
            <a:lstStyle/>
            <a:p/>
          </p:txBody>
        </p:sp>
        <p:sp>
          <p:nvSpPr>
            <p:cNvPr id="19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9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9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9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9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3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3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3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3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3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3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3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4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4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4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4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4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4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4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4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5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5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5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5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5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5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5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7" name="rc84"/>
            <p:cNvSpPr/>
            <p:nvPr/>
          </p:nvSpPr>
          <p:spPr>
            <a:xfrm>
              <a:off x="14005791" y="9941072"/>
              <a:ext cx="3149396" cy="504938"/>
            </a:xfrm>
            <a:prstGeom prst="rect">
              <a:avLst/>
            </a:prstGeom>
            <a:solidFill>
              <a:srgbClr val="FFFFFF">
                <a:alpha val="100000"/>
              </a:srgbClr>
            </a:solidFill>
          </p:spPr>
          <p:txBody>
            <a:bodyPr/>
            <a:lstStyle/>
            <a:p/>
          </p:txBody>
        </p:sp>
        <p:sp>
          <p:nvSpPr>
            <p:cNvPr id="25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6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6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6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6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Mauritania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37416"/>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746013"/>
              <a:ext cx="237118"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302552"/>
              <a:ext cx="237118" cy="982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829911"/>
              <a:ext cx="237118" cy="455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09693"/>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25431"/>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89474"/>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29547"/>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01460"/>
              <a:ext cx="237118" cy="8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0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93591"/>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3372"/>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37416"/>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64" name="pg63"/>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96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817926"/>
              <a:ext cx="237118" cy="467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805940"/>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805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554246"/>
              <a:ext cx="237118" cy="25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22042"/>
              <a:ext cx="237118" cy="563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14173"/>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141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242625"/>
              <a:ext cx="237118" cy="371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009693"/>
              <a:ext cx="237118" cy="275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901824"/>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018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722042"/>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53518"/>
              <a:ext cx="237118" cy="1318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13809"/>
              <a:ext cx="237118" cy="2397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138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757999"/>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65503"/>
              <a:ext cx="237118" cy="1198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985722"/>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9857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817926"/>
              <a:ext cx="237118" cy="167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17562"/>
              <a:ext cx="237118" cy="59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17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05576"/>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5431"/>
              <a:ext cx="237118" cy="599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89474"/>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021678"/>
              <a:ext cx="237118" cy="263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216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0216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2579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33664"/>
              <a:ext cx="237118" cy="25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21678"/>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09693"/>
              <a:ext cx="237118" cy="11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17926"/>
              <a:ext cx="237118" cy="1917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841897"/>
              <a:ext cx="237118" cy="443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418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8418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34028"/>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05576"/>
              <a:ext cx="237118" cy="1797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05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973736"/>
              <a:ext cx="237118" cy="311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25795"/>
              <a:ext cx="237118" cy="47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257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93955"/>
              <a:ext cx="237118" cy="131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330 case(s)</a:t>
              </a:r>
            </a:p>
          </p:txBody>
        </p:sp>
        <p:sp>
          <p:nvSpPr>
            <p:cNvPr id="129" name="pg128"/>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339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rc143"/>
            <p:cNvSpPr/>
            <p:nvPr/>
          </p:nvSpPr>
          <p:spPr>
            <a:xfrm>
              <a:off x="8367924" y="4158727"/>
              <a:ext cx="237118" cy="112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086814"/>
              <a:ext cx="237118" cy="71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086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3151950"/>
              <a:ext cx="237118"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3954974"/>
              <a:ext cx="237118" cy="133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559455"/>
              <a:ext cx="237118" cy="395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5594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2876285"/>
              <a:ext cx="237118" cy="68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865867"/>
              <a:ext cx="237118" cy="41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422406"/>
              <a:ext cx="237118" cy="443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44224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4146741"/>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009693"/>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0096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4734028"/>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05576"/>
              <a:ext cx="237118" cy="1318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25431"/>
              <a:ext cx="237118" cy="359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177489"/>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pg179"/>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1" name="pg18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360 case(s)</a:t>
              </a:r>
            </a:p>
          </p:txBody>
        </p:sp>
        <p:sp>
          <p:nvSpPr>
            <p:cNvPr id="183" name="pg18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1,107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77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177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08160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894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894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29547"/>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41533"/>
              <a:ext cx="237118" cy="143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41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41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901824"/>
              <a:ext cx="237118" cy="239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057634"/>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pg225"/>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7" name="tx226"/>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228" name="pg227"/>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9" name="tx228"/>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1" name="rc230"/>
            <p:cNvSpPr/>
            <p:nvPr/>
          </p:nvSpPr>
          <p:spPr>
            <a:xfrm>
              <a:off x="14756939" y="2153563"/>
              <a:ext cx="3214267" cy="3131794"/>
            </a:xfrm>
            <a:prstGeom prst="rect">
              <a:avLst/>
            </a:prstGeom>
            <a:solidFill>
              <a:srgbClr val="FFFFFF">
                <a:alpha val="100000"/>
              </a:srgbClr>
            </a:solidFill>
          </p:spPr>
          <p:txBody>
            <a:bodyPr/>
            <a:lstStyle/>
            <a:p/>
          </p:txBody>
        </p:sp>
        <p:sp>
          <p:nvSpPr>
            <p:cNvPr id="232" name="pl231"/>
            <p:cNvSpPr/>
            <p:nvPr/>
          </p:nvSpPr>
          <p:spPr>
            <a:xfrm>
              <a:off x="14756939"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pl237"/>
            <p:cNvSpPr/>
            <p:nvPr/>
          </p:nvSpPr>
          <p:spPr>
            <a:xfrm>
              <a:off x="14756939"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5323388"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23388" y="5261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323388" y="5261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23388" y="5189474"/>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5213445"/>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5237416"/>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5249401"/>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pg258"/>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0" name="tx259"/>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61" name="pg26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2" name="rc26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3" name="tx26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4" name="tx26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5" name="tx26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6" name="tx26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7" name="tx26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8" name="pl26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tx27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1" name="tx28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2" name="tx28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3" name="tx28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4" name="tx28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5" name="tx28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6" name="tx28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7" name="tx28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8" name="tx28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9" name="tx28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0" name="tx28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1" name="tx29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2" name="pl29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tx38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9" name="tx388"/>
            <p:cNvSpPr/>
            <p:nvPr/>
          </p:nvSpPr>
          <p:spPr>
            <a:xfrm>
              <a:off x="1294238" y="46008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90" name="tx389"/>
            <p:cNvSpPr/>
            <p:nvPr/>
          </p:nvSpPr>
          <p:spPr>
            <a:xfrm>
              <a:off x="1230614" y="40015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91" name="tx390"/>
            <p:cNvSpPr/>
            <p:nvPr/>
          </p:nvSpPr>
          <p:spPr>
            <a:xfrm>
              <a:off x="1230614" y="340226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92" name="tx391"/>
            <p:cNvSpPr/>
            <p:nvPr/>
          </p:nvSpPr>
          <p:spPr>
            <a:xfrm>
              <a:off x="1230614" y="28029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93" name="tx392"/>
            <p:cNvSpPr/>
            <p:nvPr/>
          </p:nvSpPr>
          <p:spPr>
            <a:xfrm>
              <a:off x="1230614" y="22037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394" name="pl39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394"/>
            <p:cNvSpPr/>
            <p:nvPr/>
          </p:nvSpPr>
          <p:spPr>
            <a:xfrm>
              <a:off x="1865074" y="46860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395"/>
            <p:cNvSpPr/>
            <p:nvPr/>
          </p:nvSpPr>
          <p:spPr>
            <a:xfrm>
              <a:off x="1865074" y="40868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96"/>
            <p:cNvSpPr/>
            <p:nvPr/>
          </p:nvSpPr>
          <p:spPr>
            <a:xfrm>
              <a:off x="1865074" y="34875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397"/>
            <p:cNvSpPr/>
            <p:nvPr/>
          </p:nvSpPr>
          <p:spPr>
            <a:xfrm>
              <a:off x="1865074" y="28882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98"/>
            <p:cNvSpPr/>
            <p:nvPr/>
          </p:nvSpPr>
          <p:spPr>
            <a:xfrm>
              <a:off x="1865074" y="2288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240079" cy="413498"/>
            </a:xfrm>
            <a:prstGeom prst="rect">
              <a:avLst/>
            </a:prstGeom>
            <a:solidFill>
              <a:srgbClr val="FFFFFF">
                <a:alpha val="100000"/>
              </a:srgbClr>
            </a:solidFill>
          </p:spPr>
          <p:txBody>
            <a:bodyPr/>
            <a:lstStyle/>
            <a:p/>
          </p:txBody>
        </p:sp>
        <p:sp>
          <p:nvSpPr>
            <p:cNvPr id="402" name="rc401"/>
            <p:cNvSpPr/>
            <p:nvPr/>
          </p:nvSpPr>
          <p:spPr>
            <a:xfrm>
              <a:off x="18179974" y="2223153"/>
              <a:ext cx="274319" cy="274319"/>
            </a:xfrm>
            <a:prstGeom prst="rect">
              <a:avLst/>
            </a:prstGeom>
            <a:solidFill>
              <a:srgbClr val="FFFFFF">
                <a:alpha val="100000"/>
              </a:srgbClr>
            </a:solidFill>
          </p:spPr>
          <p:txBody>
            <a:bodyPr/>
            <a:lstStyle/>
            <a:p/>
          </p:txBody>
        </p:sp>
        <p:sp>
          <p:nvSpPr>
            <p:cNvPr id="403" name="pg40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4" name="tx40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5" name="rc404"/>
            <p:cNvSpPr/>
            <p:nvPr/>
          </p:nvSpPr>
          <p:spPr>
            <a:xfrm>
              <a:off x="18110385" y="2706240"/>
              <a:ext cx="1753945" cy="1236458"/>
            </a:xfrm>
            <a:prstGeom prst="rect">
              <a:avLst/>
            </a:prstGeom>
            <a:solidFill>
              <a:srgbClr val="FFFFFF">
                <a:alpha val="100000"/>
              </a:srgbClr>
            </a:solidFill>
          </p:spPr>
          <p:txBody>
            <a:bodyPr/>
            <a:lstStyle/>
            <a:p/>
          </p:txBody>
        </p:sp>
        <p:sp>
          <p:nvSpPr>
            <p:cNvPr id="406" name="rc405"/>
            <p:cNvSpPr/>
            <p:nvPr/>
          </p:nvSpPr>
          <p:spPr>
            <a:xfrm>
              <a:off x="18179974" y="2775829"/>
              <a:ext cx="274319" cy="274319"/>
            </a:xfrm>
            <a:prstGeom prst="rect">
              <a:avLst/>
            </a:prstGeom>
            <a:solidFill>
              <a:srgbClr val="FFFFFF">
                <a:alpha val="100000"/>
              </a:srgbClr>
            </a:solidFill>
          </p:spPr>
          <p:txBody>
            <a:bodyPr/>
            <a:lstStyle/>
            <a:p/>
          </p:txBody>
        </p:sp>
        <p:sp>
          <p:nvSpPr>
            <p:cNvPr id="407" name="rc40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050149"/>
              <a:ext cx="274319" cy="274319"/>
            </a:xfrm>
            <a:prstGeom prst="rect">
              <a:avLst/>
            </a:prstGeom>
            <a:solidFill>
              <a:srgbClr val="FFFFFF">
                <a:alpha val="100000"/>
              </a:srgbClr>
            </a:solidFill>
          </p:spPr>
          <p:txBody>
            <a:bodyPr/>
            <a:lstStyle/>
            <a:p/>
          </p:txBody>
        </p:sp>
        <p:sp>
          <p:nvSpPr>
            <p:cNvPr id="409" name="rc40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3324469"/>
              <a:ext cx="274319" cy="274320"/>
            </a:xfrm>
            <a:prstGeom prst="rect">
              <a:avLst/>
            </a:prstGeom>
            <a:solidFill>
              <a:srgbClr val="FFFFFF">
                <a:alpha val="100000"/>
              </a:srgbClr>
            </a:solidFill>
          </p:spPr>
          <p:txBody>
            <a:bodyPr/>
            <a:lstStyle/>
            <a:p/>
          </p:txBody>
        </p:sp>
        <p:sp>
          <p:nvSpPr>
            <p:cNvPr id="411" name="rc41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598789"/>
              <a:ext cx="274319" cy="274320"/>
            </a:xfrm>
            <a:prstGeom prst="rect">
              <a:avLst/>
            </a:prstGeom>
            <a:solidFill>
              <a:srgbClr val="FFFFFF">
                <a:alpha val="100000"/>
              </a:srgbClr>
            </a:solidFill>
          </p:spPr>
          <p:txBody>
            <a:bodyPr/>
            <a:lstStyle/>
            <a:p/>
          </p:txBody>
        </p:sp>
        <p:sp>
          <p:nvSpPr>
            <p:cNvPr id="413" name="rc41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111254" y="6510025"/>
              <a:ext cx="4192015" cy="2788960"/>
            </a:xfrm>
            <a:prstGeom prst="rect">
              <a:avLst/>
            </a:prstGeom>
            <a:solidFill>
              <a:srgbClr val="FFFFFF">
                <a:alpha val="100000"/>
              </a:srgbClr>
            </a:solidFill>
          </p:spPr>
          <p:txBody>
            <a:bodyPr/>
            <a:lstStyle/>
            <a:p/>
          </p:txBody>
        </p:sp>
        <p:sp>
          <p:nvSpPr>
            <p:cNvPr id="422" name="pl6"/>
            <p:cNvSpPr/>
            <p:nvPr/>
          </p:nvSpPr>
          <p:spPr>
            <a:xfrm>
              <a:off x="7111254" y="8855287"/>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3" name="pl7"/>
            <p:cNvSpPr/>
            <p:nvPr/>
          </p:nvSpPr>
          <p:spPr>
            <a:xfrm>
              <a:off x="7111254" y="8221432"/>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4" name="pl8"/>
            <p:cNvSpPr/>
            <p:nvPr/>
          </p:nvSpPr>
          <p:spPr>
            <a:xfrm>
              <a:off x="7111254" y="7587578"/>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5" name="pl9"/>
            <p:cNvSpPr/>
            <p:nvPr/>
          </p:nvSpPr>
          <p:spPr>
            <a:xfrm>
              <a:off x="7111254" y="6953723"/>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6" name="pl10"/>
            <p:cNvSpPr/>
            <p:nvPr/>
          </p:nvSpPr>
          <p:spPr>
            <a:xfrm>
              <a:off x="7111254" y="9172214"/>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7" name="pl11"/>
            <p:cNvSpPr/>
            <p:nvPr/>
          </p:nvSpPr>
          <p:spPr>
            <a:xfrm>
              <a:off x="7111254" y="8538360"/>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8" name="pl12"/>
            <p:cNvSpPr/>
            <p:nvPr/>
          </p:nvSpPr>
          <p:spPr>
            <a:xfrm>
              <a:off x="7111254" y="7904505"/>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9" name="pl13"/>
            <p:cNvSpPr/>
            <p:nvPr/>
          </p:nvSpPr>
          <p:spPr>
            <a:xfrm>
              <a:off x="7111254" y="7270650"/>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30" name="pl14"/>
            <p:cNvSpPr/>
            <p:nvPr/>
          </p:nvSpPr>
          <p:spPr>
            <a:xfrm>
              <a:off x="7111254" y="6636796"/>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31" name="rc15"/>
            <p:cNvSpPr/>
            <p:nvPr/>
          </p:nvSpPr>
          <p:spPr>
            <a:xfrm>
              <a:off x="10167933" y="6636796"/>
              <a:ext cx="407557"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16"/>
            <p:cNvSpPr/>
            <p:nvPr/>
          </p:nvSpPr>
          <p:spPr>
            <a:xfrm>
              <a:off x="7111254" y="6510025"/>
              <a:ext cx="4192015" cy="2788960"/>
            </a:xfrm>
            <a:prstGeom prst="rect">
              <a:avLst/>
            </a:prstGeom>
            <a:ln w="13550" cap="rnd">
              <a:solidFill>
                <a:srgbClr val="333333">
                  <a:alpha val="100000"/>
                </a:srgbClr>
              </a:solidFill>
              <a:prstDash val="solid"/>
              <a:round/>
            </a:ln>
          </p:spPr>
          <p:txBody>
            <a:bodyPr/>
            <a:lstStyle/>
            <a:p/>
          </p:txBody>
        </p:sp>
        <p:sp>
          <p:nvSpPr>
            <p:cNvPr id="433" name="tx17"/>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34" name="tx18"/>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35" name="tx19"/>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36" name="tx20"/>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37" name="tx21"/>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8" name="pl22"/>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3"/>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4"/>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5"/>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6"/>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7"/>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28"/>
            <p:cNvSpPr/>
            <p:nvPr/>
          </p:nvSpPr>
          <p:spPr>
            <a:xfrm>
              <a:off x="11303270"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29"/>
            <p:cNvSpPr/>
            <p:nvPr/>
          </p:nvSpPr>
          <p:spPr>
            <a:xfrm>
              <a:off x="11303270"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30"/>
            <p:cNvSpPr/>
            <p:nvPr/>
          </p:nvSpPr>
          <p:spPr>
            <a:xfrm>
              <a:off x="11303270"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31"/>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tx32"/>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9" name="tx33"/>
            <p:cNvSpPr/>
            <p:nvPr/>
          </p:nvSpPr>
          <p:spPr>
            <a:xfrm>
              <a:off x="11401327" y="859367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50" name="tx34"/>
            <p:cNvSpPr/>
            <p:nvPr/>
          </p:nvSpPr>
          <p:spPr>
            <a:xfrm>
              <a:off x="11401327" y="801744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1" name="tx35"/>
            <p:cNvSpPr/>
            <p:nvPr/>
          </p:nvSpPr>
          <p:spPr>
            <a:xfrm>
              <a:off x="11401327" y="744121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2" name="tx36"/>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3" name="pl37"/>
            <p:cNvSpPr/>
            <p:nvPr/>
          </p:nvSpPr>
          <p:spPr>
            <a:xfrm>
              <a:off x="7460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8"/>
            <p:cNvSpPr/>
            <p:nvPr/>
          </p:nvSpPr>
          <p:spPr>
            <a:xfrm>
              <a:off x="80428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9"/>
            <p:cNvSpPr/>
            <p:nvPr/>
          </p:nvSpPr>
          <p:spPr>
            <a:xfrm>
              <a:off x="86250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978948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1037171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3"/>
            <p:cNvSpPr/>
            <p:nvPr/>
          </p:nvSpPr>
          <p:spPr>
            <a:xfrm>
              <a:off x="10953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tx44"/>
            <p:cNvSpPr/>
            <p:nvPr/>
          </p:nvSpPr>
          <p:spPr>
            <a:xfrm rot="-2700000">
              <a:off x="735069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1" name="tx45"/>
            <p:cNvSpPr/>
            <p:nvPr/>
          </p:nvSpPr>
          <p:spPr>
            <a:xfrm rot="-2700000">
              <a:off x="7893217"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2" name="tx46"/>
            <p:cNvSpPr/>
            <p:nvPr/>
          </p:nvSpPr>
          <p:spPr>
            <a:xfrm rot="-2700000">
              <a:off x="847478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3" name="tx4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4" name="tx48"/>
            <p:cNvSpPr/>
            <p:nvPr/>
          </p:nvSpPr>
          <p:spPr>
            <a:xfrm rot="-2700000">
              <a:off x="949454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5" name="tx49"/>
            <p:cNvSpPr/>
            <p:nvPr/>
          </p:nvSpPr>
          <p:spPr>
            <a:xfrm rot="-2700000">
              <a:off x="100767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6" name="tx50"/>
            <p:cNvSpPr/>
            <p:nvPr/>
          </p:nvSpPr>
          <p:spPr>
            <a:xfrm rot="-2700000">
              <a:off x="1077103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7" name="tx5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8" name="tx5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9"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0"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1" name="rc55"/>
            <p:cNvSpPr/>
            <p:nvPr/>
          </p:nvSpPr>
          <p:spPr>
            <a:xfrm>
              <a:off x="8163402" y="10217410"/>
              <a:ext cx="1051268" cy="182880"/>
            </a:xfrm>
            <a:prstGeom prst="rect">
              <a:avLst/>
            </a:prstGeom>
            <a:solidFill>
              <a:srgbClr val="FFFFFF">
                <a:alpha val="100000"/>
              </a:srgbClr>
            </a:solidFill>
          </p:spPr>
          <p:txBody>
            <a:bodyPr/>
            <a:lstStyle/>
            <a:p/>
          </p:txBody>
        </p:sp>
        <p:sp>
          <p:nvSpPr>
            <p:cNvPr id="472" name="rc56"/>
            <p:cNvSpPr/>
            <p:nvPr/>
          </p:nvSpPr>
          <p:spPr>
            <a:xfrm>
              <a:off x="8163402" y="10217410"/>
              <a:ext cx="182879" cy="182880"/>
            </a:xfrm>
            <a:prstGeom prst="rect">
              <a:avLst/>
            </a:prstGeom>
            <a:solidFill>
              <a:srgbClr val="FFFFFF">
                <a:alpha val="100000"/>
              </a:srgbClr>
            </a:solidFill>
          </p:spPr>
          <p:txBody>
            <a:bodyPr/>
            <a:lstStyle/>
            <a:p/>
          </p:txBody>
        </p:sp>
        <p:sp>
          <p:nvSpPr>
            <p:cNvPr id="473" name="pl57"/>
            <p:cNvSpPr/>
            <p:nvPr/>
          </p:nvSpPr>
          <p:spPr>
            <a:xfrm>
              <a:off x="8181690"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474" name="tx58"/>
            <p:cNvSpPr/>
            <p:nvPr/>
          </p:nvSpPr>
          <p:spPr>
            <a:xfrm>
              <a:off x="845428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5" name="rc59"/>
            <p:cNvSpPr/>
            <p:nvPr/>
          </p:nvSpPr>
          <p:spPr>
            <a:xfrm>
              <a:off x="9394670" y="10217410"/>
              <a:ext cx="856452" cy="182880"/>
            </a:xfrm>
            <a:prstGeom prst="rect">
              <a:avLst/>
            </a:prstGeom>
            <a:solidFill>
              <a:srgbClr val="FFFFFF">
                <a:alpha val="100000"/>
              </a:srgbClr>
            </a:solidFill>
          </p:spPr>
          <p:txBody>
            <a:bodyPr/>
            <a:lstStyle/>
            <a:p/>
          </p:txBody>
        </p:sp>
        <p:sp>
          <p:nvSpPr>
            <p:cNvPr id="476" name="rc60"/>
            <p:cNvSpPr/>
            <p:nvPr/>
          </p:nvSpPr>
          <p:spPr>
            <a:xfrm>
              <a:off x="9394670" y="10217410"/>
              <a:ext cx="182879" cy="182880"/>
            </a:xfrm>
            <a:prstGeom prst="rect">
              <a:avLst/>
            </a:prstGeom>
            <a:solidFill>
              <a:srgbClr val="FFFFFF">
                <a:alpha val="100000"/>
              </a:srgbClr>
            </a:solidFill>
          </p:spPr>
          <p:txBody>
            <a:bodyPr/>
            <a:lstStyle/>
            <a:p/>
          </p:txBody>
        </p:sp>
        <p:sp>
          <p:nvSpPr>
            <p:cNvPr id="477" name="rc61"/>
            <p:cNvSpPr/>
            <p:nvPr/>
          </p:nvSpPr>
          <p:spPr>
            <a:xfrm>
              <a:off x="9403670"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tx62"/>
            <p:cNvSpPr/>
            <p:nvPr/>
          </p:nvSpPr>
          <p:spPr>
            <a:xfrm>
              <a:off x="96855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79" name="tx6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0" name=""/>
          <p:cNvGrpSpPr/>
          <p:nvPr/>
        </p:nvGrpSpPr>
        <p:grpSpPr>
          <a:xfrm>
            <a:off x="12527280" y="6217920"/>
            <a:ext cx="5486400" cy="4297680"/>
            <a:chOff x="12527280" y="6217920"/>
            <a:chExt cx="5486400" cy="4297680"/>
          </a:xfrm>
        </p:grpSpPr>
        <p:sp>
          <p:nvSpPr>
            <p:cNvPr id="4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7"/>
            <p:cNvSpPr/>
            <p:nvPr/>
          </p:nvSpPr>
          <p:spPr>
            <a:xfrm>
              <a:off x="13325144" y="6817315"/>
              <a:ext cx="4510689" cy="1203552"/>
            </a:xfrm>
            <a:custGeom>
              <a:avLst/>
              <a:pathLst>
                <a:path w="4510689" h="1203552">
                  <a:moveTo>
                    <a:pt x="0" y="1203552"/>
                  </a:moveTo>
                  <a:lnTo>
                    <a:pt x="180427" y="896262"/>
                  </a:lnTo>
                  <a:lnTo>
                    <a:pt x="360855" y="153644"/>
                  </a:lnTo>
                  <a:lnTo>
                    <a:pt x="541282" y="230467"/>
                  </a:lnTo>
                  <a:lnTo>
                    <a:pt x="721710" y="512149"/>
                  </a:lnTo>
                  <a:lnTo>
                    <a:pt x="902137" y="717009"/>
                  </a:lnTo>
                  <a:lnTo>
                    <a:pt x="1082565" y="793832"/>
                  </a:lnTo>
                  <a:lnTo>
                    <a:pt x="1262993" y="665794"/>
                  </a:lnTo>
                  <a:lnTo>
                    <a:pt x="1443420" y="717009"/>
                  </a:lnTo>
                  <a:lnTo>
                    <a:pt x="1623848" y="870654"/>
                  </a:lnTo>
                  <a:lnTo>
                    <a:pt x="1804275" y="665794"/>
                  </a:lnTo>
                  <a:lnTo>
                    <a:pt x="1984703" y="665794"/>
                  </a:lnTo>
                  <a:lnTo>
                    <a:pt x="2165131" y="460934"/>
                  </a:lnTo>
                  <a:lnTo>
                    <a:pt x="2345558" y="332897"/>
                  </a:lnTo>
                  <a:lnTo>
                    <a:pt x="2525986" y="460934"/>
                  </a:lnTo>
                  <a:lnTo>
                    <a:pt x="2706413" y="588972"/>
                  </a:lnTo>
                  <a:lnTo>
                    <a:pt x="2886841" y="512149"/>
                  </a:lnTo>
                  <a:lnTo>
                    <a:pt x="3067268" y="460934"/>
                  </a:lnTo>
                  <a:lnTo>
                    <a:pt x="3247696" y="384112"/>
                  </a:lnTo>
                  <a:lnTo>
                    <a:pt x="3428124" y="460934"/>
                  </a:lnTo>
                  <a:lnTo>
                    <a:pt x="3608551" y="281682"/>
                  </a:lnTo>
                  <a:lnTo>
                    <a:pt x="3788979" y="460934"/>
                  </a:lnTo>
                  <a:lnTo>
                    <a:pt x="3969406" y="230467"/>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496" name="pl18"/>
            <p:cNvSpPr/>
            <p:nvPr/>
          </p:nvSpPr>
          <p:spPr>
            <a:xfrm>
              <a:off x="17474979" y="7687969"/>
              <a:ext cx="360855" cy="896262"/>
            </a:xfrm>
            <a:custGeom>
              <a:avLst/>
              <a:pathLst>
                <a:path w="360855" h="896262">
                  <a:moveTo>
                    <a:pt x="0" y="896262"/>
                  </a:moveTo>
                  <a:lnTo>
                    <a:pt x="180427" y="0"/>
                  </a:lnTo>
                  <a:lnTo>
                    <a:pt x="360855" y="0"/>
                  </a:lnTo>
                </a:path>
              </a:pathLst>
            </a:custGeom>
            <a:ln w="32521" cap="flat">
              <a:solidFill>
                <a:srgbClr val="00A173">
                  <a:alpha val="100000"/>
                </a:srgbClr>
              </a:solidFill>
              <a:prstDash val="solid"/>
              <a:round/>
            </a:ln>
          </p:spPr>
          <p:txBody>
            <a:bodyPr/>
            <a:lstStyle/>
            <a:p/>
          </p:txBody>
        </p:sp>
        <p:sp>
          <p:nvSpPr>
            <p:cNvPr id="49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2" name="rc84"/>
            <p:cNvSpPr/>
            <p:nvPr/>
          </p:nvSpPr>
          <p:spPr>
            <a:xfrm>
              <a:off x="14005791" y="9941072"/>
              <a:ext cx="3149396" cy="504938"/>
            </a:xfrm>
            <a:prstGeom prst="rect">
              <a:avLst/>
            </a:prstGeom>
            <a:solidFill>
              <a:srgbClr val="FFFFFF">
                <a:alpha val="100000"/>
              </a:srgbClr>
            </a:solidFill>
          </p:spPr>
          <p:txBody>
            <a:bodyPr/>
            <a:lstStyle/>
            <a:p/>
          </p:txBody>
        </p:sp>
        <p:sp>
          <p:nvSpPr>
            <p:cNvPr id="56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Mexico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7103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5603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241029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413533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298530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rc12"/>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69947"/>
              <a:ext cx="232429" cy="15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60287"/>
              <a:ext cx="232429" cy="25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40737"/>
              <a:ext cx="232429" cy="44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31767"/>
              <a:ext cx="232429" cy="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07846"/>
              <a:ext cx="232429" cy="77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13136"/>
              <a:ext cx="232429" cy="72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28546"/>
              <a:ext cx="232429" cy="56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22796"/>
              <a:ext cx="232429" cy="62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13596"/>
              <a:ext cx="232429" cy="71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39127"/>
              <a:ext cx="232429" cy="462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43037"/>
              <a:ext cx="232429" cy="42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69947"/>
              <a:ext cx="232429" cy="15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38799"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242868"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368365" y="2153563"/>
              <a:ext cx="3150710" cy="3131794"/>
            </a:xfrm>
            <a:prstGeom prst="rect">
              <a:avLst/>
            </a:prstGeom>
            <a:solidFill>
              <a:srgbClr val="FFFFFF">
                <a:alpha val="100000"/>
              </a:srgbClr>
            </a:solidFill>
          </p:spPr>
          <p:txBody>
            <a:bodyPr/>
            <a:lstStyle/>
            <a:p/>
          </p:txBody>
        </p:sp>
        <p:sp>
          <p:nvSpPr>
            <p:cNvPr id="67" name="pl66"/>
            <p:cNvSpPr/>
            <p:nvPr/>
          </p:nvSpPr>
          <p:spPr>
            <a:xfrm>
              <a:off x="5368365" y="47103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8" name="pl67"/>
            <p:cNvSpPr/>
            <p:nvPr/>
          </p:nvSpPr>
          <p:spPr>
            <a:xfrm>
              <a:off x="5368365" y="35603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9" name="pl68"/>
            <p:cNvSpPr/>
            <p:nvPr/>
          </p:nvSpPr>
          <p:spPr>
            <a:xfrm>
              <a:off x="5368365" y="241029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1" name="pl70"/>
            <p:cNvSpPr/>
            <p:nvPr/>
          </p:nvSpPr>
          <p:spPr>
            <a:xfrm>
              <a:off x="5368365" y="413533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2" name="pl71"/>
            <p:cNvSpPr/>
            <p:nvPr/>
          </p:nvSpPr>
          <p:spPr>
            <a:xfrm>
              <a:off x="5368365" y="298530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3" name="rc7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07103" y="5254537"/>
              <a:ext cx="232429" cy="30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65358" y="5253387"/>
              <a:ext cx="232429" cy="319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23613" y="5239357"/>
              <a:ext cx="232429" cy="46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181868" y="5243037"/>
              <a:ext cx="232429" cy="42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40123" y="5235677"/>
              <a:ext cx="232429" cy="49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98378" y="5223026"/>
              <a:ext cx="232429" cy="62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56633" y="5237057"/>
              <a:ext cx="232429" cy="48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14888" y="5243267"/>
              <a:ext cx="232429" cy="42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473143" y="5237057"/>
              <a:ext cx="232429" cy="48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31398" y="5236137"/>
              <a:ext cx="232429" cy="49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89653" y="5243727"/>
              <a:ext cx="232429" cy="41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247908" y="5270177"/>
              <a:ext cx="232429" cy="151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606698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191872"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951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39357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519075" y="2153563"/>
              <a:ext cx="3150710" cy="3131794"/>
            </a:xfrm>
            <a:prstGeom prst="rect">
              <a:avLst/>
            </a:prstGeom>
            <a:solidFill>
              <a:srgbClr val="FFFFFF">
                <a:alpha val="100000"/>
              </a:srgbClr>
            </a:solidFill>
          </p:spPr>
          <p:txBody>
            <a:bodyPr/>
            <a:lstStyle/>
            <a:p/>
          </p:txBody>
        </p:sp>
        <p:sp>
          <p:nvSpPr>
            <p:cNvPr id="127" name="pl126"/>
            <p:cNvSpPr/>
            <p:nvPr/>
          </p:nvSpPr>
          <p:spPr>
            <a:xfrm>
              <a:off x="8519075" y="47103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8" name="pl127"/>
            <p:cNvSpPr/>
            <p:nvPr/>
          </p:nvSpPr>
          <p:spPr>
            <a:xfrm>
              <a:off x="8519075" y="35603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9" name="pl128"/>
            <p:cNvSpPr/>
            <p:nvPr/>
          </p:nvSpPr>
          <p:spPr>
            <a:xfrm>
              <a:off x="8519075" y="241029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1" name="pl130"/>
            <p:cNvSpPr/>
            <p:nvPr/>
          </p:nvSpPr>
          <p:spPr>
            <a:xfrm>
              <a:off x="8519075" y="413533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2" name="pl131"/>
            <p:cNvSpPr/>
            <p:nvPr/>
          </p:nvSpPr>
          <p:spPr>
            <a:xfrm>
              <a:off x="8519075" y="298530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3" name="rc132"/>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557813" y="5251547"/>
              <a:ext cx="232429" cy="33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16068" y="5217736"/>
              <a:ext cx="232429" cy="67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74323" y="5284438"/>
              <a:ext cx="232429" cy="9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74323" y="5284208"/>
              <a:ext cx="232429" cy="2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74323" y="52842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74323" y="5173345"/>
              <a:ext cx="232429" cy="1108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332578" y="5285128"/>
              <a:ext cx="232429" cy="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332578"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332578"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332578" y="5145515"/>
              <a:ext cx="232429" cy="1396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90833" y="5285128"/>
              <a:ext cx="232429" cy="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90833"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90833"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90833" y="5175415"/>
              <a:ext cx="232429" cy="109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849088" y="5203476"/>
              <a:ext cx="232429" cy="81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07343" y="5232687"/>
              <a:ext cx="232429" cy="52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65598" y="5233607"/>
              <a:ext cx="232429" cy="51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23853" y="5239357"/>
              <a:ext cx="232429" cy="46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82108" y="5249707"/>
              <a:ext cx="232429" cy="3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140363" y="5247637"/>
              <a:ext cx="232429" cy="37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98618" y="5261207"/>
              <a:ext cx="232429" cy="241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217700"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34258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83" name="pg182"/>
            <p:cNvSpPr/>
            <p:nvPr/>
          </p:nvSpPr>
          <p:spPr>
            <a:xfrm>
              <a:off x="944022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54428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5" name="rc184"/>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69786" y="2153563"/>
              <a:ext cx="3150710" cy="3131794"/>
            </a:xfrm>
            <a:prstGeom prst="rect">
              <a:avLst/>
            </a:prstGeom>
            <a:solidFill>
              <a:srgbClr val="FFFFFF">
                <a:alpha val="100000"/>
              </a:srgbClr>
            </a:solidFill>
          </p:spPr>
          <p:txBody>
            <a:bodyPr/>
            <a:lstStyle/>
            <a:p/>
          </p:txBody>
        </p:sp>
        <p:sp>
          <p:nvSpPr>
            <p:cNvPr id="187" name="pl186"/>
            <p:cNvSpPr/>
            <p:nvPr/>
          </p:nvSpPr>
          <p:spPr>
            <a:xfrm>
              <a:off x="11669786" y="47103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8" name="pl187"/>
            <p:cNvSpPr/>
            <p:nvPr/>
          </p:nvSpPr>
          <p:spPr>
            <a:xfrm>
              <a:off x="11669786" y="35603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9" name="pl188"/>
            <p:cNvSpPr/>
            <p:nvPr/>
          </p:nvSpPr>
          <p:spPr>
            <a:xfrm>
              <a:off x="11669786" y="241029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0" name="pl189"/>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1" name="pl190"/>
            <p:cNvSpPr/>
            <p:nvPr/>
          </p:nvSpPr>
          <p:spPr>
            <a:xfrm>
              <a:off x="11669786" y="413533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2" name="pl191"/>
            <p:cNvSpPr/>
            <p:nvPr/>
          </p:nvSpPr>
          <p:spPr>
            <a:xfrm>
              <a:off x="11669786" y="298530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3" name="rc192"/>
            <p:cNvSpPr/>
            <p:nvPr/>
          </p:nvSpPr>
          <p:spPr>
            <a:xfrm>
              <a:off x="1170852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70852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70852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708524" y="5257067"/>
              <a:ext cx="232429" cy="28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66779" y="5280298"/>
              <a:ext cx="232429" cy="5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66779" y="5279378"/>
              <a:ext cx="232429" cy="9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66779" y="52793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66779" y="5229007"/>
              <a:ext cx="232429" cy="50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225034" y="5234757"/>
              <a:ext cx="232429" cy="506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225034" y="5219576"/>
              <a:ext cx="232429" cy="1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225034" y="521957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225034" y="5093994"/>
              <a:ext cx="232429" cy="125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83289" y="5051673"/>
              <a:ext cx="232429" cy="233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83289" y="5016022"/>
              <a:ext cx="232429" cy="35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83289" y="501602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83289" y="4809247"/>
              <a:ext cx="232429" cy="206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741544" y="5090083"/>
              <a:ext cx="232429" cy="195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741544" y="5076743"/>
              <a:ext cx="232429" cy="133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741544" y="507674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741544" y="4816378"/>
              <a:ext cx="232429" cy="260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99799" y="5088013"/>
              <a:ext cx="232429" cy="197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99799" y="5072833"/>
              <a:ext cx="232429" cy="1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99799" y="507283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99799" y="4855478"/>
              <a:ext cx="232429" cy="217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58054" y="5129874"/>
              <a:ext cx="232429" cy="155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58054" y="5118144"/>
              <a:ext cx="232429" cy="11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58054" y="511814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58054" y="4936670"/>
              <a:ext cx="232429" cy="1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516309" y="5186916"/>
              <a:ext cx="232429" cy="98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516309" y="5179325"/>
              <a:ext cx="232429" cy="75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516309" y="517932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516309" y="5005442"/>
              <a:ext cx="232429" cy="173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74564" y="5201406"/>
              <a:ext cx="232429" cy="839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74564" y="5193586"/>
              <a:ext cx="232429" cy="78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74564" y="51935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74564" y="4951850"/>
              <a:ext cx="232429" cy="241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32819" y="5208536"/>
              <a:ext cx="232429" cy="76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32819" y="5203016"/>
              <a:ext cx="232429" cy="55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32819" y="520301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32819" y="4974621"/>
              <a:ext cx="232429" cy="228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91074" y="5202326"/>
              <a:ext cx="232429" cy="83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91074" y="5194966"/>
              <a:ext cx="232429" cy="73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91074" y="51949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91074" y="5016712"/>
              <a:ext cx="232429" cy="178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49329" y="5085023"/>
              <a:ext cx="232429" cy="200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49329" y="5069153"/>
              <a:ext cx="232429" cy="15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49329" y="50691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49329" y="4873649"/>
              <a:ext cx="232429" cy="195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79694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29599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20882"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6,592 case(s)</a:t>
              </a:r>
            </a:p>
          </p:txBody>
        </p:sp>
        <p:sp>
          <p:nvSpPr>
            <p:cNvPr id="244" name="pg243"/>
            <p:cNvSpPr/>
            <p:nvPr/>
          </p:nvSpPr>
          <p:spPr>
            <a:xfrm>
              <a:off x="1253058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3465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6,579 case(s)</a:t>
              </a:r>
            </a:p>
          </p:txBody>
        </p:sp>
        <p:sp>
          <p:nvSpPr>
            <p:cNvPr id="246" name="rc245"/>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820496" y="2153563"/>
              <a:ext cx="3150710" cy="3131794"/>
            </a:xfrm>
            <a:prstGeom prst="rect">
              <a:avLst/>
            </a:prstGeom>
            <a:solidFill>
              <a:srgbClr val="FFFFFF">
                <a:alpha val="100000"/>
              </a:srgbClr>
            </a:solidFill>
          </p:spPr>
          <p:txBody>
            <a:bodyPr/>
            <a:lstStyle/>
            <a:p/>
          </p:txBody>
        </p:sp>
        <p:sp>
          <p:nvSpPr>
            <p:cNvPr id="248" name="pl247"/>
            <p:cNvSpPr/>
            <p:nvPr/>
          </p:nvSpPr>
          <p:spPr>
            <a:xfrm>
              <a:off x="14820496" y="471034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9" name="pl248"/>
            <p:cNvSpPr/>
            <p:nvPr/>
          </p:nvSpPr>
          <p:spPr>
            <a:xfrm>
              <a:off x="14820496" y="35603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0" name="pl249"/>
            <p:cNvSpPr/>
            <p:nvPr/>
          </p:nvSpPr>
          <p:spPr>
            <a:xfrm>
              <a:off x="14820496" y="241029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1" name="pl250"/>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2" name="pl251"/>
            <p:cNvSpPr/>
            <p:nvPr/>
          </p:nvSpPr>
          <p:spPr>
            <a:xfrm>
              <a:off x="14820496" y="413533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3" name="pl252"/>
            <p:cNvSpPr/>
            <p:nvPr/>
          </p:nvSpPr>
          <p:spPr>
            <a:xfrm>
              <a:off x="14820496" y="298530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4" name="rc253"/>
            <p:cNvSpPr/>
            <p:nvPr/>
          </p:nvSpPr>
          <p:spPr>
            <a:xfrm>
              <a:off x="14859235" y="4769226"/>
              <a:ext cx="232429" cy="516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59235" y="4728056"/>
              <a:ext cx="232429" cy="41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59235" y="472805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859235" y="4129123"/>
              <a:ext cx="232429" cy="5989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117490" y="4403749"/>
              <a:ext cx="232429" cy="8816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117490" y="4329227"/>
              <a:ext cx="232429" cy="745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117490" y="43292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117490" y="2876285"/>
              <a:ext cx="232429" cy="1452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75745" y="4622943"/>
              <a:ext cx="232429" cy="662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75745" y="4582232"/>
              <a:ext cx="232429" cy="40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75745" y="458223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75745" y="3963979"/>
              <a:ext cx="232429" cy="618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34000" y="4923790"/>
              <a:ext cx="232429" cy="361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34000" y="4895269"/>
              <a:ext cx="232429" cy="285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34000" y="489526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634000" y="4559002"/>
              <a:ext cx="232429" cy="336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92255" y="5063633"/>
              <a:ext cx="232429" cy="2217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92255" y="5050523"/>
              <a:ext cx="232429" cy="131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92255" y="505052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92255" y="4786937"/>
              <a:ext cx="232429" cy="263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50510" y="5171275"/>
              <a:ext cx="232429" cy="1140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50510" y="5167595"/>
              <a:ext cx="232429" cy="36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50510" y="516759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50510" y="4974621"/>
              <a:ext cx="232429" cy="192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408764" y="5211066"/>
              <a:ext cx="232429" cy="74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408764" y="5208076"/>
              <a:ext cx="232429" cy="29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408764" y="520807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408764" y="5067313"/>
              <a:ext cx="232429" cy="140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67019" y="5234527"/>
              <a:ext cx="232429" cy="50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67019" y="5234297"/>
              <a:ext cx="232429" cy="2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67019" y="52342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67019" y="5125964"/>
              <a:ext cx="232429" cy="108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25274" y="5266497"/>
              <a:ext cx="232429" cy="18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25274" y="52664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25274" y="52664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925274" y="5178175"/>
              <a:ext cx="232429" cy="88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13,506 case(s)</a:t>
              </a:r>
            </a:p>
          </p:txBody>
        </p:sp>
        <p:sp>
          <p:nvSpPr>
            <p:cNvPr id="292" name="pg291"/>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94238" y="4020475"/>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21" name="tx420"/>
            <p:cNvSpPr/>
            <p:nvPr/>
          </p:nvSpPr>
          <p:spPr>
            <a:xfrm>
              <a:off x="1230614" y="2870449"/>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22" name="pl421"/>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182860" y="41353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2182860" y="29853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280770" y="6510025"/>
              <a:ext cx="3980084" cy="2788960"/>
            </a:xfrm>
            <a:prstGeom prst="rect">
              <a:avLst/>
            </a:prstGeom>
            <a:solidFill>
              <a:srgbClr val="FFFFFF">
                <a:alpha val="100000"/>
              </a:srgbClr>
            </a:solidFill>
          </p:spPr>
          <p:txBody>
            <a:bodyPr/>
            <a:lstStyle/>
            <a:p/>
          </p:txBody>
        </p:sp>
        <p:sp>
          <p:nvSpPr>
            <p:cNvPr id="447" name="pl6"/>
            <p:cNvSpPr/>
            <p:nvPr/>
          </p:nvSpPr>
          <p:spPr>
            <a:xfrm>
              <a:off x="7280770" y="888436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8" name="pl7"/>
            <p:cNvSpPr/>
            <p:nvPr/>
          </p:nvSpPr>
          <p:spPr>
            <a:xfrm>
              <a:off x="7280770" y="830865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9" name="pl8"/>
            <p:cNvSpPr/>
            <p:nvPr/>
          </p:nvSpPr>
          <p:spPr>
            <a:xfrm>
              <a:off x="7280770" y="773294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0" name="pl9"/>
            <p:cNvSpPr/>
            <p:nvPr/>
          </p:nvSpPr>
          <p:spPr>
            <a:xfrm>
              <a:off x="7280770" y="715723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1" name="pl10"/>
            <p:cNvSpPr/>
            <p:nvPr/>
          </p:nvSpPr>
          <p:spPr>
            <a:xfrm>
              <a:off x="7280770" y="6581528"/>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2" name="pl11"/>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3" name="pl12"/>
            <p:cNvSpPr/>
            <p:nvPr/>
          </p:nvSpPr>
          <p:spPr>
            <a:xfrm>
              <a:off x="7280770" y="8596506"/>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4" name="pl13"/>
            <p:cNvSpPr/>
            <p:nvPr/>
          </p:nvSpPr>
          <p:spPr>
            <a:xfrm>
              <a:off x="7280770" y="802079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5" name="pl14"/>
            <p:cNvSpPr/>
            <p:nvPr/>
          </p:nvSpPr>
          <p:spPr>
            <a:xfrm>
              <a:off x="7280770" y="7445090"/>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6" name="pl15"/>
            <p:cNvSpPr/>
            <p:nvPr/>
          </p:nvSpPr>
          <p:spPr>
            <a:xfrm>
              <a:off x="7280770" y="686938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7" name="rc16"/>
            <p:cNvSpPr/>
            <p:nvPr/>
          </p:nvSpPr>
          <p:spPr>
            <a:xfrm>
              <a:off x="7418967" y="8488849"/>
              <a:ext cx="386952" cy="610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7"/>
            <p:cNvSpPr/>
            <p:nvPr/>
          </p:nvSpPr>
          <p:spPr>
            <a:xfrm>
              <a:off x="7971757" y="8017344"/>
              <a:ext cx="386952" cy="183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8"/>
            <p:cNvSpPr/>
            <p:nvPr/>
          </p:nvSpPr>
          <p:spPr>
            <a:xfrm>
              <a:off x="8524546" y="8070309"/>
              <a:ext cx="386952" cy="1675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9"/>
            <p:cNvSpPr/>
            <p:nvPr/>
          </p:nvSpPr>
          <p:spPr>
            <a:xfrm>
              <a:off x="9077336" y="8242446"/>
              <a:ext cx="386952" cy="145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0"/>
            <p:cNvSpPr/>
            <p:nvPr/>
          </p:nvSpPr>
          <p:spPr>
            <a:xfrm>
              <a:off x="9630125" y="7701856"/>
              <a:ext cx="386952" cy="1398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1"/>
            <p:cNvSpPr/>
            <p:nvPr/>
          </p:nvSpPr>
          <p:spPr>
            <a:xfrm>
              <a:off x="10182915" y="6803751"/>
              <a:ext cx="386952" cy="2786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2"/>
            <p:cNvSpPr/>
            <p:nvPr/>
          </p:nvSpPr>
          <p:spPr>
            <a:xfrm>
              <a:off x="10735704" y="8357587"/>
              <a:ext cx="386952" cy="112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3"/>
            <p:cNvSpPr/>
            <p:nvPr/>
          </p:nvSpPr>
          <p:spPr>
            <a:xfrm>
              <a:off x="7418967" y="8487697"/>
              <a:ext cx="386952" cy="11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4"/>
            <p:cNvSpPr/>
            <p:nvPr/>
          </p:nvSpPr>
          <p:spPr>
            <a:xfrm>
              <a:off x="7971757" y="7992013"/>
              <a:ext cx="386952" cy="253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5"/>
            <p:cNvSpPr/>
            <p:nvPr/>
          </p:nvSpPr>
          <p:spPr>
            <a:xfrm>
              <a:off x="8524546" y="8030009"/>
              <a:ext cx="386952" cy="4029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6"/>
            <p:cNvSpPr/>
            <p:nvPr/>
          </p:nvSpPr>
          <p:spPr>
            <a:xfrm>
              <a:off x="9077336" y="8186026"/>
              <a:ext cx="386952" cy="564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7"/>
            <p:cNvSpPr/>
            <p:nvPr/>
          </p:nvSpPr>
          <p:spPr>
            <a:xfrm>
              <a:off x="9630125" y="7615499"/>
              <a:ext cx="386952" cy="863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8"/>
            <p:cNvSpPr/>
            <p:nvPr/>
          </p:nvSpPr>
          <p:spPr>
            <a:xfrm>
              <a:off x="10182915" y="6636796"/>
              <a:ext cx="386952" cy="16695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9"/>
            <p:cNvSpPr/>
            <p:nvPr/>
          </p:nvSpPr>
          <p:spPr>
            <a:xfrm>
              <a:off x="10735704" y="8325923"/>
              <a:ext cx="386952" cy="316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30"/>
            <p:cNvSpPr/>
            <p:nvPr/>
          </p:nvSpPr>
          <p:spPr>
            <a:xfrm>
              <a:off x="7418967" y="8549874"/>
              <a:ext cx="386952" cy="6223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1"/>
            <p:cNvSpPr/>
            <p:nvPr/>
          </p:nvSpPr>
          <p:spPr>
            <a:xfrm>
              <a:off x="7971757" y="8200995"/>
              <a:ext cx="386952" cy="971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2"/>
            <p:cNvSpPr/>
            <p:nvPr/>
          </p:nvSpPr>
          <p:spPr>
            <a:xfrm>
              <a:off x="8524546" y="8237840"/>
              <a:ext cx="386952" cy="9343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3"/>
            <p:cNvSpPr/>
            <p:nvPr/>
          </p:nvSpPr>
          <p:spPr>
            <a:xfrm>
              <a:off x="9077336" y="8387524"/>
              <a:ext cx="386952" cy="7846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4"/>
            <p:cNvSpPr/>
            <p:nvPr/>
          </p:nvSpPr>
          <p:spPr>
            <a:xfrm>
              <a:off x="9630125" y="7841753"/>
              <a:ext cx="386952" cy="13304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5"/>
            <p:cNvSpPr/>
            <p:nvPr/>
          </p:nvSpPr>
          <p:spPr>
            <a:xfrm>
              <a:off x="10182915" y="7082394"/>
              <a:ext cx="386952" cy="20898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6"/>
            <p:cNvSpPr/>
            <p:nvPr/>
          </p:nvSpPr>
          <p:spPr>
            <a:xfrm>
              <a:off x="10735704" y="8470426"/>
              <a:ext cx="386952" cy="70178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pl37"/>
            <p:cNvSpPr/>
            <p:nvPr/>
          </p:nvSpPr>
          <p:spPr>
            <a:xfrm>
              <a:off x="7612443" y="6867288"/>
              <a:ext cx="3316737" cy="2184753"/>
            </a:xfrm>
            <a:custGeom>
              <a:avLst/>
              <a:pathLst>
                <a:path w="3316737" h="2184753">
                  <a:moveTo>
                    <a:pt x="0" y="0"/>
                  </a:moveTo>
                  <a:lnTo>
                    <a:pt x="552789" y="1330404"/>
                  </a:lnTo>
                  <a:lnTo>
                    <a:pt x="1105579" y="1572682"/>
                  </a:lnTo>
                  <a:lnTo>
                    <a:pt x="1658368" y="1713721"/>
                  </a:lnTo>
                  <a:lnTo>
                    <a:pt x="2211158" y="1835439"/>
                  </a:lnTo>
                  <a:lnTo>
                    <a:pt x="2763947" y="1750043"/>
                  </a:lnTo>
                  <a:lnTo>
                    <a:pt x="3316737" y="2184753"/>
                  </a:lnTo>
                </a:path>
              </a:pathLst>
            </a:custGeom>
            <a:ln w="40651" cap="flat">
              <a:solidFill>
                <a:srgbClr val="000000">
                  <a:alpha val="100000"/>
                </a:srgbClr>
              </a:solidFill>
              <a:prstDash val="solid"/>
              <a:round/>
            </a:ln>
          </p:spPr>
          <p:txBody>
            <a:bodyPr/>
            <a:lstStyle/>
            <a:p/>
          </p:txBody>
        </p:sp>
        <p:sp>
          <p:nvSpPr>
            <p:cNvPr id="479"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80" name="tx39"/>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1" name="tx40"/>
            <p:cNvSpPr/>
            <p:nvPr/>
          </p:nvSpPr>
          <p:spPr>
            <a:xfrm>
              <a:off x="6801340" y="857448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2" name="tx41"/>
            <p:cNvSpPr/>
            <p:nvPr/>
          </p:nvSpPr>
          <p:spPr>
            <a:xfrm>
              <a:off x="6801340" y="799877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42"/>
            <p:cNvSpPr/>
            <p:nvPr/>
          </p:nvSpPr>
          <p:spPr>
            <a:xfrm>
              <a:off x="6801340" y="742306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84" name="tx43"/>
            <p:cNvSpPr/>
            <p:nvPr/>
          </p:nvSpPr>
          <p:spPr>
            <a:xfrm>
              <a:off x="6801340" y="684735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85" name="pl44"/>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5"/>
            <p:cNvSpPr/>
            <p:nvPr/>
          </p:nvSpPr>
          <p:spPr>
            <a:xfrm>
              <a:off x="7245975" y="85965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6"/>
            <p:cNvSpPr/>
            <p:nvPr/>
          </p:nvSpPr>
          <p:spPr>
            <a:xfrm>
              <a:off x="7245975" y="80207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7"/>
            <p:cNvSpPr/>
            <p:nvPr/>
          </p:nvSpPr>
          <p:spPr>
            <a:xfrm>
              <a:off x="7245975" y="7445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8"/>
            <p:cNvSpPr/>
            <p:nvPr/>
          </p:nvSpPr>
          <p:spPr>
            <a:xfrm>
              <a:off x="7245975" y="68693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50"/>
            <p:cNvSpPr/>
            <p:nvPr/>
          </p:nvSpPr>
          <p:spPr>
            <a:xfrm>
              <a:off x="11260854" y="83993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1"/>
            <p:cNvSpPr/>
            <p:nvPr/>
          </p:nvSpPr>
          <p:spPr>
            <a:xfrm>
              <a:off x="11260854" y="762658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2"/>
            <p:cNvSpPr/>
            <p:nvPr/>
          </p:nvSpPr>
          <p:spPr>
            <a:xfrm>
              <a:off x="11260854" y="685376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54"/>
            <p:cNvSpPr/>
            <p:nvPr/>
          </p:nvSpPr>
          <p:spPr>
            <a:xfrm>
              <a:off x="11358911" y="83970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6" name="tx55"/>
            <p:cNvSpPr/>
            <p:nvPr/>
          </p:nvSpPr>
          <p:spPr>
            <a:xfrm>
              <a:off x="11358911" y="76242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7" name="tx56"/>
            <p:cNvSpPr/>
            <p:nvPr/>
          </p:nvSpPr>
          <p:spPr>
            <a:xfrm>
              <a:off x="11358911" y="685145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98" name="pl57"/>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8"/>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9"/>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0"/>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1"/>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2"/>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3"/>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64"/>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65"/>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66"/>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67"/>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68"/>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69"/>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70"/>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1"/>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72"/>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75"/>
            <p:cNvSpPr/>
            <p:nvPr/>
          </p:nvSpPr>
          <p:spPr>
            <a:xfrm>
              <a:off x="7129423" y="10217410"/>
              <a:ext cx="1051268" cy="182880"/>
            </a:xfrm>
            <a:prstGeom prst="rect">
              <a:avLst/>
            </a:prstGeom>
            <a:solidFill>
              <a:srgbClr val="FFFFFF">
                <a:alpha val="100000"/>
              </a:srgbClr>
            </a:solidFill>
          </p:spPr>
          <p:txBody>
            <a:bodyPr/>
            <a:lstStyle/>
            <a:p/>
          </p:txBody>
        </p:sp>
        <p:sp>
          <p:nvSpPr>
            <p:cNvPr id="517" name="rc76"/>
            <p:cNvSpPr/>
            <p:nvPr/>
          </p:nvSpPr>
          <p:spPr>
            <a:xfrm>
              <a:off x="7129423" y="10217410"/>
              <a:ext cx="182879" cy="182880"/>
            </a:xfrm>
            <a:prstGeom prst="rect">
              <a:avLst/>
            </a:prstGeom>
            <a:solidFill>
              <a:srgbClr val="FFFFFF">
                <a:alpha val="100000"/>
              </a:srgbClr>
            </a:solidFill>
          </p:spPr>
          <p:txBody>
            <a:bodyPr/>
            <a:lstStyle/>
            <a:p/>
          </p:txBody>
        </p:sp>
        <p:sp>
          <p:nvSpPr>
            <p:cNvPr id="518" name="pl77"/>
            <p:cNvSpPr/>
            <p:nvPr/>
          </p:nvSpPr>
          <p:spPr>
            <a:xfrm>
              <a:off x="71477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78"/>
            <p:cNvSpPr/>
            <p:nvPr/>
          </p:nvSpPr>
          <p:spPr>
            <a:xfrm>
              <a:off x="74203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79"/>
            <p:cNvSpPr/>
            <p:nvPr/>
          </p:nvSpPr>
          <p:spPr>
            <a:xfrm>
              <a:off x="8360692" y="10217410"/>
              <a:ext cx="3051508" cy="182880"/>
            </a:xfrm>
            <a:prstGeom prst="rect">
              <a:avLst/>
            </a:prstGeom>
            <a:solidFill>
              <a:srgbClr val="FFFFFF">
                <a:alpha val="100000"/>
              </a:srgbClr>
            </a:solidFill>
          </p:spPr>
          <p:txBody>
            <a:bodyPr/>
            <a:lstStyle/>
            <a:p/>
          </p:txBody>
        </p:sp>
        <p:sp>
          <p:nvSpPr>
            <p:cNvPr id="521" name="rc80"/>
            <p:cNvSpPr/>
            <p:nvPr/>
          </p:nvSpPr>
          <p:spPr>
            <a:xfrm>
              <a:off x="8360692" y="10217410"/>
              <a:ext cx="182879" cy="182880"/>
            </a:xfrm>
            <a:prstGeom prst="rect">
              <a:avLst/>
            </a:prstGeom>
            <a:solidFill>
              <a:srgbClr val="FFFFFF">
                <a:alpha val="100000"/>
              </a:srgbClr>
            </a:solidFill>
          </p:spPr>
          <p:txBody>
            <a:bodyPr/>
            <a:lstStyle/>
            <a:p/>
          </p:txBody>
        </p:sp>
        <p:sp>
          <p:nvSpPr>
            <p:cNvPr id="522" name="rc81"/>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82"/>
            <p:cNvSpPr/>
            <p:nvPr/>
          </p:nvSpPr>
          <p:spPr>
            <a:xfrm>
              <a:off x="9451932" y="10217410"/>
              <a:ext cx="182879" cy="182880"/>
            </a:xfrm>
            <a:prstGeom prst="rect">
              <a:avLst/>
            </a:prstGeom>
            <a:solidFill>
              <a:srgbClr val="FFFFFF">
                <a:alpha val="100000"/>
              </a:srgbClr>
            </a:solidFill>
          </p:spPr>
          <p:txBody>
            <a:bodyPr/>
            <a:lstStyle/>
            <a:p/>
          </p:txBody>
        </p:sp>
        <p:sp>
          <p:nvSpPr>
            <p:cNvPr id="524" name="rc83"/>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84"/>
            <p:cNvSpPr/>
            <p:nvPr/>
          </p:nvSpPr>
          <p:spPr>
            <a:xfrm>
              <a:off x="10377973" y="10217410"/>
              <a:ext cx="182879" cy="182880"/>
            </a:xfrm>
            <a:prstGeom prst="rect">
              <a:avLst/>
            </a:prstGeom>
            <a:solidFill>
              <a:srgbClr val="FFFFFF">
                <a:alpha val="100000"/>
              </a:srgbClr>
            </a:solidFill>
          </p:spPr>
          <p:txBody>
            <a:bodyPr/>
            <a:lstStyle/>
            <a:p/>
          </p:txBody>
        </p:sp>
        <p:sp>
          <p:nvSpPr>
            <p:cNvPr id="526" name="rc85"/>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7" name="tx86"/>
            <p:cNvSpPr/>
            <p:nvPr/>
          </p:nvSpPr>
          <p:spPr>
            <a:xfrm>
              <a:off x="86515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87"/>
            <p:cNvSpPr/>
            <p:nvPr/>
          </p:nvSpPr>
          <p:spPr>
            <a:xfrm>
              <a:off x="974281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88"/>
            <p:cNvSpPr/>
            <p:nvPr/>
          </p:nvSpPr>
          <p:spPr>
            <a:xfrm>
              <a:off x="106688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8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1" name=""/>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7"/>
            <p:cNvSpPr/>
            <p:nvPr/>
          </p:nvSpPr>
          <p:spPr>
            <a:xfrm>
              <a:off x="13325144" y="6663670"/>
              <a:ext cx="4510689" cy="665794"/>
            </a:xfrm>
            <a:custGeom>
              <a:avLst/>
              <a:pathLst>
                <a:path w="4510689" h="665794">
                  <a:moveTo>
                    <a:pt x="0" y="76822"/>
                  </a:moveTo>
                  <a:lnTo>
                    <a:pt x="180427" y="102429"/>
                  </a:lnTo>
                  <a:lnTo>
                    <a:pt x="360855" y="76822"/>
                  </a:lnTo>
                  <a:lnTo>
                    <a:pt x="541282" y="76822"/>
                  </a:lnTo>
                  <a:lnTo>
                    <a:pt x="721710" y="76822"/>
                  </a:lnTo>
                  <a:lnTo>
                    <a:pt x="902137" y="76822"/>
                  </a:lnTo>
                  <a:lnTo>
                    <a:pt x="1082565" y="76822"/>
                  </a:lnTo>
                  <a:lnTo>
                    <a:pt x="1262993" y="76822"/>
                  </a:lnTo>
                  <a:lnTo>
                    <a:pt x="1443420" y="76822"/>
                  </a:lnTo>
                  <a:lnTo>
                    <a:pt x="1623848" y="76822"/>
                  </a:lnTo>
                  <a:lnTo>
                    <a:pt x="1804275" y="102429"/>
                  </a:lnTo>
                  <a:lnTo>
                    <a:pt x="1984703" y="25607"/>
                  </a:lnTo>
                  <a:lnTo>
                    <a:pt x="2165131" y="0"/>
                  </a:lnTo>
                  <a:lnTo>
                    <a:pt x="2345558" y="256074"/>
                  </a:lnTo>
                  <a:lnTo>
                    <a:pt x="2525986" y="25607"/>
                  </a:lnTo>
                  <a:lnTo>
                    <a:pt x="2706413" y="25607"/>
                  </a:lnTo>
                  <a:lnTo>
                    <a:pt x="2886841" y="51214"/>
                  </a:lnTo>
                  <a:lnTo>
                    <a:pt x="3067268" y="588972"/>
                  </a:lnTo>
                  <a:lnTo>
                    <a:pt x="3247696" y="51214"/>
                  </a:lnTo>
                  <a:lnTo>
                    <a:pt x="3428124" y="665794"/>
                  </a:lnTo>
                  <a:lnTo>
                    <a:pt x="3608551" y="179252"/>
                  </a:lnTo>
                  <a:lnTo>
                    <a:pt x="3788979" y="0"/>
                  </a:lnTo>
                  <a:lnTo>
                    <a:pt x="3969406" y="332897"/>
                  </a:lnTo>
                  <a:lnTo>
                    <a:pt x="4149834" y="588972"/>
                  </a:lnTo>
                  <a:lnTo>
                    <a:pt x="4330262" y="486542"/>
                  </a:lnTo>
                  <a:lnTo>
                    <a:pt x="4510689" y="281682"/>
                  </a:lnTo>
                </a:path>
              </a:pathLst>
            </a:custGeom>
            <a:ln w="32521" cap="flat">
              <a:solidFill>
                <a:srgbClr val="5EB0E8">
                  <a:alpha val="100000"/>
                </a:srgbClr>
              </a:solidFill>
              <a:prstDash val="solid"/>
              <a:round/>
            </a:ln>
          </p:spPr>
          <p:txBody>
            <a:bodyPr/>
            <a:lstStyle/>
            <a:p/>
          </p:txBody>
        </p:sp>
        <p:sp>
          <p:nvSpPr>
            <p:cNvPr id="547" name="pl18"/>
            <p:cNvSpPr/>
            <p:nvPr/>
          </p:nvSpPr>
          <p:spPr>
            <a:xfrm>
              <a:off x="13325144" y="6663670"/>
              <a:ext cx="4510689" cy="1126729"/>
            </a:xfrm>
            <a:custGeom>
              <a:avLst/>
              <a:pathLst>
                <a:path w="4510689" h="1126729">
                  <a:moveTo>
                    <a:pt x="0" y="25607"/>
                  </a:moveTo>
                  <a:lnTo>
                    <a:pt x="180427" y="0"/>
                  </a:lnTo>
                  <a:lnTo>
                    <a:pt x="360855" y="256074"/>
                  </a:lnTo>
                  <a:lnTo>
                    <a:pt x="541282" y="76822"/>
                  </a:lnTo>
                  <a:lnTo>
                    <a:pt x="721710" y="51214"/>
                  </a:lnTo>
                  <a:lnTo>
                    <a:pt x="902137" y="51214"/>
                  </a:lnTo>
                  <a:lnTo>
                    <a:pt x="1082565" y="204859"/>
                  </a:lnTo>
                  <a:lnTo>
                    <a:pt x="1262993" y="358504"/>
                  </a:lnTo>
                  <a:lnTo>
                    <a:pt x="1443420" y="128037"/>
                  </a:lnTo>
                  <a:lnTo>
                    <a:pt x="1623848" y="179252"/>
                  </a:lnTo>
                  <a:lnTo>
                    <a:pt x="1804275" y="204859"/>
                  </a:lnTo>
                  <a:lnTo>
                    <a:pt x="1984703" y="51214"/>
                  </a:lnTo>
                  <a:lnTo>
                    <a:pt x="2165131" y="179252"/>
                  </a:lnTo>
                  <a:lnTo>
                    <a:pt x="2345558" y="588972"/>
                  </a:lnTo>
                  <a:lnTo>
                    <a:pt x="2525986" y="76822"/>
                  </a:lnTo>
                  <a:lnTo>
                    <a:pt x="2706413" y="76822"/>
                  </a:lnTo>
                  <a:lnTo>
                    <a:pt x="2886841" y="25607"/>
                  </a:lnTo>
                  <a:lnTo>
                    <a:pt x="3067268" y="947477"/>
                  </a:lnTo>
                  <a:lnTo>
                    <a:pt x="3247696" y="0"/>
                  </a:lnTo>
                  <a:lnTo>
                    <a:pt x="3428124" y="1126729"/>
                  </a:lnTo>
                  <a:lnTo>
                    <a:pt x="3608551" y="512149"/>
                  </a:lnTo>
                  <a:lnTo>
                    <a:pt x="3788979" y="51214"/>
                  </a:lnTo>
                  <a:lnTo>
                    <a:pt x="3969406" y="409719"/>
                  </a:lnTo>
                  <a:lnTo>
                    <a:pt x="4149834" y="640187"/>
                  </a:lnTo>
                  <a:lnTo>
                    <a:pt x="4330262" y="768224"/>
                  </a:lnTo>
                  <a:lnTo>
                    <a:pt x="4510689" y="768224"/>
                  </a:lnTo>
                </a:path>
              </a:pathLst>
            </a:custGeom>
            <a:ln w="32521" cap="flat">
              <a:solidFill>
                <a:srgbClr val="00A173">
                  <a:alpha val="100000"/>
                </a:srgbClr>
              </a:solidFill>
              <a:prstDash val="solid"/>
              <a:round/>
            </a:ln>
          </p:spPr>
          <p:txBody>
            <a:bodyPr/>
            <a:lstStyle/>
            <a:p/>
          </p:txBody>
        </p:sp>
        <p:sp>
          <p:nvSpPr>
            <p:cNvPr id="5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p:txBody>
        </p:sp>
        <p:sp>
          <p:nvSpPr>
            <p:cNvPr id="6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9" name=""/>
          <p:cNvGrpSpPr/>
          <p:nvPr/>
        </p:nvGrpSpPr>
        <p:grpSpPr>
          <a:xfrm>
            <a:off x="594360" y="6217920"/>
            <a:ext cx="5562295" cy="4320959"/>
            <a:chOff x="594360" y="6217920"/>
            <a:chExt cx="5562295" cy="4320959"/>
          </a:xfrm>
        </p:grpSpPr>
        <p:sp>
          <p:nvSpPr>
            <p:cNvPr id="62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1" name="rc4"/>
            <p:cNvSpPr/>
            <p:nvPr/>
          </p:nvSpPr>
          <p:spPr>
            <a:xfrm>
              <a:off x="2516342"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2" name="rc5"/>
            <p:cNvSpPr/>
            <p:nvPr/>
          </p:nvSpPr>
          <p:spPr>
            <a:xfrm>
              <a:off x="2543895" y="6543904"/>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23" name="rc6"/>
            <p:cNvSpPr/>
            <p:nvPr/>
          </p:nvSpPr>
          <p:spPr>
            <a:xfrm>
              <a:off x="2819424" y="6543904"/>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24" name="rc7"/>
            <p:cNvSpPr/>
            <p:nvPr/>
          </p:nvSpPr>
          <p:spPr>
            <a:xfrm>
              <a:off x="3094954" y="6543904"/>
              <a:ext cx="275529" cy="275529"/>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25" name="rc8"/>
            <p:cNvSpPr/>
            <p:nvPr/>
          </p:nvSpPr>
          <p:spPr>
            <a:xfrm>
              <a:off x="3370483" y="6543904"/>
              <a:ext cx="275529" cy="275529"/>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626" name="rc9"/>
            <p:cNvSpPr/>
            <p:nvPr/>
          </p:nvSpPr>
          <p:spPr>
            <a:xfrm>
              <a:off x="3646012" y="6543904"/>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27" name="rc10"/>
            <p:cNvSpPr/>
            <p:nvPr/>
          </p:nvSpPr>
          <p:spPr>
            <a:xfrm>
              <a:off x="3921541"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8" name="rc11"/>
            <p:cNvSpPr/>
            <p:nvPr/>
          </p:nvSpPr>
          <p:spPr>
            <a:xfrm>
              <a:off x="4197071" y="6543904"/>
              <a:ext cx="275529" cy="275529"/>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29" name="rc12"/>
            <p:cNvSpPr/>
            <p:nvPr/>
          </p:nvSpPr>
          <p:spPr>
            <a:xfrm>
              <a:off x="4472600" y="6543904"/>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30" name="rc13"/>
            <p:cNvSpPr/>
            <p:nvPr/>
          </p:nvSpPr>
          <p:spPr>
            <a:xfrm>
              <a:off x="4748129" y="6543904"/>
              <a:ext cx="275529" cy="275529"/>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31" name="rc14"/>
            <p:cNvSpPr/>
            <p:nvPr/>
          </p:nvSpPr>
          <p:spPr>
            <a:xfrm>
              <a:off x="5023659" y="6543904"/>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2" name="rc15"/>
            <p:cNvSpPr/>
            <p:nvPr/>
          </p:nvSpPr>
          <p:spPr>
            <a:xfrm>
              <a:off x="5299188" y="6543904"/>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33" name="rc16"/>
            <p:cNvSpPr/>
            <p:nvPr/>
          </p:nvSpPr>
          <p:spPr>
            <a:xfrm>
              <a:off x="5574717" y="6543904"/>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34" name="rc17"/>
            <p:cNvSpPr/>
            <p:nvPr/>
          </p:nvSpPr>
          <p:spPr>
            <a:xfrm>
              <a:off x="254389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8"/>
            <p:cNvSpPr/>
            <p:nvPr/>
          </p:nvSpPr>
          <p:spPr>
            <a:xfrm>
              <a:off x="281942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9"/>
            <p:cNvSpPr/>
            <p:nvPr/>
          </p:nvSpPr>
          <p:spPr>
            <a:xfrm>
              <a:off x="3094954"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7" name="rc20"/>
            <p:cNvSpPr/>
            <p:nvPr/>
          </p:nvSpPr>
          <p:spPr>
            <a:xfrm>
              <a:off x="3370483" y="6819433"/>
              <a:ext cx="275529" cy="275529"/>
            </a:xfrm>
            <a:prstGeom prst="rect">
              <a:avLst/>
            </a:prstGeom>
            <a:solidFill>
              <a:srgbClr val="FECBB5">
                <a:alpha val="100000"/>
              </a:srgbClr>
            </a:solidFill>
            <a:ln w="5420" cap="flat">
              <a:solidFill>
                <a:srgbClr val="FFFFFF">
                  <a:alpha val="100000"/>
                </a:srgbClr>
              </a:solidFill>
              <a:prstDash val="solid"/>
              <a:miter/>
            </a:ln>
          </p:spPr>
          <p:txBody>
            <a:bodyPr/>
            <a:lstStyle/>
            <a:p/>
          </p:txBody>
        </p:sp>
        <p:sp>
          <p:nvSpPr>
            <p:cNvPr id="638" name="rc21"/>
            <p:cNvSpPr/>
            <p:nvPr/>
          </p:nvSpPr>
          <p:spPr>
            <a:xfrm>
              <a:off x="3646012" y="6819433"/>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39" name="rc22"/>
            <p:cNvSpPr/>
            <p:nvPr/>
          </p:nvSpPr>
          <p:spPr>
            <a:xfrm>
              <a:off x="3921541" y="6819433"/>
              <a:ext cx="275529" cy="275529"/>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640" name="rc23"/>
            <p:cNvSpPr/>
            <p:nvPr/>
          </p:nvSpPr>
          <p:spPr>
            <a:xfrm>
              <a:off x="4197071"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1" name="rc24"/>
            <p:cNvSpPr/>
            <p:nvPr/>
          </p:nvSpPr>
          <p:spPr>
            <a:xfrm>
              <a:off x="4472600"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2" name="rc25"/>
            <p:cNvSpPr/>
            <p:nvPr/>
          </p:nvSpPr>
          <p:spPr>
            <a:xfrm>
              <a:off x="4748129"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3" name="rc26"/>
            <p:cNvSpPr/>
            <p:nvPr/>
          </p:nvSpPr>
          <p:spPr>
            <a:xfrm>
              <a:off x="5023659"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4" name="rc27"/>
            <p:cNvSpPr/>
            <p:nvPr/>
          </p:nvSpPr>
          <p:spPr>
            <a:xfrm>
              <a:off x="5299188"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8"/>
            <p:cNvSpPr/>
            <p:nvPr/>
          </p:nvSpPr>
          <p:spPr>
            <a:xfrm>
              <a:off x="5574717" y="6819433"/>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46" name="rc29"/>
            <p:cNvSpPr/>
            <p:nvPr/>
          </p:nvSpPr>
          <p:spPr>
            <a:xfrm>
              <a:off x="254389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0"/>
            <p:cNvSpPr/>
            <p:nvPr/>
          </p:nvSpPr>
          <p:spPr>
            <a:xfrm>
              <a:off x="281942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31"/>
            <p:cNvSpPr/>
            <p:nvPr/>
          </p:nvSpPr>
          <p:spPr>
            <a:xfrm>
              <a:off x="3094954" y="709496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49" name="rc32"/>
            <p:cNvSpPr/>
            <p:nvPr/>
          </p:nvSpPr>
          <p:spPr>
            <a:xfrm>
              <a:off x="3370483"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0" name="rc33"/>
            <p:cNvSpPr/>
            <p:nvPr/>
          </p:nvSpPr>
          <p:spPr>
            <a:xfrm>
              <a:off x="3646012"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1" name="rc34"/>
            <p:cNvSpPr/>
            <p:nvPr/>
          </p:nvSpPr>
          <p:spPr>
            <a:xfrm>
              <a:off x="3921541"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2" name="rc35"/>
            <p:cNvSpPr/>
            <p:nvPr/>
          </p:nvSpPr>
          <p:spPr>
            <a:xfrm>
              <a:off x="4197071" y="7094962"/>
              <a:ext cx="275529" cy="275529"/>
            </a:xfrm>
            <a:prstGeom prst="rect">
              <a:avLst/>
            </a:prstGeom>
            <a:solidFill>
              <a:srgbClr val="FECBB5">
                <a:alpha val="100000"/>
              </a:srgbClr>
            </a:solidFill>
            <a:ln w="5420" cap="flat">
              <a:solidFill>
                <a:srgbClr val="FFFFFF">
                  <a:alpha val="100000"/>
                </a:srgbClr>
              </a:solidFill>
              <a:prstDash val="solid"/>
              <a:miter/>
            </a:ln>
          </p:spPr>
          <p:txBody>
            <a:bodyPr/>
            <a:lstStyle/>
            <a:p/>
          </p:txBody>
        </p:sp>
        <p:sp>
          <p:nvSpPr>
            <p:cNvPr id="653" name="rc36"/>
            <p:cNvSpPr/>
            <p:nvPr/>
          </p:nvSpPr>
          <p:spPr>
            <a:xfrm>
              <a:off x="4472600"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54" name="rc37"/>
            <p:cNvSpPr/>
            <p:nvPr/>
          </p:nvSpPr>
          <p:spPr>
            <a:xfrm>
              <a:off x="4748129"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5" name="rc38"/>
            <p:cNvSpPr/>
            <p:nvPr/>
          </p:nvSpPr>
          <p:spPr>
            <a:xfrm>
              <a:off x="5023659"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6" name="rc39"/>
            <p:cNvSpPr/>
            <p:nvPr/>
          </p:nvSpPr>
          <p:spPr>
            <a:xfrm>
              <a:off x="5299188"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7" name="rc40"/>
            <p:cNvSpPr/>
            <p:nvPr/>
          </p:nvSpPr>
          <p:spPr>
            <a:xfrm>
              <a:off x="5574717" y="709496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58" name="rc41"/>
            <p:cNvSpPr/>
            <p:nvPr/>
          </p:nvSpPr>
          <p:spPr>
            <a:xfrm>
              <a:off x="2543895"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9" name="rc42"/>
            <p:cNvSpPr/>
            <p:nvPr/>
          </p:nvSpPr>
          <p:spPr>
            <a:xfrm>
              <a:off x="281942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3"/>
            <p:cNvSpPr/>
            <p:nvPr/>
          </p:nvSpPr>
          <p:spPr>
            <a:xfrm>
              <a:off x="309495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4"/>
            <p:cNvSpPr/>
            <p:nvPr/>
          </p:nvSpPr>
          <p:spPr>
            <a:xfrm>
              <a:off x="33704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5"/>
            <p:cNvSpPr/>
            <p:nvPr/>
          </p:nvSpPr>
          <p:spPr>
            <a:xfrm>
              <a:off x="3646012"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3" name="rc46"/>
            <p:cNvSpPr/>
            <p:nvPr/>
          </p:nvSpPr>
          <p:spPr>
            <a:xfrm>
              <a:off x="3921541" y="737049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4" name="rc47"/>
            <p:cNvSpPr/>
            <p:nvPr/>
          </p:nvSpPr>
          <p:spPr>
            <a:xfrm>
              <a:off x="4197071"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5" name="rc48"/>
            <p:cNvSpPr/>
            <p:nvPr/>
          </p:nvSpPr>
          <p:spPr>
            <a:xfrm>
              <a:off x="4472600"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6" name="rc49"/>
            <p:cNvSpPr/>
            <p:nvPr/>
          </p:nvSpPr>
          <p:spPr>
            <a:xfrm>
              <a:off x="4748129" y="7370492"/>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67" name="rc50"/>
            <p:cNvSpPr/>
            <p:nvPr/>
          </p:nvSpPr>
          <p:spPr>
            <a:xfrm>
              <a:off x="5023659"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8" name="rc51"/>
            <p:cNvSpPr/>
            <p:nvPr/>
          </p:nvSpPr>
          <p:spPr>
            <a:xfrm>
              <a:off x="5299188"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9" name="rc52"/>
            <p:cNvSpPr/>
            <p:nvPr/>
          </p:nvSpPr>
          <p:spPr>
            <a:xfrm>
              <a:off x="557471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0" name="rc53"/>
            <p:cNvSpPr/>
            <p:nvPr/>
          </p:nvSpPr>
          <p:spPr>
            <a:xfrm>
              <a:off x="254389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54"/>
            <p:cNvSpPr/>
            <p:nvPr/>
          </p:nvSpPr>
          <p:spPr>
            <a:xfrm>
              <a:off x="2819424"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2" name="rc55"/>
            <p:cNvSpPr/>
            <p:nvPr/>
          </p:nvSpPr>
          <p:spPr>
            <a:xfrm>
              <a:off x="309495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6"/>
            <p:cNvSpPr/>
            <p:nvPr/>
          </p:nvSpPr>
          <p:spPr>
            <a:xfrm>
              <a:off x="337048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57"/>
            <p:cNvSpPr/>
            <p:nvPr/>
          </p:nvSpPr>
          <p:spPr>
            <a:xfrm>
              <a:off x="3646012"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5" name="rc58"/>
            <p:cNvSpPr/>
            <p:nvPr/>
          </p:nvSpPr>
          <p:spPr>
            <a:xfrm>
              <a:off x="3921541" y="7646021"/>
              <a:ext cx="275529" cy="275529"/>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76" name="rc59"/>
            <p:cNvSpPr/>
            <p:nvPr/>
          </p:nvSpPr>
          <p:spPr>
            <a:xfrm>
              <a:off x="4197071" y="7646021"/>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7" name="rc60"/>
            <p:cNvSpPr/>
            <p:nvPr/>
          </p:nvSpPr>
          <p:spPr>
            <a:xfrm>
              <a:off x="4472600"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8" name="rc61"/>
            <p:cNvSpPr/>
            <p:nvPr/>
          </p:nvSpPr>
          <p:spPr>
            <a:xfrm>
              <a:off x="4748129"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9" name="rc62"/>
            <p:cNvSpPr/>
            <p:nvPr/>
          </p:nvSpPr>
          <p:spPr>
            <a:xfrm>
              <a:off x="5023659"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0" name="rc63"/>
            <p:cNvSpPr/>
            <p:nvPr/>
          </p:nvSpPr>
          <p:spPr>
            <a:xfrm>
              <a:off x="5299188"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1" name="rc64"/>
            <p:cNvSpPr/>
            <p:nvPr/>
          </p:nvSpPr>
          <p:spPr>
            <a:xfrm>
              <a:off x="557471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65"/>
            <p:cNvSpPr/>
            <p:nvPr/>
          </p:nvSpPr>
          <p:spPr>
            <a:xfrm>
              <a:off x="2543895" y="7921550"/>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3" name="rc66"/>
            <p:cNvSpPr/>
            <p:nvPr/>
          </p:nvSpPr>
          <p:spPr>
            <a:xfrm>
              <a:off x="2819424"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4" name="rc67"/>
            <p:cNvSpPr/>
            <p:nvPr/>
          </p:nvSpPr>
          <p:spPr>
            <a:xfrm>
              <a:off x="3094954"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5" name="rc68"/>
            <p:cNvSpPr/>
            <p:nvPr/>
          </p:nvSpPr>
          <p:spPr>
            <a:xfrm>
              <a:off x="3370483" y="792155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6" name="rc69"/>
            <p:cNvSpPr/>
            <p:nvPr/>
          </p:nvSpPr>
          <p:spPr>
            <a:xfrm>
              <a:off x="3646012" y="792155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7" name="rc70"/>
            <p:cNvSpPr/>
            <p:nvPr/>
          </p:nvSpPr>
          <p:spPr>
            <a:xfrm>
              <a:off x="3921541"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8" name="rc71"/>
            <p:cNvSpPr/>
            <p:nvPr/>
          </p:nvSpPr>
          <p:spPr>
            <a:xfrm>
              <a:off x="4197071"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9" name="rc72"/>
            <p:cNvSpPr/>
            <p:nvPr/>
          </p:nvSpPr>
          <p:spPr>
            <a:xfrm>
              <a:off x="4472600"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0" name="rc73"/>
            <p:cNvSpPr/>
            <p:nvPr/>
          </p:nvSpPr>
          <p:spPr>
            <a:xfrm>
              <a:off x="4748129"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1" name="rc74"/>
            <p:cNvSpPr/>
            <p:nvPr/>
          </p:nvSpPr>
          <p:spPr>
            <a:xfrm>
              <a:off x="5023659" y="7921550"/>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92" name="rc75"/>
            <p:cNvSpPr/>
            <p:nvPr/>
          </p:nvSpPr>
          <p:spPr>
            <a:xfrm>
              <a:off x="529918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76"/>
            <p:cNvSpPr/>
            <p:nvPr/>
          </p:nvSpPr>
          <p:spPr>
            <a:xfrm>
              <a:off x="55747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7"/>
            <p:cNvSpPr/>
            <p:nvPr/>
          </p:nvSpPr>
          <p:spPr>
            <a:xfrm>
              <a:off x="2543895" y="819708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5" name="rc78"/>
            <p:cNvSpPr/>
            <p:nvPr/>
          </p:nvSpPr>
          <p:spPr>
            <a:xfrm>
              <a:off x="2819424" y="8197080"/>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96" name="rc79"/>
            <p:cNvSpPr/>
            <p:nvPr/>
          </p:nvSpPr>
          <p:spPr>
            <a:xfrm>
              <a:off x="3094954"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7" name="rc80"/>
            <p:cNvSpPr/>
            <p:nvPr/>
          </p:nvSpPr>
          <p:spPr>
            <a:xfrm>
              <a:off x="3370483" y="8197080"/>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8" name="rc81"/>
            <p:cNvSpPr/>
            <p:nvPr/>
          </p:nvSpPr>
          <p:spPr>
            <a:xfrm>
              <a:off x="3646012" y="819708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9" name="rc82"/>
            <p:cNvSpPr/>
            <p:nvPr/>
          </p:nvSpPr>
          <p:spPr>
            <a:xfrm>
              <a:off x="3921541"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00" name="rc83"/>
            <p:cNvSpPr/>
            <p:nvPr/>
          </p:nvSpPr>
          <p:spPr>
            <a:xfrm>
              <a:off x="4197071"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1" name="rc84"/>
            <p:cNvSpPr/>
            <p:nvPr/>
          </p:nvSpPr>
          <p:spPr>
            <a:xfrm>
              <a:off x="4472600"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2" name="rc85"/>
            <p:cNvSpPr/>
            <p:nvPr/>
          </p:nvSpPr>
          <p:spPr>
            <a:xfrm>
              <a:off x="4748129"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3" name="rc86"/>
            <p:cNvSpPr/>
            <p:nvPr/>
          </p:nvSpPr>
          <p:spPr>
            <a:xfrm>
              <a:off x="502365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87"/>
            <p:cNvSpPr/>
            <p:nvPr/>
          </p:nvSpPr>
          <p:spPr>
            <a:xfrm>
              <a:off x="52991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8"/>
            <p:cNvSpPr/>
            <p:nvPr/>
          </p:nvSpPr>
          <p:spPr>
            <a:xfrm>
              <a:off x="55747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9"/>
            <p:cNvSpPr/>
            <p:nvPr/>
          </p:nvSpPr>
          <p:spPr>
            <a:xfrm>
              <a:off x="2543895"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7" name="rc90"/>
            <p:cNvSpPr/>
            <p:nvPr/>
          </p:nvSpPr>
          <p:spPr>
            <a:xfrm>
              <a:off x="281942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91"/>
            <p:cNvSpPr/>
            <p:nvPr/>
          </p:nvSpPr>
          <p:spPr>
            <a:xfrm>
              <a:off x="309495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2"/>
            <p:cNvSpPr/>
            <p:nvPr/>
          </p:nvSpPr>
          <p:spPr>
            <a:xfrm>
              <a:off x="337048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0" name="rc93"/>
            <p:cNvSpPr/>
            <p:nvPr/>
          </p:nvSpPr>
          <p:spPr>
            <a:xfrm>
              <a:off x="3646012" y="8472609"/>
              <a:ext cx="275529" cy="275529"/>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11" name="rc94"/>
            <p:cNvSpPr/>
            <p:nvPr/>
          </p:nvSpPr>
          <p:spPr>
            <a:xfrm>
              <a:off x="3921541" y="8472609"/>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12" name="rc95"/>
            <p:cNvSpPr/>
            <p:nvPr/>
          </p:nvSpPr>
          <p:spPr>
            <a:xfrm>
              <a:off x="4197071" y="8472609"/>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13" name="rc96"/>
            <p:cNvSpPr/>
            <p:nvPr/>
          </p:nvSpPr>
          <p:spPr>
            <a:xfrm>
              <a:off x="4472600"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4" name="rc97"/>
            <p:cNvSpPr/>
            <p:nvPr/>
          </p:nvSpPr>
          <p:spPr>
            <a:xfrm>
              <a:off x="4748129" y="8472609"/>
              <a:ext cx="275529" cy="275529"/>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5" name="rc98"/>
            <p:cNvSpPr/>
            <p:nvPr/>
          </p:nvSpPr>
          <p:spPr>
            <a:xfrm>
              <a:off x="5023659"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6" name="rc99"/>
            <p:cNvSpPr/>
            <p:nvPr/>
          </p:nvSpPr>
          <p:spPr>
            <a:xfrm>
              <a:off x="529918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100"/>
            <p:cNvSpPr/>
            <p:nvPr/>
          </p:nvSpPr>
          <p:spPr>
            <a:xfrm>
              <a:off x="55747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1"/>
            <p:cNvSpPr/>
            <p:nvPr/>
          </p:nvSpPr>
          <p:spPr>
            <a:xfrm>
              <a:off x="2543895" y="8748138"/>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9" name="rc102"/>
            <p:cNvSpPr/>
            <p:nvPr/>
          </p:nvSpPr>
          <p:spPr>
            <a:xfrm>
              <a:off x="2819424" y="8748138"/>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0" name="rc103"/>
            <p:cNvSpPr/>
            <p:nvPr/>
          </p:nvSpPr>
          <p:spPr>
            <a:xfrm>
              <a:off x="3094954" y="8748138"/>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21" name="rc104"/>
            <p:cNvSpPr/>
            <p:nvPr/>
          </p:nvSpPr>
          <p:spPr>
            <a:xfrm>
              <a:off x="3370483" y="8748138"/>
              <a:ext cx="275529" cy="275529"/>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722" name="rc105"/>
            <p:cNvSpPr/>
            <p:nvPr/>
          </p:nvSpPr>
          <p:spPr>
            <a:xfrm>
              <a:off x="3646012" y="8748138"/>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23" name="rc106"/>
            <p:cNvSpPr/>
            <p:nvPr/>
          </p:nvSpPr>
          <p:spPr>
            <a:xfrm>
              <a:off x="3921541" y="8748138"/>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24" name="rc107"/>
            <p:cNvSpPr/>
            <p:nvPr/>
          </p:nvSpPr>
          <p:spPr>
            <a:xfrm>
              <a:off x="4197071" y="8748138"/>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25" name="rc108"/>
            <p:cNvSpPr/>
            <p:nvPr/>
          </p:nvSpPr>
          <p:spPr>
            <a:xfrm>
              <a:off x="4472600" y="8748138"/>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26" name="rc109"/>
            <p:cNvSpPr/>
            <p:nvPr/>
          </p:nvSpPr>
          <p:spPr>
            <a:xfrm>
              <a:off x="4748129" y="8748138"/>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727" name="rc110"/>
            <p:cNvSpPr/>
            <p:nvPr/>
          </p:nvSpPr>
          <p:spPr>
            <a:xfrm>
              <a:off x="5023659" y="8748138"/>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28" name="rc111"/>
            <p:cNvSpPr/>
            <p:nvPr/>
          </p:nvSpPr>
          <p:spPr>
            <a:xfrm>
              <a:off x="5299188" y="8748138"/>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29" name="rc112"/>
            <p:cNvSpPr/>
            <p:nvPr/>
          </p:nvSpPr>
          <p:spPr>
            <a:xfrm>
              <a:off x="5574717" y="8748138"/>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30" name="rc113"/>
            <p:cNvSpPr/>
            <p:nvPr/>
          </p:nvSpPr>
          <p:spPr>
            <a:xfrm>
              <a:off x="254389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4"/>
            <p:cNvSpPr/>
            <p:nvPr/>
          </p:nvSpPr>
          <p:spPr>
            <a:xfrm>
              <a:off x="281942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5"/>
            <p:cNvSpPr/>
            <p:nvPr/>
          </p:nvSpPr>
          <p:spPr>
            <a:xfrm>
              <a:off x="309495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6"/>
            <p:cNvSpPr/>
            <p:nvPr/>
          </p:nvSpPr>
          <p:spPr>
            <a:xfrm>
              <a:off x="33704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7"/>
            <p:cNvSpPr/>
            <p:nvPr/>
          </p:nvSpPr>
          <p:spPr>
            <a:xfrm>
              <a:off x="36460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8"/>
            <p:cNvSpPr/>
            <p:nvPr/>
          </p:nvSpPr>
          <p:spPr>
            <a:xfrm>
              <a:off x="3921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9"/>
            <p:cNvSpPr/>
            <p:nvPr/>
          </p:nvSpPr>
          <p:spPr>
            <a:xfrm>
              <a:off x="41970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20"/>
            <p:cNvSpPr/>
            <p:nvPr/>
          </p:nvSpPr>
          <p:spPr>
            <a:xfrm>
              <a:off x="44726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21"/>
            <p:cNvSpPr/>
            <p:nvPr/>
          </p:nvSpPr>
          <p:spPr>
            <a:xfrm>
              <a:off x="47481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22"/>
            <p:cNvSpPr/>
            <p:nvPr/>
          </p:nvSpPr>
          <p:spPr>
            <a:xfrm>
              <a:off x="5023659"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23"/>
            <p:cNvSpPr/>
            <p:nvPr/>
          </p:nvSpPr>
          <p:spPr>
            <a:xfrm>
              <a:off x="52991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24"/>
            <p:cNvSpPr/>
            <p:nvPr/>
          </p:nvSpPr>
          <p:spPr>
            <a:xfrm>
              <a:off x="55747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tx125"/>
            <p:cNvSpPr/>
            <p:nvPr/>
          </p:nvSpPr>
          <p:spPr>
            <a:xfrm>
              <a:off x="1558717"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3" name="tx126"/>
            <p:cNvSpPr/>
            <p:nvPr/>
          </p:nvSpPr>
          <p:spPr>
            <a:xfrm>
              <a:off x="1897673"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4" name="tx127"/>
            <p:cNvSpPr/>
            <p:nvPr/>
          </p:nvSpPr>
          <p:spPr>
            <a:xfrm>
              <a:off x="1694523" y="8552033"/>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SONORA</a:t>
              </a:r>
            </a:p>
          </p:txBody>
        </p:sp>
        <p:sp>
          <p:nvSpPr>
            <p:cNvPr id="745" name="tx128"/>
            <p:cNvSpPr/>
            <p:nvPr/>
          </p:nvSpPr>
          <p:spPr>
            <a:xfrm>
              <a:off x="1169606" y="8168609"/>
              <a:ext cx="1185416"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MICHOACÁN DE</a:t>
              </a:r>
            </a:p>
          </p:txBody>
        </p:sp>
        <p:sp>
          <p:nvSpPr>
            <p:cNvPr id="746" name="tx129"/>
            <p:cNvSpPr/>
            <p:nvPr/>
          </p:nvSpPr>
          <p:spPr>
            <a:xfrm>
              <a:off x="1677631" y="8358800"/>
              <a:ext cx="6773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OCAMPO</a:t>
              </a:r>
            </a:p>
          </p:txBody>
        </p:sp>
        <p:sp>
          <p:nvSpPr>
            <p:cNvPr id="747" name="tx130"/>
            <p:cNvSpPr/>
            <p:nvPr/>
          </p:nvSpPr>
          <p:spPr>
            <a:xfrm>
              <a:off x="1449031" y="8001049"/>
              <a:ext cx="905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CHIHUAHUA</a:t>
              </a:r>
            </a:p>
          </p:txBody>
        </p:sp>
        <p:sp>
          <p:nvSpPr>
            <p:cNvPr id="748" name="tx131"/>
            <p:cNvSpPr/>
            <p:nvPr/>
          </p:nvSpPr>
          <p:spPr>
            <a:xfrm>
              <a:off x="1753831" y="7699847"/>
              <a:ext cx="601191"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MÉXICO</a:t>
              </a:r>
            </a:p>
          </p:txBody>
        </p:sp>
        <p:sp>
          <p:nvSpPr>
            <p:cNvPr id="749" name="tx132"/>
            <p:cNvSpPr/>
            <p:nvPr/>
          </p:nvSpPr>
          <p:spPr>
            <a:xfrm>
              <a:off x="1576056" y="7449916"/>
              <a:ext cx="7789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DURANGO</a:t>
              </a:r>
            </a:p>
          </p:txBody>
        </p:sp>
        <p:sp>
          <p:nvSpPr>
            <p:cNvPr id="750" name="tx133"/>
            <p:cNvSpPr/>
            <p:nvPr/>
          </p:nvSpPr>
          <p:spPr>
            <a:xfrm>
              <a:off x="873215" y="7148788"/>
              <a:ext cx="1481807"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CIUDAD DE MÉXICO</a:t>
              </a:r>
            </a:p>
          </p:txBody>
        </p:sp>
        <p:sp>
          <p:nvSpPr>
            <p:cNvPr id="751" name="tx134"/>
            <p:cNvSpPr/>
            <p:nvPr/>
          </p:nvSpPr>
          <p:spPr>
            <a:xfrm>
              <a:off x="1685965" y="6898932"/>
              <a:ext cx="669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CHIAPAS</a:t>
              </a:r>
            </a:p>
          </p:txBody>
        </p:sp>
        <p:sp>
          <p:nvSpPr>
            <p:cNvPr id="752" name="tx135"/>
            <p:cNvSpPr/>
            <p:nvPr/>
          </p:nvSpPr>
          <p:spPr>
            <a:xfrm>
              <a:off x="1719824" y="6623328"/>
              <a:ext cx="6351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JALISCO</a:t>
              </a:r>
            </a:p>
          </p:txBody>
        </p:sp>
        <p:sp>
          <p:nvSpPr>
            <p:cNvPr id="753" name="tx136"/>
            <p:cNvSpPr/>
            <p:nvPr/>
          </p:nvSpPr>
          <p:spPr>
            <a:xfrm rot="-2700000">
              <a:off x="22420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4" name="tx137"/>
            <p:cNvSpPr/>
            <p:nvPr/>
          </p:nvSpPr>
          <p:spPr>
            <a:xfrm rot="-2700000">
              <a:off x="251755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5" name="tx138"/>
            <p:cNvSpPr/>
            <p:nvPr/>
          </p:nvSpPr>
          <p:spPr>
            <a:xfrm rot="-2700000">
              <a:off x="27930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6" name="tx139"/>
            <p:cNvSpPr/>
            <p:nvPr/>
          </p:nvSpPr>
          <p:spPr>
            <a:xfrm rot="-2700000">
              <a:off x="3068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7" name="tx140"/>
            <p:cNvSpPr/>
            <p:nvPr/>
          </p:nvSpPr>
          <p:spPr>
            <a:xfrm rot="-2700000">
              <a:off x="33441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8" name="tx141"/>
            <p:cNvSpPr/>
            <p:nvPr/>
          </p:nvSpPr>
          <p:spPr>
            <a:xfrm rot="-2700000">
              <a:off x="36196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9" name="tx142"/>
            <p:cNvSpPr/>
            <p:nvPr/>
          </p:nvSpPr>
          <p:spPr>
            <a:xfrm rot="-2700000">
              <a:off x="3895174"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0" name="tx143"/>
            <p:cNvSpPr/>
            <p:nvPr/>
          </p:nvSpPr>
          <p:spPr>
            <a:xfrm rot="-2700000">
              <a:off x="41707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1" name="tx144"/>
            <p:cNvSpPr/>
            <p:nvPr/>
          </p:nvSpPr>
          <p:spPr>
            <a:xfrm rot="-2700000">
              <a:off x="44462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2" name="tx145"/>
            <p:cNvSpPr/>
            <p:nvPr/>
          </p:nvSpPr>
          <p:spPr>
            <a:xfrm rot="-2700000">
              <a:off x="47217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3" name="tx146"/>
            <p:cNvSpPr/>
            <p:nvPr/>
          </p:nvSpPr>
          <p:spPr>
            <a:xfrm rot="-2700000">
              <a:off x="49973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4" name="tx147"/>
            <p:cNvSpPr/>
            <p:nvPr/>
          </p:nvSpPr>
          <p:spPr>
            <a:xfrm rot="-2700000">
              <a:off x="527284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5" name="pic148"/>
            <p:cNvPicPr/>
            <p:nvPr/>
          </p:nvPicPr>
          <p:blipFill>
            <a:blip r:embed="rId2" cstate="print"/>
            <a:stretch>
              <a:fillRect/>
            </a:stretch>
          </p:blipFill>
          <p:spPr>
            <a:xfrm>
              <a:off x="3117071" y="10138064"/>
              <a:ext cx="2160000" cy="144000"/>
            </a:xfrm>
            <a:prstGeom prst="rect">
              <a:avLst/>
            </a:prstGeom>
          </p:spPr>
        </p:pic>
        <p:sp>
          <p:nvSpPr>
            <p:cNvPr id="766" name="pl149"/>
            <p:cNvSpPr/>
            <p:nvPr/>
          </p:nvSpPr>
          <p:spPr>
            <a:xfrm>
              <a:off x="355140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50"/>
            <p:cNvSpPr/>
            <p:nvPr/>
          </p:nvSpPr>
          <p:spPr>
            <a:xfrm>
              <a:off x="398299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51"/>
            <p:cNvSpPr/>
            <p:nvPr/>
          </p:nvSpPr>
          <p:spPr>
            <a:xfrm>
              <a:off x="441459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52"/>
            <p:cNvSpPr/>
            <p:nvPr/>
          </p:nvSpPr>
          <p:spPr>
            <a:xfrm>
              <a:off x="484619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53"/>
            <p:cNvSpPr/>
            <p:nvPr/>
          </p:nvSpPr>
          <p:spPr>
            <a:xfrm>
              <a:off x="355140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54"/>
            <p:cNvSpPr/>
            <p:nvPr/>
          </p:nvSpPr>
          <p:spPr>
            <a:xfrm>
              <a:off x="398299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55"/>
            <p:cNvSpPr/>
            <p:nvPr/>
          </p:nvSpPr>
          <p:spPr>
            <a:xfrm>
              <a:off x="441459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56"/>
            <p:cNvSpPr/>
            <p:nvPr/>
          </p:nvSpPr>
          <p:spPr>
            <a:xfrm>
              <a:off x="484619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tx157"/>
            <p:cNvSpPr/>
            <p:nvPr/>
          </p:nvSpPr>
          <p:spPr>
            <a:xfrm>
              <a:off x="344545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75" name="tx158"/>
            <p:cNvSpPr/>
            <p:nvPr/>
          </p:nvSpPr>
          <p:spPr>
            <a:xfrm>
              <a:off x="3841737"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76" name="tx159"/>
            <p:cNvSpPr/>
            <p:nvPr/>
          </p:nvSpPr>
          <p:spPr>
            <a:xfrm>
              <a:off x="4273332"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1500</a:t>
              </a:r>
            </a:p>
          </p:txBody>
        </p:sp>
        <p:sp>
          <p:nvSpPr>
            <p:cNvPr id="777" name="tx160"/>
            <p:cNvSpPr/>
            <p:nvPr/>
          </p:nvSpPr>
          <p:spPr>
            <a:xfrm>
              <a:off x="4704928"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78" name="tx16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Monaco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2" name="tx41"/>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 name="pl45"/>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 name="pl46"/>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 name="pl47"/>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 name="pl48"/>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 name="pl49"/>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tx56"/>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0" name="pl69"/>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tx80"/>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tx104"/>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1" name="pl120"/>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2" name="pl121"/>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3" name="tx1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p:txBody>
        </p:sp>
        <p:sp>
          <p:nvSpPr>
            <p:cNvPr id="125" name="rc124"/>
            <p:cNvSpPr/>
            <p:nvPr/>
          </p:nvSpPr>
          <p:spPr>
            <a:xfrm>
              <a:off x="18179974" y="2223153"/>
              <a:ext cx="274319" cy="274319"/>
            </a:xfrm>
            <a:prstGeom prst="rect">
              <a:avLst/>
            </a:prstGeom>
            <a:solidFill>
              <a:srgbClr val="FFFFFF">
                <a:alpha val="100000"/>
              </a:srgbClr>
            </a:solidFill>
          </p:spPr>
          <p:txBody>
            <a:bodyPr/>
            <a:lstStyle/>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8179974" y="2497473"/>
              <a:ext cx="274319" cy="274319"/>
            </a:xfrm>
            <a:prstGeom prst="rect">
              <a:avLst/>
            </a:prstGeom>
            <a:solidFill>
              <a:srgbClr val="FFFFFF">
                <a:alpha val="100000"/>
              </a:srgbClr>
            </a:solidFill>
          </p:spPr>
          <p:txBody>
            <a:bodyPr/>
            <a:lstStyle/>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8179974" y="2771793"/>
              <a:ext cx="274319" cy="274319"/>
            </a:xfrm>
            <a:prstGeom prst="rect">
              <a:avLst/>
            </a:prstGeom>
            <a:solidFill>
              <a:srgbClr val="FFFFFF">
                <a:alpha val="100000"/>
              </a:srgbClr>
            </a:solidFill>
          </p:spPr>
          <p:txBody>
            <a:bodyPr/>
            <a:lstStyle/>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8179974" y="3046113"/>
              <a:ext cx="274319" cy="274319"/>
            </a:xfrm>
            <a:prstGeom prst="rect">
              <a:avLst/>
            </a:prstGeom>
            <a:solidFill>
              <a:srgbClr val="FFFFFF">
                <a:alpha val="100000"/>
              </a:srgbClr>
            </a:solidFill>
          </p:spPr>
          <p:txBody>
            <a:bodyPr/>
            <a:lstStyle/>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tx1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38" name=""/>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3" name="pl17"/>
            <p:cNvSpPr/>
            <p:nvPr/>
          </p:nvSpPr>
          <p:spPr>
            <a:xfrm>
              <a:off x="13325144" y="6689277"/>
              <a:ext cx="4510689" cy="256074"/>
            </a:xfrm>
            <a:custGeom>
              <a:avLst/>
              <a:pathLst>
                <a:path w="4510689" h="256074">
                  <a:moveTo>
                    <a:pt x="0" y="0"/>
                  </a:moveTo>
                  <a:lnTo>
                    <a:pt x="180427" y="0"/>
                  </a:lnTo>
                  <a:lnTo>
                    <a:pt x="360855" y="25607"/>
                  </a:lnTo>
                  <a:lnTo>
                    <a:pt x="541282" y="25607"/>
                  </a:lnTo>
                  <a:lnTo>
                    <a:pt x="721710" y="51214"/>
                  </a:lnTo>
                  <a:lnTo>
                    <a:pt x="902137" y="51214"/>
                  </a:lnTo>
                  <a:lnTo>
                    <a:pt x="1082565" y="102429"/>
                  </a:lnTo>
                  <a:lnTo>
                    <a:pt x="1262993" y="76822"/>
                  </a:lnTo>
                  <a:lnTo>
                    <a:pt x="1443420" y="102429"/>
                  </a:lnTo>
                  <a:lnTo>
                    <a:pt x="1623848" y="153644"/>
                  </a:lnTo>
                  <a:lnTo>
                    <a:pt x="1804275" y="128037"/>
                  </a:lnTo>
                  <a:lnTo>
                    <a:pt x="1984703" y="179252"/>
                  </a:lnTo>
                  <a:lnTo>
                    <a:pt x="2165131" y="179252"/>
                  </a:lnTo>
                  <a:lnTo>
                    <a:pt x="2345558" y="179252"/>
                  </a:lnTo>
                  <a:lnTo>
                    <a:pt x="2525986" y="204859"/>
                  </a:lnTo>
                  <a:lnTo>
                    <a:pt x="2706413" y="230467"/>
                  </a:lnTo>
                  <a:lnTo>
                    <a:pt x="2886841" y="230467"/>
                  </a:lnTo>
                  <a:lnTo>
                    <a:pt x="3067268" y="256074"/>
                  </a:lnTo>
                  <a:lnTo>
                    <a:pt x="3247696" y="256074"/>
                  </a:lnTo>
                  <a:lnTo>
                    <a:pt x="3428124" y="256074"/>
                  </a:lnTo>
                  <a:lnTo>
                    <a:pt x="3608551" y="256074"/>
                  </a:lnTo>
                  <a:lnTo>
                    <a:pt x="3788979" y="256074"/>
                  </a:lnTo>
                  <a:lnTo>
                    <a:pt x="3969406" y="256074"/>
                  </a:lnTo>
                  <a:lnTo>
                    <a:pt x="4149834" y="256074"/>
                  </a:lnTo>
                  <a:lnTo>
                    <a:pt x="4330262" y="256074"/>
                  </a:lnTo>
                  <a:lnTo>
                    <a:pt x="4510689" y="256074"/>
                  </a:lnTo>
                </a:path>
              </a:pathLst>
            </a:custGeom>
            <a:ln w="32521" cap="flat">
              <a:solidFill>
                <a:srgbClr val="5EB0E8">
                  <a:alpha val="100000"/>
                </a:srgbClr>
              </a:solidFill>
              <a:prstDash val="solid"/>
              <a:round/>
            </a:ln>
          </p:spPr>
          <p:txBody>
            <a:bodyPr/>
            <a:lstStyle/>
            <a:p/>
          </p:txBody>
        </p:sp>
        <p:sp>
          <p:nvSpPr>
            <p:cNvPr id="154" name="pl18"/>
            <p:cNvSpPr/>
            <p:nvPr/>
          </p:nvSpPr>
          <p:spPr>
            <a:xfrm>
              <a:off x="15851130" y="7150212"/>
              <a:ext cx="1984703" cy="25607"/>
            </a:xfrm>
            <a:custGeom>
              <a:avLst/>
              <a:pathLst>
                <a:path w="1984703" h="25607">
                  <a:moveTo>
                    <a:pt x="0" y="25607"/>
                  </a:moveTo>
                  <a:lnTo>
                    <a:pt x="180427" y="25607"/>
                  </a:lnTo>
                  <a:lnTo>
                    <a:pt x="360855" y="25607"/>
                  </a:lnTo>
                  <a:lnTo>
                    <a:pt x="541282" y="25607"/>
                  </a:lnTo>
                  <a:lnTo>
                    <a:pt x="721710" y="25607"/>
                  </a:lnTo>
                  <a:lnTo>
                    <a:pt x="902137" y="25607"/>
                  </a:lnTo>
                  <a:lnTo>
                    <a:pt x="1082565" y="0"/>
                  </a:lnTo>
                  <a:lnTo>
                    <a:pt x="1262993" y="0"/>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1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p:txBody>
        </p:sp>
        <p:sp>
          <p:nvSpPr>
            <p:cNvPr id="2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Mongolia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4957"/>
              <a:ext cx="234305" cy="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2150"/>
              <a:ext cx="234305" cy="3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447262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732960"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993299"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2801856"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2926739"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984183"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3088252"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 case(s)</a:t>
              </a:r>
            </a:p>
          </p:txBody>
        </p:sp>
        <p:sp>
          <p:nvSpPr>
            <p:cNvPr id="51" name="rc5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5266656" y="2153563"/>
              <a:ext cx="3176137" cy="3131794"/>
            </a:xfrm>
            <a:prstGeom prst="rect">
              <a:avLst/>
            </a:prstGeom>
            <a:solidFill>
              <a:srgbClr val="FFFFFF">
                <a:alpha val="100000"/>
              </a:srgbClr>
            </a:solidFill>
          </p:spPr>
          <p:txBody>
            <a:bodyPr/>
            <a:lstStyle/>
            <a:p/>
          </p:txBody>
        </p:sp>
        <p:sp>
          <p:nvSpPr>
            <p:cNvPr id="53" name="pl52"/>
            <p:cNvSpPr/>
            <p:nvPr/>
          </p:nvSpPr>
          <p:spPr>
            <a:xfrm>
              <a:off x="5266656"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4" name="pl53"/>
            <p:cNvSpPr/>
            <p:nvPr/>
          </p:nvSpPr>
          <p:spPr>
            <a:xfrm>
              <a:off x="5266656"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5" name="pl54"/>
            <p:cNvSpPr/>
            <p:nvPr/>
          </p:nvSpPr>
          <p:spPr>
            <a:xfrm>
              <a:off x="5266656"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6" name="pl55"/>
            <p:cNvSpPr/>
            <p:nvPr/>
          </p:nvSpPr>
          <p:spPr>
            <a:xfrm>
              <a:off x="5266656"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7" name="pl5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8" name="pl57"/>
            <p:cNvSpPr/>
            <p:nvPr/>
          </p:nvSpPr>
          <p:spPr>
            <a:xfrm>
              <a:off x="5266656"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9" name="pl58"/>
            <p:cNvSpPr/>
            <p:nvPr/>
          </p:nvSpPr>
          <p:spPr>
            <a:xfrm>
              <a:off x="5266656"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0" name="pl59"/>
            <p:cNvSpPr/>
            <p:nvPr/>
          </p:nvSpPr>
          <p:spPr>
            <a:xfrm>
              <a:off x="5266656"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1" name="rc60"/>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30570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566046"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2638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086724" y="5273729"/>
              <a:ext cx="234305" cy="11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347063" y="5279744"/>
              <a:ext cx="234305" cy="56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607402" y="5278140"/>
              <a:ext cx="234305" cy="7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867741"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128081"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388420"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648759" y="5282551"/>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909098"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169437"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5977994"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6102876"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6180435"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6284504"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8442793" y="2153563"/>
              <a:ext cx="3176137" cy="3131794"/>
            </a:xfrm>
            <a:prstGeom prst="rect">
              <a:avLst/>
            </a:prstGeom>
            <a:solidFill>
              <a:srgbClr val="FFFFFF">
                <a:alpha val="100000"/>
              </a:srgbClr>
            </a:solidFill>
          </p:spPr>
          <p:txBody>
            <a:bodyPr/>
            <a:lstStyle/>
            <a:p/>
          </p:txBody>
        </p:sp>
        <p:sp>
          <p:nvSpPr>
            <p:cNvPr id="115" name="pl114"/>
            <p:cNvSpPr/>
            <p:nvPr/>
          </p:nvSpPr>
          <p:spPr>
            <a:xfrm>
              <a:off x="8442793"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6" name="pl115"/>
            <p:cNvSpPr/>
            <p:nvPr/>
          </p:nvSpPr>
          <p:spPr>
            <a:xfrm>
              <a:off x="8442793"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7" name="pl116"/>
            <p:cNvSpPr/>
            <p:nvPr/>
          </p:nvSpPr>
          <p:spPr>
            <a:xfrm>
              <a:off x="8442793"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8" name="pl117"/>
            <p:cNvSpPr/>
            <p:nvPr/>
          </p:nvSpPr>
          <p:spPr>
            <a:xfrm>
              <a:off x="8442793"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9" name="pl11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0" name="pl119"/>
            <p:cNvSpPr/>
            <p:nvPr/>
          </p:nvSpPr>
          <p:spPr>
            <a:xfrm>
              <a:off x="8442793"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1" name="pl120"/>
            <p:cNvSpPr/>
            <p:nvPr/>
          </p:nvSpPr>
          <p:spPr>
            <a:xfrm>
              <a:off x="8442793"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2" name="pl121"/>
            <p:cNvSpPr/>
            <p:nvPr/>
          </p:nvSpPr>
          <p:spPr>
            <a:xfrm>
              <a:off x="8442793"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3" name="rc122"/>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481844"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742183"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002523"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262862" y="5280546"/>
              <a:ext cx="234305" cy="4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52320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783540" y="5280145"/>
              <a:ext cx="234305" cy="52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043879" y="5284155"/>
              <a:ext cx="234305" cy="12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043879" y="52841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043879" y="52841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043879" y="5281348"/>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04218"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04218"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04218"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04218" y="5244458"/>
              <a:ext cx="234305" cy="37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564558"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24897"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085236" y="5278541"/>
              <a:ext cx="234305" cy="6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45575" y="5276135"/>
              <a:ext cx="234305" cy="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pg170"/>
            <p:cNvSpPr/>
            <p:nvPr/>
          </p:nvSpPr>
          <p:spPr>
            <a:xfrm>
              <a:off x="9129995"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2" name="tx171"/>
            <p:cNvSpPr/>
            <p:nvPr/>
          </p:nvSpPr>
          <p:spPr>
            <a:xfrm>
              <a:off x="9254877"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3" name="pg172"/>
            <p:cNvSpPr/>
            <p:nvPr/>
          </p:nvSpPr>
          <p:spPr>
            <a:xfrm>
              <a:off x="9336459"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4" name="tx173"/>
            <p:cNvSpPr/>
            <p:nvPr/>
          </p:nvSpPr>
          <p:spPr>
            <a:xfrm>
              <a:off x="9440528"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5" name="rc17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76" name="rc175"/>
            <p:cNvSpPr/>
            <p:nvPr/>
          </p:nvSpPr>
          <p:spPr>
            <a:xfrm>
              <a:off x="11618931" y="2153563"/>
              <a:ext cx="3176137" cy="3131794"/>
            </a:xfrm>
            <a:prstGeom prst="rect">
              <a:avLst/>
            </a:prstGeom>
            <a:solidFill>
              <a:srgbClr val="FFFFFF">
                <a:alpha val="100000"/>
              </a:srgbClr>
            </a:solidFill>
          </p:spPr>
          <p:txBody>
            <a:bodyPr/>
            <a:lstStyle/>
            <a:p/>
          </p:txBody>
        </p:sp>
        <p:sp>
          <p:nvSpPr>
            <p:cNvPr id="177" name="pl176"/>
            <p:cNvSpPr/>
            <p:nvPr/>
          </p:nvSpPr>
          <p:spPr>
            <a:xfrm>
              <a:off x="11618931"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8" name="pl177"/>
            <p:cNvSpPr/>
            <p:nvPr/>
          </p:nvSpPr>
          <p:spPr>
            <a:xfrm>
              <a:off x="11618931"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9" name="pl178"/>
            <p:cNvSpPr/>
            <p:nvPr/>
          </p:nvSpPr>
          <p:spPr>
            <a:xfrm>
              <a:off x="11618931"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0" name="pl179"/>
            <p:cNvSpPr/>
            <p:nvPr/>
          </p:nvSpPr>
          <p:spPr>
            <a:xfrm>
              <a:off x="11618931"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1" name="pl18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2" name="pl181"/>
            <p:cNvSpPr/>
            <p:nvPr/>
          </p:nvSpPr>
          <p:spPr>
            <a:xfrm>
              <a:off x="11618931"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3" name="pl182"/>
            <p:cNvSpPr/>
            <p:nvPr/>
          </p:nvSpPr>
          <p:spPr>
            <a:xfrm>
              <a:off x="11618931"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4" name="pl183"/>
            <p:cNvSpPr/>
            <p:nvPr/>
          </p:nvSpPr>
          <p:spPr>
            <a:xfrm>
              <a:off x="11618931"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5" name="rc184"/>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657982"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18321"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918321"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918321"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918321" y="5256086"/>
              <a:ext cx="234305" cy="25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78660" y="5189925"/>
              <a:ext cx="234305" cy="95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78660" y="5164664"/>
              <a:ext cx="234305" cy="252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78660" y="51646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78660" y="5161055"/>
              <a:ext cx="234305" cy="3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39000" y="5027128"/>
              <a:ext cx="234305" cy="258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439000" y="4972996"/>
              <a:ext cx="234305" cy="54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439000" y="49729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439000" y="4972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99339" y="4655021"/>
              <a:ext cx="234305" cy="630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99339" y="3766455"/>
              <a:ext cx="234305" cy="8885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99339" y="37664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99339" y="37664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959678" y="4734415"/>
              <a:ext cx="234305" cy="550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959678" y="2876285"/>
              <a:ext cx="234305" cy="1858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959678"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959678"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220017" y="5135392"/>
              <a:ext cx="234305" cy="149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220017" y="4540342"/>
              <a:ext cx="234305" cy="595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220017" y="4540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220017" y="4540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80356" y="5265309"/>
              <a:ext cx="234305" cy="20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80356" y="5152233"/>
              <a:ext cx="234305" cy="113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80356" y="515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80356" y="51522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740696" y="5278140"/>
              <a:ext cx="234305" cy="72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740696" y="5249270"/>
              <a:ext cx="234305" cy="28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740696" y="52492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740696" y="52492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001035" y="5277739"/>
              <a:ext cx="234305" cy="7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001035" y="5240849"/>
              <a:ext cx="234305" cy="368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001035" y="524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001035" y="52408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61374" y="5270121"/>
              <a:ext cx="234305" cy="15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61374" y="5243255"/>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61374" y="5243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61374" y="52432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521713" y="5263304"/>
              <a:ext cx="234305" cy="220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521713" y="5240047"/>
              <a:ext cx="234305" cy="232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521713" y="52400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197466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4" name="pg233"/>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5" name="tx234"/>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13,494 case(s)</a:t>
              </a:r>
            </a:p>
          </p:txBody>
        </p:sp>
        <p:sp>
          <p:nvSpPr>
            <p:cNvPr id="236" name="pg235"/>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7" name="tx236"/>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13,846 case(s)</a:t>
              </a:r>
            </a:p>
          </p:txBody>
        </p:sp>
        <p:sp>
          <p:nvSpPr>
            <p:cNvPr id="238" name="rc237"/>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39" name="rc238"/>
            <p:cNvSpPr/>
            <p:nvPr/>
          </p:nvSpPr>
          <p:spPr>
            <a:xfrm>
              <a:off x="14795069" y="2153563"/>
              <a:ext cx="3176137" cy="3131794"/>
            </a:xfrm>
            <a:prstGeom prst="rect">
              <a:avLst/>
            </a:prstGeom>
            <a:solidFill>
              <a:srgbClr val="FFFFFF">
                <a:alpha val="100000"/>
              </a:srgbClr>
            </a:solidFill>
          </p:spPr>
          <p:txBody>
            <a:bodyPr/>
            <a:lstStyle/>
            <a:p/>
          </p:txBody>
        </p:sp>
        <p:sp>
          <p:nvSpPr>
            <p:cNvPr id="240" name="pl239"/>
            <p:cNvSpPr/>
            <p:nvPr/>
          </p:nvSpPr>
          <p:spPr>
            <a:xfrm>
              <a:off x="14795069"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1" name="pl240"/>
            <p:cNvSpPr/>
            <p:nvPr/>
          </p:nvSpPr>
          <p:spPr>
            <a:xfrm>
              <a:off x="14795069"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2" name="pl241"/>
            <p:cNvSpPr/>
            <p:nvPr/>
          </p:nvSpPr>
          <p:spPr>
            <a:xfrm>
              <a:off x="14795069"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3" name="pl242"/>
            <p:cNvSpPr/>
            <p:nvPr/>
          </p:nvSpPr>
          <p:spPr>
            <a:xfrm>
              <a:off x="14795069"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4" name="pl24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5" name="pl244"/>
            <p:cNvSpPr/>
            <p:nvPr/>
          </p:nvSpPr>
          <p:spPr>
            <a:xfrm>
              <a:off x="14795069"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6" name="pl245"/>
            <p:cNvSpPr/>
            <p:nvPr/>
          </p:nvSpPr>
          <p:spPr>
            <a:xfrm>
              <a:off x="14795069"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7" name="pl246"/>
            <p:cNvSpPr/>
            <p:nvPr/>
          </p:nvSpPr>
          <p:spPr>
            <a:xfrm>
              <a:off x="14795069"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rc247"/>
            <p:cNvSpPr/>
            <p:nvPr/>
          </p:nvSpPr>
          <p:spPr>
            <a:xfrm>
              <a:off x="14834120" y="5219998"/>
              <a:ext cx="234305" cy="65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834120" y="5188321"/>
              <a:ext cx="234305" cy="316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834120" y="51883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34120" y="518832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94459" y="5199549"/>
              <a:ext cx="234305" cy="85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94459" y="5179500"/>
              <a:ext cx="234305" cy="20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94459" y="5179099"/>
              <a:ext cx="234305" cy="4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17909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54798" y="5228018"/>
              <a:ext cx="234305" cy="57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54798" y="5201152"/>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54798" y="52011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2011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615138" y="5183910"/>
              <a:ext cx="234305" cy="101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615138" y="5148223"/>
              <a:ext cx="234305" cy="35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15138" y="51482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14822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75477" y="5184712"/>
              <a:ext cx="234305" cy="100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75477" y="5159451"/>
              <a:ext cx="234305" cy="252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75477" y="5115343"/>
              <a:ext cx="234305" cy="441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11534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35816" y="5218394"/>
              <a:ext cx="234305" cy="66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35816" y="5194336"/>
              <a:ext cx="234305" cy="240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35816" y="5191128"/>
              <a:ext cx="234305" cy="32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1911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96155" y="5270522"/>
              <a:ext cx="234305" cy="148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96155" y="5267314"/>
              <a:ext cx="234305" cy="32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96155" y="5266913"/>
              <a:ext cx="234305" cy="4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669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56494" y="5283353"/>
              <a:ext cx="234305" cy="2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56494" y="5282952"/>
              <a:ext cx="234305" cy="4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56494" y="52829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829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pg279"/>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1" name="tx280"/>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1,770 case(s)</a:t>
              </a:r>
            </a:p>
          </p:txBody>
        </p:sp>
        <p:sp>
          <p:nvSpPr>
            <p:cNvPr id="282" name="pg28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3" name="rc28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4" name="tx28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5" name="tx28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6" name="tx28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7" name="tx28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8" name="tx28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9" name="pl28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tx39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9" name="tx40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0" name="tx409"/>
            <p:cNvSpPr/>
            <p:nvPr/>
          </p:nvSpPr>
          <p:spPr>
            <a:xfrm>
              <a:off x="1230614" y="436854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1" name="tx410"/>
            <p:cNvSpPr/>
            <p:nvPr/>
          </p:nvSpPr>
          <p:spPr>
            <a:xfrm>
              <a:off x="1230614" y="356659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12" name="tx411"/>
            <p:cNvSpPr/>
            <p:nvPr/>
          </p:nvSpPr>
          <p:spPr>
            <a:xfrm>
              <a:off x="1230614" y="276463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13" name="pl41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2055723" y="44834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2055723" y="36814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415"/>
            <p:cNvSpPr/>
            <p:nvPr/>
          </p:nvSpPr>
          <p:spPr>
            <a:xfrm>
              <a:off x="2055723" y="28794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8" name="rc417"/>
            <p:cNvSpPr/>
            <p:nvPr/>
          </p:nvSpPr>
          <p:spPr>
            <a:xfrm>
              <a:off x="18110385" y="2153563"/>
              <a:ext cx="1240079" cy="413498"/>
            </a:xfrm>
            <a:prstGeom prst="rect">
              <a:avLst/>
            </a:prstGeom>
            <a:solidFill>
              <a:srgbClr val="FFFFFF">
                <a:alpha val="100000"/>
              </a:srgbClr>
            </a:solidFill>
          </p:spPr>
          <p:txBody>
            <a:bodyPr/>
            <a:lstStyle/>
            <a:p/>
          </p:txBody>
        </p:sp>
        <p:sp>
          <p:nvSpPr>
            <p:cNvPr id="419" name="rc418"/>
            <p:cNvSpPr/>
            <p:nvPr/>
          </p:nvSpPr>
          <p:spPr>
            <a:xfrm>
              <a:off x="18179974" y="2223153"/>
              <a:ext cx="274319" cy="274319"/>
            </a:xfrm>
            <a:prstGeom prst="rect">
              <a:avLst/>
            </a:prstGeom>
            <a:solidFill>
              <a:srgbClr val="FFFFFF">
                <a:alpha val="100000"/>
              </a:srgbClr>
            </a:solidFill>
          </p:spPr>
          <p:txBody>
            <a:bodyPr/>
            <a:lstStyle/>
            <a:p/>
          </p:txBody>
        </p:sp>
        <p:sp>
          <p:nvSpPr>
            <p:cNvPr id="420" name="pg41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1" name="tx42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2" name="rc421"/>
            <p:cNvSpPr/>
            <p:nvPr/>
          </p:nvSpPr>
          <p:spPr>
            <a:xfrm>
              <a:off x="18110385" y="2706240"/>
              <a:ext cx="1753945" cy="1236458"/>
            </a:xfrm>
            <a:prstGeom prst="rect">
              <a:avLst/>
            </a:prstGeom>
            <a:solidFill>
              <a:srgbClr val="FFFFFF">
                <a:alpha val="100000"/>
              </a:srgbClr>
            </a:solidFill>
          </p:spPr>
          <p:txBody>
            <a:bodyPr/>
            <a:lstStyle/>
            <a:p/>
          </p:txBody>
        </p:sp>
        <p:sp>
          <p:nvSpPr>
            <p:cNvPr id="423" name="rc422"/>
            <p:cNvSpPr/>
            <p:nvPr/>
          </p:nvSpPr>
          <p:spPr>
            <a:xfrm>
              <a:off x="18179974" y="2775829"/>
              <a:ext cx="274319" cy="274319"/>
            </a:xfrm>
            <a:prstGeom prst="rect">
              <a:avLst/>
            </a:prstGeom>
            <a:solidFill>
              <a:srgbClr val="FFFFFF">
                <a:alpha val="100000"/>
              </a:srgbClr>
            </a:solidFill>
          </p:spPr>
          <p:txBody>
            <a:bodyPr/>
            <a:lstStyle/>
            <a:p/>
          </p:txBody>
        </p:sp>
        <p:sp>
          <p:nvSpPr>
            <p:cNvPr id="424" name="rc42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050149"/>
              <a:ext cx="274319" cy="274319"/>
            </a:xfrm>
            <a:prstGeom prst="rect">
              <a:avLst/>
            </a:prstGeom>
            <a:solidFill>
              <a:srgbClr val="FFFFFF">
                <a:alpha val="100000"/>
              </a:srgbClr>
            </a:solidFill>
          </p:spPr>
          <p:txBody>
            <a:bodyPr/>
            <a:lstStyle/>
            <a:p/>
          </p:txBody>
        </p:sp>
        <p:sp>
          <p:nvSpPr>
            <p:cNvPr id="426" name="rc42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3324469"/>
              <a:ext cx="274319" cy="274320"/>
            </a:xfrm>
            <a:prstGeom prst="rect">
              <a:avLst/>
            </a:prstGeom>
            <a:solidFill>
              <a:srgbClr val="FFFFFF">
                <a:alpha val="100000"/>
              </a:srgbClr>
            </a:solidFill>
          </p:spPr>
          <p:txBody>
            <a:bodyPr/>
            <a:lstStyle/>
            <a:p/>
          </p:txBody>
        </p:sp>
        <p:sp>
          <p:nvSpPr>
            <p:cNvPr id="428" name="rc42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598789"/>
              <a:ext cx="274319" cy="274320"/>
            </a:xfrm>
            <a:prstGeom prst="rect">
              <a:avLst/>
            </a:prstGeom>
            <a:solidFill>
              <a:srgbClr val="FFFFFF">
                <a:alpha val="100000"/>
              </a:srgbClr>
            </a:solidFill>
          </p:spPr>
          <p:txBody>
            <a:bodyPr/>
            <a:lstStyle/>
            <a:p/>
          </p:txBody>
        </p:sp>
        <p:sp>
          <p:nvSpPr>
            <p:cNvPr id="430" name="rc42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1" name="tx43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2" name="tx43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3" name="tx43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4" name="tx43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5" name=""/>
          <p:cNvGrpSpPr/>
          <p:nvPr/>
        </p:nvGrpSpPr>
        <p:grpSpPr>
          <a:xfrm>
            <a:off x="6400800" y="6217920"/>
            <a:ext cx="5486400" cy="4251960"/>
            <a:chOff x="6400800" y="6217920"/>
            <a:chExt cx="5486400" cy="4251960"/>
          </a:xfrm>
        </p:grpSpPr>
        <p:sp>
          <p:nvSpPr>
            <p:cNvPr id="43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8" name="rc5"/>
            <p:cNvSpPr/>
            <p:nvPr/>
          </p:nvSpPr>
          <p:spPr>
            <a:xfrm>
              <a:off x="7153670" y="6510025"/>
              <a:ext cx="4022426" cy="2788960"/>
            </a:xfrm>
            <a:prstGeom prst="rect">
              <a:avLst/>
            </a:prstGeom>
            <a:solidFill>
              <a:srgbClr val="FFFFFF">
                <a:alpha val="100000"/>
              </a:srgbClr>
            </a:solidFill>
          </p:spPr>
          <p:txBody>
            <a:bodyPr/>
            <a:lstStyle/>
            <a:p/>
          </p:txBody>
        </p:sp>
        <p:sp>
          <p:nvSpPr>
            <p:cNvPr id="439" name="pl6"/>
            <p:cNvSpPr/>
            <p:nvPr/>
          </p:nvSpPr>
          <p:spPr>
            <a:xfrm>
              <a:off x="7153670" y="891917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0" name="pl7"/>
            <p:cNvSpPr/>
            <p:nvPr/>
          </p:nvSpPr>
          <p:spPr>
            <a:xfrm>
              <a:off x="7153670" y="8413107"/>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1" name="pl8"/>
            <p:cNvSpPr/>
            <p:nvPr/>
          </p:nvSpPr>
          <p:spPr>
            <a:xfrm>
              <a:off x="7153670" y="7907035"/>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2" name="pl9"/>
            <p:cNvSpPr/>
            <p:nvPr/>
          </p:nvSpPr>
          <p:spPr>
            <a:xfrm>
              <a:off x="7153670" y="740096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3" name="pl10"/>
            <p:cNvSpPr/>
            <p:nvPr/>
          </p:nvSpPr>
          <p:spPr>
            <a:xfrm>
              <a:off x="7153670" y="6894892"/>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4" name="pl11"/>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5" name="pl12"/>
            <p:cNvSpPr/>
            <p:nvPr/>
          </p:nvSpPr>
          <p:spPr>
            <a:xfrm>
              <a:off x="7153670" y="8666143"/>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6" name="pl13"/>
            <p:cNvSpPr/>
            <p:nvPr/>
          </p:nvSpPr>
          <p:spPr>
            <a:xfrm>
              <a:off x="7153670" y="8160071"/>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7" name="pl14"/>
            <p:cNvSpPr/>
            <p:nvPr/>
          </p:nvSpPr>
          <p:spPr>
            <a:xfrm>
              <a:off x="7153670" y="7654000"/>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8" name="pl15"/>
            <p:cNvSpPr/>
            <p:nvPr/>
          </p:nvSpPr>
          <p:spPr>
            <a:xfrm>
              <a:off x="7153670" y="7147928"/>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9" name="pl16"/>
            <p:cNvSpPr/>
            <p:nvPr/>
          </p:nvSpPr>
          <p:spPr>
            <a:xfrm>
              <a:off x="7153670" y="6641856"/>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50" name="rc17"/>
            <p:cNvSpPr/>
            <p:nvPr/>
          </p:nvSpPr>
          <p:spPr>
            <a:xfrm>
              <a:off x="7293338" y="6753192"/>
              <a:ext cx="391069" cy="13714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8"/>
            <p:cNvSpPr/>
            <p:nvPr/>
          </p:nvSpPr>
          <p:spPr>
            <a:xfrm>
              <a:off x="7852008" y="7552785"/>
              <a:ext cx="391069" cy="880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9"/>
            <p:cNvSpPr/>
            <p:nvPr/>
          </p:nvSpPr>
          <p:spPr>
            <a:xfrm>
              <a:off x="8410679" y="7977885"/>
              <a:ext cx="391069" cy="5161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20"/>
            <p:cNvSpPr/>
            <p:nvPr/>
          </p:nvSpPr>
          <p:spPr>
            <a:xfrm>
              <a:off x="8969349" y="7461692"/>
              <a:ext cx="391069" cy="8502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21"/>
            <p:cNvSpPr/>
            <p:nvPr/>
          </p:nvSpPr>
          <p:spPr>
            <a:xfrm>
              <a:off x="9528019" y="8074039"/>
              <a:ext cx="391069" cy="5212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22"/>
            <p:cNvSpPr/>
            <p:nvPr/>
          </p:nvSpPr>
          <p:spPr>
            <a:xfrm>
              <a:off x="10086689" y="8367560"/>
              <a:ext cx="391069" cy="4301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23"/>
            <p:cNvSpPr/>
            <p:nvPr/>
          </p:nvSpPr>
          <p:spPr>
            <a:xfrm>
              <a:off x="10645360" y="8681325"/>
              <a:ext cx="391069" cy="3289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24"/>
            <p:cNvSpPr/>
            <p:nvPr/>
          </p:nvSpPr>
          <p:spPr>
            <a:xfrm>
              <a:off x="7293338" y="6641856"/>
              <a:ext cx="391069" cy="111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5"/>
            <p:cNvSpPr/>
            <p:nvPr/>
          </p:nvSpPr>
          <p:spPr>
            <a:xfrm>
              <a:off x="7852008" y="7431328"/>
              <a:ext cx="391069" cy="121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6"/>
            <p:cNvSpPr/>
            <p:nvPr/>
          </p:nvSpPr>
          <p:spPr>
            <a:xfrm>
              <a:off x="8410679" y="7881732"/>
              <a:ext cx="391069" cy="96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7"/>
            <p:cNvSpPr/>
            <p:nvPr/>
          </p:nvSpPr>
          <p:spPr>
            <a:xfrm>
              <a:off x="8969349" y="7244082"/>
              <a:ext cx="391069" cy="217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8"/>
            <p:cNvSpPr/>
            <p:nvPr/>
          </p:nvSpPr>
          <p:spPr>
            <a:xfrm>
              <a:off x="9528019" y="7972825"/>
              <a:ext cx="391069" cy="101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9"/>
            <p:cNvSpPr/>
            <p:nvPr/>
          </p:nvSpPr>
          <p:spPr>
            <a:xfrm>
              <a:off x="10086689" y="8327075"/>
              <a:ext cx="391069" cy="404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30"/>
            <p:cNvSpPr/>
            <p:nvPr/>
          </p:nvSpPr>
          <p:spPr>
            <a:xfrm>
              <a:off x="10645360" y="8630718"/>
              <a:ext cx="391069" cy="50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31"/>
            <p:cNvSpPr/>
            <p:nvPr/>
          </p:nvSpPr>
          <p:spPr>
            <a:xfrm>
              <a:off x="7293338" y="6636796"/>
              <a:ext cx="391069" cy="50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32"/>
            <p:cNvSpPr/>
            <p:nvPr/>
          </p:nvSpPr>
          <p:spPr>
            <a:xfrm>
              <a:off x="7852008" y="7340235"/>
              <a:ext cx="391069" cy="910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33"/>
            <p:cNvSpPr/>
            <p:nvPr/>
          </p:nvSpPr>
          <p:spPr>
            <a:xfrm>
              <a:off x="8410679" y="7669182"/>
              <a:ext cx="391069" cy="2125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4"/>
            <p:cNvSpPr/>
            <p:nvPr/>
          </p:nvSpPr>
          <p:spPr>
            <a:xfrm>
              <a:off x="8969349" y="6732949"/>
              <a:ext cx="391069" cy="5111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35"/>
            <p:cNvSpPr/>
            <p:nvPr/>
          </p:nvSpPr>
          <p:spPr>
            <a:xfrm>
              <a:off x="9528019" y="7826064"/>
              <a:ext cx="391069" cy="1467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36"/>
            <p:cNvSpPr/>
            <p:nvPr/>
          </p:nvSpPr>
          <p:spPr>
            <a:xfrm>
              <a:off x="7293338" y="8124646"/>
              <a:ext cx="391069" cy="10475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7"/>
            <p:cNvSpPr/>
            <p:nvPr/>
          </p:nvSpPr>
          <p:spPr>
            <a:xfrm>
              <a:off x="7852008" y="8433350"/>
              <a:ext cx="391069" cy="7388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8"/>
            <p:cNvSpPr/>
            <p:nvPr/>
          </p:nvSpPr>
          <p:spPr>
            <a:xfrm>
              <a:off x="8410679" y="8494078"/>
              <a:ext cx="391069" cy="6781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9"/>
            <p:cNvSpPr/>
            <p:nvPr/>
          </p:nvSpPr>
          <p:spPr>
            <a:xfrm>
              <a:off x="8969349" y="8311893"/>
              <a:ext cx="391069" cy="8603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40"/>
            <p:cNvSpPr/>
            <p:nvPr/>
          </p:nvSpPr>
          <p:spPr>
            <a:xfrm>
              <a:off x="9528019" y="8595293"/>
              <a:ext cx="391069" cy="5769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41"/>
            <p:cNvSpPr/>
            <p:nvPr/>
          </p:nvSpPr>
          <p:spPr>
            <a:xfrm>
              <a:off x="10086689" y="8797721"/>
              <a:ext cx="391069" cy="3744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42"/>
            <p:cNvSpPr/>
            <p:nvPr/>
          </p:nvSpPr>
          <p:spPr>
            <a:xfrm>
              <a:off x="10645360" y="9010271"/>
              <a:ext cx="391069" cy="1619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pl43"/>
            <p:cNvSpPr/>
            <p:nvPr/>
          </p:nvSpPr>
          <p:spPr>
            <a:xfrm>
              <a:off x="7488873" y="6867288"/>
              <a:ext cx="3352021" cy="2277694"/>
            </a:xfrm>
            <a:custGeom>
              <a:avLst/>
              <a:pathLst>
                <a:path w="3352021" h="2277694">
                  <a:moveTo>
                    <a:pt x="0" y="0"/>
                  </a:moveTo>
                  <a:lnTo>
                    <a:pt x="558670" y="1920193"/>
                  </a:lnTo>
                  <a:lnTo>
                    <a:pt x="1117340" y="2087190"/>
                  </a:lnTo>
                  <a:lnTo>
                    <a:pt x="1676010" y="1956321"/>
                  </a:lnTo>
                  <a:lnTo>
                    <a:pt x="2234681" y="2158679"/>
                  </a:lnTo>
                  <a:lnTo>
                    <a:pt x="2793351" y="2243499"/>
                  </a:lnTo>
                  <a:lnTo>
                    <a:pt x="3352021" y="2277694"/>
                  </a:lnTo>
                </a:path>
              </a:pathLst>
            </a:custGeom>
            <a:ln w="40651" cap="flat">
              <a:solidFill>
                <a:srgbClr val="000000">
                  <a:alpha val="100000"/>
                </a:srgbClr>
              </a:solidFill>
              <a:prstDash val="solid"/>
              <a:round/>
            </a:ln>
          </p:spPr>
          <p:txBody>
            <a:bodyPr/>
            <a:lstStyle/>
            <a:p/>
          </p:txBody>
        </p:sp>
        <p:sp>
          <p:nvSpPr>
            <p:cNvPr id="477" name="rc44"/>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78" name="tx4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46"/>
            <p:cNvSpPr/>
            <p:nvPr/>
          </p:nvSpPr>
          <p:spPr>
            <a:xfrm>
              <a:off x="6801340" y="86638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0" name="tx47"/>
            <p:cNvSpPr/>
            <p:nvPr/>
          </p:nvSpPr>
          <p:spPr>
            <a:xfrm>
              <a:off x="6801340" y="815776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1" name="tx48"/>
            <p:cNvSpPr/>
            <p:nvPr/>
          </p:nvSpPr>
          <p:spPr>
            <a:xfrm>
              <a:off x="6801340" y="765161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82" name="tx49"/>
            <p:cNvSpPr/>
            <p:nvPr/>
          </p:nvSpPr>
          <p:spPr>
            <a:xfrm>
              <a:off x="6801340" y="71456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83" name="tx50"/>
            <p:cNvSpPr/>
            <p:nvPr/>
          </p:nvSpPr>
          <p:spPr>
            <a:xfrm>
              <a:off x="6801340" y="663954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84" name="pl5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52"/>
            <p:cNvSpPr/>
            <p:nvPr/>
          </p:nvSpPr>
          <p:spPr>
            <a:xfrm>
              <a:off x="7118876" y="86661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53"/>
            <p:cNvSpPr/>
            <p:nvPr/>
          </p:nvSpPr>
          <p:spPr>
            <a:xfrm>
              <a:off x="7118876" y="81600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54"/>
            <p:cNvSpPr/>
            <p:nvPr/>
          </p:nvSpPr>
          <p:spPr>
            <a:xfrm>
              <a:off x="7118876" y="76540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55"/>
            <p:cNvSpPr/>
            <p:nvPr/>
          </p:nvSpPr>
          <p:spPr>
            <a:xfrm>
              <a:off x="7118876" y="71479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56"/>
            <p:cNvSpPr/>
            <p:nvPr/>
          </p:nvSpPr>
          <p:spPr>
            <a:xfrm>
              <a:off x="7118876" y="66418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57"/>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58"/>
            <p:cNvSpPr/>
            <p:nvPr/>
          </p:nvSpPr>
          <p:spPr>
            <a:xfrm>
              <a:off x="11176096" y="84615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9"/>
            <p:cNvSpPr/>
            <p:nvPr/>
          </p:nvSpPr>
          <p:spPr>
            <a:xfrm>
              <a:off x="11176096" y="775096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60"/>
            <p:cNvSpPr/>
            <p:nvPr/>
          </p:nvSpPr>
          <p:spPr>
            <a:xfrm>
              <a:off x="11176096" y="70403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61"/>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62"/>
            <p:cNvSpPr/>
            <p:nvPr/>
          </p:nvSpPr>
          <p:spPr>
            <a:xfrm>
              <a:off x="11274154" y="845928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2500</a:t>
              </a:r>
            </a:p>
          </p:txBody>
        </p:sp>
        <p:sp>
          <p:nvSpPr>
            <p:cNvPr id="496" name="tx63"/>
            <p:cNvSpPr/>
            <p:nvPr/>
          </p:nvSpPr>
          <p:spPr>
            <a:xfrm>
              <a:off x="11274154" y="7748658"/>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5000</a:t>
              </a:r>
            </a:p>
          </p:txBody>
        </p:sp>
        <p:sp>
          <p:nvSpPr>
            <p:cNvPr id="497" name="tx64"/>
            <p:cNvSpPr/>
            <p:nvPr/>
          </p:nvSpPr>
          <p:spPr>
            <a:xfrm>
              <a:off x="11274154" y="703803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7500</a:t>
              </a:r>
            </a:p>
          </p:txBody>
        </p:sp>
        <p:sp>
          <p:nvSpPr>
            <p:cNvPr id="498" name="pl65"/>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66"/>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7"/>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9"/>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70"/>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71"/>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72"/>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73"/>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74"/>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7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76"/>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77"/>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78"/>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8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8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8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83"/>
            <p:cNvSpPr/>
            <p:nvPr/>
          </p:nvSpPr>
          <p:spPr>
            <a:xfrm>
              <a:off x="6522375" y="10217410"/>
              <a:ext cx="1051268" cy="182880"/>
            </a:xfrm>
            <a:prstGeom prst="rect">
              <a:avLst/>
            </a:prstGeom>
            <a:solidFill>
              <a:srgbClr val="FFFFFF">
                <a:alpha val="100000"/>
              </a:srgbClr>
            </a:solidFill>
          </p:spPr>
          <p:txBody>
            <a:bodyPr/>
            <a:lstStyle/>
            <a:p/>
          </p:txBody>
        </p:sp>
        <p:sp>
          <p:nvSpPr>
            <p:cNvPr id="517" name="rc84"/>
            <p:cNvSpPr/>
            <p:nvPr/>
          </p:nvSpPr>
          <p:spPr>
            <a:xfrm>
              <a:off x="6522375" y="10217410"/>
              <a:ext cx="182880" cy="182880"/>
            </a:xfrm>
            <a:prstGeom prst="rect">
              <a:avLst/>
            </a:prstGeom>
            <a:solidFill>
              <a:srgbClr val="FFFFFF">
                <a:alpha val="100000"/>
              </a:srgbClr>
            </a:solidFill>
          </p:spPr>
          <p:txBody>
            <a:bodyPr/>
            <a:lstStyle/>
            <a:p/>
          </p:txBody>
        </p:sp>
        <p:sp>
          <p:nvSpPr>
            <p:cNvPr id="518" name="pl85"/>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86"/>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87"/>
            <p:cNvSpPr/>
            <p:nvPr/>
          </p:nvSpPr>
          <p:spPr>
            <a:xfrm>
              <a:off x="7753643" y="10217410"/>
              <a:ext cx="4053749" cy="182880"/>
            </a:xfrm>
            <a:prstGeom prst="rect">
              <a:avLst/>
            </a:prstGeom>
            <a:solidFill>
              <a:srgbClr val="FFFFFF">
                <a:alpha val="100000"/>
              </a:srgbClr>
            </a:solidFill>
          </p:spPr>
          <p:txBody>
            <a:bodyPr/>
            <a:lstStyle/>
            <a:p/>
          </p:txBody>
        </p:sp>
        <p:sp>
          <p:nvSpPr>
            <p:cNvPr id="521" name="rc88"/>
            <p:cNvSpPr/>
            <p:nvPr/>
          </p:nvSpPr>
          <p:spPr>
            <a:xfrm>
              <a:off x="7753643" y="10217410"/>
              <a:ext cx="182879" cy="182880"/>
            </a:xfrm>
            <a:prstGeom prst="rect">
              <a:avLst/>
            </a:prstGeom>
            <a:solidFill>
              <a:srgbClr val="FFFFFF">
                <a:alpha val="100000"/>
              </a:srgbClr>
            </a:solidFill>
          </p:spPr>
          <p:txBody>
            <a:bodyPr/>
            <a:lstStyle/>
            <a:p/>
          </p:txBody>
        </p:sp>
        <p:sp>
          <p:nvSpPr>
            <p:cNvPr id="522" name="rc89"/>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90"/>
            <p:cNvSpPr/>
            <p:nvPr/>
          </p:nvSpPr>
          <p:spPr>
            <a:xfrm>
              <a:off x="8844883" y="10217410"/>
              <a:ext cx="182879" cy="182880"/>
            </a:xfrm>
            <a:prstGeom prst="rect">
              <a:avLst/>
            </a:prstGeom>
            <a:solidFill>
              <a:srgbClr val="FFFFFF">
                <a:alpha val="100000"/>
              </a:srgbClr>
            </a:solidFill>
          </p:spPr>
          <p:txBody>
            <a:bodyPr/>
            <a:lstStyle/>
            <a:p/>
          </p:txBody>
        </p:sp>
        <p:sp>
          <p:nvSpPr>
            <p:cNvPr id="524" name="rc91"/>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92"/>
            <p:cNvSpPr/>
            <p:nvPr/>
          </p:nvSpPr>
          <p:spPr>
            <a:xfrm>
              <a:off x="9770924" y="10217410"/>
              <a:ext cx="182879" cy="182880"/>
            </a:xfrm>
            <a:prstGeom prst="rect">
              <a:avLst/>
            </a:prstGeom>
            <a:solidFill>
              <a:srgbClr val="FFFFFF">
                <a:alpha val="100000"/>
              </a:srgbClr>
            </a:solidFill>
          </p:spPr>
          <p:txBody>
            <a:bodyPr/>
            <a:lstStyle/>
            <a:p/>
          </p:txBody>
        </p:sp>
        <p:sp>
          <p:nvSpPr>
            <p:cNvPr id="526" name="rc93"/>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7" name="rc94"/>
            <p:cNvSpPr/>
            <p:nvPr/>
          </p:nvSpPr>
          <p:spPr>
            <a:xfrm>
              <a:off x="10773165" y="10217410"/>
              <a:ext cx="182879" cy="182880"/>
            </a:xfrm>
            <a:prstGeom prst="rect">
              <a:avLst/>
            </a:prstGeom>
            <a:solidFill>
              <a:srgbClr val="FFFFFF">
                <a:alpha val="100000"/>
              </a:srgbClr>
            </a:solidFill>
          </p:spPr>
          <p:txBody>
            <a:bodyPr/>
            <a:lstStyle/>
            <a:p/>
          </p:txBody>
        </p:sp>
        <p:sp>
          <p:nvSpPr>
            <p:cNvPr id="528" name="rc95"/>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9" name="tx96"/>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97"/>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98"/>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99"/>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100"/>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6663670"/>
              <a:ext cx="4510689" cy="179252"/>
            </a:xfrm>
            <a:custGeom>
              <a:avLst/>
              <a:pathLst>
                <a:path w="4510689" h="179252">
                  <a:moveTo>
                    <a:pt x="0" y="179252"/>
                  </a:moveTo>
                  <a:lnTo>
                    <a:pt x="180427" y="102429"/>
                  </a:lnTo>
                  <a:lnTo>
                    <a:pt x="360855" y="25607"/>
                  </a:lnTo>
                  <a:lnTo>
                    <a:pt x="541282" y="25607"/>
                  </a:lnTo>
                  <a:lnTo>
                    <a:pt x="721710" y="0"/>
                  </a:lnTo>
                  <a:lnTo>
                    <a:pt x="902137" y="51214"/>
                  </a:lnTo>
                  <a:lnTo>
                    <a:pt x="1082565" y="0"/>
                  </a:lnTo>
                  <a:lnTo>
                    <a:pt x="1262993" y="25607"/>
                  </a:lnTo>
                  <a:lnTo>
                    <a:pt x="1443420" y="51214"/>
                  </a:lnTo>
                  <a:lnTo>
                    <a:pt x="1623848" y="128037"/>
                  </a:lnTo>
                  <a:lnTo>
                    <a:pt x="1804275" y="51214"/>
                  </a:lnTo>
                  <a:lnTo>
                    <a:pt x="1984703" y="25607"/>
                  </a:lnTo>
                  <a:lnTo>
                    <a:pt x="2165131" y="0"/>
                  </a:lnTo>
                  <a:lnTo>
                    <a:pt x="2345558" y="51214"/>
                  </a:lnTo>
                  <a:lnTo>
                    <a:pt x="2525986" y="25607"/>
                  </a:lnTo>
                  <a:lnTo>
                    <a:pt x="2706413" y="25607"/>
                  </a:lnTo>
                  <a:lnTo>
                    <a:pt x="2886841" y="0"/>
                  </a:lnTo>
                  <a:lnTo>
                    <a:pt x="3067268" y="0"/>
                  </a:lnTo>
                  <a:lnTo>
                    <a:pt x="3247696" y="0"/>
                  </a:lnTo>
                  <a:lnTo>
                    <a:pt x="3428124" y="25607"/>
                  </a:lnTo>
                  <a:lnTo>
                    <a:pt x="3608551" y="51214"/>
                  </a:lnTo>
                  <a:lnTo>
                    <a:pt x="3788979" y="102429"/>
                  </a:lnTo>
                  <a:lnTo>
                    <a:pt x="3969406" y="128037"/>
                  </a:lnTo>
                  <a:lnTo>
                    <a:pt x="4149834" y="76822"/>
                  </a:lnTo>
                  <a:lnTo>
                    <a:pt x="4330262" y="76822"/>
                  </a:lnTo>
                  <a:lnTo>
                    <a:pt x="4510689" y="51214"/>
                  </a:lnTo>
                </a:path>
              </a:pathLst>
            </a:custGeom>
            <a:ln w="32521" cap="flat">
              <a:solidFill>
                <a:srgbClr val="5EB0E8">
                  <a:alpha val="100000"/>
                </a:srgbClr>
              </a:solidFill>
              <a:prstDash val="solid"/>
              <a:round/>
            </a:ln>
          </p:spPr>
          <p:txBody>
            <a:bodyPr/>
            <a:lstStyle/>
            <a:p/>
          </p:txBody>
        </p:sp>
        <p:sp>
          <p:nvSpPr>
            <p:cNvPr id="550" name="pl18"/>
            <p:cNvSpPr/>
            <p:nvPr/>
          </p:nvSpPr>
          <p:spPr>
            <a:xfrm>
              <a:off x="13325144" y="6663670"/>
              <a:ext cx="4510689" cy="614579"/>
            </a:xfrm>
            <a:custGeom>
              <a:avLst/>
              <a:pathLst>
                <a:path w="4510689" h="614579">
                  <a:moveTo>
                    <a:pt x="0" y="614579"/>
                  </a:moveTo>
                  <a:lnTo>
                    <a:pt x="180427" y="102429"/>
                  </a:lnTo>
                  <a:lnTo>
                    <a:pt x="360855" y="76822"/>
                  </a:lnTo>
                  <a:lnTo>
                    <a:pt x="541282" y="25607"/>
                  </a:lnTo>
                  <a:lnTo>
                    <a:pt x="721710" y="25607"/>
                  </a:lnTo>
                  <a:lnTo>
                    <a:pt x="902137" y="25607"/>
                  </a:lnTo>
                  <a:lnTo>
                    <a:pt x="1082565" y="76822"/>
                  </a:lnTo>
                  <a:lnTo>
                    <a:pt x="1262993" y="51214"/>
                  </a:lnTo>
                  <a:lnTo>
                    <a:pt x="1443420" y="76822"/>
                  </a:lnTo>
                  <a:lnTo>
                    <a:pt x="1623848" y="51214"/>
                  </a:lnTo>
                  <a:lnTo>
                    <a:pt x="1804275" y="102429"/>
                  </a:lnTo>
                  <a:lnTo>
                    <a:pt x="1984703" y="25607"/>
                  </a:lnTo>
                  <a:lnTo>
                    <a:pt x="2165131" y="25607"/>
                  </a:lnTo>
                  <a:lnTo>
                    <a:pt x="2345558" y="51214"/>
                  </a:lnTo>
                  <a:lnTo>
                    <a:pt x="2525986" y="25607"/>
                  </a:lnTo>
                  <a:lnTo>
                    <a:pt x="2706413" y="25607"/>
                  </a:lnTo>
                  <a:lnTo>
                    <a:pt x="2886841" y="0"/>
                  </a:lnTo>
                  <a:lnTo>
                    <a:pt x="3067268" y="25607"/>
                  </a:lnTo>
                  <a:lnTo>
                    <a:pt x="3247696" y="25607"/>
                  </a:lnTo>
                  <a:lnTo>
                    <a:pt x="3428124" y="0"/>
                  </a:lnTo>
                  <a:lnTo>
                    <a:pt x="3608551" y="76822"/>
                  </a:lnTo>
                  <a:lnTo>
                    <a:pt x="3788979" y="128037"/>
                  </a:lnTo>
                  <a:lnTo>
                    <a:pt x="3969406" y="153644"/>
                  </a:lnTo>
                  <a:lnTo>
                    <a:pt x="4149834" y="76822"/>
                  </a:lnTo>
                  <a:lnTo>
                    <a:pt x="4330262" y="102429"/>
                  </a:lnTo>
                  <a:lnTo>
                    <a:pt x="4510689" y="102429"/>
                  </a:lnTo>
                </a:path>
              </a:pathLst>
            </a:custGeom>
            <a:ln w="32521" cap="flat">
              <a:solidFill>
                <a:srgbClr val="00A173">
                  <a:alpha val="100000"/>
                </a:srgbClr>
              </a:solidFill>
              <a:prstDash val="solid"/>
              <a:round/>
            </a:ln>
          </p:spPr>
          <p:txBody>
            <a:bodyPr/>
            <a:lstStyle/>
            <a:p/>
          </p:txBody>
        </p:sp>
        <p:sp>
          <p:nvSpPr>
            <p:cNvPr id="5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6" name="rc84"/>
            <p:cNvSpPr/>
            <p:nvPr/>
          </p:nvSpPr>
          <p:spPr>
            <a:xfrm>
              <a:off x="14005791" y="9941072"/>
              <a:ext cx="3149396" cy="504938"/>
            </a:xfrm>
            <a:prstGeom prst="rect">
              <a:avLst/>
            </a:prstGeom>
            <a:solidFill>
              <a:srgbClr val="FFFFFF">
                <a:alpha val="100000"/>
              </a:srgbClr>
            </a:solidFill>
          </p:spPr>
          <p:txBody>
            <a:bodyPr/>
            <a:lstStyle/>
            <a:p/>
          </p:txBody>
        </p:sp>
        <p:sp>
          <p:nvSpPr>
            <p:cNvPr id="6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2" name=""/>
          <p:cNvGrpSpPr/>
          <p:nvPr/>
        </p:nvGrpSpPr>
        <p:grpSpPr>
          <a:xfrm>
            <a:off x="594360" y="6217920"/>
            <a:ext cx="5562295" cy="4108319"/>
            <a:chOff x="594360" y="6217920"/>
            <a:chExt cx="5562295" cy="4108319"/>
          </a:xfrm>
        </p:grpSpPr>
        <p:sp>
          <p:nvSpPr>
            <p:cNvPr id="623"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4" name="rc4"/>
            <p:cNvSpPr/>
            <p:nvPr/>
          </p:nvSpPr>
          <p:spPr>
            <a:xfrm>
              <a:off x="230111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5" name="rc5"/>
            <p:cNvSpPr/>
            <p:nvPr/>
          </p:nvSpPr>
          <p:spPr>
            <a:xfrm>
              <a:off x="2329347"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26" name="rc6"/>
            <p:cNvSpPr/>
            <p:nvPr/>
          </p:nvSpPr>
          <p:spPr>
            <a:xfrm>
              <a:off x="2611712" y="6544587"/>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27" name="rc7"/>
            <p:cNvSpPr/>
            <p:nvPr/>
          </p:nvSpPr>
          <p:spPr>
            <a:xfrm>
              <a:off x="2894077"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28" name="rc8"/>
            <p:cNvSpPr/>
            <p:nvPr/>
          </p:nvSpPr>
          <p:spPr>
            <a:xfrm>
              <a:off x="3176442" y="6544587"/>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29" name="rc9"/>
            <p:cNvSpPr/>
            <p:nvPr/>
          </p:nvSpPr>
          <p:spPr>
            <a:xfrm>
              <a:off x="3458807" y="6544587"/>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30" name="rc10"/>
            <p:cNvSpPr/>
            <p:nvPr/>
          </p:nvSpPr>
          <p:spPr>
            <a:xfrm>
              <a:off x="3741172" y="6544587"/>
              <a:ext cx="282365" cy="282365"/>
            </a:xfrm>
            <a:prstGeom prst="rect">
              <a:avLst/>
            </a:prstGeom>
            <a:solidFill>
              <a:srgbClr val="F85F42">
                <a:alpha val="100000"/>
              </a:srgbClr>
            </a:solidFill>
            <a:ln w="5420" cap="flat">
              <a:solidFill>
                <a:srgbClr val="FFFFFF">
                  <a:alpha val="100000"/>
                </a:srgbClr>
              </a:solidFill>
              <a:prstDash val="solid"/>
              <a:miter/>
            </a:ln>
          </p:spPr>
          <p:txBody>
            <a:bodyPr/>
            <a:lstStyle/>
            <a:p/>
          </p:txBody>
        </p:sp>
        <p:sp>
          <p:nvSpPr>
            <p:cNvPr id="631" name="rc11"/>
            <p:cNvSpPr/>
            <p:nvPr/>
          </p:nvSpPr>
          <p:spPr>
            <a:xfrm>
              <a:off x="4023537" y="6544587"/>
              <a:ext cx="282365" cy="282365"/>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32" name="rc12"/>
            <p:cNvSpPr/>
            <p:nvPr/>
          </p:nvSpPr>
          <p:spPr>
            <a:xfrm>
              <a:off x="4305902" y="6544587"/>
              <a:ext cx="282365" cy="282365"/>
            </a:xfrm>
            <a:prstGeom prst="rect">
              <a:avLst/>
            </a:prstGeom>
            <a:solidFill>
              <a:srgbClr val="F0412F">
                <a:alpha val="100000"/>
              </a:srgbClr>
            </a:solidFill>
            <a:ln w="5420" cap="flat">
              <a:solidFill>
                <a:srgbClr val="FFFFFF">
                  <a:alpha val="100000"/>
                </a:srgbClr>
              </a:solidFill>
              <a:prstDash val="solid"/>
              <a:miter/>
            </a:ln>
          </p:spPr>
          <p:txBody>
            <a:bodyPr/>
            <a:lstStyle/>
            <a:p/>
          </p:txBody>
        </p:sp>
        <p:sp>
          <p:nvSpPr>
            <p:cNvPr id="633" name="rc13"/>
            <p:cNvSpPr/>
            <p:nvPr/>
          </p:nvSpPr>
          <p:spPr>
            <a:xfrm>
              <a:off x="458826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4" name="rc14"/>
            <p:cNvSpPr/>
            <p:nvPr/>
          </p:nvSpPr>
          <p:spPr>
            <a:xfrm>
              <a:off x="4870632" y="6544587"/>
              <a:ext cx="282365" cy="282365"/>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35" name="rc15"/>
            <p:cNvSpPr/>
            <p:nvPr/>
          </p:nvSpPr>
          <p:spPr>
            <a:xfrm>
              <a:off x="5152997"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6" name="rc16"/>
            <p:cNvSpPr/>
            <p:nvPr/>
          </p:nvSpPr>
          <p:spPr>
            <a:xfrm>
              <a:off x="5435363" y="6544587"/>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37" name="rc17"/>
            <p:cNvSpPr/>
            <p:nvPr/>
          </p:nvSpPr>
          <p:spPr>
            <a:xfrm>
              <a:off x="23293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8"/>
            <p:cNvSpPr/>
            <p:nvPr/>
          </p:nvSpPr>
          <p:spPr>
            <a:xfrm>
              <a:off x="261171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19"/>
            <p:cNvSpPr/>
            <p:nvPr/>
          </p:nvSpPr>
          <p:spPr>
            <a:xfrm>
              <a:off x="28940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0"/>
            <p:cNvSpPr/>
            <p:nvPr/>
          </p:nvSpPr>
          <p:spPr>
            <a:xfrm>
              <a:off x="3176442" y="682695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41" name="rc21"/>
            <p:cNvSpPr/>
            <p:nvPr/>
          </p:nvSpPr>
          <p:spPr>
            <a:xfrm>
              <a:off x="3458807" y="6826953"/>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642" name="rc22"/>
            <p:cNvSpPr/>
            <p:nvPr/>
          </p:nvSpPr>
          <p:spPr>
            <a:xfrm>
              <a:off x="3741172" y="6826953"/>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43" name="rc23"/>
            <p:cNvSpPr/>
            <p:nvPr/>
          </p:nvSpPr>
          <p:spPr>
            <a:xfrm>
              <a:off x="4023537" y="682695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44" name="rc24"/>
            <p:cNvSpPr/>
            <p:nvPr/>
          </p:nvSpPr>
          <p:spPr>
            <a:xfrm>
              <a:off x="4305902"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5" name="rc25"/>
            <p:cNvSpPr/>
            <p:nvPr/>
          </p:nvSpPr>
          <p:spPr>
            <a:xfrm>
              <a:off x="458826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6"/>
            <p:cNvSpPr/>
            <p:nvPr/>
          </p:nvSpPr>
          <p:spPr>
            <a:xfrm>
              <a:off x="487063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7"/>
            <p:cNvSpPr/>
            <p:nvPr/>
          </p:nvSpPr>
          <p:spPr>
            <a:xfrm>
              <a:off x="51529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8"/>
            <p:cNvSpPr/>
            <p:nvPr/>
          </p:nvSpPr>
          <p:spPr>
            <a:xfrm>
              <a:off x="543536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9"/>
            <p:cNvSpPr/>
            <p:nvPr/>
          </p:nvSpPr>
          <p:spPr>
            <a:xfrm>
              <a:off x="2329347"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0" name="rc30"/>
            <p:cNvSpPr/>
            <p:nvPr/>
          </p:nvSpPr>
          <p:spPr>
            <a:xfrm>
              <a:off x="2611712" y="7109318"/>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651" name="rc31"/>
            <p:cNvSpPr/>
            <p:nvPr/>
          </p:nvSpPr>
          <p:spPr>
            <a:xfrm>
              <a:off x="2894077" y="710931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52" name="rc32"/>
            <p:cNvSpPr/>
            <p:nvPr/>
          </p:nvSpPr>
          <p:spPr>
            <a:xfrm>
              <a:off x="3176442"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3" name="rc33"/>
            <p:cNvSpPr/>
            <p:nvPr/>
          </p:nvSpPr>
          <p:spPr>
            <a:xfrm>
              <a:off x="3458807" y="710931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54" name="rc34"/>
            <p:cNvSpPr/>
            <p:nvPr/>
          </p:nvSpPr>
          <p:spPr>
            <a:xfrm>
              <a:off x="3741172" y="710931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55" name="rc35"/>
            <p:cNvSpPr/>
            <p:nvPr/>
          </p:nvSpPr>
          <p:spPr>
            <a:xfrm>
              <a:off x="402353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36"/>
            <p:cNvSpPr/>
            <p:nvPr/>
          </p:nvSpPr>
          <p:spPr>
            <a:xfrm>
              <a:off x="430590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7"/>
            <p:cNvSpPr/>
            <p:nvPr/>
          </p:nvSpPr>
          <p:spPr>
            <a:xfrm>
              <a:off x="4588267" y="710931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8" name="rc38"/>
            <p:cNvSpPr/>
            <p:nvPr/>
          </p:nvSpPr>
          <p:spPr>
            <a:xfrm>
              <a:off x="487063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9"/>
            <p:cNvSpPr/>
            <p:nvPr/>
          </p:nvSpPr>
          <p:spPr>
            <a:xfrm>
              <a:off x="51529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0"/>
            <p:cNvSpPr/>
            <p:nvPr/>
          </p:nvSpPr>
          <p:spPr>
            <a:xfrm>
              <a:off x="543536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1"/>
            <p:cNvSpPr/>
            <p:nvPr/>
          </p:nvSpPr>
          <p:spPr>
            <a:xfrm>
              <a:off x="2329347" y="739168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62" name="rc42"/>
            <p:cNvSpPr/>
            <p:nvPr/>
          </p:nvSpPr>
          <p:spPr>
            <a:xfrm>
              <a:off x="261171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3"/>
            <p:cNvSpPr/>
            <p:nvPr/>
          </p:nvSpPr>
          <p:spPr>
            <a:xfrm>
              <a:off x="28940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4"/>
            <p:cNvSpPr/>
            <p:nvPr/>
          </p:nvSpPr>
          <p:spPr>
            <a:xfrm>
              <a:off x="317644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45"/>
            <p:cNvSpPr/>
            <p:nvPr/>
          </p:nvSpPr>
          <p:spPr>
            <a:xfrm>
              <a:off x="345880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6"/>
            <p:cNvSpPr/>
            <p:nvPr/>
          </p:nvSpPr>
          <p:spPr>
            <a:xfrm>
              <a:off x="3741172"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7" name="rc47"/>
            <p:cNvSpPr/>
            <p:nvPr/>
          </p:nvSpPr>
          <p:spPr>
            <a:xfrm>
              <a:off x="4023537"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8" name="rc48"/>
            <p:cNvSpPr/>
            <p:nvPr/>
          </p:nvSpPr>
          <p:spPr>
            <a:xfrm>
              <a:off x="4305902" y="739168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69" name="rc49"/>
            <p:cNvSpPr/>
            <p:nvPr/>
          </p:nvSpPr>
          <p:spPr>
            <a:xfrm>
              <a:off x="4588267" y="739168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70" name="rc50"/>
            <p:cNvSpPr/>
            <p:nvPr/>
          </p:nvSpPr>
          <p:spPr>
            <a:xfrm>
              <a:off x="4870632" y="739168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1" name="rc51"/>
            <p:cNvSpPr/>
            <p:nvPr/>
          </p:nvSpPr>
          <p:spPr>
            <a:xfrm>
              <a:off x="5152997"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2" name="rc52"/>
            <p:cNvSpPr/>
            <p:nvPr/>
          </p:nvSpPr>
          <p:spPr>
            <a:xfrm>
              <a:off x="543536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3"/>
            <p:cNvSpPr/>
            <p:nvPr/>
          </p:nvSpPr>
          <p:spPr>
            <a:xfrm>
              <a:off x="23293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4"/>
            <p:cNvSpPr/>
            <p:nvPr/>
          </p:nvSpPr>
          <p:spPr>
            <a:xfrm>
              <a:off x="26117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5"/>
            <p:cNvSpPr/>
            <p:nvPr/>
          </p:nvSpPr>
          <p:spPr>
            <a:xfrm>
              <a:off x="2894077"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6" name="rc56"/>
            <p:cNvSpPr/>
            <p:nvPr/>
          </p:nvSpPr>
          <p:spPr>
            <a:xfrm>
              <a:off x="31764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7"/>
            <p:cNvSpPr/>
            <p:nvPr/>
          </p:nvSpPr>
          <p:spPr>
            <a:xfrm>
              <a:off x="3458807" y="767404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78" name="rc58"/>
            <p:cNvSpPr/>
            <p:nvPr/>
          </p:nvSpPr>
          <p:spPr>
            <a:xfrm>
              <a:off x="3741172"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9" name="rc59"/>
            <p:cNvSpPr/>
            <p:nvPr/>
          </p:nvSpPr>
          <p:spPr>
            <a:xfrm>
              <a:off x="4023537"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80" name="rc60"/>
            <p:cNvSpPr/>
            <p:nvPr/>
          </p:nvSpPr>
          <p:spPr>
            <a:xfrm>
              <a:off x="4305902" y="767404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1" name="rc61"/>
            <p:cNvSpPr/>
            <p:nvPr/>
          </p:nvSpPr>
          <p:spPr>
            <a:xfrm>
              <a:off x="4588267"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2" name="rc62"/>
            <p:cNvSpPr/>
            <p:nvPr/>
          </p:nvSpPr>
          <p:spPr>
            <a:xfrm>
              <a:off x="4870632"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3" name="rc63"/>
            <p:cNvSpPr/>
            <p:nvPr/>
          </p:nvSpPr>
          <p:spPr>
            <a:xfrm>
              <a:off x="51529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4"/>
            <p:cNvSpPr/>
            <p:nvPr/>
          </p:nvSpPr>
          <p:spPr>
            <a:xfrm>
              <a:off x="543536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5"/>
            <p:cNvSpPr/>
            <p:nvPr/>
          </p:nvSpPr>
          <p:spPr>
            <a:xfrm>
              <a:off x="23293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6"/>
            <p:cNvSpPr/>
            <p:nvPr/>
          </p:nvSpPr>
          <p:spPr>
            <a:xfrm>
              <a:off x="26117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7"/>
            <p:cNvSpPr/>
            <p:nvPr/>
          </p:nvSpPr>
          <p:spPr>
            <a:xfrm>
              <a:off x="289407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68"/>
            <p:cNvSpPr/>
            <p:nvPr/>
          </p:nvSpPr>
          <p:spPr>
            <a:xfrm>
              <a:off x="31764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9"/>
            <p:cNvSpPr/>
            <p:nvPr/>
          </p:nvSpPr>
          <p:spPr>
            <a:xfrm>
              <a:off x="34588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0"/>
            <p:cNvSpPr/>
            <p:nvPr/>
          </p:nvSpPr>
          <p:spPr>
            <a:xfrm>
              <a:off x="374117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71"/>
            <p:cNvSpPr/>
            <p:nvPr/>
          </p:nvSpPr>
          <p:spPr>
            <a:xfrm>
              <a:off x="402353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2"/>
            <p:cNvSpPr/>
            <p:nvPr/>
          </p:nvSpPr>
          <p:spPr>
            <a:xfrm>
              <a:off x="4305902"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3" name="rc73"/>
            <p:cNvSpPr/>
            <p:nvPr/>
          </p:nvSpPr>
          <p:spPr>
            <a:xfrm>
              <a:off x="4588267" y="795641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94" name="rc74"/>
            <p:cNvSpPr/>
            <p:nvPr/>
          </p:nvSpPr>
          <p:spPr>
            <a:xfrm>
              <a:off x="4870632" y="795641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95" name="rc75"/>
            <p:cNvSpPr/>
            <p:nvPr/>
          </p:nvSpPr>
          <p:spPr>
            <a:xfrm>
              <a:off x="51529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6"/>
            <p:cNvSpPr/>
            <p:nvPr/>
          </p:nvSpPr>
          <p:spPr>
            <a:xfrm>
              <a:off x="543536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7"/>
            <p:cNvSpPr/>
            <p:nvPr/>
          </p:nvSpPr>
          <p:spPr>
            <a:xfrm>
              <a:off x="2329347" y="823877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8" name="rc78"/>
            <p:cNvSpPr/>
            <p:nvPr/>
          </p:nvSpPr>
          <p:spPr>
            <a:xfrm>
              <a:off x="26117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9"/>
            <p:cNvSpPr/>
            <p:nvPr/>
          </p:nvSpPr>
          <p:spPr>
            <a:xfrm>
              <a:off x="28940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0"/>
            <p:cNvSpPr/>
            <p:nvPr/>
          </p:nvSpPr>
          <p:spPr>
            <a:xfrm>
              <a:off x="31764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1"/>
            <p:cNvSpPr/>
            <p:nvPr/>
          </p:nvSpPr>
          <p:spPr>
            <a:xfrm>
              <a:off x="345880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2"/>
            <p:cNvSpPr/>
            <p:nvPr/>
          </p:nvSpPr>
          <p:spPr>
            <a:xfrm>
              <a:off x="374117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83"/>
            <p:cNvSpPr/>
            <p:nvPr/>
          </p:nvSpPr>
          <p:spPr>
            <a:xfrm>
              <a:off x="4023537"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4" name="rc84"/>
            <p:cNvSpPr/>
            <p:nvPr/>
          </p:nvSpPr>
          <p:spPr>
            <a:xfrm>
              <a:off x="4305902"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05" name="rc85"/>
            <p:cNvSpPr/>
            <p:nvPr/>
          </p:nvSpPr>
          <p:spPr>
            <a:xfrm>
              <a:off x="4588267"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06" name="rc86"/>
            <p:cNvSpPr/>
            <p:nvPr/>
          </p:nvSpPr>
          <p:spPr>
            <a:xfrm>
              <a:off x="4870632"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7" name="rc87"/>
            <p:cNvSpPr/>
            <p:nvPr/>
          </p:nvSpPr>
          <p:spPr>
            <a:xfrm>
              <a:off x="5152997"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8" name="rc88"/>
            <p:cNvSpPr/>
            <p:nvPr/>
          </p:nvSpPr>
          <p:spPr>
            <a:xfrm>
              <a:off x="54353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9"/>
            <p:cNvSpPr/>
            <p:nvPr/>
          </p:nvSpPr>
          <p:spPr>
            <a:xfrm>
              <a:off x="23293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0"/>
            <p:cNvSpPr/>
            <p:nvPr/>
          </p:nvSpPr>
          <p:spPr>
            <a:xfrm>
              <a:off x="26117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1"/>
            <p:cNvSpPr/>
            <p:nvPr/>
          </p:nvSpPr>
          <p:spPr>
            <a:xfrm>
              <a:off x="28940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2"/>
            <p:cNvSpPr/>
            <p:nvPr/>
          </p:nvSpPr>
          <p:spPr>
            <a:xfrm>
              <a:off x="31764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3"/>
            <p:cNvSpPr/>
            <p:nvPr/>
          </p:nvSpPr>
          <p:spPr>
            <a:xfrm>
              <a:off x="34588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4"/>
            <p:cNvSpPr/>
            <p:nvPr/>
          </p:nvSpPr>
          <p:spPr>
            <a:xfrm>
              <a:off x="37411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5"/>
            <p:cNvSpPr/>
            <p:nvPr/>
          </p:nvSpPr>
          <p:spPr>
            <a:xfrm>
              <a:off x="402353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6"/>
            <p:cNvSpPr/>
            <p:nvPr/>
          </p:nvSpPr>
          <p:spPr>
            <a:xfrm>
              <a:off x="4305902" y="852114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17" name="rc97"/>
            <p:cNvSpPr/>
            <p:nvPr/>
          </p:nvSpPr>
          <p:spPr>
            <a:xfrm>
              <a:off x="4588267"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8" name="rc98"/>
            <p:cNvSpPr/>
            <p:nvPr/>
          </p:nvSpPr>
          <p:spPr>
            <a:xfrm>
              <a:off x="487063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9"/>
            <p:cNvSpPr/>
            <p:nvPr/>
          </p:nvSpPr>
          <p:spPr>
            <a:xfrm>
              <a:off x="51529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0"/>
            <p:cNvSpPr/>
            <p:nvPr/>
          </p:nvSpPr>
          <p:spPr>
            <a:xfrm>
              <a:off x="54353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1"/>
            <p:cNvSpPr/>
            <p:nvPr/>
          </p:nvSpPr>
          <p:spPr>
            <a:xfrm>
              <a:off x="2329347" y="880350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22" name="rc102"/>
            <p:cNvSpPr/>
            <p:nvPr/>
          </p:nvSpPr>
          <p:spPr>
            <a:xfrm>
              <a:off x="2611712"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3" name="rc103"/>
            <p:cNvSpPr/>
            <p:nvPr/>
          </p:nvSpPr>
          <p:spPr>
            <a:xfrm>
              <a:off x="28940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4"/>
            <p:cNvSpPr/>
            <p:nvPr/>
          </p:nvSpPr>
          <p:spPr>
            <a:xfrm>
              <a:off x="31764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5"/>
            <p:cNvSpPr/>
            <p:nvPr/>
          </p:nvSpPr>
          <p:spPr>
            <a:xfrm>
              <a:off x="3458807"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6" name="rc106"/>
            <p:cNvSpPr/>
            <p:nvPr/>
          </p:nvSpPr>
          <p:spPr>
            <a:xfrm>
              <a:off x="3741172"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7" name="rc107"/>
            <p:cNvSpPr/>
            <p:nvPr/>
          </p:nvSpPr>
          <p:spPr>
            <a:xfrm>
              <a:off x="4023537" y="880350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8" name="rc108"/>
            <p:cNvSpPr/>
            <p:nvPr/>
          </p:nvSpPr>
          <p:spPr>
            <a:xfrm>
              <a:off x="4305902"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29" name="rc109"/>
            <p:cNvSpPr/>
            <p:nvPr/>
          </p:nvSpPr>
          <p:spPr>
            <a:xfrm>
              <a:off x="4588267"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0" name="rc110"/>
            <p:cNvSpPr/>
            <p:nvPr/>
          </p:nvSpPr>
          <p:spPr>
            <a:xfrm>
              <a:off x="4870632" y="880350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31" name="rc111"/>
            <p:cNvSpPr/>
            <p:nvPr/>
          </p:nvSpPr>
          <p:spPr>
            <a:xfrm>
              <a:off x="5152997"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32" name="rc112"/>
            <p:cNvSpPr/>
            <p:nvPr/>
          </p:nvSpPr>
          <p:spPr>
            <a:xfrm>
              <a:off x="543536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tx113"/>
            <p:cNvSpPr/>
            <p:nvPr/>
          </p:nvSpPr>
          <p:spPr>
            <a:xfrm>
              <a:off x="168244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4" name="tx114"/>
            <p:cNvSpPr/>
            <p:nvPr/>
          </p:nvSpPr>
          <p:spPr>
            <a:xfrm>
              <a:off x="1826432" y="8604059"/>
              <a:ext cx="3133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UVS</a:t>
              </a:r>
            </a:p>
          </p:txBody>
        </p:sp>
        <p:sp>
          <p:nvSpPr>
            <p:cNvPr id="735" name="tx115"/>
            <p:cNvSpPr/>
            <p:nvPr/>
          </p:nvSpPr>
          <p:spPr>
            <a:xfrm>
              <a:off x="1005050" y="8321620"/>
              <a:ext cx="1134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OVORKHANGAI</a:t>
              </a:r>
            </a:p>
          </p:txBody>
        </p:sp>
        <p:sp>
          <p:nvSpPr>
            <p:cNvPr id="736" name="tx116"/>
            <p:cNvSpPr/>
            <p:nvPr/>
          </p:nvSpPr>
          <p:spPr>
            <a:xfrm>
              <a:off x="1597832" y="8039255"/>
              <a:ext cx="5419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KHOVD</a:t>
              </a:r>
            </a:p>
          </p:txBody>
        </p:sp>
        <p:sp>
          <p:nvSpPr>
            <p:cNvPr id="737" name="tx117"/>
            <p:cNvSpPr/>
            <p:nvPr/>
          </p:nvSpPr>
          <p:spPr>
            <a:xfrm>
              <a:off x="1284400" y="7756890"/>
              <a:ext cx="8553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KHOVSGOL</a:t>
              </a:r>
            </a:p>
          </p:txBody>
        </p:sp>
        <p:sp>
          <p:nvSpPr>
            <p:cNvPr id="738" name="tx118"/>
            <p:cNvSpPr/>
            <p:nvPr/>
          </p:nvSpPr>
          <p:spPr>
            <a:xfrm>
              <a:off x="1797411" y="7474525"/>
              <a:ext cx="34237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TO'V</a:t>
              </a:r>
            </a:p>
          </p:txBody>
        </p:sp>
        <p:sp>
          <p:nvSpPr>
            <p:cNvPr id="739" name="tx119"/>
            <p:cNvSpPr/>
            <p:nvPr/>
          </p:nvSpPr>
          <p:spPr>
            <a:xfrm>
              <a:off x="1640248" y="7195955"/>
              <a:ext cx="4995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HENTII</a:t>
              </a:r>
            </a:p>
          </p:txBody>
        </p:sp>
        <p:sp>
          <p:nvSpPr>
            <p:cNvPr id="740" name="tx120"/>
            <p:cNvSpPr/>
            <p:nvPr/>
          </p:nvSpPr>
          <p:spPr>
            <a:xfrm>
              <a:off x="1462473" y="6909794"/>
              <a:ext cx="6773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DORNOD</a:t>
              </a:r>
            </a:p>
          </p:txBody>
        </p:sp>
        <p:sp>
          <p:nvSpPr>
            <p:cNvPr id="741" name="tx121"/>
            <p:cNvSpPr/>
            <p:nvPr/>
          </p:nvSpPr>
          <p:spPr>
            <a:xfrm>
              <a:off x="1021868" y="6629364"/>
              <a:ext cx="111792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ULAANBAATAR</a:t>
              </a:r>
            </a:p>
          </p:txBody>
        </p:sp>
        <p:sp>
          <p:nvSpPr>
            <p:cNvPr id="742" name="tx122"/>
            <p:cNvSpPr/>
            <p:nvPr/>
          </p:nvSpPr>
          <p:spPr>
            <a:xfrm rot="-2700000">
              <a:off x="20308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3" name="tx123"/>
            <p:cNvSpPr/>
            <p:nvPr/>
          </p:nvSpPr>
          <p:spPr>
            <a:xfrm rot="-2700000">
              <a:off x="231325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4" name="tx124"/>
            <p:cNvSpPr/>
            <p:nvPr/>
          </p:nvSpPr>
          <p:spPr>
            <a:xfrm rot="-2700000">
              <a:off x="259562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5" name="tx125"/>
            <p:cNvSpPr/>
            <p:nvPr/>
          </p:nvSpPr>
          <p:spPr>
            <a:xfrm rot="-2700000">
              <a:off x="287798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6" name="tx126"/>
            <p:cNvSpPr/>
            <p:nvPr/>
          </p:nvSpPr>
          <p:spPr>
            <a:xfrm rot="-2700000">
              <a:off x="316035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7" name="tx127"/>
            <p:cNvSpPr/>
            <p:nvPr/>
          </p:nvSpPr>
          <p:spPr>
            <a:xfrm rot="-2700000">
              <a:off x="344271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8" name="tx128"/>
            <p:cNvSpPr/>
            <p:nvPr/>
          </p:nvSpPr>
          <p:spPr>
            <a:xfrm rot="-2700000">
              <a:off x="372505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9" name="tx129"/>
            <p:cNvSpPr/>
            <p:nvPr/>
          </p:nvSpPr>
          <p:spPr>
            <a:xfrm rot="-2700000">
              <a:off x="40074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0" name="tx130"/>
            <p:cNvSpPr/>
            <p:nvPr/>
          </p:nvSpPr>
          <p:spPr>
            <a:xfrm rot="-2700000">
              <a:off x="42898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1" name="tx131"/>
            <p:cNvSpPr/>
            <p:nvPr/>
          </p:nvSpPr>
          <p:spPr>
            <a:xfrm rot="-2700000">
              <a:off x="457218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2" name="tx132"/>
            <p:cNvSpPr/>
            <p:nvPr/>
          </p:nvSpPr>
          <p:spPr>
            <a:xfrm rot="-2700000">
              <a:off x="485454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3" name="tx133"/>
            <p:cNvSpPr/>
            <p:nvPr/>
          </p:nvSpPr>
          <p:spPr>
            <a:xfrm rot="-2700000">
              <a:off x="513691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4" name="pic134"/>
            <p:cNvPicPr/>
            <p:nvPr/>
          </p:nvPicPr>
          <p:blipFill>
            <a:blip r:embed="rId2" cstate="print"/>
            <a:stretch>
              <a:fillRect/>
            </a:stretch>
          </p:blipFill>
          <p:spPr>
            <a:xfrm>
              <a:off x="2943537" y="9925424"/>
              <a:ext cx="2160000" cy="144000"/>
            </a:xfrm>
            <a:prstGeom prst="rect">
              <a:avLst/>
            </a:prstGeom>
          </p:spPr>
        </p:pic>
        <p:sp>
          <p:nvSpPr>
            <p:cNvPr id="755" name="pl135"/>
            <p:cNvSpPr/>
            <p:nvPr/>
          </p:nvSpPr>
          <p:spPr>
            <a:xfrm>
              <a:off x="32987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6"/>
            <p:cNvSpPr/>
            <p:nvPr/>
          </p:nvSpPr>
          <p:spPr>
            <a:xfrm>
              <a:off x="36575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37"/>
            <p:cNvSpPr/>
            <p:nvPr/>
          </p:nvSpPr>
          <p:spPr>
            <a:xfrm>
              <a:off x="40163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38"/>
            <p:cNvSpPr/>
            <p:nvPr/>
          </p:nvSpPr>
          <p:spPr>
            <a:xfrm>
              <a:off x="43751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39"/>
            <p:cNvSpPr/>
            <p:nvPr/>
          </p:nvSpPr>
          <p:spPr>
            <a:xfrm>
              <a:off x="47339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0" name="pl140"/>
            <p:cNvSpPr/>
            <p:nvPr/>
          </p:nvSpPr>
          <p:spPr>
            <a:xfrm>
              <a:off x="50927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1" name="pl141"/>
            <p:cNvSpPr/>
            <p:nvPr/>
          </p:nvSpPr>
          <p:spPr>
            <a:xfrm>
              <a:off x="32987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42"/>
            <p:cNvSpPr/>
            <p:nvPr/>
          </p:nvSpPr>
          <p:spPr>
            <a:xfrm>
              <a:off x="36575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43"/>
            <p:cNvSpPr/>
            <p:nvPr/>
          </p:nvSpPr>
          <p:spPr>
            <a:xfrm>
              <a:off x="40163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pl144"/>
            <p:cNvSpPr/>
            <p:nvPr/>
          </p:nvSpPr>
          <p:spPr>
            <a:xfrm>
              <a:off x="43751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5" name="pl145"/>
            <p:cNvSpPr/>
            <p:nvPr/>
          </p:nvSpPr>
          <p:spPr>
            <a:xfrm>
              <a:off x="47339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pl146"/>
            <p:cNvSpPr/>
            <p:nvPr/>
          </p:nvSpPr>
          <p:spPr>
            <a:xfrm>
              <a:off x="50927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tx147"/>
            <p:cNvSpPr/>
            <p:nvPr/>
          </p:nvSpPr>
          <p:spPr>
            <a:xfrm>
              <a:off x="3228130"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68" name="tx148"/>
            <p:cNvSpPr/>
            <p:nvPr/>
          </p:nvSpPr>
          <p:spPr>
            <a:xfrm>
              <a:off x="355161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9" name="tx149"/>
            <p:cNvSpPr/>
            <p:nvPr/>
          </p:nvSpPr>
          <p:spPr>
            <a:xfrm>
              <a:off x="391041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70" name="tx150"/>
            <p:cNvSpPr/>
            <p:nvPr/>
          </p:nvSpPr>
          <p:spPr>
            <a:xfrm>
              <a:off x="426921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71" name="tx151"/>
            <p:cNvSpPr/>
            <p:nvPr/>
          </p:nvSpPr>
          <p:spPr>
            <a:xfrm>
              <a:off x="462801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772" name="tx152"/>
            <p:cNvSpPr/>
            <p:nvPr/>
          </p:nvSpPr>
          <p:spPr>
            <a:xfrm>
              <a:off x="4986814" y="1013702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73"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Montenegro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87476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73360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pg2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 name="tx2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 name="tx2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1" name="rc30"/>
            <p:cNvSpPr/>
            <p:nvPr/>
          </p:nvSpPr>
          <p:spPr>
            <a:xfrm>
              <a:off x="5012427" y="2153563"/>
              <a:ext cx="3239694" cy="3131794"/>
            </a:xfrm>
            <a:prstGeom prst="rect">
              <a:avLst/>
            </a:prstGeom>
            <a:solidFill>
              <a:srgbClr val="FFFFFF">
                <a:alpha val="100000"/>
              </a:srgbClr>
            </a:solidFill>
          </p:spPr>
          <p:txBody>
            <a:bodyPr/>
            <a:lstStyle/>
            <a:p/>
          </p:txBody>
        </p:sp>
        <p:sp>
          <p:nvSpPr>
            <p:cNvPr id="32" name="pl31"/>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5" name="pl34"/>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pl36"/>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8" name="pl37"/>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9" name="rc3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531780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611445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664555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44219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8252122" y="2153563"/>
              <a:ext cx="3239694" cy="3131794"/>
            </a:xfrm>
            <a:prstGeom prst="rect">
              <a:avLst/>
            </a:prstGeom>
            <a:solidFill>
              <a:srgbClr val="FFFFFF">
                <a:alpha val="100000"/>
              </a:srgbClr>
            </a:solidFill>
          </p:spPr>
          <p:txBody>
            <a:bodyPr/>
            <a:lstStyle/>
            <a:p/>
          </p:txBody>
        </p:sp>
        <p:sp>
          <p:nvSpPr>
            <p:cNvPr id="65" name="pl64"/>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rc71"/>
            <p:cNvSpPr/>
            <p:nvPr/>
          </p:nvSpPr>
          <p:spPr>
            <a:xfrm>
              <a:off x="882305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882305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882305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8823052" y="4358791"/>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08860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08860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08860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08860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9354150"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9354150" y="472941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9354150"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9354150" y="417347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9619698"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9619698"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9619698"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9619698" y="4358791"/>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9885247"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9885247"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9885247"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9885247"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0150796" y="3432225"/>
              <a:ext cx="238993" cy="1853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0150796" y="343222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0150796" y="343222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0150796" y="287628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0416345" y="4544105"/>
              <a:ext cx="238993" cy="741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0416345" y="45441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0416345"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0416345" y="398816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06818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947442"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947442"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947442"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947442" y="3802852"/>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121299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121299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121299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121299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pg111"/>
            <p:cNvSpPr/>
            <p:nvPr/>
          </p:nvSpPr>
          <p:spPr>
            <a:xfrm>
              <a:off x="835064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3" name="pg11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15" name="pg11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17" name="rc11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11491817" y="2153563"/>
              <a:ext cx="3239694" cy="3131794"/>
            </a:xfrm>
            <a:prstGeom prst="rect">
              <a:avLst/>
            </a:prstGeom>
            <a:solidFill>
              <a:srgbClr val="FFFFFF">
                <a:alpha val="100000"/>
              </a:srgbClr>
            </a:solidFill>
          </p:spPr>
          <p:txBody>
            <a:bodyPr/>
            <a:lstStyle/>
            <a:p/>
          </p:txBody>
        </p:sp>
        <p:sp>
          <p:nvSpPr>
            <p:cNvPr id="119" name="pl118"/>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0" name="pl119"/>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1" name="pl120"/>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2" name="pl12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3" name="pl122"/>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4" name="pl123"/>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5" name="pl124"/>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6" name="rc125"/>
            <p:cNvSpPr/>
            <p:nvPr/>
          </p:nvSpPr>
          <p:spPr>
            <a:xfrm>
              <a:off x="11531649"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1531649"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1531649"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1531649"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1797198"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1797198"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1797198"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1797198" y="491473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2062747"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2062747"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2062747"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2062747" y="3988165"/>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232829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259384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28593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339049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3656040"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392158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4187137"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445268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pg173"/>
            <p:cNvSpPr/>
            <p:nvPr/>
          </p:nvSpPr>
          <p:spPr>
            <a:xfrm>
              <a:off x="1159033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5" name="pg174"/>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7" name="pg176"/>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9" name="rc17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4731512" y="2153563"/>
              <a:ext cx="3239694" cy="3131794"/>
            </a:xfrm>
            <a:prstGeom prst="rect">
              <a:avLst/>
            </a:prstGeom>
            <a:solidFill>
              <a:srgbClr val="FFFFFF">
                <a:alpha val="100000"/>
              </a:srgbClr>
            </a:solidFill>
          </p:spPr>
          <p:txBody>
            <a:bodyPr/>
            <a:lstStyle/>
            <a:p/>
          </p:txBody>
        </p:sp>
        <p:sp>
          <p:nvSpPr>
            <p:cNvPr id="181" name="pl180"/>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3" name="pl182"/>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pl184"/>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pl185"/>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7" name="pl186"/>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8" name="rc187"/>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530244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583353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rc195"/>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7" name="rc196"/>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8" name="rc197"/>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9" name="rc198"/>
            <p:cNvSpPr/>
            <p:nvPr/>
          </p:nvSpPr>
          <p:spPr>
            <a:xfrm>
              <a:off x="16364637"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0" name="pg199"/>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1" name="tx200"/>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2" name="pg201"/>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3" name="rc202"/>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04" name="tx203"/>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05" name="tx204"/>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06" name="tx205"/>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07" name="tx206"/>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08" name="tx207"/>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09" name="pl208"/>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pl232"/>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tx32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30" name="tx329"/>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331" name="tx330"/>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32" name="tx331"/>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333" name="pl33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333"/>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pl334"/>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6" name="pl335"/>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38" name="rc337"/>
            <p:cNvSpPr/>
            <p:nvPr/>
          </p:nvSpPr>
          <p:spPr>
            <a:xfrm>
              <a:off x="18110385" y="2153563"/>
              <a:ext cx="1240079" cy="413498"/>
            </a:xfrm>
            <a:prstGeom prst="rect">
              <a:avLst/>
            </a:prstGeom>
            <a:solidFill>
              <a:srgbClr val="FFFFFF">
                <a:alpha val="100000"/>
              </a:srgbClr>
            </a:solidFill>
          </p:spPr>
          <p:txBody>
            <a:bodyPr/>
            <a:lstStyle/>
            <a:p/>
          </p:txBody>
        </p:sp>
        <p:sp>
          <p:nvSpPr>
            <p:cNvPr id="339" name="rc338"/>
            <p:cNvSpPr/>
            <p:nvPr/>
          </p:nvSpPr>
          <p:spPr>
            <a:xfrm>
              <a:off x="18179974" y="2223153"/>
              <a:ext cx="274319" cy="274319"/>
            </a:xfrm>
            <a:prstGeom prst="rect">
              <a:avLst/>
            </a:prstGeom>
            <a:solidFill>
              <a:srgbClr val="FFFFFF">
                <a:alpha val="100000"/>
              </a:srgbClr>
            </a:solidFill>
          </p:spPr>
          <p:txBody>
            <a:bodyPr/>
            <a:lstStyle/>
            <a:p/>
          </p:txBody>
        </p:sp>
        <p:sp>
          <p:nvSpPr>
            <p:cNvPr id="340" name="pg3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41" name="tx3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42" name="rc341"/>
            <p:cNvSpPr/>
            <p:nvPr/>
          </p:nvSpPr>
          <p:spPr>
            <a:xfrm>
              <a:off x="18110385" y="2706240"/>
              <a:ext cx="1753945" cy="1236458"/>
            </a:xfrm>
            <a:prstGeom prst="rect">
              <a:avLst/>
            </a:prstGeom>
            <a:solidFill>
              <a:srgbClr val="FFFFFF">
                <a:alpha val="100000"/>
              </a:srgbClr>
            </a:solidFill>
          </p:spPr>
          <p:txBody>
            <a:bodyPr/>
            <a:lstStyle/>
            <a:p/>
          </p:txBody>
        </p:sp>
        <p:sp>
          <p:nvSpPr>
            <p:cNvPr id="343" name="rc342"/>
            <p:cNvSpPr/>
            <p:nvPr/>
          </p:nvSpPr>
          <p:spPr>
            <a:xfrm>
              <a:off x="18179974" y="2775829"/>
              <a:ext cx="274319" cy="274319"/>
            </a:xfrm>
            <a:prstGeom prst="rect">
              <a:avLst/>
            </a:prstGeom>
            <a:solidFill>
              <a:srgbClr val="FFFFFF">
                <a:alpha val="100000"/>
              </a:srgbClr>
            </a:solidFill>
          </p:spPr>
          <p:txBody>
            <a:bodyPr/>
            <a:lstStyle/>
            <a:p/>
          </p:txBody>
        </p:sp>
        <p:sp>
          <p:nvSpPr>
            <p:cNvPr id="344" name="rc3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5" name="rc344"/>
            <p:cNvSpPr/>
            <p:nvPr/>
          </p:nvSpPr>
          <p:spPr>
            <a:xfrm>
              <a:off x="18179974" y="3050149"/>
              <a:ext cx="274319" cy="274319"/>
            </a:xfrm>
            <a:prstGeom prst="rect">
              <a:avLst/>
            </a:prstGeom>
            <a:solidFill>
              <a:srgbClr val="FFFFFF">
                <a:alpha val="100000"/>
              </a:srgbClr>
            </a:solidFill>
          </p:spPr>
          <p:txBody>
            <a:bodyPr/>
            <a:lstStyle/>
            <a:p/>
          </p:txBody>
        </p:sp>
        <p:sp>
          <p:nvSpPr>
            <p:cNvPr id="346" name="rc3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7" name="rc346"/>
            <p:cNvSpPr/>
            <p:nvPr/>
          </p:nvSpPr>
          <p:spPr>
            <a:xfrm>
              <a:off x="18179974" y="3324469"/>
              <a:ext cx="274319" cy="274320"/>
            </a:xfrm>
            <a:prstGeom prst="rect">
              <a:avLst/>
            </a:prstGeom>
            <a:solidFill>
              <a:srgbClr val="FFFFFF">
                <a:alpha val="100000"/>
              </a:srgbClr>
            </a:solidFill>
          </p:spPr>
          <p:txBody>
            <a:bodyPr/>
            <a:lstStyle/>
            <a:p/>
          </p:txBody>
        </p:sp>
        <p:sp>
          <p:nvSpPr>
            <p:cNvPr id="348" name="rc3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9" name="rc348"/>
            <p:cNvSpPr/>
            <p:nvPr/>
          </p:nvSpPr>
          <p:spPr>
            <a:xfrm>
              <a:off x="18179974" y="3598789"/>
              <a:ext cx="274319" cy="274320"/>
            </a:xfrm>
            <a:prstGeom prst="rect">
              <a:avLst/>
            </a:prstGeom>
            <a:solidFill>
              <a:srgbClr val="FFFFFF">
                <a:alpha val="100000"/>
              </a:srgbClr>
            </a:solidFill>
          </p:spPr>
          <p:txBody>
            <a:bodyPr/>
            <a:lstStyle/>
            <a:p/>
          </p:txBody>
        </p:sp>
        <p:sp>
          <p:nvSpPr>
            <p:cNvPr id="350" name="rc3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1" name="tx3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52" name="tx3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53" name="tx3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54" name="tx3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5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56" name=""/>
          <p:cNvGrpSpPr/>
          <p:nvPr/>
        </p:nvGrpSpPr>
        <p:grpSpPr>
          <a:xfrm>
            <a:off x="12527280" y="6217920"/>
            <a:ext cx="5486400" cy="4297680"/>
            <a:chOff x="12527280" y="6217920"/>
            <a:chExt cx="5486400" cy="4297680"/>
          </a:xfrm>
        </p:grpSpPr>
        <p:sp>
          <p:nvSpPr>
            <p:cNvPr id="35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5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5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6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1" name="pl17"/>
            <p:cNvSpPr/>
            <p:nvPr/>
          </p:nvSpPr>
          <p:spPr>
            <a:xfrm>
              <a:off x="13357300" y="6868530"/>
              <a:ext cx="4446378" cy="1997384"/>
            </a:xfrm>
            <a:custGeom>
              <a:avLst/>
              <a:pathLst>
                <a:path w="4446378" h="1997384">
                  <a:moveTo>
                    <a:pt x="0" y="25607"/>
                  </a:moveTo>
                  <a:lnTo>
                    <a:pt x="234019" y="25607"/>
                  </a:lnTo>
                  <a:lnTo>
                    <a:pt x="468039" y="51214"/>
                  </a:lnTo>
                  <a:lnTo>
                    <a:pt x="702059" y="128037"/>
                  </a:lnTo>
                  <a:lnTo>
                    <a:pt x="936079" y="25607"/>
                  </a:lnTo>
                  <a:lnTo>
                    <a:pt x="1170099" y="0"/>
                  </a:lnTo>
                  <a:lnTo>
                    <a:pt x="1404119" y="25607"/>
                  </a:lnTo>
                  <a:lnTo>
                    <a:pt x="1638139" y="76822"/>
                  </a:lnTo>
                  <a:lnTo>
                    <a:pt x="1872159" y="384112"/>
                  </a:lnTo>
                  <a:lnTo>
                    <a:pt x="2106179" y="691402"/>
                  </a:lnTo>
                  <a:lnTo>
                    <a:pt x="2340199" y="1126729"/>
                  </a:lnTo>
                  <a:lnTo>
                    <a:pt x="2574219" y="845047"/>
                  </a:lnTo>
                  <a:lnTo>
                    <a:pt x="2808239" y="1254767"/>
                  </a:lnTo>
                  <a:lnTo>
                    <a:pt x="3042259" y="1382804"/>
                  </a:lnTo>
                  <a:lnTo>
                    <a:pt x="3276279" y="1715702"/>
                  </a:lnTo>
                  <a:lnTo>
                    <a:pt x="3510299" y="1869346"/>
                  </a:lnTo>
                  <a:lnTo>
                    <a:pt x="3744319" y="1485234"/>
                  </a:lnTo>
                  <a:lnTo>
                    <a:pt x="3978338" y="1715702"/>
                  </a:lnTo>
                  <a:lnTo>
                    <a:pt x="4212358" y="1741309"/>
                  </a:lnTo>
                  <a:lnTo>
                    <a:pt x="4446378" y="1997384"/>
                  </a:lnTo>
                </a:path>
              </a:pathLst>
            </a:custGeom>
            <a:ln w="32521" cap="flat">
              <a:solidFill>
                <a:srgbClr val="5EB0E8">
                  <a:alpha val="100000"/>
                </a:srgbClr>
              </a:solidFill>
              <a:prstDash val="solid"/>
              <a:round/>
            </a:ln>
          </p:spPr>
          <p:txBody>
            <a:bodyPr/>
            <a:lstStyle/>
            <a:p/>
          </p:txBody>
        </p:sp>
        <p:sp>
          <p:nvSpPr>
            <p:cNvPr id="372" name="pl18"/>
            <p:cNvSpPr/>
            <p:nvPr/>
          </p:nvSpPr>
          <p:spPr>
            <a:xfrm>
              <a:off x="13591320" y="6714885"/>
              <a:ext cx="4212358" cy="793832"/>
            </a:xfrm>
            <a:custGeom>
              <a:avLst/>
              <a:pathLst>
                <a:path w="4212358" h="793832">
                  <a:moveTo>
                    <a:pt x="0" y="51214"/>
                  </a:moveTo>
                  <a:lnTo>
                    <a:pt x="234019" y="25607"/>
                  </a:lnTo>
                  <a:lnTo>
                    <a:pt x="468039" y="25607"/>
                  </a:lnTo>
                  <a:lnTo>
                    <a:pt x="702059" y="0"/>
                  </a:lnTo>
                  <a:lnTo>
                    <a:pt x="936079" y="0"/>
                  </a:lnTo>
                  <a:lnTo>
                    <a:pt x="1170099" y="0"/>
                  </a:lnTo>
                  <a:lnTo>
                    <a:pt x="1404119" y="0"/>
                  </a:lnTo>
                  <a:lnTo>
                    <a:pt x="1638139" y="51214"/>
                  </a:lnTo>
                  <a:lnTo>
                    <a:pt x="1872159" y="76822"/>
                  </a:lnTo>
                  <a:lnTo>
                    <a:pt x="2106179" y="281682"/>
                  </a:lnTo>
                  <a:lnTo>
                    <a:pt x="2340199" y="358504"/>
                  </a:lnTo>
                  <a:lnTo>
                    <a:pt x="2574219" y="281682"/>
                  </a:lnTo>
                  <a:lnTo>
                    <a:pt x="2808239" y="460934"/>
                  </a:lnTo>
                  <a:lnTo>
                    <a:pt x="3042259" y="537757"/>
                  </a:lnTo>
                  <a:lnTo>
                    <a:pt x="3276279" y="460934"/>
                  </a:lnTo>
                  <a:lnTo>
                    <a:pt x="3510299" y="691402"/>
                  </a:lnTo>
                  <a:lnTo>
                    <a:pt x="3744319" y="717009"/>
                  </a:lnTo>
                  <a:lnTo>
                    <a:pt x="3978338" y="742617"/>
                  </a:lnTo>
                  <a:lnTo>
                    <a:pt x="4212358" y="793832"/>
                  </a:lnTo>
                </a:path>
              </a:pathLst>
            </a:custGeom>
            <a:ln w="32521" cap="flat">
              <a:solidFill>
                <a:srgbClr val="00A173">
                  <a:alpha val="100000"/>
                </a:srgbClr>
              </a:solidFill>
              <a:prstDash val="solid"/>
              <a:round/>
            </a:ln>
          </p:spPr>
          <p:txBody>
            <a:bodyPr/>
            <a:lstStyle/>
            <a:p/>
          </p:txBody>
        </p:sp>
        <p:sp>
          <p:nvSpPr>
            <p:cNvPr id="37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7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7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7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7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7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1"/>
            <p:cNvSpPr/>
            <p:nvPr/>
          </p:nvSpPr>
          <p:spPr>
            <a:xfrm>
              <a:off x="1335730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2"/>
            <p:cNvSpPr/>
            <p:nvPr/>
          </p:nvSpPr>
          <p:spPr>
            <a:xfrm>
              <a:off x="135913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3"/>
            <p:cNvSpPr/>
            <p:nvPr/>
          </p:nvSpPr>
          <p:spPr>
            <a:xfrm>
              <a:off x="1382534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4"/>
            <p:cNvSpPr/>
            <p:nvPr/>
          </p:nvSpPr>
          <p:spPr>
            <a:xfrm>
              <a:off x="140593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5"/>
            <p:cNvSpPr/>
            <p:nvPr/>
          </p:nvSpPr>
          <p:spPr>
            <a:xfrm>
              <a:off x="142933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6"/>
            <p:cNvSpPr/>
            <p:nvPr/>
          </p:nvSpPr>
          <p:spPr>
            <a:xfrm>
              <a:off x="145273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7"/>
            <p:cNvSpPr/>
            <p:nvPr/>
          </p:nvSpPr>
          <p:spPr>
            <a:xfrm>
              <a:off x="147614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8"/>
            <p:cNvSpPr/>
            <p:nvPr/>
          </p:nvSpPr>
          <p:spPr>
            <a:xfrm>
              <a:off x="149954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
            <p:cNvSpPr/>
            <p:nvPr/>
          </p:nvSpPr>
          <p:spPr>
            <a:xfrm>
              <a:off x="152294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40"/>
            <p:cNvSpPr/>
            <p:nvPr/>
          </p:nvSpPr>
          <p:spPr>
            <a:xfrm>
              <a:off x="154634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41"/>
            <p:cNvSpPr/>
            <p:nvPr/>
          </p:nvSpPr>
          <p:spPr>
            <a:xfrm>
              <a:off x="156974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42"/>
            <p:cNvSpPr/>
            <p:nvPr/>
          </p:nvSpPr>
          <p:spPr>
            <a:xfrm>
              <a:off x="159315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43"/>
            <p:cNvSpPr/>
            <p:nvPr/>
          </p:nvSpPr>
          <p:spPr>
            <a:xfrm>
              <a:off x="161655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44"/>
            <p:cNvSpPr/>
            <p:nvPr/>
          </p:nvSpPr>
          <p:spPr>
            <a:xfrm>
              <a:off x="163995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45"/>
            <p:cNvSpPr/>
            <p:nvPr/>
          </p:nvSpPr>
          <p:spPr>
            <a:xfrm>
              <a:off x="166335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46"/>
            <p:cNvSpPr/>
            <p:nvPr/>
          </p:nvSpPr>
          <p:spPr>
            <a:xfrm>
              <a:off x="168675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7"/>
            <p:cNvSpPr/>
            <p:nvPr/>
          </p:nvSpPr>
          <p:spPr>
            <a:xfrm>
              <a:off x="171016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8"/>
            <p:cNvSpPr/>
            <p:nvPr/>
          </p:nvSpPr>
          <p:spPr>
            <a:xfrm>
              <a:off x="173356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9"/>
            <p:cNvSpPr/>
            <p:nvPr/>
          </p:nvSpPr>
          <p:spPr>
            <a:xfrm>
              <a:off x="175696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50"/>
            <p:cNvSpPr/>
            <p:nvPr/>
          </p:nvSpPr>
          <p:spPr>
            <a:xfrm>
              <a:off x="1780367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51"/>
            <p:cNvSpPr/>
            <p:nvPr/>
          </p:nvSpPr>
          <p:spPr>
            <a:xfrm rot="-5400000">
              <a:off x="131866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6" name="tx52"/>
            <p:cNvSpPr/>
            <p:nvPr/>
          </p:nvSpPr>
          <p:spPr>
            <a:xfrm rot="-5400000">
              <a:off x="134206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7" name="tx53"/>
            <p:cNvSpPr/>
            <p:nvPr/>
          </p:nvSpPr>
          <p:spPr>
            <a:xfrm rot="-5400000">
              <a:off x="1365467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8" name="tx54"/>
            <p:cNvSpPr/>
            <p:nvPr/>
          </p:nvSpPr>
          <p:spPr>
            <a:xfrm rot="-5400000">
              <a:off x="1388869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9" name="tx55"/>
            <p:cNvSpPr/>
            <p:nvPr/>
          </p:nvSpPr>
          <p:spPr>
            <a:xfrm rot="-5400000">
              <a:off x="1412271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10" name="tx56"/>
            <p:cNvSpPr/>
            <p:nvPr/>
          </p:nvSpPr>
          <p:spPr>
            <a:xfrm rot="-5400000">
              <a:off x="143567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11" name="tx57"/>
            <p:cNvSpPr/>
            <p:nvPr/>
          </p:nvSpPr>
          <p:spPr>
            <a:xfrm rot="-5400000">
              <a:off x="14590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12" name="tx58"/>
            <p:cNvSpPr/>
            <p:nvPr/>
          </p:nvSpPr>
          <p:spPr>
            <a:xfrm rot="-5400000">
              <a:off x="1482473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13" name="tx59"/>
            <p:cNvSpPr/>
            <p:nvPr/>
          </p:nvSpPr>
          <p:spPr>
            <a:xfrm rot="-5400000">
              <a:off x="1505879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14" name="tx60"/>
            <p:cNvSpPr/>
            <p:nvPr/>
          </p:nvSpPr>
          <p:spPr>
            <a:xfrm rot="-5400000">
              <a:off x="152928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5" name="tx61"/>
            <p:cNvSpPr/>
            <p:nvPr/>
          </p:nvSpPr>
          <p:spPr>
            <a:xfrm rot="-5400000">
              <a:off x="1552683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6" name="tx62"/>
            <p:cNvSpPr/>
            <p:nvPr/>
          </p:nvSpPr>
          <p:spPr>
            <a:xfrm rot="-5400000">
              <a:off x="1576085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7" name="tx63"/>
            <p:cNvSpPr/>
            <p:nvPr/>
          </p:nvSpPr>
          <p:spPr>
            <a:xfrm rot="-5400000">
              <a:off x="1599487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8" name="tx64"/>
            <p:cNvSpPr/>
            <p:nvPr/>
          </p:nvSpPr>
          <p:spPr>
            <a:xfrm rot="-5400000">
              <a:off x="162288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9" name="tx65"/>
            <p:cNvSpPr/>
            <p:nvPr/>
          </p:nvSpPr>
          <p:spPr>
            <a:xfrm rot="-5400000">
              <a:off x="164629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20" name="tx66"/>
            <p:cNvSpPr/>
            <p:nvPr/>
          </p:nvSpPr>
          <p:spPr>
            <a:xfrm rot="-5400000">
              <a:off x="1669693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21" name="tx67"/>
            <p:cNvSpPr/>
            <p:nvPr/>
          </p:nvSpPr>
          <p:spPr>
            <a:xfrm rot="-5400000">
              <a:off x="1693095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22" name="tx68"/>
            <p:cNvSpPr/>
            <p:nvPr/>
          </p:nvSpPr>
          <p:spPr>
            <a:xfrm rot="-5400000">
              <a:off x="1716493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23" name="tx69"/>
            <p:cNvSpPr/>
            <p:nvPr/>
          </p:nvSpPr>
          <p:spPr>
            <a:xfrm rot="-5400000">
              <a:off x="173989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24" name="tx70"/>
            <p:cNvSpPr/>
            <p:nvPr/>
          </p:nvSpPr>
          <p:spPr>
            <a:xfrm rot="-5400000">
              <a:off x="176330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5" name="tx71"/>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6" name="rc72"/>
            <p:cNvSpPr/>
            <p:nvPr/>
          </p:nvSpPr>
          <p:spPr>
            <a:xfrm>
              <a:off x="14005791" y="9941072"/>
              <a:ext cx="3149396" cy="504938"/>
            </a:xfrm>
            <a:prstGeom prst="rect">
              <a:avLst/>
            </a:prstGeom>
            <a:solidFill>
              <a:srgbClr val="FFFFFF">
                <a:alpha val="100000"/>
              </a:srgbClr>
            </a:solidFill>
          </p:spPr>
          <p:txBody>
            <a:bodyPr/>
            <a:lstStyle/>
            <a:p/>
          </p:txBody>
        </p:sp>
        <p:sp>
          <p:nvSpPr>
            <p:cNvPr id="427" name="pl73"/>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8" name="pl74"/>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9" name="tx75"/>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30" name="tx76"/>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31" name="tx77"/>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3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3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3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3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Morocco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58909"/>
              <a:ext cx="234305" cy="26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170925"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234664"/>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431264"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50092"/>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61113"/>
              <a:ext cx="234305" cy="24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67725"/>
              <a:ext cx="234305" cy="17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12282"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39072"/>
              <a:ext cx="234305" cy="44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47262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732960"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54500"/>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993299"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993299"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993299"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76541"/>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850003"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974886"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59" name="pg58"/>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1" name="rc6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266656" y="2153563"/>
              <a:ext cx="3176137" cy="3131794"/>
            </a:xfrm>
            <a:prstGeom prst="rect">
              <a:avLst/>
            </a:prstGeom>
            <a:solidFill>
              <a:srgbClr val="FFFFFF">
                <a:alpha val="100000"/>
              </a:srgbClr>
            </a:solidFill>
          </p:spPr>
          <p:txBody>
            <a:bodyPr/>
            <a:lstStyle/>
            <a:p/>
          </p:txBody>
        </p:sp>
        <p:sp>
          <p:nvSpPr>
            <p:cNvPr id="63" name="pl62"/>
            <p:cNvSpPr/>
            <p:nvPr/>
          </p:nvSpPr>
          <p:spPr>
            <a:xfrm>
              <a:off x="5266656"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4" name="pl63"/>
            <p:cNvSpPr/>
            <p:nvPr/>
          </p:nvSpPr>
          <p:spPr>
            <a:xfrm>
              <a:off x="5266656"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5" name="pl64"/>
            <p:cNvSpPr/>
            <p:nvPr/>
          </p:nvSpPr>
          <p:spPr>
            <a:xfrm>
              <a:off x="5266656"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7" name="pl66"/>
            <p:cNvSpPr/>
            <p:nvPr/>
          </p:nvSpPr>
          <p:spPr>
            <a:xfrm>
              <a:off x="5266656"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8" name="pl67"/>
            <p:cNvSpPr/>
            <p:nvPr/>
          </p:nvSpPr>
          <p:spPr>
            <a:xfrm>
              <a:off x="5266656"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rc68"/>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305706"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252296"/>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252296"/>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4348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086724"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086724"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63317"/>
              <a:ext cx="234305" cy="198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17031"/>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34706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34706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67725"/>
              <a:ext cx="234305" cy="132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111234"/>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607402"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607402"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272133"/>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155316"/>
              <a:ext cx="234305" cy="116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278745"/>
              <a:ext cx="234305" cy="66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219235"/>
              <a:ext cx="234305" cy="59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212623"/>
              <a:ext cx="234305" cy="61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648759" y="5212623"/>
              <a:ext cx="234305" cy="72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648759" y="52126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01602"/>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091398"/>
              <a:ext cx="234305" cy="110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909098" y="5247888"/>
              <a:ext cx="234305" cy="37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909098" y="5247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21439"/>
              <a:ext cx="234305" cy="264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027479"/>
              <a:ext cx="234305" cy="193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239072"/>
              <a:ext cx="234305" cy="46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239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169437" y="5230255"/>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169437" y="5073765"/>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600200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12688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19" name="pg118"/>
            <p:cNvSpPr/>
            <p:nvPr/>
          </p:nvSpPr>
          <p:spPr>
            <a:xfrm>
              <a:off x="634893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45300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442793" y="2153563"/>
              <a:ext cx="3176137" cy="3131794"/>
            </a:xfrm>
            <a:prstGeom prst="rect">
              <a:avLst/>
            </a:prstGeom>
            <a:solidFill>
              <a:srgbClr val="FFFFFF">
                <a:alpha val="100000"/>
              </a:srgbClr>
            </a:solidFill>
          </p:spPr>
          <p:txBody>
            <a:bodyPr/>
            <a:lstStyle/>
            <a:p/>
          </p:txBody>
        </p:sp>
        <p:sp>
          <p:nvSpPr>
            <p:cNvPr id="123" name="pl122"/>
            <p:cNvSpPr/>
            <p:nvPr/>
          </p:nvSpPr>
          <p:spPr>
            <a:xfrm>
              <a:off x="8442793"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5" name="pl124"/>
            <p:cNvSpPr/>
            <p:nvPr/>
          </p:nvSpPr>
          <p:spPr>
            <a:xfrm>
              <a:off x="8442793"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6" name="pl125"/>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pl127"/>
            <p:cNvSpPr/>
            <p:nvPr/>
          </p:nvSpPr>
          <p:spPr>
            <a:xfrm>
              <a:off x="8442793"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9" name="rc128"/>
            <p:cNvSpPr/>
            <p:nvPr/>
          </p:nvSpPr>
          <p:spPr>
            <a:xfrm>
              <a:off x="8481844"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481844" y="5047316"/>
              <a:ext cx="234305" cy="130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742183" y="4727722"/>
              <a:ext cx="234305" cy="55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5100214"/>
              <a:ext cx="234305" cy="1851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10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10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002523" y="3211307"/>
              <a:ext cx="234305" cy="188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262862" y="2876285"/>
              <a:ext cx="234305" cy="2342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25847"/>
              <a:ext cx="234305" cy="59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25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225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523201" y="4062087"/>
              <a:ext cx="234305" cy="116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54500"/>
              <a:ext cx="234305" cy="30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545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545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783540" y="4628538"/>
              <a:ext cx="234305" cy="6259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01602"/>
              <a:ext cx="234305" cy="83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016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016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043879" y="4718906"/>
              <a:ext cx="234305" cy="482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58909"/>
              <a:ext cx="234305" cy="26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58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89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04218" y="4621926"/>
              <a:ext cx="234305" cy="6369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564558" y="5003234"/>
              <a:ext cx="234305" cy="216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181765"/>
              <a:ext cx="234305" cy="10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181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181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24897" y="5133275"/>
              <a:ext cx="234305" cy="48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117847"/>
              <a:ext cx="234305" cy="167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117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117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85236" y="5064949"/>
              <a:ext cx="234305" cy="52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45575" y="5278745"/>
              <a:ext cx="234305" cy="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17814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303024"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409 case(s)</a:t>
              </a:r>
            </a:p>
          </p:txBody>
        </p:sp>
        <p:sp>
          <p:nvSpPr>
            <p:cNvPr id="179" name="pg178"/>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618931" y="2153563"/>
              <a:ext cx="3176137" cy="3131794"/>
            </a:xfrm>
            <a:prstGeom prst="rect">
              <a:avLst/>
            </a:prstGeom>
            <a:solidFill>
              <a:srgbClr val="FFFFFF">
                <a:alpha val="100000"/>
              </a:srgbClr>
            </a:solidFill>
          </p:spPr>
          <p:txBody>
            <a:bodyPr/>
            <a:lstStyle/>
            <a:p/>
          </p:txBody>
        </p:sp>
        <p:sp>
          <p:nvSpPr>
            <p:cNvPr id="183" name="pl182"/>
            <p:cNvSpPr/>
            <p:nvPr/>
          </p:nvSpPr>
          <p:spPr>
            <a:xfrm>
              <a:off x="11618931"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rc188"/>
            <p:cNvSpPr/>
            <p:nvPr/>
          </p:nvSpPr>
          <p:spPr>
            <a:xfrm>
              <a:off x="11657982" y="5047316"/>
              <a:ext cx="234305" cy="238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657982" y="5047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4796049"/>
              <a:ext cx="234305" cy="2512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4553599"/>
              <a:ext cx="234305" cy="242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18321" y="5003234"/>
              <a:ext cx="234305" cy="282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50032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50032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4749763"/>
              <a:ext cx="234305" cy="25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78660" y="5084785"/>
              <a:ext cx="234305" cy="200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5084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50847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4952540"/>
              <a:ext cx="234305" cy="132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39000" y="5128867"/>
              <a:ext cx="234305" cy="156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1288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128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5036295"/>
              <a:ext cx="234305" cy="92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99339" y="5161929"/>
              <a:ext cx="234305" cy="12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516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5161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5089194"/>
              <a:ext cx="234305" cy="72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59678"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514650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20017" y="5186174"/>
              <a:ext cx="234305" cy="991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1861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1861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5164133"/>
              <a:ext cx="234305" cy="22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80356"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4069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269929"/>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01035"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61374" y="5269929"/>
              <a:ext cx="234305" cy="15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6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6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34664"/>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65521"/>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5428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7916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678 case(s)</a:t>
              </a:r>
            </a:p>
          </p:txBody>
        </p:sp>
        <p:sp>
          <p:nvSpPr>
            <p:cNvPr id="239" name="pg238"/>
            <p:cNvSpPr/>
            <p:nvPr/>
          </p:nvSpPr>
          <p:spPr>
            <a:xfrm>
              <a:off x="1270121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80528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1" name="rc24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95069" y="2153563"/>
              <a:ext cx="3176137" cy="3131794"/>
            </a:xfrm>
            <a:prstGeom prst="rect">
              <a:avLst/>
            </a:prstGeom>
            <a:solidFill>
              <a:srgbClr val="FFFFFF">
                <a:alpha val="100000"/>
              </a:srgbClr>
            </a:solidFill>
          </p:spPr>
          <p:txBody>
            <a:bodyPr/>
            <a:lstStyle/>
            <a:p/>
          </p:txBody>
        </p:sp>
        <p:sp>
          <p:nvSpPr>
            <p:cNvPr id="243" name="pl242"/>
            <p:cNvSpPr/>
            <p:nvPr/>
          </p:nvSpPr>
          <p:spPr>
            <a:xfrm>
              <a:off x="14795069"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4" name="pl243"/>
            <p:cNvSpPr/>
            <p:nvPr/>
          </p:nvSpPr>
          <p:spPr>
            <a:xfrm>
              <a:off x="14795069"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7" name="pl246"/>
            <p:cNvSpPr/>
            <p:nvPr/>
          </p:nvSpPr>
          <p:spPr>
            <a:xfrm>
              <a:off x="14795069"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rc248"/>
            <p:cNvSpPr/>
            <p:nvPr/>
          </p:nvSpPr>
          <p:spPr>
            <a:xfrm>
              <a:off x="14834120" y="5274337"/>
              <a:ext cx="234305" cy="11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834120" y="52743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34120" y="52743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254500"/>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5272133"/>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54798"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54798"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2831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225847"/>
              <a:ext cx="234305" cy="57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250092"/>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3581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3581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80950"/>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76541"/>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252296"/>
              <a:ext cx="234305" cy="24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56494" y="5276541"/>
              <a:ext cx="234305" cy="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pg280"/>
            <p:cNvSpPr/>
            <p:nvPr/>
          </p:nvSpPr>
          <p:spPr>
            <a:xfrm>
              <a:off x="15554555"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2" name="tx281"/>
            <p:cNvSpPr/>
            <p:nvPr/>
          </p:nvSpPr>
          <p:spPr>
            <a:xfrm>
              <a:off x="156794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283" name="pg282"/>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4" name="rc283"/>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5" name="tx284"/>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94238" y="409803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12" name="tx411"/>
            <p:cNvSpPr/>
            <p:nvPr/>
          </p:nvSpPr>
          <p:spPr>
            <a:xfrm>
              <a:off x="1230614" y="29664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3" name="pl41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2055723" y="41833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2055723" y="30812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2497473"/>
              <a:ext cx="274319" cy="274319"/>
            </a:xfrm>
            <a:prstGeom prst="rect">
              <a:avLst/>
            </a:prstGeom>
            <a:solidFill>
              <a:srgbClr val="FFFFFF">
                <a:alpha val="100000"/>
              </a:srgbClr>
            </a:solidFill>
          </p:spPr>
          <p:txBody>
            <a:bodyPr/>
            <a:lstStyle/>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2" name="rc421"/>
            <p:cNvSpPr/>
            <p:nvPr/>
          </p:nvSpPr>
          <p:spPr>
            <a:xfrm>
              <a:off x="18179974" y="2771793"/>
              <a:ext cx="274319" cy="274319"/>
            </a:xfrm>
            <a:prstGeom prst="rect">
              <a:avLst/>
            </a:prstGeom>
            <a:solidFill>
              <a:srgbClr val="FFFFFF">
                <a:alpha val="100000"/>
              </a:srgbClr>
            </a:solidFill>
          </p:spPr>
          <p:txBody>
            <a:bodyPr/>
            <a:lstStyle/>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46113"/>
              <a:ext cx="274319" cy="274319"/>
            </a:xfrm>
            <a:prstGeom prst="rect">
              <a:avLst/>
            </a:prstGeom>
            <a:solidFill>
              <a:srgbClr val="FFFFFF">
                <a:alpha val="100000"/>
              </a:srgbClr>
            </a:solidFill>
          </p:spPr>
          <p:txBody>
            <a:bodyPr/>
            <a:lstStyle/>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6" name="tx42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7111254" y="6510025"/>
              <a:ext cx="4234357" cy="2788960"/>
            </a:xfrm>
            <a:prstGeom prst="rect">
              <a:avLst/>
            </a:prstGeom>
            <a:solidFill>
              <a:srgbClr val="FFFFFF">
                <a:alpha val="100000"/>
              </a:srgbClr>
            </a:solidFill>
          </p:spPr>
          <p:txBody>
            <a:bodyPr/>
            <a:lstStyle/>
            <a:p/>
          </p:txBody>
        </p:sp>
        <p:sp>
          <p:nvSpPr>
            <p:cNvPr id="434" name="pl6"/>
            <p:cNvSpPr/>
            <p:nvPr/>
          </p:nvSpPr>
          <p:spPr>
            <a:xfrm>
              <a:off x="7111254" y="882007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5" name="pl7"/>
            <p:cNvSpPr/>
            <p:nvPr/>
          </p:nvSpPr>
          <p:spPr>
            <a:xfrm>
              <a:off x="7111254" y="8115790"/>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6" name="pl8"/>
            <p:cNvSpPr/>
            <p:nvPr/>
          </p:nvSpPr>
          <p:spPr>
            <a:xfrm>
              <a:off x="7111254" y="741150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7" name="pl9"/>
            <p:cNvSpPr/>
            <p:nvPr/>
          </p:nvSpPr>
          <p:spPr>
            <a:xfrm>
              <a:off x="7111254" y="6707224"/>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8"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9" name="pl11"/>
            <p:cNvSpPr/>
            <p:nvPr/>
          </p:nvSpPr>
          <p:spPr>
            <a:xfrm>
              <a:off x="7111254" y="8467931"/>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0" name="pl12"/>
            <p:cNvSpPr/>
            <p:nvPr/>
          </p:nvSpPr>
          <p:spPr>
            <a:xfrm>
              <a:off x="7111254" y="7763648"/>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1" name="pl13"/>
            <p:cNvSpPr/>
            <p:nvPr/>
          </p:nvSpPr>
          <p:spPr>
            <a:xfrm>
              <a:off x="7111254" y="705936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2" name="rc14"/>
            <p:cNvSpPr/>
            <p:nvPr/>
          </p:nvSpPr>
          <p:spPr>
            <a:xfrm>
              <a:off x="7258281" y="6636796"/>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15"/>
            <p:cNvSpPr/>
            <p:nvPr/>
          </p:nvSpPr>
          <p:spPr>
            <a:xfrm>
              <a:off x="7846386" y="8327075"/>
              <a:ext cx="411673"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16"/>
            <p:cNvSpPr/>
            <p:nvPr/>
          </p:nvSpPr>
          <p:spPr>
            <a:xfrm>
              <a:off x="10198807" y="8608788"/>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17"/>
            <p:cNvSpPr/>
            <p:nvPr/>
          </p:nvSpPr>
          <p:spPr>
            <a:xfrm>
              <a:off x="7258281" y="6918509"/>
              <a:ext cx="411673" cy="2253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18"/>
            <p:cNvSpPr/>
            <p:nvPr/>
          </p:nvSpPr>
          <p:spPr>
            <a:xfrm>
              <a:off x="8434491" y="8608788"/>
              <a:ext cx="411673"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19"/>
            <p:cNvSpPr/>
            <p:nvPr/>
          </p:nvSpPr>
          <p:spPr>
            <a:xfrm>
              <a:off x="10198807" y="8890501"/>
              <a:ext cx="411673"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0"/>
            <p:cNvSpPr/>
            <p:nvPr/>
          </p:nvSpPr>
          <p:spPr>
            <a:xfrm>
              <a:off x="10786912" y="8608788"/>
              <a:ext cx="411673"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1"/>
            <p:cNvSpPr/>
            <p:nvPr/>
          </p:nvSpPr>
          <p:spPr>
            <a:xfrm>
              <a:off x="7846386" y="7200222"/>
              <a:ext cx="411673" cy="11268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22"/>
            <p:cNvSpPr/>
            <p:nvPr/>
          </p:nvSpPr>
          <p:spPr>
            <a:xfrm>
              <a:off x="8434491" y="7481935"/>
              <a:ext cx="411673"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3"/>
            <p:cNvSpPr/>
            <p:nvPr/>
          </p:nvSpPr>
          <p:spPr>
            <a:xfrm>
              <a:off x="8434491" y="8327075"/>
              <a:ext cx="41167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pl24"/>
            <p:cNvSpPr/>
            <p:nvPr/>
          </p:nvSpPr>
          <p:spPr>
            <a:xfrm>
              <a:off x="7464118" y="6867288"/>
              <a:ext cx="1176210" cy="2007010"/>
            </a:xfrm>
            <a:custGeom>
              <a:avLst/>
              <a:pathLst>
                <a:path w="1176210" h="2007010">
                  <a:moveTo>
                    <a:pt x="0" y="0"/>
                  </a:moveTo>
                  <a:lnTo>
                    <a:pt x="588105" y="1865892"/>
                  </a:lnTo>
                  <a:lnTo>
                    <a:pt x="1176210" y="2007010"/>
                  </a:lnTo>
                </a:path>
              </a:pathLst>
            </a:custGeom>
            <a:ln w="40651" cap="flat">
              <a:solidFill>
                <a:srgbClr val="000000">
                  <a:alpha val="100000"/>
                </a:srgbClr>
              </a:solidFill>
              <a:prstDash val="solid"/>
              <a:round/>
            </a:ln>
          </p:spPr>
          <p:txBody>
            <a:bodyPr/>
            <a:lstStyle/>
            <a:p/>
          </p:txBody>
        </p:sp>
        <p:sp>
          <p:nvSpPr>
            <p:cNvPr id="453" name="pl25"/>
            <p:cNvSpPr/>
            <p:nvPr/>
          </p:nvSpPr>
          <p:spPr>
            <a:xfrm>
              <a:off x="10404643" y="9140855"/>
              <a:ext cx="588105" cy="15679"/>
            </a:xfrm>
            <a:custGeom>
              <a:avLst/>
              <a:pathLst>
                <a:path w="588105" h="15679">
                  <a:moveTo>
                    <a:pt x="0" y="0"/>
                  </a:moveTo>
                  <a:lnTo>
                    <a:pt x="588105" y="15679"/>
                  </a:lnTo>
                </a:path>
              </a:pathLst>
            </a:custGeom>
            <a:ln w="40651" cap="flat">
              <a:solidFill>
                <a:srgbClr val="000000">
                  <a:alpha val="100000"/>
                </a:srgbClr>
              </a:solidFill>
              <a:prstDash val="solid"/>
              <a:round/>
            </a:ln>
          </p:spPr>
          <p:txBody>
            <a:bodyPr/>
            <a:lstStyle/>
            <a:p/>
          </p:txBody>
        </p:sp>
        <p:sp>
          <p:nvSpPr>
            <p:cNvPr id="454" name="rc26"/>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55" name="tx27"/>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6" name="tx28"/>
            <p:cNvSpPr/>
            <p:nvPr/>
          </p:nvSpPr>
          <p:spPr>
            <a:xfrm>
              <a:off x="6801340" y="846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7" name="tx29"/>
            <p:cNvSpPr/>
            <p:nvPr/>
          </p:nvSpPr>
          <p:spPr>
            <a:xfrm>
              <a:off x="6801340" y="776134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8" name="tx30"/>
            <p:cNvSpPr/>
            <p:nvPr/>
          </p:nvSpPr>
          <p:spPr>
            <a:xfrm>
              <a:off x="6801340" y="705891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59" name="pl31"/>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2"/>
            <p:cNvSpPr/>
            <p:nvPr/>
          </p:nvSpPr>
          <p:spPr>
            <a:xfrm>
              <a:off x="7076460"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3"/>
            <p:cNvSpPr/>
            <p:nvPr/>
          </p:nvSpPr>
          <p:spPr>
            <a:xfrm>
              <a:off x="7076460"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4"/>
            <p:cNvSpPr/>
            <p:nvPr/>
          </p:nvSpPr>
          <p:spPr>
            <a:xfrm>
              <a:off x="7076460"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4" name="pl36"/>
            <p:cNvSpPr/>
            <p:nvPr/>
          </p:nvSpPr>
          <p:spPr>
            <a:xfrm>
              <a:off x="11345612" y="838822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37"/>
            <p:cNvSpPr/>
            <p:nvPr/>
          </p:nvSpPr>
          <p:spPr>
            <a:xfrm>
              <a:off x="11345612" y="76042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38"/>
            <p:cNvSpPr/>
            <p:nvPr/>
          </p:nvSpPr>
          <p:spPr>
            <a:xfrm>
              <a:off x="11345612" y="68202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40"/>
            <p:cNvSpPr/>
            <p:nvPr/>
          </p:nvSpPr>
          <p:spPr>
            <a:xfrm>
              <a:off x="11443669" y="838785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69" name="tx41"/>
            <p:cNvSpPr/>
            <p:nvPr/>
          </p:nvSpPr>
          <p:spPr>
            <a:xfrm>
              <a:off x="11443669" y="760193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0" name="tx42"/>
            <p:cNvSpPr/>
            <p:nvPr/>
          </p:nvSpPr>
          <p:spPr>
            <a:xfrm>
              <a:off x="11443669" y="68179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1" name="pl43"/>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4"/>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5"/>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6"/>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7"/>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8"/>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9"/>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0"/>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9" name="tx51"/>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0" name="tx52"/>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1" name="tx53"/>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2" name="tx54"/>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3" name="tx55"/>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4" name="tx56"/>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5" name="tx57"/>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6" name="tx58"/>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7"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8"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9" name="rc61"/>
            <p:cNvSpPr/>
            <p:nvPr/>
          </p:nvSpPr>
          <p:spPr>
            <a:xfrm>
              <a:off x="6585924" y="10217410"/>
              <a:ext cx="1051268" cy="182880"/>
            </a:xfrm>
            <a:prstGeom prst="rect">
              <a:avLst/>
            </a:prstGeom>
            <a:solidFill>
              <a:srgbClr val="FFFFFF">
                <a:alpha val="100000"/>
              </a:srgbClr>
            </a:solidFill>
          </p:spPr>
          <p:txBody>
            <a:bodyPr/>
            <a:lstStyle/>
            <a:p/>
          </p:txBody>
        </p:sp>
        <p:sp>
          <p:nvSpPr>
            <p:cNvPr id="490" name="rc62"/>
            <p:cNvSpPr/>
            <p:nvPr/>
          </p:nvSpPr>
          <p:spPr>
            <a:xfrm>
              <a:off x="6585924" y="10217410"/>
              <a:ext cx="182880" cy="182880"/>
            </a:xfrm>
            <a:prstGeom prst="rect">
              <a:avLst/>
            </a:prstGeom>
            <a:solidFill>
              <a:srgbClr val="FFFFFF">
                <a:alpha val="100000"/>
              </a:srgbClr>
            </a:solidFill>
          </p:spPr>
          <p:txBody>
            <a:bodyPr/>
            <a:lstStyle/>
            <a:p/>
          </p:txBody>
        </p:sp>
        <p:sp>
          <p:nvSpPr>
            <p:cNvPr id="491" name="pl63"/>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2" name="tx64"/>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3" name="rc65"/>
            <p:cNvSpPr/>
            <p:nvPr/>
          </p:nvSpPr>
          <p:spPr>
            <a:xfrm>
              <a:off x="7817192" y="10217410"/>
              <a:ext cx="4053749" cy="182880"/>
            </a:xfrm>
            <a:prstGeom prst="rect">
              <a:avLst/>
            </a:prstGeom>
            <a:solidFill>
              <a:srgbClr val="FFFFFF">
                <a:alpha val="100000"/>
              </a:srgbClr>
            </a:solidFill>
          </p:spPr>
          <p:txBody>
            <a:bodyPr/>
            <a:lstStyle/>
            <a:p/>
          </p:txBody>
        </p:sp>
        <p:sp>
          <p:nvSpPr>
            <p:cNvPr id="494" name="rc66"/>
            <p:cNvSpPr/>
            <p:nvPr/>
          </p:nvSpPr>
          <p:spPr>
            <a:xfrm>
              <a:off x="7817192" y="10217410"/>
              <a:ext cx="182879" cy="182880"/>
            </a:xfrm>
            <a:prstGeom prst="rect">
              <a:avLst/>
            </a:prstGeom>
            <a:solidFill>
              <a:srgbClr val="FFFFFF">
                <a:alpha val="100000"/>
              </a:srgbClr>
            </a:solidFill>
          </p:spPr>
          <p:txBody>
            <a:bodyPr/>
            <a:lstStyle/>
            <a:p/>
          </p:txBody>
        </p:sp>
        <p:sp>
          <p:nvSpPr>
            <p:cNvPr id="495" name="rc67"/>
            <p:cNvSpPr/>
            <p:nvPr/>
          </p:nvSpPr>
          <p:spPr>
            <a:xfrm>
              <a:off x="78261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68"/>
            <p:cNvSpPr/>
            <p:nvPr/>
          </p:nvSpPr>
          <p:spPr>
            <a:xfrm>
              <a:off x="8908433" y="10217410"/>
              <a:ext cx="182879" cy="182880"/>
            </a:xfrm>
            <a:prstGeom prst="rect">
              <a:avLst/>
            </a:prstGeom>
            <a:solidFill>
              <a:srgbClr val="FFFFFF">
                <a:alpha val="100000"/>
              </a:srgbClr>
            </a:solidFill>
          </p:spPr>
          <p:txBody>
            <a:bodyPr/>
            <a:lstStyle/>
            <a:p/>
          </p:txBody>
        </p:sp>
        <p:sp>
          <p:nvSpPr>
            <p:cNvPr id="497" name="rc69"/>
            <p:cNvSpPr/>
            <p:nvPr/>
          </p:nvSpPr>
          <p:spPr>
            <a:xfrm>
              <a:off x="89174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70"/>
            <p:cNvSpPr/>
            <p:nvPr/>
          </p:nvSpPr>
          <p:spPr>
            <a:xfrm>
              <a:off x="9834474" y="10217410"/>
              <a:ext cx="182879" cy="182880"/>
            </a:xfrm>
            <a:prstGeom prst="rect">
              <a:avLst/>
            </a:prstGeom>
            <a:solidFill>
              <a:srgbClr val="FFFFFF">
                <a:alpha val="100000"/>
              </a:srgbClr>
            </a:solidFill>
          </p:spPr>
          <p:txBody>
            <a:bodyPr/>
            <a:lstStyle/>
            <a:p/>
          </p:txBody>
        </p:sp>
        <p:sp>
          <p:nvSpPr>
            <p:cNvPr id="499" name="rc71"/>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0" name="rc72"/>
            <p:cNvSpPr/>
            <p:nvPr/>
          </p:nvSpPr>
          <p:spPr>
            <a:xfrm>
              <a:off x="10836715" y="10217410"/>
              <a:ext cx="182880" cy="182880"/>
            </a:xfrm>
            <a:prstGeom prst="rect">
              <a:avLst/>
            </a:prstGeom>
            <a:solidFill>
              <a:srgbClr val="FFFFFF">
                <a:alpha val="100000"/>
              </a:srgbClr>
            </a:solidFill>
          </p:spPr>
          <p:txBody>
            <a:bodyPr/>
            <a:lstStyle/>
            <a:p/>
          </p:txBody>
        </p:sp>
        <p:sp>
          <p:nvSpPr>
            <p:cNvPr id="501" name="rc73"/>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tx74"/>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3" name="tx75"/>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4" name="tx76"/>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5" name="tx77"/>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6" name="tx78"/>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7" name=""/>
          <p:cNvGrpSpPr/>
          <p:nvPr/>
        </p:nvGrpSpPr>
        <p:grpSpPr>
          <a:xfrm>
            <a:off x="12527280" y="6217920"/>
            <a:ext cx="5486400" cy="4297680"/>
            <a:chOff x="12527280" y="6217920"/>
            <a:chExt cx="5486400" cy="4297680"/>
          </a:xfrm>
        </p:grpSpPr>
        <p:sp>
          <p:nvSpPr>
            <p:cNvPr id="50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7"/>
            <p:cNvSpPr/>
            <p:nvPr/>
          </p:nvSpPr>
          <p:spPr>
            <a:xfrm>
              <a:off x="13325144" y="6663670"/>
              <a:ext cx="4510689" cy="230467"/>
            </a:xfrm>
            <a:custGeom>
              <a:avLst/>
              <a:pathLst>
                <a:path w="4510689" h="230467">
                  <a:moveTo>
                    <a:pt x="0" y="153644"/>
                  </a:moveTo>
                  <a:lnTo>
                    <a:pt x="180427" y="76822"/>
                  </a:lnTo>
                  <a:lnTo>
                    <a:pt x="360855" y="128037"/>
                  </a:lnTo>
                  <a:lnTo>
                    <a:pt x="541282" y="230467"/>
                  </a:lnTo>
                  <a:lnTo>
                    <a:pt x="721710" y="102429"/>
                  </a:lnTo>
                  <a:lnTo>
                    <a:pt x="902137" y="51214"/>
                  </a:lnTo>
                  <a:lnTo>
                    <a:pt x="1082565" y="102429"/>
                  </a:lnTo>
                  <a:lnTo>
                    <a:pt x="1262993" y="102429"/>
                  </a:lnTo>
                  <a:lnTo>
                    <a:pt x="1443420" y="76822"/>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23" name="pl18"/>
            <p:cNvSpPr/>
            <p:nvPr/>
          </p:nvSpPr>
          <p:spPr>
            <a:xfrm>
              <a:off x="14046855" y="6842922"/>
              <a:ext cx="541282" cy="25607"/>
            </a:xfrm>
            <a:custGeom>
              <a:avLst/>
              <a:pathLst>
                <a:path w="541282" h="25607">
                  <a:moveTo>
                    <a:pt x="0" y="25607"/>
                  </a:moveTo>
                  <a:lnTo>
                    <a:pt x="180427" y="0"/>
                  </a:lnTo>
                  <a:lnTo>
                    <a:pt x="360855" y="0"/>
                  </a:lnTo>
                  <a:lnTo>
                    <a:pt x="541282" y="0"/>
                  </a:lnTo>
                </a:path>
              </a:pathLst>
            </a:custGeom>
            <a:ln w="32521" cap="flat">
              <a:solidFill>
                <a:srgbClr val="00A173">
                  <a:alpha val="100000"/>
                </a:srgbClr>
              </a:solidFill>
              <a:prstDash val="solid"/>
              <a:round/>
            </a:ln>
          </p:spPr>
          <p:txBody>
            <a:bodyPr/>
            <a:lstStyle/>
            <a:p/>
          </p:txBody>
        </p:sp>
        <p:sp>
          <p:nvSpPr>
            <p:cNvPr id="524" name="pl19"/>
            <p:cNvSpPr/>
            <p:nvPr/>
          </p:nvSpPr>
          <p:spPr>
            <a:xfrm>
              <a:off x="15851130" y="6663670"/>
              <a:ext cx="1984703" cy="1152337"/>
            </a:xfrm>
            <a:custGeom>
              <a:avLst/>
              <a:pathLst>
                <a:path w="1984703" h="1152337">
                  <a:moveTo>
                    <a:pt x="0" y="1152337"/>
                  </a:moveTo>
                  <a:lnTo>
                    <a:pt x="180427" y="102429"/>
                  </a:lnTo>
                  <a:lnTo>
                    <a:pt x="360855" y="0"/>
                  </a:lnTo>
                  <a:lnTo>
                    <a:pt x="541282" y="0"/>
                  </a:lnTo>
                  <a:lnTo>
                    <a:pt x="721710" y="0"/>
                  </a:lnTo>
                  <a:lnTo>
                    <a:pt x="902137" y="0"/>
                  </a:lnTo>
                  <a:lnTo>
                    <a:pt x="1082565" y="25607"/>
                  </a:lnTo>
                  <a:lnTo>
                    <a:pt x="1262993" y="51214"/>
                  </a:lnTo>
                  <a:lnTo>
                    <a:pt x="1443420" y="76822"/>
                  </a:lnTo>
                  <a:lnTo>
                    <a:pt x="1623848" y="51214"/>
                  </a:lnTo>
                  <a:lnTo>
                    <a:pt x="1804275" y="25607"/>
                  </a:lnTo>
                  <a:lnTo>
                    <a:pt x="1984703" y="25607"/>
                  </a:lnTo>
                </a:path>
              </a:pathLst>
            </a:custGeom>
            <a:ln w="32521" cap="flat">
              <a:solidFill>
                <a:srgbClr val="00A173">
                  <a:alpha val="100000"/>
                </a:srgbClr>
              </a:solidFill>
              <a:prstDash val="solid"/>
              <a:round/>
            </a:ln>
          </p:spPr>
          <p:txBody>
            <a:bodyPr/>
            <a:lstStyle/>
            <a:p/>
          </p:txBody>
        </p:sp>
        <p:sp>
          <p:nvSpPr>
            <p:cNvPr id="525" name="tx20"/>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6" name="tx21"/>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7" name="tx22"/>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23"/>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9" name="tx24"/>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0" name="tx25"/>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1" name="pl26"/>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7"/>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8"/>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9"/>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30"/>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31"/>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32"/>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3"/>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4"/>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5"/>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6"/>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7"/>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8"/>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9"/>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0"/>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1"/>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2"/>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3"/>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4"/>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5"/>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6"/>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7"/>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8"/>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9"/>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0"/>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1"/>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2"/>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3"/>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4"/>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5"/>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6"/>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7"/>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tx58"/>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4" name="tx59"/>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5" name="tx60"/>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6" name="tx61"/>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7" name="tx62"/>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8" name="tx63"/>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9" name="tx64"/>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0" name="tx65"/>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1" name="tx66"/>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2" name="tx67"/>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3" name="tx68"/>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4" name="tx69"/>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5" name="tx70"/>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6" name="tx71"/>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7" name="tx72"/>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8" name="tx73"/>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9" name="tx74"/>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0" name="tx75"/>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1" name="tx76"/>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2" name="tx77"/>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3" name="tx78"/>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4" name="tx79"/>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5" name="tx80"/>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6" name="tx81"/>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7" name="tx82"/>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8" name="tx83"/>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9" name="tx84"/>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0" name="rc85"/>
            <p:cNvSpPr/>
            <p:nvPr/>
          </p:nvSpPr>
          <p:spPr>
            <a:xfrm>
              <a:off x="14005791" y="9941072"/>
              <a:ext cx="3149396" cy="504938"/>
            </a:xfrm>
            <a:prstGeom prst="rect">
              <a:avLst/>
            </a:prstGeom>
            <a:solidFill>
              <a:srgbClr val="FFFFFF">
                <a:alpha val="100000"/>
              </a:srgbClr>
            </a:solidFill>
          </p:spPr>
          <p:txBody>
            <a:bodyPr/>
            <a:lstStyle/>
            <a:p/>
          </p:txBody>
        </p:sp>
        <p:sp>
          <p:nvSpPr>
            <p:cNvPr id="591" name="pl86"/>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2" name="pl87"/>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3" name="tx88"/>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4" name="tx89"/>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5" name="tx90"/>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6" name=""/>
          <p:cNvGrpSpPr/>
          <p:nvPr/>
        </p:nvGrpSpPr>
        <p:grpSpPr>
          <a:xfrm>
            <a:off x="594360" y="6217920"/>
            <a:ext cx="5562295" cy="3683039"/>
            <a:chOff x="594360" y="6217920"/>
            <a:chExt cx="5562295" cy="3683039"/>
          </a:xfrm>
        </p:grpSpPr>
        <p:sp>
          <p:nvSpPr>
            <p:cNvPr id="597"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8" name="rc4"/>
            <p:cNvSpPr/>
            <p:nvPr/>
          </p:nvSpPr>
          <p:spPr>
            <a:xfrm>
              <a:off x="22972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9" name="rc5"/>
            <p:cNvSpPr/>
            <p:nvPr/>
          </p:nvSpPr>
          <p:spPr>
            <a:xfrm>
              <a:off x="232740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6"/>
            <p:cNvSpPr/>
            <p:nvPr/>
          </p:nvSpPr>
          <p:spPr>
            <a:xfrm>
              <a:off x="2629134"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1" name="rc7"/>
            <p:cNvSpPr/>
            <p:nvPr/>
          </p:nvSpPr>
          <p:spPr>
            <a:xfrm>
              <a:off x="29308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8"/>
            <p:cNvSpPr/>
            <p:nvPr/>
          </p:nvSpPr>
          <p:spPr>
            <a:xfrm>
              <a:off x="323260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9"/>
            <p:cNvSpPr/>
            <p:nvPr/>
          </p:nvSpPr>
          <p:spPr>
            <a:xfrm>
              <a:off x="353433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10"/>
            <p:cNvSpPr/>
            <p:nvPr/>
          </p:nvSpPr>
          <p:spPr>
            <a:xfrm>
              <a:off x="38360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1"/>
            <p:cNvSpPr/>
            <p:nvPr/>
          </p:nvSpPr>
          <p:spPr>
            <a:xfrm>
              <a:off x="413780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2"/>
            <p:cNvSpPr/>
            <p:nvPr/>
          </p:nvSpPr>
          <p:spPr>
            <a:xfrm>
              <a:off x="443953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7" name="rc13"/>
            <p:cNvSpPr/>
            <p:nvPr/>
          </p:nvSpPr>
          <p:spPr>
            <a:xfrm>
              <a:off x="47412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4"/>
            <p:cNvSpPr/>
            <p:nvPr/>
          </p:nvSpPr>
          <p:spPr>
            <a:xfrm>
              <a:off x="5042999"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9" name="rc15"/>
            <p:cNvSpPr/>
            <p:nvPr/>
          </p:nvSpPr>
          <p:spPr>
            <a:xfrm>
              <a:off x="5344733"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0" name="rc16"/>
            <p:cNvSpPr/>
            <p:nvPr/>
          </p:nvSpPr>
          <p:spPr>
            <a:xfrm>
              <a:off x="56464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7"/>
            <p:cNvSpPr/>
            <p:nvPr/>
          </p:nvSpPr>
          <p:spPr>
            <a:xfrm>
              <a:off x="2327401"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18"/>
            <p:cNvSpPr/>
            <p:nvPr/>
          </p:nvSpPr>
          <p:spPr>
            <a:xfrm>
              <a:off x="2629134"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3" name="rc19"/>
            <p:cNvSpPr/>
            <p:nvPr/>
          </p:nvSpPr>
          <p:spPr>
            <a:xfrm>
              <a:off x="2930867"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4" name="rc20"/>
            <p:cNvSpPr/>
            <p:nvPr/>
          </p:nvSpPr>
          <p:spPr>
            <a:xfrm>
              <a:off x="323260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1"/>
            <p:cNvSpPr/>
            <p:nvPr/>
          </p:nvSpPr>
          <p:spPr>
            <a:xfrm>
              <a:off x="353433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22"/>
            <p:cNvSpPr/>
            <p:nvPr/>
          </p:nvSpPr>
          <p:spPr>
            <a:xfrm>
              <a:off x="383606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3"/>
            <p:cNvSpPr/>
            <p:nvPr/>
          </p:nvSpPr>
          <p:spPr>
            <a:xfrm>
              <a:off x="413780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4"/>
            <p:cNvSpPr/>
            <p:nvPr/>
          </p:nvSpPr>
          <p:spPr>
            <a:xfrm>
              <a:off x="44395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25"/>
            <p:cNvSpPr/>
            <p:nvPr/>
          </p:nvSpPr>
          <p:spPr>
            <a:xfrm>
              <a:off x="47412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6"/>
            <p:cNvSpPr/>
            <p:nvPr/>
          </p:nvSpPr>
          <p:spPr>
            <a:xfrm>
              <a:off x="504299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7"/>
            <p:cNvSpPr/>
            <p:nvPr/>
          </p:nvSpPr>
          <p:spPr>
            <a:xfrm>
              <a:off x="53447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8"/>
            <p:cNvSpPr/>
            <p:nvPr/>
          </p:nvSpPr>
          <p:spPr>
            <a:xfrm>
              <a:off x="56464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9"/>
            <p:cNvSpPr/>
            <p:nvPr/>
          </p:nvSpPr>
          <p:spPr>
            <a:xfrm>
              <a:off x="232740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0"/>
            <p:cNvSpPr/>
            <p:nvPr/>
          </p:nvSpPr>
          <p:spPr>
            <a:xfrm>
              <a:off x="262913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1"/>
            <p:cNvSpPr/>
            <p:nvPr/>
          </p:nvSpPr>
          <p:spPr>
            <a:xfrm>
              <a:off x="29308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2"/>
            <p:cNvSpPr/>
            <p:nvPr/>
          </p:nvSpPr>
          <p:spPr>
            <a:xfrm>
              <a:off x="32326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3"/>
            <p:cNvSpPr/>
            <p:nvPr/>
          </p:nvSpPr>
          <p:spPr>
            <a:xfrm>
              <a:off x="3534334" y="7149991"/>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8" name="rc34"/>
            <p:cNvSpPr/>
            <p:nvPr/>
          </p:nvSpPr>
          <p:spPr>
            <a:xfrm>
              <a:off x="38360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5"/>
            <p:cNvSpPr/>
            <p:nvPr/>
          </p:nvSpPr>
          <p:spPr>
            <a:xfrm>
              <a:off x="41378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6"/>
            <p:cNvSpPr/>
            <p:nvPr/>
          </p:nvSpPr>
          <p:spPr>
            <a:xfrm>
              <a:off x="44395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7"/>
            <p:cNvSpPr/>
            <p:nvPr/>
          </p:nvSpPr>
          <p:spPr>
            <a:xfrm>
              <a:off x="47412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8"/>
            <p:cNvSpPr/>
            <p:nvPr/>
          </p:nvSpPr>
          <p:spPr>
            <a:xfrm>
              <a:off x="5042999"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39"/>
            <p:cNvSpPr/>
            <p:nvPr/>
          </p:nvSpPr>
          <p:spPr>
            <a:xfrm>
              <a:off x="53447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0"/>
            <p:cNvSpPr/>
            <p:nvPr/>
          </p:nvSpPr>
          <p:spPr>
            <a:xfrm>
              <a:off x="5646466"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41"/>
            <p:cNvSpPr/>
            <p:nvPr/>
          </p:nvSpPr>
          <p:spPr>
            <a:xfrm>
              <a:off x="232740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2"/>
            <p:cNvSpPr/>
            <p:nvPr/>
          </p:nvSpPr>
          <p:spPr>
            <a:xfrm>
              <a:off x="26291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3"/>
            <p:cNvSpPr/>
            <p:nvPr/>
          </p:nvSpPr>
          <p:spPr>
            <a:xfrm>
              <a:off x="2930867" y="7451724"/>
              <a:ext cx="301733" cy="301733"/>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38" name="rc44"/>
            <p:cNvSpPr/>
            <p:nvPr/>
          </p:nvSpPr>
          <p:spPr>
            <a:xfrm>
              <a:off x="32326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5"/>
            <p:cNvSpPr/>
            <p:nvPr/>
          </p:nvSpPr>
          <p:spPr>
            <a:xfrm>
              <a:off x="35343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6"/>
            <p:cNvSpPr/>
            <p:nvPr/>
          </p:nvSpPr>
          <p:spPr>
            <a:xfrm>
              <a:off x="38360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7"/>
            <p:cNvSpPr/>
            <p:nvPr/>
          </p:nvSpPr>
          <p:spPr>
            <a:xfrm>
              <a:off x="41378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8"/>
            <p:cNvSpPr/>
            <p:nvPr/>
          </p:nvSpPr>
          <p:spPr>
            <a:xfrm>
              <a:off x="44395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9"/>
            <p:cNvSpPr/>
            <p:nvPr/>
          </p:nvSpPr>
          <p:spPr>
            <a:xfrm>
              <a:off x="47412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50"/>
            <p:cNvSpPr/>
            <p:nvPr/>
          </p:nvSpPr>
          <p:spPr>
            <a:xfrm>
              <a:off x="504299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1"/>
            <p:cNvSpPr/>
            <p:nvPr/>
          </p:nvSpPr>
          <p:spPr>
            <a:xfrm>
              <a:off x="53447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52"/>
            <p:cNvSpPr/>
            <p:nvPr/>
          </p:nvSpPr>
          <p:spPr>
            <a:xfrm>
              <a:off x="56464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3"/>
            <p:cNvSpPr/>
            <p:nvPr/>
          </p:nvSpPr>
          <p:spPr>
            <a:xfrm>
              <a:off x="232740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4"/>
            <p:cNvSpPr/>
            <p:nvPr/>
          </p:nvSpPr>
          <p:spPr>
            <a:xfrm>
              <a:off x="2629134" y="7753457"/>
              <a:ext cx="301733" cy="30173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9" name="rc55"/>
            <p:cNvSpPr/>
            <p:nvPr/>
          </p:nvSpPr>
          <p:spPr>
            <a:xfrm>
              <a:off x="293086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6"/>
            <p:cNvSpPr/>
            <p:nvPr/>
          </p:nvSpPr>
          <p:spPr>
            <a:xfrm>
              <a:off x="323260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7"/>
            <p:cNvSpPr/>
            <p:nvPr/>
          </p:nvSpPr>
          <p:spPr>
            <a:xfrm>
              <a:off x="353433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8"/>
            <p:cNvSpPr/>
            <p:nvPr/>
          </p:nvSpPr>
          <p:spPr>
            <a:xfrm>
              <a:off x="383606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9"/>
            <p:cNvSpPr/>
            <p:nvPr/>
          </p:nvSpPr>
          <p:spPr>
            <a:xfrm>
              <a:off x="413780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0"/>
            <p:cNvSpPr/>
            <p:nvPr/>
          </p:nvSpPr>
          <p:spPr>
            <a:xfrm>
              <a:off x="44395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1"/>
            <p:cNvSpPr/>
            <p:nvPr/>
          </p:nvSpPr>
          <p:spPr>
            <a:xfrm>
              <a:off x="47412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62"/>
            <p:cNvSpPr/>
            <p:nvPr/>
          </p:nvSpPr>
          <p:spPr>
            <a:xfrm>
              <a:off x="504299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3"/>
            <p:cNvSpPr/>
            <p:nvPr/>
          </p:nvSpPr>
          <p:spPr>
            <a:xfrm>
              <a:off x="53447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4"/>
            <p:cNvSpPr/>
            <p:nvPr/>
          </p:nvSpPr>
          <p:spPr>
            <a:xfrm>
              <a:off x="56464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5"/>
            <p:cNvSpPr/>
            <p:nvPr/>
          </p:nvSpPr>
          <p:spPr>
            <a:xfrm>
              <a:off x="232740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6"/>
            <p:cNvSpPr/>
            <p:nvPr/>
          </p:nvSpPr>
          <p:spPr>
            <a:xfrm>
              <a:off x="26291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67"/>
            <p:cNvSpPr/>
            <p:nvPr/>
          </p:nvSpPr>
          <p:spPr>
            <a:xfrm>
              <a:off x="29308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68"/>
            <p:cNvSpPr/>
            <p:nvPr/>
          </p:nvSpPr>
          <p:spPr>
            <a:xfrm>
              <a:off x="32326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69"/>
            <p:cNvSpPr/>
            <p:nvPr/>
          </p:nvSpPr>
          <p:spPr>
            <a:xfrm>
              <a:off x="3534334"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70"/>
            <p:cNvSpPr/>
            <p:nvPr/>
          </p:nvSpPr>
          <p:spPr>
            <a:xfrm>
              <a:off x="38360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1"/>
            <p:cNvSpPr/>
            <p:nvPr/>
          </p:nvSpPr>
          <p:spPr>
            <a:xfrm>
              <a:off x="41378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72"/>
            <p:cNvSpPr/>
            <p:nvPr/>
          </p:nvSpPr>
          <p:spPr>
            <a:xfrm>
              <a:off x="44395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3"/>
            <p:cNvSpPr/>
            <p:nvPr/>
          </p:nvSpPr>
          <p:spPr>
            <a:xfrm>
              <a:off x="47412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74"/>
            <p:cNvSpPr/>
            <p:nvPr/>
          </p:nvSpPr>
          <p:spPr>
            <a:xfrm>
              <a:off x="504299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5"/>
            <p:cNvSpPr/>
            <p:nvPr/>
          </p:nvSpPr>
          <p:spPr>
            <a:xfrm>
              <a:off x="53447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6"/>
            <p:cNvSpPr/>
            <p:nvPr/>
          </p:nvSpPr>
          <p:spPr>
            <a:xfrm>
              <a:off x="56464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77"/>
            <p:cNvSpPr/>
            <p:nvPr/>
          </p:nvSpPr>
          <p:spPr>
            <a:xfrm>
              <a:off x="23274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78"/>
            <p:cNvSpPr/>
            <p:nvPr/>
          </p:nvSpPr>
          <p:spPr>
            <a:xfrm>
              <a:off x="26291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9"/>
            <p:cNvSpPr/>
            <p:nvPr/>
          </p:nvSpPr>
          <p:spPr>
            <a:xfrm>
              <a:off x="29308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80"/>
            <p:cNvSpPr/>
            <p:nvPr/>
          </p:nvSpPr>
          <p:spPr>
            <a:xfrm>
              <a:off x="323260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81"/>
            <p:cNvSpPr/>
            <p:nvPr/>
          </p:nvSpPr>
          <p:spPr>
            <a:xfrm>
              <a:off x="35343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82"/>
            <p:cNvSpPr/>
            <p:nvPr/>
          </p:nvSpPr>
          <p:spPr>
            <a:xfrm>
              <a:off x="38360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83"/>
            <p:cNvSpPr/>
            <p:nvPr/>
          </p:nvSpPr>
          <p:spPr>
            <a:xfrm>
              <a:off x="4137800"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84"/>
            <p:cNvSpPr/>
            <p:nvPr/>
          </p:nvSpPr>
          <p:spPr>
            <a:xfrm>
              <a:off x="44395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85"/>
            <p:cNvSpPr/>
            <p:nvPr/>
          </p:nvSpPr>
          <p:spPr>
            <a:xfrm>
              <a:off x="47412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86"/>
            <p:cNvSpPr/>
            <p:nvPr/>
          </p:nvSpPr>
          <p:spPr>
            <a:xfrm>
              <a:off x="504299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87"/>
            <p:cNvSpPr/>
            <p:nvPr/>
          </p:nvSpPr>
          <p:spPr>
            <a:xfrm>
              <a:off x="53447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88"/>
            <p:cNvSpPr/>
            <p:nvPr/>
          </p:nvSpPr>
          <p:spPr>
            <a:xfrm>
              <a:off x="56464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tx89"/>
            <p:cNvSpPr/>
            <p:nvPr/>
          </p:nvSpPr>
          <p:spPr>
            <a:xfrm>
              <a:off x="772642" y="8449524"/>
              <a:ext cx="13632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MARRAKECH-SAFI</a:t>
              </a:r>
            </a:p>
          </p:txBody>
        </p:sp>
        <p:sp>
          <p:nvSpPr>
            <p:cNvPr id="684" name="tx90"/>
            <p:cNvSpPr/>
            <p:nvPr/>
          </p:nvSpPr>
          <p:spPr>
            <a:xfrm>
              <a:off x="1373759" y="8147716"/>
              <a:ext cx="7621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ORIENTAL</a:t>
              </a:r>
            </a:p>
          </p:txBody>
        </p:sp>
        <p:sp>
          <p:nvSpPr>
            <p:cNvPr id="685" name="tx91"/>
            <p:cNvSpPr/>
            <p:nvPr/>
          </p:nvSpPr>
          <p:spPr>
            <a:xfrm>
              <a:off x="1145159" y="7846057"/>
              <a:ext cx="990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FES-MEKNES</a:t>
              </a:r>
            </a:p>
          </p:txBody>
        </p:sp>
        <p:sp>
          <p:nvSpPr>
            <p:cNvPr id="686" name="tx92"/>
            <p:cNvSpPr/>
            <p:nvPr/>
          </p:nvSpPr>
          <p:spPr>
            <a:xfrm>
              <a:off x="865659" y="7548045"/>
              <a:ext cx="12702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DRAA-TAFILALET</a:t>
              </a:r>
            </a:p>
          </p:txBody>
        </p:sp>
        <p:sp>
          <p:nvSpPr>
            <p:cNvPr id="687" name="tx93"/>
            <p:cNvSpPr/>
            <p:nvPr/>
          </p:nvSpPr>
          <p:spPr>
            <a:xfrm>
              <a:off x="1136601" y="7160295"/>
              <a:ext cx="9993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RABAT-SALE-</a:t>
              </a:r>
            </a:p>
          </p:txBody>
        </p:sp>
        <p:sp>
          <p:nvSpPr>
            <p:cNvPr id="688" name="tx94"/>
            <p:cNvSpPr/>
            <p:nvPr/>
          </p:nvSpPr>
          <p:spPr>
            <a:xfrm>
              <a:off x="1475408" y="7328608"/>
              <a:ext cx="6604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KENITRA</a:t>
              </a:r>
            </a:p>
          </p:txBody>
        </p:sp>
        <p:sp>
          <p:nvSpPr>
            <p:cNvPr id="689" name="tx95"/>
            <p:cNvSpPr/>
            <p:nvPr/>
          </p:nvSpPr>
          <p:spPr>
            <a:xfrm>
              <a:off x="1314302" y="6862283"/>
              <a:ext cx="82160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 MELLAL-</a:t>
              </a:r>
            </a:p>
          </p:txBody>
        </p:sp>
        <p:sp>
          <p:nvSpPr>
            <p:cNvPr id="690" name="tx96"/>
            <p:cNvSpPr/>
            <p:nvPr/>
          </p:nvSpPr>
          <p:spPr>
            <a:xfrm>
              <a:off x="1365350" y="7026875"/>
              <a:ext cx="7705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KHENIFRA</a:t>
              </a:r>
            </a:p>
          </p:txBody>
        </p:sp>
        <p:sp>
          <p:nvSpPr>
            <p:cNvPr id="691" name="tx97"/>
            <p:cNvSpPr/>
            <p:nvPr/>
          </p:nvSpPr>
          <p:spPr>
            <a:xfrm>
              <a:off x="1018059" y="6639050"/>
              <a:ext cx="11178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SOUSS-MASSA</a:t>
              </a:r>
            </a:p>
          </p:txBody>
        </p:sp>
        <p:sp>
          <p:nvSpPr>
            <p:cNvPr id="692" name="tx98"/>
            <p:cNvSpPr/>
            <p:nvPr/>
          </p:nvSpPr>
          <p:spPr>
            <a:xfrm rot="-2700000">
              <a:off x="20386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3" name="tx99"/>
            <p:cNvSpPr/>
            <p:nvPr/>
          </p:nvSpPr>
          <p:spPr>
            <a:xfrm rot="-2700000">
              <a:off x="23403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4" name="tx100"/>
            <p:cNvSpPr/>
            <p:nvPr/>
          </p:nvSpPr>
          <p:spPr>
            <a:xfrm rot="-2700000">
              <a:off x="264209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5" name="tx101"/>
            <p:cNvSpPr/>
            <p:nvPr/>
          </p:nvSpPr>
          <p:spPr>
            <a:xfrm rot="-2700000">
              <a:off x="29438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6" name="tx102"/>
            <p:cNvSpPr/>
            <p:nvPr/>
          </p:nvSpPr>
          <p:spPr>
            <a:xfrm rot="-2700000">
              <a:off x="32455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7" name="tx103"/>
            <p:cNvSpPr/>
            <p:nvPr/>
          </p:nvSpPr>
          <p:spPr>
            <a:xfrm rot="-2700000">
              <a:off x="35472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8" name="tx104"/>
            <p:cNvSpPr/>
            <p:nvPr/>
          </p:nvSpPr>
          <p:spPr>
            <a:xfrm rot="-2700000">
              <a:off x="3849005"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9" name="tx105"/>
            <p:cNvSpPr/>
            <p:nvPr/>
          </p:nvSpPr>
          <p:spPr>
            <a:xfrm rot="-2700000">
              <a:off x="41507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0" name="tx106"/>
            <p:cNvSpPr/>
            <p:nvPr/>
          </p:nvSpPr>
          <p:spPr>
            <a:xfrm rot="-2700000">
              <a:off x="44524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1" name="tx107"/>
            <p:cNvSpPr/>
            <p:nvPr/>
          </p:nvSpPr>
          <p:spPr>
            <a:xfrm rot="-2700000">
              <a:off x="47542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2" name="tx108"/>
            <p:cNvSpPr/>
            <p:nvPr/>
          </p:nvSpPr>
          <p:spPr>
            <a:xfrm rot="-2700000">
              <a:off x="505596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03" name="tx109"/>
            <p:cNvSpPr/>
            <p:nvPr/>
          </p:nvSpPr>
          <p:spPr>
            <a:xfrm rot="-2700000">
              <a:off x="535769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04" name="pic110"/>
            <p:cNvPicPr/>
            <p:nvPr/>
          </p:nvPicPr>
          <p:blipFill>
            <a:blip r:embed="rId2" cstate="print"/>
            <a:stretch>
              <a:fillRect/>
            </a:stretch>
          </p:blipFill>
          <p:spPr>
            <a:xfrm>
              <a:off x="3057800" y="9500145"/>
              <a:ext cx="2160000" cy="144000"/>
            </a:xfrm>
            <a:prstGeom prst="rect">
              <a:avLst/>
            </a:prstGeom>
          </p:spPr>
        </p:pic>
        <p:sp>
          <p:nvSpPr>
            <p:cNvPr id="705" name="pl111"/>
            <p:cNvSpPr/>
            <p:nvPr/>
          </p:nvSpPr>
          <p:spPr>
            <a:xfrm>
              <a:off x="30614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112"/>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113"/>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114"/>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9" name="pl115"/>
            <p:cNvSpPr/>
            <p:nvPr/>
          </p:nvSpPr>
          <p:spPr>
            <a:xfrm>
              <a:off x="44966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0" name="pl116"/>
            <p:cNvSpPr/>
            <p:nvPr/>
          </p:nvSpPr>
          <p:spPr>
            <a:xfrm>
              <a:off x="52142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1" name="pl117"/>
            <p:cNvSpPr/>
            <p:nvPr/>
          </p:nvSpPr>
          <p:spPr>
            <a:xfrm>
              <a:off x="52142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2" name="pl118"/>
            <p:cNvSpPr/>
            <p:nvPr/>
          </p:nvSpPr>
          <p:spPr>
            <a:xfrm>
              <a:off x="30614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19"/>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20"/>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pl121"/>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6" name="pl122"/>
            <p:cNvSpPr/>
            <p:nvPr/>
          </p:nvSpPr>
          <p:spPr>
            <a:xfrm>
              <a:off x="44966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7" name="pl123"/>
            <p:cNvSpPr/>
            <p:nvPr/>
          </p:nvSpPr>
          <p:spPr>
            <a:xfrm>
              <a:off x="52142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8" name="pl124"/>
            <p:cNvSpPr/>
            <p:nvPr/>
          </p:nvSpPr>
          <p:spPr>
            <a:xfrm>
              <a:off x="52142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tx125"/>
            <p:cNvSpPr/>
            <p:nvPr/>
          </p:nvSpPr>
          <p:spPr>
            <a:xfrm>
              <a:off x="30260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0" name="tx126"/>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1" name="tx127"/>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2" name="tx128"/>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3" name="tx129"/>
            <p:cNvSpPr/>
            <p:nvPr/>
          </p:nvSpPr>
          <p:spPr>
            <a:xfrm>
              <a:off x="4461284" y="971174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4" name="tx130"/>
            <p:cNvSpPr/>
            <p:nvPr/>
          </p:nvSpPr>
          <p:spPr>
            <a:xfrm>
              <a:off x="5178884" y="971373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5" name="tx131"/>
            <p:cNvSpPr/>
            <p:nvPr/>
          </p:nvSpPr>
          <p:spPr>
            <a:xfrm>
              <a:off x="5178884" y="971373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6" name="tx132"/>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Mozambique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166934"/>
              <a:ext cx="237118" cy="118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66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6355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845499"/>
              <a:ext cx="237118" cy="318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68812"/>
              <a:ext cx="237118" cy="2165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68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028210"/>
              <a:ext cx="237118" cy="406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29325"/>
              <a:ext cx="237118" cy="598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10920"/>
              <a:ext cx="237118" cy="74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109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0415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825198"/>
              <a:ext cx="237118" cy="37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0167"/>
              <a:ext cx="237118" cy="125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60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15340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953772"/>
              <a:ext cx="237118" cy="199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48511"/>
              <a:ext cx="237118" cy="236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048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045127"/>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496996"/>
              <a:ext cx="237118" cy="548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0112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00114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18803"/>
              <a:ext cx="237118" cy="382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642487"/>
              <a:ext cx="237118" cy="642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642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622186"/>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351504"/>
              <a:ext cx="237118" cy="270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869184"/>
              <a:ext cx="237118" cy="416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69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45499"/>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392106"/>
              <a:ext cx="237118" cy="453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537598"/>
              <a:ext cx="237118" cy="747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537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517297"/>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3481937"/>
              <a:ext cx="237118" cy="1035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425941"/>
              <a:ext cx="237118" cy="85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42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402257"/>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3637579"/>
              <a:ext cx="237118" cy="764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970690"/>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683090"/>
              <a:ext cx="237118" cy="287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1635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635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19937"/>
              <a:ext cx="237118" cy="243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1,273 case(s)</a:t>
              </a:r>
            </a:p>
          </p:txBody>
        </p:sp>
        <p:sp>
          <p:nvSpPr>
            <p:cNvPr id="67" name="pg66"/>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41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950388"/>
              <a:ext cx="237118" cy="290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940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1872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22186"/>
              <a:ext cx="237118" cy="565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43250"/>
              <a:ext cx="237118" cy="142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432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136482"/>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36464"/>
              <a:ext cx="237118" cy="900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116181"/>
              <a:ext cx="237118" cy="169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161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112798"/>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134958"/>
              <a:ext cx="237118" cy="977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45127"/>
              <a:ext cx="237118" cy="240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451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03836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965781"/>
              <a:ext cx="237118" cy="107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916553"/>
              <a:ext cx="237118" cy="368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9165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903019"/>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854125"/>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97407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3745852"/>
              <a:ext cx="237118" cy="1228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429325"/>
              <a:ext cx="237118" cy="856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48139"/>
              <a:ext cx="237118" cy="37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481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481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36854"/>
              <a:ext cx="237118" cy="311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936854"/>
              <a:ext cx="237118" cy="348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936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493347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3783071"/>
              <a:ext cx="237118" cy="11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4930087"/>
              <a:ext cx="237118" cy="35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30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4930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3955631"/>
              <a:ext cx="237118" cy="974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075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87235"/>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527447"/>
              <a:ext cx="237118" cy="65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664 case(s)</a:t>
              </a:r>
            </a:p>
          </p:txBody>
        </p:sp>
        <p:sp>
          <p:nvSpPr>
            <p:cNvPr id="131" name="pg13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173701"/>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490228"/>
              <a:ext cx="237118" cy="683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66934"/>
              <a:ext cx="237118" cy="1082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625570"/>
              <a:ext cx="237118" cy="541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70318"/>
              <a:ext cx="237118" cy="1150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774445"/>
              <a:ext cx="237118" cy="395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1974"/>
              <a:ext cx="237118" cy="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80468"/>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94374"/>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61673"/>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10920"/>
              <a:ext cx="237118" cy="50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75207"/>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7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146633"/>
              <a:ext cx="237118" cy="128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00007"/>
              <a:ext cx="237118" cy="585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4693240"/>
              <a:ext cx="237118" cy="6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4669555"/>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0672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146633"/>
              <a:ext cx="237118" cy="1387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112798"/>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4713541"/>
              <a:ext cx="237118" cy="3992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473311"/>
              <a:ext cx="237118" cy="240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960539"/>
              <a:ext cx="237118" cy="3248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4747377"/>
              <a:ext cx="237118" cy="213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4733843"/>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121424"/>
              <a:ext cx="237118" cy="612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173701"/>
              <a:ext cx="237118" cy="111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153400"/>
              <a:ext cx="237118" cy="203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14663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4960539"/>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65057"/>
              <a:ext cx="237118" cy="20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65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650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068812"/>
              <a:ext cx="237118" cy="196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78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785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10920"/>
              <a:ext cx="237118" cy="67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1053339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5" name="pg194"/>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6" name="tx195"/>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706 case(s)</a:t>
              </a:r>
            </a:p>
          </p:txBody>
        </p:sp>
        <p:sp>
          <p:nvSpPr>
            <p:cNvPr id="197" name="pg196"/>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8" name="tx197"/>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1,237 case(s)</a:t>
              </a:r>
            </a:p>
          </p:txBody>
        </p:sp>
        <p:sp>
          <p:nvSpPr>
            <p:cNvPr id="199" name="rc19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0" name="rc199"/>
            <p:cNvSpPr/>
            <p:nvPr/>
          </p:nvSpPr>
          <p:spPr>
            <a:xfrm>
              <a:off x="11542672" y="2153563"/>
              <a:ext cx="3214267" cy="3131794"/>
            </a:xfrm>
            <a:prstGeom prst="rect">
              <a:avLst/>
            </a:prstGeom>
            <a:solidFill>
              <a:srgbClr val="FFFFFF">
                <a:alpha val="100000"/>
              </a:srgbClr>
            </a:solidFill>
          </p:spPr>
          <p:txBody>
            <a:bodyPr/>
            <a:lstStyle/>
            <a:p/>
          </p:txBody>
        </p:sp>
        <p:sp>
          <p:nvSpPr>
            <p:cNvPr id="201" name="pl200"/>
            <p:cNvSpPr/>
            <p:nvPr/>
          </p:nvSpPr>
          <p:spPr>
            <a:xfrm>
              <a:off x="11542672"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rc210"/>
            <p:cNvSpPr/>
            <p:nvPr/>
          </p:nvSpPr>
          <p:spPr>
            <a:xfrm>
              <a:off x="11582191" y="5234605"/>
              <a:ext cx="237118" cy="507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346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582191" y="523122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582191" y="4615419"/>
              <a:ext cx="237118" cy="6158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31221"/>
              <a:ext cx="237118" cy="5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1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1845656" y="5231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4182327"/>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04153"/>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09121" y="5194002"/>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4192478"/>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97386"/>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72585" y="5183852"/>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4517297"/>
              <a:ext cx="237118" cy="666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36050" y="523122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4642487"/>
              <a:ext cx="237118" cy="588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37988"/>
              <a:ext cx="237118" cy="473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224454"/>
              <a:ext cx="237118" cy="1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99514" y="5224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4561283"/>
              <a:ext cx="237118" cy="663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078962"/>
              <a:ext cx="237118" cy="206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5045127"/>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62979" y="5041744"/>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4040219"/>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102647"/>
              <a:ext cx="237118" cy="182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936854"/>
              <a:ext cx="237118" cy="165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26443" y="491993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2876285"/>
              <a:ext cx="237118" cy="2043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906403"/>
              <a:ext cx="237118" cy="287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89908" y="48996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3664647"/>
              <a:ext cx="237118" cy="1234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5004525"/>
              <a:ext cx="237118" cy="1590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53372" y="50045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4354887"/>
              <a:ext cx="237118" cy="649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51522"/>
              <a:ext cx="237118" cy="33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194002"/>
              <a:ext cx="237118" cy="57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16837" y="51940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4913170"/>
              <a:ext cx="237118" cy="280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68440"/>
              <a:ext cx="237118" cy="16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197386"/>
              <a:ext cx="237118" cy="710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80302" y="51973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163551"/>
              <a:ext cx="237118" cy="33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pg258"/>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0" name="pg259"/>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1" name="tx260"/>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553 case(s)</a:t>
              </a:r>
            </a:p>
          </p:txBody>
        </p:sp>
        <p:sp>
          <p:nvSpPr>
            <p:cNvPr id="262" name="pg261"/>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3" name="tx262"/>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823 case(s)</a:t>
              </a:r>
            </a:p>
          </p:txBody>
        </p:sp>
        <p:sp>
          <p:nvSpPr>
            <p:cNvPr id="264" name="rc26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5" name="rc264"/>
            <p:cNvSpPr/>
            <p:nvPr/>
          </p:nvSpPr>
          <p:spPr>
            <a:xfrm>
              <a:off x="14756939" y="2153563"/>
              <a:ext cx="3214267" cy="3131794"/>
            </a:xfrm>
            <a:prstGeom prst="rect">
              <a:avLst/>
            </a:prstGeom>
            <a:solidFill>
              <a:srgbClr val="FFFFFF">
                <a:alpha val="100000"/>
              </a:srgbClr>
            </a:solidFill>
          </p:spPr>
          <p:txBody>
            <a:bodyPr/>
            <a:lstStyle/>
            <a:p/>
          </p:txBody>
        </p:sp>
        <p:sp>
          <p:nvSpPr>
            <p:cNvPr id="266" name="pl265"/>
            <p:cNvSpPr/>
            <p:nvPr/>
          </p:nvSpPr>
          <p:spPr>
            <a:xfrm>
              <a:off x="14756939"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pl273"/>
            <p:cNvSpPr/>
            <p:nvPr/>
          </p:nvSpPr>
          <p:spPr>
            <a:xfrm>
              <a:off x="14756939"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rc275"/>
            <p:cNvSpPr/>
            <p:nvPr/>
          </p:nvSpPr>
          <p:spPr>
            <a:xfrm>
              <a:off x="14796459" y="5183852"/>
              <a:ext cx="237118" cy="10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5180468"/>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4796459" y="5173701"/>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4796459" y="4666172"/>
              <a:ext cx="237118" cy="507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913170"/>
              <a:ext cx="237118" cy="372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49131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59924" y="4903019"/>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59924" y="4310901"/>
              <a:ext cx="237118" cy="592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14675"/>
              <a:ext cx="237118" cy="2706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4862417"/>
              <a:ext cx="237118" cy="1522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23388" y="4852266"/>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23388" y="4151876"/>
              <a:ext cx="237118" cy="700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004525"/>
              <a:ext cx="237118" cy="2808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4182327"/>
              <a:ext cx="237118" cy="8221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586853" y="417556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586853" y="3624045"/>
              <a:ext cx="237118" cy="551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001141"/>
              <a:ext cx="237118" cy="284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4314285"/>
              <a:ext cx="237118" cy="686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50317" y="429736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50317" y="3519156"/>
              <a:ext cx="237118" cy="778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068812"/>
              <a:ext cx="237118" cy="2165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4574817"/>
              <a:ext cx="237118" cy="4939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13782" y="4517297"/>
              <a:ext cx="237118" cy="575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13782" y="3752619"/>
              <a:ext cx="237118" cy="764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072195"/>
              <a:ext cx="237118" cy="213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4348120"/>
              <a:ext cx="237118" cy="724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77246" y="4297367"/>
              <a:ext cx="237118" cy="507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77246" y="4033452"/>
              <a:ext cx="237118" cy="263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150017"/>
              <a:ext cx="237118" cy="1353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640711" y="4703391"/>
              <a:ext cx="237118" cy="4466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640711" y="4666172"/>
              <a:ext cx="237118" cy="372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40711" y="4266916"/>
              <a:ext cx="237118" cy="399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rc308"/>
            <p:cNvSpPr/>
            <p:nvPr/>
          </p:nvSpPr>
          <p:spPr>
            <a:xfrm>
              <a:off x="16904176" y="5244755"/>
              <a:ext cx="237118" cy="406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0" name="rc309"/>
            <p:cNvSpPr/>
            <p:nvPr/>
          </p:nvSpPr>
          <p:spPr>
            <a:xfrm>
              <a:off x="16904176" y="5237988"/>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1" name="rc310"/>
            <p:cNvSpPr/>
            <p:nvPr/>
          </p:nvSpPr>
          <p:spPr>
            <a:xfrm>
              <a:off x="16904176" y="5156784"/>
              <a:ext cx="237118" cy="81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2" name="pg311"/>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3" name="tx312"/>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1,610 case(s)</a:t>
              </a:r>
            </a:p>
          </p:txBody>
        </p:sp>
        <p:sp>
          <p:nvSpPr>
            <p:cNvPr id="314" name="pg31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5" name="rc31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6" name="tx31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7" name="tx31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8" name="tx31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9" name="tx31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0" name="tx31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1" name="pl32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7" name="pl41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tx42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0" name="tx42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1" name="tx43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2" name="tx43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3" name="tx43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4" name="tx43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5" name="tx43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6" name="tx43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7" name="tx43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8" name="tx43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9" name="tx43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0" name="tx43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1" name="tx44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2" name="tx441"/>
            <p:cNvSpPr/>
            <p:nvPr/>
          </p:nvSpPr>
          <p:spPr>
            <a:xfrm>
              <a:off x="1230614" y="452337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3" name="tx442"/>
            <p:cNvSpPr/>
            <p:nvPr/>
          </p:nvSpPr>
          <p:spPr>
            <a:xfrm>
              <a:off x="1230614" y="38466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4" name="tx443"/>
            <p:cNvSpPr/>
            <p:nvPr/>
          </p:nvSpPr>
          <p:spPr>
            <a:xfrm>
              <a:off x="1230614" y="316996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45" name="tx444"/>
            <p:cNvSpPr/>
            <p:nvPr/>
          </p:nvSpPr>
          <p:spPr>
            <a:xfrm>
              <a:off x="1230614" y="24932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46" name="pl44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46086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865074" y="39319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1865074" y="32552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1865074" y="25785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tx45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2" name="rc451"/>
            <p:cNvSpPr/>
            <p:nvPr/>
          </p:nvSpPr>
          <p:spPr>
            <a:xfrm>
              <a:off x="18110385" y="2153563"/>
              <a:ext cx="1240079" cy="413498"/>
            </a:xfrm>
            <a:prstGeom prst="rect">
              <a:avLst/>
            </a:prstGeom>
            <a:solidFill>
              <a:srgbClr val="FFFFFF">
                <a:alpha val="100000"/>
              </a:srgbClr>
            </a:solidFill>
          </p:spPr>
          <p:txBody>
            <a:bodyPr/>
            <a:lstStyle/>
            <a:p/>
          </p:txBody>
        </p:sp>
        <p:sp>
          <p:nvSpPr>
            <p:cNvPr id="453" name="rc452"/>
            <p:cNvSpPr/>
            <p:nvPr/>
          </p:nvSpPr>
          <p:spPr>
            <a:xfrm>
              <a:off x="18179974" y="2223153"/>
              <a:ext cx="274319" cy="274319"/>
            </a:xfrm>
            <a:prstGeom prst="rect">
              <a:avLst/>
            </a:prstGeom>
            <a:solidFill>
              <a:srgbClr val="FFFFFF">
                <a:alpha val="100000"/>
              </a:srgbClr>
            </a:solidFill>
          </p:spPr>
          <p:txBody>
            <a:bodyPr/>
            <a:lstStyle/>
            <a:p/>
          </p:txBody>
        </p:sp>
        <p:sp>
          <p:nvSpPr>
            <p:cNvPr id="454" name="pg45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5" name="tx45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6" name="rc455"/>
            <p:cNvSpPr/>
            <p:nvPr/>
          </p:nvSpPr>
          <p:spPr>
            <a:xfrm>
              <a:off x="18110385" y="2706240"/>
              <a:ext cx="1753945" cy="1236458"/>
            </a:xfrm>
            <a:prstGeom prst="rect">
              <a:avLst/>
            </a:prstGeom>
            <a:solidFill>
              <a:srgbClr val="FFFFFF">
                <a:alpha val="100000"/>
              </a:srgbClr>
            </a:solidFill>
          </p:spPr>
          <p:txBody>
            <a:bodyPr/>
            <a:lstStyle/>
            <a:p/>
          </p:txBody>
        </p:sp>
        <p:sp>
          <p:nvSpPr>
            <p:cNvPr id="457" name="rc456"/>
            <p:cNvSpPr/>
            <p:nvPr/>
          </p:nvSpPr>
          <p:spPr>
            <a:xfrm>
              <a:off x="18179974" y="2775829"/>
              <a:ext cx="274319" cy="274319"/>
            </a:xfrm>
            <a:prstGeom prst="rect">
              <a:avLst/>
            </a:prstGeom>
            <a:solidFill>
              <a:srgbClr val="FFFFFF">
                <a:alpha val="100000"/>
              </a:srgbClr>
            </a:solidFill>
          </p:spPr>
          <p:txBody>
            <a:bodyPr/>
            <a:lstStyle/>
            <a:p/>
          </p:txBody>
        </p:sp>
        <p:sp>
          <p:nvSpPr>
            <p:cNvPr id="458" name="rc45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050149"/>
              <a:ext cx="274319" cy="274319"/>
            </a:xfrm>
            <a:prstGeom prst="rect">
              <a:avLst/>
            </a:prstGeom>
            <a:solidFill>
              <a:srgbClr val="FFFFFF">
                <a:alpha val="100000"/>
              </a:srgbClr>
            </a:solidFill>
          </p:spPr>
          <p:txBody>
            <a:bodyPr/>
            <a:lstStyle/>
            <a:p/>
          </p:txBody>
        </p:sp>
        <p:sp>
          <p:nvSpPr>
            <p:cNvPr id="460" name="rc45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1" name="rc460"/>
            <p:cNvSpPr/>
            <p:nvPr/>
          </p:nvSpPr>
          <p:spPr>
            <a:xfrm>
              <a:off x="18179974" y="3324469"/>
              <a:ext cx="274319" cy="274320"/>
            </a:xfrm>
            <a:prstGeom prst="rect">
              <a:avLst/>
            </a:prstGeom>
            <a:solidFill>
              <a:srgbClr val="FFFFFF">
                <a:alpha val="100000"/>
              </a:srgbClr>
            </a:solidFill>
          </p:spPr>
          <p:txBody>
            <a:bodyPr/>
            <a:lstStyle/>
            <a:p/>
          </p:txBody>
        </p:sp>
        <p:sp>
          <p:nvSpPr>
            <p:cNvPr id="462" name="rc46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462"/>
            <p:cNvSpPr/>
            <p:nvPr/>
          </p:nvSpPr>
          <p:spPr>
            <a:xfrm>
              <a:off x="18179974" y="3598789"/>
              <a:ext cx="274319" cy="274320"/>
            </a:xfrm>
            <a:prstGeom prst="rect">
              <a:avLst/>
            </a:prstGeom>
            <a:solidFill>
              <a:srgbClr val="FFFFFF">
                <a:alpha val="100000"/>
              </a:srgbClr>
            </a:solidFill>
          </p:spPr>
          <p:txBody>
            <a:bodyPr/>
            <a:lstStyle/>
            <a:p/>
          </p:txBody>
        </p:sp>
        <p:sp>
          <p:nvSpPr>
            <p:cNvPr id="464" name="rc46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5" name="tx46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6" name="tx46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7" name="tx46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8" name="tx46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9" name=""/>
          <p:cNvGrpSpPr/>
          <p:nvPr/>
        </p:nvGrpSpPr>
        <p:grpSpPr>
          <a:xfrm>
            <a:off x="6400800" y="6217920"/>
            <a:ext cx="5486400" cy="4251960"/>
            <a:chOff x="6400800" y="6217920"/>
            <a:chExt cx="5486400" cy="4251960"/>
          </a:xfrm>
        </p:grpSpPr>
        <p:sp>
          <p:nvSpPr>
            <p:cNvPr id="47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2" name="rc5"/>
            <p:cNvSpPr/>
            <p:nvPr/>
          </p:nvSpPr>
          <p:spPr>
            <a:xfrm>
              <a:off x="7153670" y="6510025"/>
              <a:ext cx="4107183" cy="2788960"/>
            </a:xfrm>
            <a:prstGeom prst="rect">
              <a:avLst/>
            </a:prstGeom>
            <a:solidFill>
              <a:srgbClr val="FFFFFF">
                <a:alpha val="100000"/>
              </a:srgbClr>
            </a:solidFill>
          </p:spPr>
          <p:txBody>
            <a:bodyPr/>
            <a:lstStyle/>
            <a:p/>
          </p:txBody>
        </p:sp>
        <p:sp>
          <p:nvSpPr>
            <p:cNvPr id="473" name="pl6"/>
            <p:cNvSpPr/>
            <p:nvPr/>
          </p:nvSpPr>
          <p:spPr>
            <a:xfrm>
              <a:off x="7153670" y="882678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4" name="pl7"/>
            <p:cNvSpPr/>
            <p:nvPr/>
          </p:nvSpPr>
          <p:spPr>
            <a:xfrm>
              <a:off x="7153670" y="813594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5" name="pl8"/>
            <p:cNvSpPr/>
            <p:nvPr/>
          </p:nvSpPr>
          <p:spPr>
            <a:xfrm>
              <a:off x="7153670" y="744509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6" name="pl9"/>
            <p:cNvSpPr/>
            <p:nvPr/>
          </p:nvSpPr>
          <p:spPr>
            <a:xfrm>
              <a:off x="7153670" y="675424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7"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8" name="pl11"/>
            <p:cNvSpPr/>
            <p:nvPr/>
          </p:nvSpPr>
          <p:spPr>
            <a:xfrm>
              <a:off x="7153670" y="848136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9" name="pl12"/>
            <p:cNvSpPr/>
            <p:nvPr/>
          </p:nvSpPr>
          <p:spPr>
            <a:xfrm>
              <a:off x="7153670" y="779051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0" name="pl13"/>
            <p:cNvSpPr/>
            <p:nvPr/>
          </p:nvSpPr>
          <p:spPr>
            <a:xfrm>
              <a:off x="7153670" y="709966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1" name="rc14"/>
            <p:cNvSpPr/>
            <p:nvPr/>
          </p:nvSpPr>
          <p:spPr>
            <a:xfrm>
              <a:off x="7296281" y="8439914"/>
              <a:ext cx="399309" cy="3765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5"/>
            <p:cNvSpPr/>
            <p:nvPr/>
          </p:nvSpPr>
          <p:spPr>
            <a:xfrm>
              <a:off x="7866723" y="7545263"/>
              <a:ext cx="399309" cy="967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16"/>
            <p:cNvSpPr/>
            <p:nvPr/>
          </p:nvSpPr>
          <p:spPr>
            <a:xfrm>
              <a:off x="8437165" y="7731793"/>
              <a:ext cx="399309" cy="794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7"/>
            <p:cNvSpPr/>
            <p:nvPr/>
          </p:nvSpPr>
          <p:spPr>
            <a:xfrm>
              <a:off x="9007608" y="8474456"/>
              <a:ext cx="399309" cy="518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18"/>
            <p:cNvSpPr/>
            <p:nvPr/>
          </p:nvSpPr>
          <p:spPr>
            <a:xfrm>
              <a:off x="9578050" y="8871695"/>
              <a:ext cx="399309" cy="103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19"/>
            <p:cNvSpPr/>
            <p:nvPr/>
          </p:nvSpPr>
          <p:spPr>
            <a:xfrm>
              <a:off x="10148492" y="8992593"/>
              <a:ext cx="399309" cy="103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20"/>
            <p:cNvSpPr/>
            <p:nvPr/>
          </p:nvSpPr>
          <p:spPr>
            <a:xfrm>
              <a:off x="7296281" y="8287927"/>
              <a:ext cx="399309" cy="1519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1"/>
            <p:cNvSpPr/>
            <p:nvPr/>
          </p:nvSpPr>
          <p:spPr>
            <a:xfrm>
              <a:off x="7866723" y="6733515"/>
              <a:ext cx="399309" cy="811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2"/>
            <p:cNvSpPr/>
            <p:nvPr/>
          </p:nvSpPr>
          <p:spPr>
            <a:xfrm>
              <a:off x="8437165" y="7510721"/>
              <a:ext cx="399309" cy="221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3"/>
            <p:cNvSpPr/>
            <p:nvPr/>
          </p:nvSpPr>
          <p:spPr>
            <a:xfrm>
              <a:off x="9007608" y="8439914"/>
              <a:ext cx="399309" cy="345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4"/>
            <p:cNvSpPr/>
            <p:nvPr/>
          </p:nvSpPr>
          <p:spPr>
            <a:xfrm>
              <a:off x="9578050" y="8857878"/>
              <a:ext cx="399309" cy="13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5"/>
            <p:cNvSpPr/>
            <p:nvPr/>
          </p:nvSpPr>
          <p:spPr>
            <a:xfrm>
              <a:off x="10718934" y="9130763"/>
              <a:ext cx="399309" cy="3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6"/>
            <p:cNvSpPr/>
            <p:nvPr/>
          </p:nvSpPr>
          <p:spPr>
            <a:xfrm>
              <a:off x="7296281" y="8816427"/>
              <a:ext cx="399309" cy="3557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27"/>
            <p:cNvSpPr/>
            <p:nvPr/>
          </p:nvSpPr>
          <p:spPr>
            <a:xfrm>
              <a:off x="7866723" y="7641982"/>
              <a:ext cx="399309" cy="15302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28"/>
            <p:cNvSpPr/>
            <p:nvPr/>
          </p:nvSpPr>
          <p:spPr>
            <a:xfrm>
              <a:off x="8437165" y="7811240"/>
              <a:ext cx="399309" cy="13609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29"/>
            <p:cNvSpPr/>
            <p:nvPr/>
          </p:nvSpPr>
          <p:spPr>
            <a:xfrm>
              <a:off x="9007608" y="8526270"/>
              <a:ext cx="399309" cy="6459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0"/>
            <p:cNvSpPr/>
            <p:nvPr/>
          </p:nvSpPr>
          <p:spPr>
            <a:xfrm>
              <a:off x="9578050" y="8882057"/>
              <a:ext cx="399309" cy="2901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1"/>
            <p:cNvSpPr/>
            <p:nvPr/>
          </p:nvSpPr>
          <p:spPr>
            <a:xfrm>
              <a:off x="10148492" y="9002956"/>
              <a:ext cx="399309" cy="1692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2"/>
            <p:cNvSpPr/>
            <p:nvPr/>
          </p:nvSpPr>
          <p:spPr>
            <a:xfrm>
              <a:off x="10718934" y="9134218"/>
              <a:ext cx="399309" cy="379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3"/>
            <p:cNvSpPr/>
            <p:nvPr/>
          </p:nvSpPr>
          <p:spPr>
            <a:xfrm>
              <a:off x="7866723" y="6636796"/>
              <a:ext cx="399309" cy="967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34"/>
            <p:cNvSpPr/>
            <p:nvPr/>
          </p:nvSpPr>
          <p:spPr>
            <a:xfrm>
              <a:off x="8437165" y="7489995"/>
              <a:ext cx="399309" cy="207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35"/>
            <p:cNvSpPr/>
            <p:nvPr/>
          </p:nvSpPr>
          <p:spPr>
            <a:xfrm>
              <a:off x="9007608" y="8436459"/>
              <a:ext cx="399309" cy="34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3" name="rc36"/>
            <p:cNvSpPr/>
            <p:nvPr/>
          </p:nvSpPr>
          <p:spPr>
            <a:xfrm>
              <a:off x="10148492" y="8989139"/>
              <a:ext cx="399309" cy="34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37"/>
            <p:cNvSpPr/>
            <p:nvPr/>
          </p:nvSpPr>
          <p:spPr>
            <a:xfrm>
              <a:off x="10718934" y="9127309"/>
              <a:ext cx="399309" cy="34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pl38"/>
            <p:cNvSpPr/>
            <p:nvPr/>
          </p:nvSpPr>
          <p:spPr>
            <a:xfrm>
              <a:off x="7495936" y="6867288"/>
              <a:ext cx="3422653" cy="2279191"/>
            </a:xfrm>
            <a:custGeom>
              <a:avLst/>
              <a:pathLst>
                <a:path w="3422653" h="2279191">
                  <a:moveTo>
                    <a:pt x="0" y="0"/>
                  </a:moveTo>
                  <a:lnTo>
                    <a:pt x="570442" y="539307"/>
                  </a:lnTo>
                  <a:lnTo>
                    <a:pt x="1140884" y="1259877"/>
                  </a:lnTo>
                  <a:lnTo>
                    <a:pt x="1711326" y="1790233"/>
                  </a:lnTo>
                  <a:lnTo>
                    <a:pt x="2281768" y="2163945"/>
                  </a:lnTo>
                  <a:lnTo>
                    <a:pt x="2852210" y="2219890"/>
                  </a:lnTo>
                  <a:lnTo>
                    <a:pt x="3422653" y="2279191"/>
                  </a:lnTo>
                </a:path>
              </a:pathLst>
            </a:custGeom>
            <a:ln w="40651" cap="flat">
              <a:solidFill>
                <a:srgbClr val="000000">
                  <a:alpha val="100000"/>
                </a:srgbClr>
              </a:solidFill>
              <a:prstDash val="solid"/>
              <a:round/>
            </a:ln>
          </p:spPr>
          <p:txBody>
            <a:bodyPr/>
            <a:lstStyle/>
            <a:p/>
          </p:txBody>
        </p:sp>
        <p:sp>
          <p:nvSpPr>
            <p:cNvPr id="506" name="rc39"/>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507"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8" name="tx41"/>
            <p:cNvSpPr/>
            <p:nvPr/>
          </p:nvSpPr>
          <p:spPr>
            <a:xfrm>
              <a:off x="6801340" y="84790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9" name="tx42"/>
            <p:cNvSpPr/>
            <p:nvPr/>
          </p:nvSpPr>
          <p:spPr>
            <a:xfrm>
              <a:off x="6801340" y="778820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10" name="tx43"/>
            <p:cNvSpPr/>
            <p:nvPr/>
          </p:nvSpPr>
          <p:spPr>
            <a:xfrm>
              <a:off x="6801340" y="70973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11"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45"/>
            <p:cNvSpPr/>
            <p:nvPr/>
          </p:nvSpPr>
          <p:spPr>
            <a:xfrm>
              <a:off x="7118876" y="8481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46"/>
            <p:cNvSpPr/>
            <p:nvPr/>
          </p:nvSpPr>
          <p:spPr>
            <a:xfrm>
              <a:off x="7118876" y="7790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47"/>
            <p:cNvSpPr/>
            <p:nvPr/>
          </p:nvSpPr>
          <p:spPr>
            <a:xfrm>
              <a:off x="7118876" y="70996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pl49"/>
            <p:cNvSpPr/>
            <p:nvPr/>
          </p:nvSpPr>
          <p:spPr>
            <a:xfrm>
              <a:off x="11260854" y="8612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7" name="pl50"/>
            <p:cNvSpPr/>
            <p:nvPr/>
          </p:nvSpPr>
          <p:spPr>
            <a:xfrm>
              <a:off x="11260854" y="80533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pl51"/>
            <p:cNvSpPr/>
            <p:nvPr/>
          </p:nvSpPr>
          <p:spPr>
            <a:xfrm>
              <a:off x="11260854" y="74938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9" name="pl52"/>
            <p:cNvSpPr/>
            <p:nvPr/>
          </p:nvSpPr>
          <p:spPr>
            <a:xfrm>
              <a:off x="11260854" y="69344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0"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1" name="tx54"/>
            <p:cNvSpPr/>
            <p:nvPr/>
          </p:nvSpPr>
          <p:spPr>
            <a:xfrm>
              <a:off x="11358911" y="8610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22" name="tx55"/>
            <p:cNvSpPr/>
            <p:nvPr/>
          </p:nvSpPr>
          <p:spPr>
            <a:xfrm>
              <a:off x="11358911" y="80510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3" name="tx56"/>
            <p:cNvSpPr/>
            <p:nvPr/>
          </p:nvSpPr>
          <p:spPr>
            <a:xfrm>
              <a:off x="11358911" y="749156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24" name="tx57"/>
            <p:cNvSpPr/>
            <p:nvPr/>
          </p:nvSpPr>
          <p:spPr>
            <a:xfrm>
              <a:off x="11358911" y="693211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25" name="pl5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6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6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6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6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3" name="tx6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4" name="tx6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5"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6" name="tx6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7" name="tx7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8" name="tx7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0"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1"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2"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3" name="rc76"/>
            <p:cNvSpPr/>
            <p:nvPr/>
          </p:nvSpPr>
          <p:spPr>
            <a:xfrm>
              <a:off x="6564753" y="10217410"/>
              <a:ext cx="1051268" cy="182880"/>
            </a:xfrm>
            <a:prstGeom prst="rect">
              <a:avLst/>
            </a:prstGeom>
            <a:solidFill>
              <a:srgbClr val="FFFFFF">
                <a:alpha val="100000"/>
              </a:srgbClr>
            </a:solidFill>
          </p:spPr>
          <p:txBody>
            <a:bodyPr/>
            <a:lstStyle/>
            <a:p/>
          </p:txBody>
        </p:sp>
        <p:sp>
          <p:nvSpPr>
            <p:cNvPr id="544" name="rc77"/>
            <p:cNvSpPr/>
            <p:nvPr/>
          </p:nvSpPr>
          <p:spPr>
            <a:xfrm>
              <a:off x="6564753" y="10217410"/>
              <a:ext cx="182879" cy="182880"/>
            </a:xfrm>
            <a:prstGeom prst="rect">
              <a:avLst/>
            </a:prstGeom>
            <a:solidFill>
              <a:srgbClr val="FFFFFF">
                <a:alpha val="100000"/>
              </a:srgbClr>
            </a:solidFill>
          </p:spPr>
          <p:txBody>
            <a:bodyPr/>
            <a:lstStyle/>
            <a:p/>
          </p:txBody>
        </p:sp>
        <p:sp>
          <p:nvSpPr>
            <p:cNvPr id="545"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6"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7" name="rc80"/>
            <p:cNvSpPr/>
            <p:nvPr/>
          </p:nvSpPr>
          <p:spPr>
            <a:xfrm>
              <a:off x="7796021" y="10217410"/>
              <a:ext cx="4053749" cy="182880"/>
            </a:xfrm>
            <a:prstGeom prst="rect">
              <a:avLst/>
            </a:prstGeom>
            <a:solidFill>
              <a:srgbClr val="FFFFFF">
                <a:alpha val="100000"/>
              </a:srgbClr>
            </a:solidFill>
          </p:spPr>
          <p:txBody>
            <a:bodyPr/>
            <a:lstStyle/>
            <a:p/>
          </p:txBody>
        </p:sp>
        <p:sp>
          <p:nvSpPr>
            <p:cNvPr id="548" name="rc81"/>
            <p:cNvSpPr/>
            <p:nvPr/>
          </p:nvSpPr>
          <p:spPr>
            <a:xfrm>
              <a:off x="7796021" y="10217410"/>
              <a:ext cx="182879" cy="182880"/>
            </a:xfrm>
            <a:prstGeom prst="rect">
              <a:avLst/>
            </a:prstGeom>
            <a:solidFill>
              <a:srgbClr val="FFFFFF">
                <a:alpha val="100000"/>
              </a:srgbClr>
            </a:solidFill>
          </p:spPr>
          <p:txBody>
            <a:bodyPr/>
            <a:lstStyle/>
            <a:p/>
          </p:txBody>
        </p:sp>
        <p:sp>
          <p:nvSpPr>
            <p:cNvPr id="549"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0" name="rc83"/>
            <p:cNvSpPr/>
            <p:nvPr/>
          </p:nvSpPr>
          <p:spPr>
            <a:xfrm>
              <a:off x="8887262" y="10217410"/>
              <a:ext cx="182879" cy="182880"/>
            </a:xfrm>
            <a:prstGeom prst="rect">
              <a:avLst/>
            </a:prstGeom>
            <a:solidFill>
              <a:srgbClr val="FFFFFF">
                <a:alpha val="100000"/>
              </a:srgbClr>
            </a:solidFill>
          </p:spPr>
          <p:txBody>
            <a:bodyPr/>
            <a:lstStyle/>
            <a:p/>
          </p:txBody>
        </p:sp>
        <p:sp>
          <p:nvSpPr>
            <p:cNvPr id="551"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2" name="rc85"/>
            <p:cNvSpPr/>
            <p:nvPr/>
          </p:nvSpPr>
          <p:spPr>
            <a:xfrm>
              <a:off x="9813303" y="10217410"/>
              <a:ext cx="182879" cy="182880"/>
            </a:xfrm>
            <a:prstGeom prst="rect">
              <a:avLst/>
            </a:prstGeom>
            <a:solidFill>
              <a:srgbClr val="FFFFFF">
                <a:alpha val="100000"/>
              </a:srgbClr>
            </a:solidFill>
          </p:spPr>
          <p:txBody>
            <a:bodyPr/>
            <a:lstStyle/>
            <a:p/>
          </p:txBody>
        </p:sp>
        <p:sp>
          <p:nvSpPr>
            <p:cNvPr id="553"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4" name="rc87"/>
            <p:cNvSpPr/>
            <p:nvPr/>
          </p:nvSpPr>
          <p:spPr>
            <a:xfrm>
              <a:off x="10815544" y="10217410"/>
              <a:ext cx="182880" cy="182880"/>
            </a:xfrm>
            <a:prstGeom prst="rect">
              <a:avLst/>
            </a:prstGeom>
            <a:solidFill>
              <a:srgbClr val="FFFFFF">
                <a:alpha val="100000"/>
              </a:srgbClr>
            </a:solidFill>
          </p:spPr>
          <p:txBody>
            <a:bodyPr/>
            <a:lstStyle/>
            <a:p/>
          </p:txBody>
        </p:sp>
        <p:sp>
          <p:nvSpPr>
            <p:cNvPr id="555"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6"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7"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8"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9"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0"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1" name=""/>
          <p:cNvGrpSpPr/>
          <p:nvPr/>
        </p:nvGrpSpPr>
        <p:grpSpPr>
          <a:xfrm>
            <a:off x="12527280" y="6217920"/>
            <a:ext cx="5486400" cy="4297680"/>
            <a:chOff x="12527280" y="6217920"/>
            <a:chExt cx="5486400" cy="4297680"/>
          </a:xfrm>
        </p:grpSpPr>
        <p:sp>
          <p:nvSpPr>
            <p:cNvPr id="5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7"/>
            <p:cNvSpPr/>
            <p:nvPr/>
          </p:nvSpPr>
          <p:spPr>
            <a:xfrm>
              <a:off x="13325144" y="7073390"/>
              <a:ext cx="4510689" cy="537757"/>
            </a:xfrm>
            <a:custGeom>
              <a:avLst/>
              <a:pathLst>
                <a:path w="4510689" h="537757">
                  <a:moveTo>
                    <a:pt x="0" y="307289"/>
                  </a:moveTo>
                  <a:lnTo>
                    <a:pt x="180427" y="230467"/>
                  </a:lnTo>
                  <a:lnTo>
                    <a:pt x="360855" y="153644"/>
                  </a:lnTo>
                  <a:lnTo>
                    <a:pt x="541282" y="76822"/>
                  </a:lnTo>
                  <a:lnTo>
                    <a:pt x="721710" y="102429"/>
                  </a:lnTo>
                  <a:lnTo>
                    <a:pt x="902137" y="128037"/>
                  </a:lnTo>
                  <a:lnTo>
                    <a:pt x="1082565" y="179252"/>
                  </a:lnTo>
                  <a:lnTo>
                    <a:pt x="1262993" y="204859"/>
                  </a:lnTo>
                  <a:lnTo>
                    <a:pt x="1443420" y="153644"/>
                  </a:lnTo>
                  <a:lnTo>
                    <a:pt x="1623848" y="76822"/>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537757"/>
                  </a:lnTo>
                  <a:lnTo>
                    <a:pt x="3969406" y="512149"/>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577" name="pl18"/>
            <p:cNvSpPr/>
            <p:nvPr/>
          </p:nvSpPr>
          <p:spPr>
            <a:xfrm>
              <a:off x="16211986" y="7790399"/>
              <a:ext cx="1623848" cy="435327"/>
            </a:xfrm>
            <a:custGeom>
              <a:avLst/>
              <a:pathLst>
                <a:path w="1623848" h="435327">
                  <a:moveTo>
                    <a:pt x="0" y="409719"/>
                  </a:moveTo>
                  <a:lnTo>
                    <a:pt x="180427" y="307289"/>
                  </a:lnTo>
                  <a:lnTo>
                    <a:pt x="360855" y="179252"/>
                  </a:lnTo>
                  <a:lnTo>
                    <a:pt x="541282" y="0"/>
                  </a:lnTo>
                  <a:lnTo>
                    <a:pt x="721710" y="204859"/>
                  </a:lnTo>
                  <a:lnTo>
                    <a:pt x="902137" y="435327"/>
                  </a:lnTo>
                  <a:lnTo>
                    <a:pt x="1082565" y="435327"/>
                  </a:lnTo>
                  <a:lnTo>
                    <a:pt x="1262993" y="281682"/>
                  </a:lnTo>
                  <a:lnTo>
                    <a:pt x="1443420" y="281682"/>
                  </a:lnTo>
                  <a:lnTo>
                    <a:pt x="1623848" y="281682"/>
                  </a:lnTo>
                </a:path>
              </a:pathLst>
            </a:custGeom>
            <a:ln w="32521" cap="flat">
              <a:solidFill>
                <a:srgbClr val="00A173">
                  <a:alpha val="100000"/>
                </a:srgbClr>
              </a:solidFill>
              <a:prstDash val="solid"/>
              <a:round/>
            </a:ln>
          </p:spPr>
          <p:txBody>
            <a:bodyPr/>
            <a:lstStyle/>
            <a:p/>
          </p:txBody>
        </p:sp>
        <p:sp>
          <p:nvSpPr>
            <p:cNvPr id="57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3" name="rc84"/>
            <p:cNvSpPr/>
            <p:nvPr/>
          </p:nvSpPr>
          <p:spPr>
            <a:xfrm>
              <a:off x="14005791" y="9941072"/>
              <a:ext cx="3149396" cy="504938"/>
            </a:xfrm>
            <a:prstGeom prst="rect">
              <a:avLst/>
            </a:prstGeom>
            <a:solidFill>
              <a:srgbClr val="FFFFFF">
                <a:alpha val="100000"/>
              </a:srgbClr>
            </a:solidFill>
          </p:spPr>
          <p:txBody>
            <a:bodyPr/>
            <a:lstStyle/>
            <a:p/>
          </p:txBody>
        </p:sp>
        <p:sp>
          <p:nvSpPr>
            <p:cNvPr id="64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9" name=""/>
          <p:cNvGrpSpPr/>
          <p:nvPr/>
        </p:nvGrpSpPr>
        <p:grpSpPr>
          <a:xfrm>
            <a:off x="594360" y="6217920"/>
            <a:ext cx="5562295" cy="4320959"/>
            <a:chOff x="594360" y="6217920"/>
            <a:chExt cx="5562295" cy="4320959"/>
          </a:xfrm>
        </p:grpSpPr>
        <p:sp>
          <p:nvSpPr>
            <p:cNvPr id="65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1" name="rc4"/>
            <p:cNvSpPr/>
            <p:nvPr/>
          </p:nvSpPr>
          <p:spPr>
            <a:xfrm>
              <a:off x="23851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2" name="rc5"/>
            <p:cNvSpPr/>
            <p:nvPr/>
          </p:nvSpPr>
          <p:spPr>
            <a:xfrm>
              <a:off x="2412740" y="6543904"/>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53" name="rc6"/>
            <p:cNvSpPr/>
            <p:nvPr/>
          </p:nvSpPr>
          <p:spPr>
            <a:xfrm>
              <a:off x="2688270"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4" name="rc7"/>
            <p:cNvSpPr/>
            <p:nvPr/>
          </p:nvSpPr>
          <p:spPr>
            <a:xfrm>
              <a:off x="2963799" y="6543904"/>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55" name="rc8"/>
            <p:cNvSpPr/>
            <p:nvPr/>
          </p:nvSpPr>
          <p:spPr>
            <a:xfrm>
              <a:off x="3239328" y="6543904"/>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56" name="rc9"/>
            <p:cNvSpPr/>
            <p:nvPr/>
          </p:nvSpPr>
          <p:spPr>
            <a:xfrm>
              <a:off x="3514857" y="6543904"/>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7" name="rc10"/>
            <p:cNvSpPr/>
            <p:nvPr/>
          </p:nvSpPr>
          <p:spPr>
            <a:xfrm>
              <a:off x="3790387" y="6543904"/>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8" name="rc11"/>
            <p:cNvSpPr/>
            <p:nvPr/>
          </p:nvSpPr>
          <p:spPr>
            <a:xfrm>
              <a:off x="4065916" y="6543904"/>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59" name="rc12"/>
            <p:cNvSpPr/>
            <p:nvPr/>
          </p:nvSpPr>
          <p:spPr>
            <a:xfrm>
              <a:off x="4341445"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0" name="rc13"/>
            <p:cNvSpPr/>
            <p:nvPr/>
          </p:nvSpPr>
          <p:spPr>
            <a:xfrm>
              <a:off x="4616975" y="6543904"/>
              <a:ext cx="275529" cy="275529"/>
            </a:xfrm>
            <a:prstGeom prst="rect">
              <a:avLst/>
            </a:prstGeom>
            <a:solidFill>
              <a:srgbClr val="B30D15">
                <a:alpha val="100000"/>
              </a:srgbClr>
            </a:solidFill>
            <a:ln w="5420" cap="flat">
              <a:solidFill>
                <a:srgbClr val="FFFFFF">
                  <a:alpha val="100000"/>
                </a:srgbClr>
              </a:solidFill>
              <a:prstDash val="solid"/>
              <a:miter/>
            </a:ln>
          </p:spPr>
          <p:txBody>
            <a:bodyPr/>
            <a:lstStyle/>
            <a:p/>
          </p:txBody>
        </p:sp>
        <p:sp>
          <p:nvSpPr>
            <p:cNvPr id="661" name="rc14"/>
            <p:cNvSpPr/>
            <p:nvPr/>
          </p:nvSpPr>
          <p:spPr>
            <a:xfrm>
              <a:off x="4892504" y="6543904"/>
              <a:ext cx="275529" cy="275529"/>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62" name="rc15"/>
            <p:cNvSpPr/>
            <p:nvPr/>
          </p:nvSpPr>
          <p:spPr>
            <a:xfrm>
              <a:off x="5168033" y="6543904"/>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63" name="rc16"/>
            <p:cNvSpPr/>
            <p:nvPr/>
          </p:nvSpPr>
          <p:spPr>
            <a:xfrm>
              <a:off x="5443562" y="6543904"/>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64" name="rc17"/>
            <p:cNvSpPr/>
            <p:nvPr/>
          </p:nvSpPr>
          <p:spPr>
            <a:xfrm>
              <a:off x="2412740" y="6819433"/>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5" name="rc18"/>
            <p:cNvSpPr/>
            <p:nvPr/>
          </p:nvSpPr>
          <p:spPr>
            <a:xfrm>
              <a:off x="2688270" y="6819433"/>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66" name="rc19"/>
            <p:cNvSpPr/>
            <p:nvPr/>
          </p:nvSpPr>
          <p:spPr>
            <a:xfrm>
              <a:off x="2963799"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7" name="rc20"/>
            <p:cNvSpPr/>
            <p:nvPr/>
          </p:nvSpPr>
          <p:spPr>
            <a:xfrm>
              <a:off x="3239328"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8" name="rc21"/>
            <p:cNvSpPr/>
            <p:nvPr/>
          </p:nvSpPr>
          <p:spPr>
            <a:xfrm>
              <a:off x="3514857"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9" name="rc22"/>
            <p:cNvSpPr/>
            <p:nvPr/>
          </p:nvSpPr>
          <p:spPr>
            <a:xfrm>
              <a:off x="3790387" y="6819433"/>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70" name="rc23"/>
            <p:cNvSpPr/>
            <p:nvPr/>
          </p:nvSpPr>
          <p:spPr>
            <a:xfrm>
              <a:off x="4065916"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1" name="rc24"/>
            <p:cNvSpPr/>
            <p:nvPr/>
          </p:nvSpPr>
          <p:spPr>
            <a:xfrm>
              <a:off x="4341445"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72" name="rc25"/>
            <p:cNvSpPr/>
            <p:nvPr/>
          </p:nvSpPr>
          <p:spPr>
            <a:xfrm>
              <a:off x="4616975"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26"/>
            <p:cNvSpPr/>
            <p:nvPr/>
          </p:nvSpPr>
          <p:spPr>
            <a:xfrm>
              <a:off x="48925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27"/>
            <p:cNvSpPr/>
            <p:nvPr/>
          </p:nvSpPr>
          <p:spPr>
            <a:xfrm>
              <a:off x="5168033" y="6819433"/>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5" name="rc28"/>
            <p:cNvSpPr/>
            <p:nvPr/>
          </p:nvSpPr>
          <p:spPr>
            <a:xfrm>
              <a:off x="5443562" y="6819433"/>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76" name="rc29"/>
            <p:cNvSpPr/>
            <p:nvPr/>
          </p:nvSpPr>
          <p:spPr>
            <a:xfrm>
              <a:off x="2412740" y="709496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77" name="rc30"/>
            <p:cNvSpPr/>
            <p:nvPr/>
          </p:nvSpPr>
          <p:spPr>
            <a:xfrm>
              <a:off x="2688270"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8" name="rc31"/>
            <p:cNvSpPr/>
            <p:nvPr/>
          </p:nvSpPr>
          <p:spPr>
            <a:xfrm>
              <a:off x="29637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32"/>
            <p:cNvSpPr/>
            <p:nvPr/>
          </p:nvSpPr>
          <p:spPr>
            <a:xfrm>
              <a:off x="323932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33"/>
            <p:cNvSpPr/>
            <p:nvPr/>
          </p:nvSpPr>
          <p:spPr>
            <a:xfrm>
              <a:off x="3514857" y="709496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1" name="rc34"/>
            <p:cNvSpPr/>
            <p:nvPr/>
          </p:nvSpPr>
          <p:spPr>
            <a:xfrm>
              <a:off x="3790387" y="709496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2" name="rc35"/>
            <p:cNvSpPr/>
            <p:nvPr/>
          </p:nvSpPr>
          <p:spPr>
            <a:xfrm>
              <a:off x="4065916" y="709496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83" name="rc36"/>
            <p:cNvSpPr/>
            <p:nvPr/>
          </p:nvSpPr>
          <p:spPr>
            <a:xfrm>
              <a:off x="4341445" y="7094962"/>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4" name="rc37"/>
            <p:cNvSpPr/>
            <p:nvPr/>
          </p:nvSpPr>
          <p:spPr>
            <a:xfrm>
              <a:off x="4616975" y="709496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5" name="rc38"/>
            <p:cNvSpPr/>
            <p:nvPr/>
          </p:nvSpPr>
          <p:spPr>
            <a:xfrm>
              <a:off x="4892504" y="709496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6" name="rc39"/>
            <p:cNvSpPr/>
            <p:nvPr/>
          </p:nvSpPr>
          <p:spPr>
            <a:xfrm>
              <a:off x="5168033" y="7094962"/>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87" name="rc40"/>
            <p:cNvSpPr/>
            <p:nvPr/>
          </p:nvSpPr>
          <p:spPr>
            <a:xfrm>
              <a:off x="5443562"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8" name="rc41"/>
            <p:cNvSpPr/>
            <p:nvPr/>
          </p:nvSpPr>
          <p:spPr>
            <a:xfrm>
              <a:off x="2412740"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9" name="rc42"/>
            <p:cNvSpPr/>
            <p:nvPr/>
          </p:nvSpPr>
          <p:spPr>
            <a:xfrm>
              <a:off x="2688270" y="7370492"/>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90" name="rc43"/>
            <p:cNvSpPr/>
            <p:nvPr/>
          </p:nvSpPr>
          <p:spPr>
            <a:xfrm>
              <a:off x="296379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44"/>
            <p:cNvSpPr/>
            <p:nvPr/>
          </p:nvSpPr>
          <p:spPr>
            <a:xfrm>
              <a:off x="323932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45"/>
            <p:cNvSpPr/>
            <p:nvPr/>
          </p:nvSpPr>
          <p:spPr>
            <a:xfrm>
              <a:off x="351485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3" name="rc46"/>
            <p:cNvSpPr/>
            <p:nvPr/>
          </p:nvSpPr>
          <p:spPr>
            <a:xfrm>
              <a:off x="3790387"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4" name="rc47"/>
            <p:cNvSpPr/>
            <p:nvPr/>
          </p:nvSpPr>
          <p:spPr>
            <a:xfrm>
              <a:off x="4065916"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5" name="rc48"/>
            <p:cNvSpPr/>
            <p:nvPr/>
          </p:nvSpPr>
          <p:spPr>
            <a:xfrm>
              <a:off x="4341445"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6" name="rc49"/>
            <p:cNvSpPr/>
            <p:nvPr/>
          </p:nvSpPr>
          <p:spPr>
            <a:xfrm>
              <a:off x="4616975"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50"/>
            <p:cNvSpPr/>
            <p:nvPr/>
          </p:nvSpPr>
          <p:spPr>
            <a:xfrm>
              <a:off x="4892504" y="7370492"/>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98" name="rc51"/>
            <p:cNvSpPr/>
            <p:nvPr/>
          </p:nvSpPr>
          <p:spPr>
            <a:xfrm>
              <a:off x="5168033" y="737049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99" name="rc52"/>
            <p:cNvSpPr/>
            <p:nvPr/>
          </p:nvSpPr>
          <p:spPr>
            <a:xfrm>
              <a:off x="5443562" y="737049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00" name="rc53"/>
            <p:cNvSpPr/>
            <p:nvPr/>
          </p:nvSpPr>
          <p:spPr>
            <a:xfrm>
              <a:off x="241274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54"/>
            <p:cNvSpPr/>
            <p:nvPr/>
          </p:nvSpPr>
          <p:spPr>
            <a:xfrm>
              <a:off x="26882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5"/>
            <p:cNvSpPr/>
            <p:nvPr/>
          </p:nvSpPr>
          <p:spPr>
            <a:xfrm>
              <a:off x="29637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6"/>
            <p:cNvSpPr/>
            <p:nvPr/>
          </p:nvSpPr>
          <p:spPr>
            <a:xfrm>
              <a:off x="323932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57"/>
            <p:cNvSpPr/>
            <p:nvPr/>
          </p:nvSpPr>
          <p:spPr>
            <a:xfrm>
              <a:off x="351485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58"/>
            <p:cNvSpPr/>
            <p:nvPr/>
          </p:nvSpPr>
          <p:spPr>
            <a:xfrm>
              <a:off x="37903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59"/>
            <p:cNvSpPr/>
            <p:nvPr/>
          </p:nvSpPr>
          <p:spPr>
            <a:xfrm>
              <a:off x="4065916"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7" name="rc60"/>
            <p:cNvSpPr/>
            <p:nvPr/>
          </p:nvSpPr>
          <p:spPr>
            <a:xfrm>
              <a:off x="4341445" y="7646021"/>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08" name="rc61"/>
            <p:cNvSpPr/>
            <p:nvPr/>
          </p:nvSpPr>
          <p:spPr>
            <a:xfrm>
              <a:off x="4616975"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09" name="rc62"/>
            <p:cNvSpPr/>
            <p:nvPr/>
          </p:nvSpPr>
          <p:spPr>
            <a:xfrm>
              <a:off x="48925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63"/>
            <p:cNvSpPr/>
            <p:nvPr/>
          </p:nvSpPr>
          <p:spPr>
            <a:xfrm>
              <a:off x="51680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64"/>
            <p:cNvSpPr/>
            <p:nvPr/>
          </p:nvSpPr>
          <p:spPr>
            <a:xfrm>
              <a:off x="54435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5"/>
            <p:cNvSpPr/>
            <p:nvPr/>
          </p:nvSpPr>
          <p:spPr>
            <a:xfrm>
              <a:off x="241274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6"/>
            <p:cNvSpPr/>
            <p:nvPr/>
          </p:nvSpPr>
          <p:spPr>
            <a:xfrm>
              <a:off x="26882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7"/>
            <p:cNvSpPr/>
            <p:nvPr/>
          </p:nvSpPr>
          <p:spPr>
            <a:xfrm>
              <a:off x="296379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68"/>
            <p:cNvSpPr/>
            <p:nvPr/>
          </p:nvSpPr>
          <p:spPr>
            <a:xfrm>
              <a:off x="323932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69"/>
            <p:cNvSpPr/>
            <p:nvPr/>
          </p:nvSpPr>
          <p:spPr>
            <a:xfrm>
              <a:off x="351485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0"/>
            <p:cNvSpPr/>
            <p:nvPr/>
          </p:nvSpPr>
          <p:spPr>
            <a:xfrm>
              <a:off x="3790387"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8" name="rc71"/>
            <p:cNvSpPr/>
            <p:nvPr/>
          </p:nvSpPr>
          <p:spPr>
            <a:xfrm>
              <a:off x="4065916" y="792155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9" name="rc72"/>
            <p:cNvSpPr/>
            <p:nvPr/>
          </p:nvSpPr>
          <p:spPr>
            <a:xfrm>
              <a:off x="434144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73"/>
            <p:cNvSpPr/>
            <p:nvPr/>
          </p:nvSpPr>
          <p:spPr>
            <a:xfrm>
              <a:off x="4616975"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1" name="rc74"/>
            <p:cNvSpPr/>
            <p:nvPr/>
          </p:nvSpPr>
          <p:spPr>
            <a:xfrm>
              <a:off x="4892504"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2" name="rc75"/>
            <p:cNvSpPr/>
            <p:nvPr/>
          </p:nvSpPr>
          <p:spPr>
            <a:xfrm>
              <a:off x="5168033"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23" name="rc76"/>
            <p:cNvSpPr/>
            <p:nvPr/>
          </p:nvSpPr>
          <p:spPr>
            <a:xfrm>
              <a:off x="544356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77"/>
            <p:cNvSpPr/>
            <p:nvPr/>
          </p:nvSpPr>
          <p:spPr>
            <a:xfrm>
              <a:off x="2412740"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5" name="rc78"/>
            <p:cNvSpPr/>
            <p:nvPr/>
          </p:nvSpPr>
          <p:spPr>
            <a:xfrm>
              <a:off x="268827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79"/>
            <p:cNvSpPr/>
            <p:nvPr/>
          </p:nvSpPr>
          <p:spPr>
            <a:xfrm>
              <a:off x="296379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0"/>
            <p:cNvSpPr/>
            <p:nvPr/>
          </p:nvSpPr>
          <p:spPr>
            <a:xfrm>
              <a:off x="32393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1"/>
            <p:cNvSpPr/>
            <p:nvPr/>
          </p:nvSpPr>
          <p:spPr>
            <a:xfrm>
              <a:off x="3514857"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9" name="rc82"/>
            <p:cNvSpPr/>
            <p:nvPr/>
          </p:nvSpPr>
          <p:spPr>
            <a:xfrm>
              <a:off x="3790387"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0" name="rc83"/>
            <p:cNvSpPr/>
            <p:nvPr/>
          </p:nvSpPr>
          <p:spPr>
            <a:xfrm>
              <a:off x="406591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1" name="rc84"/>
            <p:cNvSpPr/>
            <p:nvPr/>
          </p:nvSpPr>
          <p:spPr>
            <a:xfrm>
              <a:off x="43414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5"/>
            <p:cNvSpPr/>
            <p:nvPr/>
          </p:nvSpPr>
          <p:spPr>
            <a:xfrm>
              <a:off x="46169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6"/>
            <p:cNvSpPr/>
            <p:nvPr/>
          </p:nvSpPr>
          <p:spPr>
            <a:xfrm>
              <a:off x="4892504"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4" name="rc87"/>
            <p:cNvSpPr/>
            <p:nvPr/>
          </p:nvSpPr>
          <p:spPr>
            <a:xfrm>
              <a:off x="5168033"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5" name="rc88"/>
            <p:cNvSpPr/>
            <p:nvPr/>
          </p:nvSpPr>
          <p:spPr>
            <a:xfrm>
              <a:off x="5443562"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36" name="rc89"/>
            <p:cNvSpPr/>
            <p:nvPr/>
          </p:nvSpPr>
          <p:spPr>
            <a:xfrm>
              <a:off x="2412740"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7" name="rc90"/>
            <p:cNvSpPr/>
            <p:nvPr/>
          </p:nvSpPr>
          <p:spPr>
            <a:xfrm>
              <a:off x="2688270"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8" name="rc91"/>
            <p:cNvSpPr/>
            <p:nvPr/>
          </p:nvSpPr>
          <p:spPr>
            <a:xfrm>
              <a:off x="2963799" y="8472609"/>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39" name="rc92"/>
            <p:cNvSpPr/>
            <p:nvPr/>
          </p:nvSpPr>
          <p:spPr>
            <a:xfrm>
              <a:off x="323932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3"/>
            <p:cNvSpPr/>
            <p:nvPr/>
          </p:nvSpPr>
          <p:spPr>
            <a:xfrm>
              <a:off x="35148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94"/>
            <p:cNvSpPr/>
            <p:nvPr/>
          </p:nvSpPr>
          <p:spPr>
            <a:xfrm>
              <a:off x="3790387"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2" name="rc95"/>
            <p:cNvSpPr/>
            <p:nvPr/>
          </p:nvSpPr>
          <p:spPr>
            <a:xfrm>
              <a:off x="4065916"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3" name="rc96"/>
            <p:cNvSpPr/>
            <p:nvPr/>
          </p:nvSpPr>
          <p:spPr>
            <a:xfrm>
              <a:off x="434144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97"/>
            <p:cNvSpPr/>
            <p:nvPr/>
          </p:nvSpPr>
          <p:spPr>
            <a:xfrm>
              <a:off x="46169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98"/>
            <p:cNvSpPr/>
            <p:nvPr/>
          </p:nvSpPr>
          <p:spPr>
            <a:xfrm>
              <a:off x="489250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99"/>
            <p:cNvSpPr/>
            <p:nvPr/>
          </p:nvSpPr>
          <p:spPr>
            <a:xfrm>
              <a:off x="516803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7" name="rc100"/>
            <p:cNvSpPr/>
            <p:nvPr/>
          </p:nvSpPr>
          <p:spPr>
            <a:xfrm>
              <a:off x="544356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8" name="rc101"/>
            <p:cNvSpPr/>
            <p:nvPr/>
          </p:nvSpPr>
          <p:spPr>
            <a:xfrm>
              <a:off x="241274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02"/>
            <p:cNvSpPr/>
            <p:nvPr/>
          </p:nvSpPr>
          <p:spPr>
            <a:xfrm>
              <a:off x="2688270"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50" name="rc103"/>
            <p:cNvSpPr/>
            <p:nvPr/>
          </p:nvSpPr>
          <p:spPr>
            <a:xfrm>
              <a:off x="296379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04"/>
            <p:cNvSpPr/>
            <p:nvPr/>
          </p:nvSpPr>
          <p:spPr>
            <a:xfrm>
              <a:off x="323932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5"/>
            <p:cNvSpPr/>
            <p:nvPr/>
          </p:nvSpPr>
          <p:spPr>
            <a:xfrm>
              <a:off x="351485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06"/>
            <p:cNvSpPr/>
            <p:nvPr/>
          </p:nvSpPr>
          <p:spPr>
            <a:xfrm>
              <a:off x="3790387"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4" name="rc107"/>
            <p:cNvSpPr/>
            <p:nvPr/>
          </p:nvSpPr>
          <p:spPr>
            <a:xfrm>
              <a:off x="4065916"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55" name="rc108"/>
            <p:cNvSpPr/>
            <p:nvPr/>
          </p:nvSpPr>
          <p:spPr>
            <a:xfrm>
              <a:off x="434144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6" name="rc109"/>
            <p:cNvSpPr/>
            <p:nvPr/>
          </p:nvSpPr>
          <p:spPr>
            <a:xfrm>
              <a:off x="461697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7" name="rc110"/>
            <p:cNvSpPr/>
            <p:nvPr/>
          </p:nvSpPr>
          <p:spPr>
            <a:xfrm>
              <a:off x="489250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8" name="rc111"/>
            <p:cNvSpPr/>
            <p:nvPr/>
          </p:nvSpPr>
          <p:spPr>
            <a:xfrm>
              <a:off x="51680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9" name="rc112"/>
            <p:cNvSpPr/>
            <p:nvPr/>
          </p:nvSpPr>
          <p:spPr>
            <a:xfrm>
              <a:off x="54435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0" name="rc113"/>
            <p:cNvSpPr/>
            <p:nvPr/>
          </p:nvSpPr>
          <p:spPr>
            <a:xfrm>
              <a:off x="2412740" y="9023667"/>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61" name="rc114"/>
            <p:cNvSpPr/>
            <p:nvPr/>
          </p:nvSpPr>
          <p:spPr>
            <a:xfrm>
              <a:off x="26882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2" name="rc115"/>
            <p:cNvSpPr/>
            <p:nvPr/>
          </p:nvSpPr>
          <p:spPr>
            <a:xfrm>
              <a:off x="2963799"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3" name="rc116"/>
            <p:cNvSpPr/>
            <p:nvPr/>
          </p:nvSpPr>
          <p:spPr>
            <a:xfrm>
              <a:off x="32393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4" name="rc117"/>
            <p:cNvSpPr/>
            <p:nvPr/>
          </p:nvSpPr>
          <p:spPr>
            <a:xfrm>
              <a:off x="3514857"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65" name="rc118"/>
            <p:cNvSpPr/>
            <p:nvPr/>
          </p:nvSpPr>
          <p:spPr>
            <a:xfrm>
              <a:off x="37903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6" name="rc119"/>
            <p:cNvSpPr/>
            <p:nvPr/>
          </p:nvSpPr>
          <p:spPr>
            <a:xfrm>
              <a:off x="4065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7" name="rc120"/>
            <p:cNvSpPr/>
            <p:nvPr/>
          </p:nvSpPr>
          <p:spPr>
            <a:xfrm>
              <a:off x="43414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8" name="rc121"/>
            <p:cNvSpPr/>
            <p:nvPr/>
          </p:nvSpPr>
          <p:spPr>
            <a:xfrm>
              <a:off x="46169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9" name="rc122"/>
            <p:cNvSpPr/>
            <p:nvPr/>
          </p:nvSpPr>
          <p:spPr>
            <a:xfrm>
              <a:off x="48925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23"/>
            <p:cNvSpPr/>
            <p:nvPr/>
          </p:nvSpPr>
          <p:spPr>
            <a:xfrm>
              <a:off x="516803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71" name="rc124"/>
            <p:cNvSpPr/>
            <p:nvPr/>
          </p:nvSpPr>
          <p:spPr>
            <a:xfrm>
              <a:off x="54435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2" name="tx125"/>
            <p:cNvSpPr/>
            <p:nvPr/>
          </p:nvSpPr>
          <p:spPr>
            <a:xfrm>
              <a:off x="142756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3" name="tx126"/>
            <p:cNvSpPr/>
            <p:nvPr/>
          </p:nvSpPr>
          <p:spPr>
            <a:xfrm>
              <a:off x="176651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4" name="tx127"/>
            <p:cNvSpPr/>
            <p:nvPr/>
          </p:nvSpPr>
          <p:spPr>
            <a:xfrm>
              <a:off x="1571926" y="8552033"/>
              <a:ext cx="6519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MAPUTO</a:t>
              </a:r>
            </a:p>
          </p:txBody>
        </p:sp>
        <p:sp>
          <p:nvSpPr>
            <p:cNvPr id="775" name="tx128"/>
            <p:cNvSpPr/>
            <p:nvPr/>
          </p:nvSpPr>
          <p:spPr>
            <a:xfrm>
              <a:off x="1808934" y="8276578"/>
              <a:ext cx="4149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GAZA</a:t>
              </a:r>
            </a:p>
          </p:txBody>
        </p:sp>
        <p:sp>
          <p:nvSpPr>
            <p:cNvPr id="776" name="tx129"/>
            <p:cNvSpPr/>
            <p:nvPr/>
          </p:nvSpPr>
          <p:spPr>
            <a:xfrm>
              <a:off x="1631159" y="8001049"/>
              <a:ext cx="5927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MANICA</a:t>
              </a:r>
            </a:p>
          </p:txBody>
        </p:sp>
        <p:sp>
          <p:nvSpPr>
            <p:cNvPr id="777" name="tx130"/>
            <p:cNvSpPr/>
            <p:nvPr/>
          </p:nvSpPr>
          <p:spPr>
            <a:xfrm>
              <a:off x="1004370" y="7725445"/>
              <a:ext cx="12194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CABO DELGADO</a:t>
              </a:r>
            </a:p>
          </p:txBody>
        </p:sp>
        <p:sp>
          <p:nvSpPr>
            <p:cNvPr id="778" name="tx131"/>
            <p:cNvSpPr/>
            <p:nvPr/>
          </p:nvSpPr>
          <p:spPr>
            <a:xfrm>
              <a:off x="1707210" y="7449990"/>
              <a:ext cx="516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NASSA</a:t>
              </a:r>
            </a:p>
          </p:txBody>
        </p:sp>
        <p:sp>
          <p:nvSpPr>
            <p:cNvPr id="779" name="tx132"/>
            <p:cNvSpPr/>
            <p:nvPr/>
          </p:nvSpPr>
          <p:spPr>
            <a:xfrm>
              <a:off x="1461793" y="7178182"/>
              <a:ext cx="76207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ZAMBEZIA</a:t>
              </a:r>
            </a:p>
          </p:txBody>
        </p:sp>
        <p:sp>
          <p:nvSpPr>
            <p:cNvPr id="780" name="tx133"/>
            <p:cNvSpPr/>
            <p:nvPr/>
          </p:nvSpPr>
          <p:spPr>
            <a:xfrm>
              <a:off x="1622527" y="6898857"/>
              <a:ext cx="6013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SOFALA</a:t>
              </a:r>
            </a:p>
          </p:txBody>
        </p:sp>
        <p:sp>
          <p:nvSpPr>
            <p:cNvPr id="781" name="tx134"/>
            <p:cNvSpPr/>
            <p:nvPr/>
          </p:nvSpPr>
          <p:spPr>
            <a:xfrm>
              <a:off x="1487094" y="6625263"/>
              <a:ext cx="736773"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NAMPULA</a:t>
              </a:r>
            </a:p>
          </p:txBody>
        </p:sp>
        <p:sp>
          <p:nvSpPr>
            <p:cNvPr id="782" name="tx135"/>
            <p:cNvSpPr/>
            <p:nvPr/>
          </p:nvSpPr>
          <p:spPr>
            <a:xfrm rot="-2700000">
              <a:off x="21108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3" name="tx136"/>
            <p:cNvSpPr/>
            <p:nvPr/>
          </p:nvSpPr>
          <p:spPr>
            <a:xfrm rot="-2700000">
              <a:off x="23863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4" name="tx137"/>
            <p:cNvSpPr/>
            <p:nvPr/>
          </p:nvSpPr>
          <p:spPr>
            <a:xfrm rot="-2700000">
              <a:off x="266192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85" name="tx138"/>
            <p:cNvSpPr/>
            <p:nvPr/>
          </p:nvSpPr>
          <p:spPr>
            <a:xfrm rot="-2700000">
              <a:off x="29374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86" name="tx139"/>
            <p:cNvSpPr/>
            <p:nvPr/>
          </p:nvSpPr>
          <p:spPr>
            <a:xfrm rot="-2700000">
              <a:off x="32129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7" name="tx140"/>
            <p:cNvSpPr/>
            <p:nvPr/>
          </p:nvSpPr>
          <p:spPr>
            <a:xfrm rot="-2700000">
              <a:off x="34885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8" name="tx141"/>
            <p:cNvSpPr/>
            <p:nvPr/>
          </p:nvSpPr>
          <p:spPr>
            <a:xfrm rot="-2700000">
              <a:off x="3764019"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9" name="tx142"/>
            <p:cNvSpPr/>
            <p:nvPr/>
          </p:nvSpPr>
          <p:spPr>
            <a:xfrm rot="-2700000">
              <a:off x="40395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90" name="tx143"/>
            <p:cNvSpPr/>
            <p:nvPr/>
          </p:nvSpPr>
          <p:spPr>
            <a:xfrm rot="-2700000">
              <a:off x="43151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1" name="tx144"/>
            <p:cNvSpPr/>
            <p:nvPr/>
          </p:nvSpPr>
          <p:spPr>
            <a:xfrm rot="-2700000">
              <a:off x="45906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2" name="tx145"/>
            <p:cNvSpPr/>
            <p:nvPr/>
          </p:nvSpPr>
          <p:spPr>
            <a:xfrm rot="-2700000">
              <a:off x="48661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93" name="tx146"/>
            <p:cNvSpPr/>
            <p:nvPr/>
          </p:nvSpPr>
          <p:spPr>
            <a:xfrm rot="-2700000">
              <a:off x="51416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94" name="pic147"/>
            <p:cNvPicPr/>
            <p:nvPr/>
          </p:nvPicPr>
          <p:blipFill>
            <a:blip r:embed="rId2" cstate="print"/>
            <a:stretch>
              <a:fillRect/>
            </a:stretch>
          </p:blipFill>
          <p:spPr>
            <a:xfrm>
              <a:off x="2985916" y="10138064"/>
              <a:ext cx="2160000" cy="144000"/>
            </a:xfrm>
            <a:prstGeom prst="rect">
              <a:avLst/>
            </a:prstGeom>
          </p:spPr>
        </p:pic>
        <p:sp>
          <p:nvSpPr>
            <p:cNvPr id="795" name="pl148"/>
            <p:cNvSpPr/>
            <p:nvPr/>
          </p:nvSpPr>
          <p:spPr>
            <a:xfrm>
              <a:off x="33936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6" name="pl149"/>
            <p:cNvSpPr/>
            <p:nvPr/>
          </p:nvSpPr>
          <p:spPr>
            <a:xfrm>
              <a:off x="380609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7" name="pl150"/>
            <p:cNvSpPr/>
            <p:nvPr/>
          </p:nvSpPr>
          <p:spPr>
            <a:xfrm>
              <a:off x="421850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8" name="pl151"/>
            <p:cNvSpPr/>
            <p:nvPr/>
          </p:nvSpPr>
          <p:spPr>
            <a:xfrm>
              <a:off x="463092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9" name="pl152"/>
            <p:cNvSpPr/>
            <p:nvPr/>
          </p:nvSpPr>
          <p:spPr>
            <a:xfrm>
              <a:off x="504333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0" name="pl153"/>
            <p:cNvSpPr/>
            <p:nvPr/>
          </p:nvSpPr>
          <p:spPr>
            <a:xfrm>
              <a:off x="33936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1" name="pl154"/>
            <p:cNvSpPr/>
            <p:nvPr/>
          </p:nvSpPr>
          <p:spPr>
            <a:xfrm>
              <a:off x="380609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2" name="pl155"/>
            <p:cNvSpPr/>
            <p:nvPr/>
          </p:nvSpPr>
          <p:spPr>
            <a:xfrm>
              <a:off x="421850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3" name="pl156"/>
            <p:cNvSpPr/>
            <p:nvPr/>
          </p:nvSpPr>
          <p:spPr>
            <a:xfrm>
              <a:off x="463092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4" name="pl157"/>
            <p:cNvSpPr/>
            <p:nvPr/>
          </p:nvSpPr>
          <p:spPr>
            <a:xfrm>
              <a:off x="504333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5" name="tx158"/>
            <p:cNvSpPr/>
            <p:nvPr/>
          </p:nvSpPr>
          <p:spPr>
            <a:xfrm>
              <a:off x="33230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806" name="tx159"/>
            <p:cNvSpPr/>
            <p:nvPr/>
          </p:nvSpPr>
          <p:spPr>
            <a:xfrm>
              <a:off x="3700148"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807" name="tx160"/>
            <p:cNvSpPr/>
            <p:nvPr/>
          </p:nvSpPr>
          <p:spPr>
            <a:xfrm>
              <a:off x="411256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808" name="tx161"/>
            <p:cNvSpPr/>
            <p:nvPr/>
          </p:nvSpPr>
          <p:spPr>
            <a:xfrm>
              <a:off x="452497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809" name="tx162"/>
            <p:cNvSpPr/>
            <p:nvPr/>
          </p:nvSpPr>
          <p:spPr>
            <a:xfrm>
              <a:off x="4937390"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810"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1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1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1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Myanmar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29592"/>
              <a:ext cx="237118"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466318"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18439"/>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63052"/>
              <a:ext cx="237118" cy="11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173827"/>
              <a:ext cx="237118" cy="89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173827"/>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196133"/>
              <a:ext cx="237118" cy="780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40745"/>
              <a:ext cx="237118"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63052"/>
              <a:ext cx="237118" cy="22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40745"/>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40745"/>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63052"/>
              <a:ext cx="237118" cy="22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0251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27396"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59" name="pg58"/>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40745"/>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0745"/>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51898"/>
              <a:ext cx="237118" cy="22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29592"/>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07286"/>
              <a:ext cx="237118"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63052"/>
              <a:ext cx="237118" cy="223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6267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84980"/>
              <a:ext cx="237118" cy="780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29592"/>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39989"/>
              <a:ext cx="237118" cy="189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51520"/>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4961917"/>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4883846"/>
              <a:ext cx="237118" cy="379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4861539"/>
              <a:ext cx="237118" cy="412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19" name="pg118"/>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29592"/>
              <a:ext cx="237118" cy="557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295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295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095755"/>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29592"/>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039989"/>
              <a:ext cx="237118" cy="189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184980"/>
              <a:ext cx="237118" cy="89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1849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772315"/>
              <a:ext cx="237118" cy="412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4984224"/>
              <a:ext cx="237118" cy="27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63052"/>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073449"/>
              <a:ext cx="237118" cy="189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4917305"/>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4961917"/>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028836"/>
              <a:ext cx="237118"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84602"/>
              <a:ext cx="237118" cy="189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07286"/>
              <a:ext cx="237118"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129214"/>
              <a:ext cx="237118" cy="156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151520"/>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8" name="pg177"/>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0" name="pg179"/>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pl188"/>
            <p:cNvSpPr/>
            <p:nvPr/>
          </p:nvSpPr>
          <p:spPr>
            <a:xfrm>
              <a:off x="11542672"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0" name="rc189"/>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582191" y="5218439"/>
              <a:ext cx="237118"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151520"/>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095755"/>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017683"/>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4950764"/>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4950764"/>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4894999"/>
              <a:ext cx="237118" cy="3903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4961917"/>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251898"/>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4984224"/>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028836"/>
              <a:ext cx="237118" cy="256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006530"/>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163994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41" name="pg240"/>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243" name="rc24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756939" y="2153563"/>
              <a:ext cx="3214267" cy="3131794"/>
            </a:xfrm>
            <a:prstGeom prst="rect">
              <a:avLst/>
            </a:prstGeom>
            <a:solidFill>
              <a:srgbClr val="FFFFFF">
                <a:alpha val="100000"/>
              </a:srgbClr>
            </a:solidFill>
          </p:spPr>
          <p:txBody>
            <a:bodyPr/>
            <a:lstStyle/>
            <a:p/>
          </p:txBody>
        </p:sp>
        <p:sp>
          <p:nvSpPr>
            <p:cNvPr id="245" name="pl244"/>
            <p:cNvSpPr/>
            <p:nvPr/>
          </p:nvSpPr>
          <p:spPr>
            <a:xfrm>
              <a:off x="1475693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7" name="pl246"/>
            <p:cNvSpPr/>
            <p:nvPr/>
          </p:nvSpPr>
          <p:spPr>
            <a:xfrm>
              <a:off x="1475693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pl248"/>
            <p:cNvSpPr/>
            <p:nvPr/>
          </p:nvSpPr>
          <p:spPr>
            <a:xfrm>
              <a:off x="1475693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0" name="pl249"/>
            <p:cNvSpPr/>
            <p:nvPr/>
          </p:nvSpPr>
          <p:spPr>
            <a:xfrm>
              <a:off x="1475693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rc250"/>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796459" y="527420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4995377"/>
              <a:ext cx="237118" cy="27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51898"/>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4727702"/>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51898"/>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4549252"/>
              <a:ext cx="237118"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4359649"/>
              <a:ext cx="237118" cy="925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229592"/>
              <a:ext cx="237118" cy="557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2295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295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3456247"/>
              <a:ext cx="237118" cy="1773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218439"/>
              <a:ext cx="237118"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77246" y="52184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2876285"/>
              <a:ext cx="237118" cy="2342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4103128"/>
              <a:ext cx="237118" cy="1182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04176"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289" name="pg28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0847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8" name="tx417"/>
            <p:cNvSpPr/>
            <p:nvPr/>
          </p:nvSpPr>
          <p:spPr>
            <a:xfrm>
              <a:off x="1230614" y="29694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9" name="pl41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1865074" y="4170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30547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3" name="rc422"/>
            <p:cNvSpPr/>
            <p:nvPr/>
          </p:nvSpPr>
          <p:spPr>
            <a:xfrm>
              <a:off x="18110385" y="2153563"/>
              <a:ext cx="1240079" cy="413498"/>
            </a:xfrm>
            <a:prstGeom prst="rect">
              <a:avLst/>
            </a:prstGeom>
            <a:solidFill>
              <a:srgbClr val="FFFFFF">
                <a:alpha val="100000"/>
              </a:srgbClr>
            </a:solidFill>
          </p:spPr>
          <p:txBody>
            <a:bodyPr/>
            <a:lstStyle/>
            <a:p/>
          </p:txBody>
        </p:sp>
        <p:sp>
          <p:nvSpPr>
            <p:cNvPr id="424" name="rc423"/>
            <p:cNvSpPr/>
            <p:nvPr/>
          </p:nvSpPr>
          <p:spPr>
            <a:xfrm>
              <a:off x="18179974" y="2223153"/>
              <a:ext cx="274319" cy="274319"/>
            </a:xfrm>
            <a:prstGeom prst="rect">
              <a:avLst/>
            </a:prstGeom>
            <a:solidFill>
              <a:srgbClr val="FFFFFF">
                <a:alpha val="100000"/>
              </a:srgbClr>
            </a:solidFill>
          </p:spPr>
          <p:txBody>
            <a:bodyPr/>
            <a:lstStyle/>
            <a:p/>
          </p:txBody>
        </p:sp>
        <p:sp>
          <p:nvSpPr>
            <p:cNvPr id="425" name="pg42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6" name="tx42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7" name="rc426"/>
            <p:cNvSpPr/>
            <p:nvPr/>
          </p:nvSpPr>
          <p:spPr>
            <a:xfrm>
              <a:off x="18110385" y="2706240"/>
              <a:ext cx="1753945" cy="1236458"/>
            </a:xfrm>
            <a:prstGeom prst="rect">
              <a:avLst/>
            </a:prstGeom>
            <a:solidFill>
              <a:srgbClr val="FFFFFF">
                <a:alpha val="100000"/>
              </a:srgbClr>
            </a:solidFill>
          </p:spPr>
          <p:txBody>
            <a:bodyPr/>
            <a:lstStyle/>
            <a:p/>
          </p:txBody>
        </p:sp>
        <p:sp>
          <p:nvSpPr>
            <p:cNvPr id="428" name="rc427"/>
            <p:cNvSpPr/>
            <p:nvPr/>
          </p:nvSpPr>
          <p:spPr>
            <a:xfrm>
              <a:off x="18179974" y="2775829"/>
              <a:ext cx="274319" cy="274319"/>
            </a:xfrm>
            <a:prstGeom prst="rect">
              <a:avLst/>
            </a:prstGeom>
            <a:solidFill>
              <a:srgbClr val="FFFFFF">
                <a:alpha val="100000"/>
              </a:srgbClr>
            </a:solidFill>
          </p:spPr>
          <p:txBody>
            <a:bodyPr/>
            <a:lstStyle/>
            <a:p/>
          </p:txBody>
        </p:sp>
        <p:sp>
          <p:nvSpPr>
            <p:cNvPr id="429" name="rc42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050149"/>
              <a:ext cx="274319" cy="274319"/>
            </a:xfrm>
            <a:prstGeom prst="rect">
              <a:avLst/>
            </a:prstGeom>
            <a:solidFill>
              <a:srgbClr val="FFFFFF">
                <a:alpha val="100000"/>
              </a:srgbClr>
            </a:solidFill>
          </p:spPr>
          <p:txBody>
            <a:bodyPr/>
            <a:lstStyle/>
            <a:p/>
          </p:txBody>
        </p:sp>
        <p:sp>
          <p:nvSpPr>
            <p:cNvPr id="431" name="rc43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324469"/>
              <a:ext cx="274319" cy="274320"/>
            </a:xfrm>
            <a:prstGeom prst="rect">
              <a:avLst/>
            </a:prstGeom>
            <a:solidFill>
              <a:srgbClr val="FFFFFF">
                <a:alpha val="100000"/>
              </a:srgbClr>
            </a:solidFill>
          </p:spPr>
          <p:txBody>
            <a:bodyPr/>
            <a:lstStyle/>
            <a:p/>
          </p:txBody>
        </p:sp>
        <p:sp>
          <p:nvSpPr>
            <p:cNvPr id="433" name="rc43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598789"/>
              <a:ext cx="274319" cy="274320"/>
            </a:xfrm>
            <a:prstGeom prst="rect">
              <a:avLst/>
            </a:prstGeom>
            <a:solidFill>
              <a:srgbClr val="FFFFFF">
                <a:alpha val="100000"/>
              </a:srgbClr>
            </a:solidFill>
          </p:spPr>
          <p:txBody>
            <a:bodyPr/>
            <a:lstStyle/>
            <a:p/>
          </p:txBody>
        </p:sp>
        <p:sp>
          <p:nvSpPr>
            <p:cNvPr id="435" name="rc43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6" name="tx43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7" name="tx43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8" name="tx43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9" name="tx43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0" name=""/>
          <p:cNvGrpSpPr/>
          <p:nvPr/>
        </p:nvGrpSpPr>
        <p:grpSpPr>
          <a:xfrm>
            <a:off x="6400800" y="6217920"/>
            <a:ext cx="5486400" cy="4251960"/>
            <a:chOff x="6400800" y="6217920"/>
            <a:chExt cx="5486400" cy="4251960"/>
          </a:xfrm>
        </p:grpSpPr>
        <p:sp>
          <p:nvSpPr>
            <p:cNvPr id="44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3" name="rc5"/>
            <p:cNvSpPr/>
            <p:nvPr/>
          </p:nvSpPr>
          <p:spPr>
            <a:xfrm>
              <a:off x="7196012" y="6510025"/>
              <a:ext cx="4234357" cy="2788960"/>
            </a:xfrm>
            <a:prstGeom prst="rect">
              <a:avLst/>
            </a:prstGeom>
            <a:solidFill>
              <a:srgbClr val="FFFFFF">
                <a:alpha val="100000"/>
              </a:srgbClr>
            </a:solidFill>
          </p:spPr>
          <p:txBody>
            <a:bodyPr/>
            <a:lstStyle/>
            <a:p/>
          </p:txBody>
        </p:sp>
        <p:sp>
          <p:nvSpPr>
            <p:cNvPr id="444"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45"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46"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47"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48"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49"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50"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51"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52"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53" name="rc15"/>
            <p:cNvSpPr/>
            <p:nvPr/>
          </p:nvSpPr>
          <p:spPr>
            <a:xfrm>
              <a:off x="7343038" y="8918672"/>
              <a:ext cx="41167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16"/>
            <p:cNvSpPr/>
            <p:nvPr/>
          </p:nvSpPr>
          <p:spPr>
            <a:xfrm>
              <a:off x="9107354" y="8918672"/>
              <a:ext cx="41167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7"/>
            <p:cNvSpPr/>
            <p:nvPr/>
          </p:nvSpPr>
          <p:spPr>
            <a:xfrm>
              <a:off x="7931144" y="8411589"/>
              <a:ext cx="411673" cy="7606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18"/>
            <p:cNvSpPr/>
            <p:nvPr/>
          </p:nvSpPr>
          <p:spPr>
            <a:xfrm>
              <a:off x="8519249" y="8918672"/>
              <a:ext cx="411673"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9"/>
            <p:cNvSpPr/>
            <p:nvPr/>
          </p:nvSpPr>
          <p:spPr>
            <a:xfrm>
              <a:off x="7931144" y="6636796"/>
              <a:ext cx="411673" cy="17747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8" name="rc20"/>
            <p:cNvSpPr/>
            <p:nvPr/>
          </p:nvSpPr>
          <p:spPr>
            <a:xfrm>
              <a:off x="8519249" y="7650963"/>
              <a:ext cx="41167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9" name="rc21"/>
            <p:cNvSpPr/>
            <p:nvPr/>
          </p:nvSpPr>
          <p:spPr>
            <a:xfrm>
              <a:off x="9107354" y="8158047"/>
              <a:ext cx="411673" cy="7606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0" name="rc22"/>
            <p:cNvSpPr/>
            <p:nvPr/>
          </p:nvSpPr>
          <p:spPr>
            <a:xfrm>
              <a:off x="9695459" y="8918672"/>
              <a:ext cx="41167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pl23"/>
            <p:cNvSpPr/>
            <p:nvPr/>
          </p:nvSpPr>
          <p:spPr>
            <a:xfrm>
              <a:off x="7548875" y="6867288"/>
              <a:ext cx="2352420" cy="2225445"/>
            </a:xfrm>
            <a:custGeom>
              <a:avLst/>
              <a:pathLst>
                <a:path w="2352420" h="2225445">
                  <a:moveTo>
                    <a:pt x="0" y="1430643"/>
                  </a:moveTo>
                  <a:lnTo>
                    <a:pt x="588105" y="0"/>
                  </a:lnTo>
                  <a:lnTo>
                    <a:pt x="1176210" y="1271683"/>
                  </a:lnTo>
                  <a:lnTo>
                    <a:pt x="1764315" y="1589604"/>
                  </a:lnTo>
                  <a:lnTo>
                    <a:pt x="2352420" y="2225445"/>
                  </a:lnTo>
                </a:path>
              </a:pathLst>
            </a:custGeom>
            <a:ln w="40651" cap="flat">
              <a:solidFill>
                <a:srgbClr val="000000">
                  <a:alpha val="100000"/>
                </a:srgbClr>
              </a:solidFill>
              <a:prstDash val="solid"/>
              <a:round/>
            </a:ln>
          </p:spPr>
          <p:txBody>
            <a:bodyPr/>
            <a:lstStyle/>
            <a:p/>
          </p:txBody>
        </p:sp>
        <p:sp>
          <p:nvSpPr>
            <p:cNvPr id="462" name="rc24"/>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463" name="tx25"/>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64" name="tx26"/>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65" name="tx27"/>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66" name="tx28"/>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67" name="tx29"/>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pl30"/>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1"/>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2"/>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3"/>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4"/>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5"/>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36"/>
            <p:cNvSpPr/>
            <p:nvPr/>
          </p:nvSpPr>
          <p:spPr>
            <a:xfrm>
              <a:off x="11430369" y="83774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37"/>
            <p:cNvSpPr/>
            <p:nvPr/>
          </p:nvSpPr>
          <p:spPr>
            <a:xfrm>
              <a:off x="11430369" y="75826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38"/>
            <p:cNvSpPr/>
            <p:nvPr/>
          </p:nvSpPr>
          <p:spPr>
            <a:xfrm>
              <a:off x="11430369" y="67878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tx39"/>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8" name="tx40"/>
            <p:cNvSpPr/>
            <p:nvPr/>
          </p:nvSpPr>
          <p:spPr>
            <a:xfrm>
              <a:off x="11528427" y="8376966"/>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9" name="tx41"/>
            <p:cNvSpPr/>
            <p:nvPr/>
          </p:nvSpPr>
          <p:spPr>
            <a:xfrm>
              <a:off x="11528427" y="758216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0" name="tx42"/>
            <p:cNvSpPr/>
            <p:nvPr/>
          </p:nvSpPr>
          <p:spPr>
            <a:xfrm>
              <a:off x="11528427" y="6785427"/>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1" name="pl43"/>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4"/>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5"/>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6"/>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7"/>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8"/>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9"/>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tx50"/>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9" name="tx51"/>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0" name="tx52"/>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1" name="tx53"/>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2" name="tx54"/>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3" name="tx55"/>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4" name="tx56"/>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57"/>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6" name="tx58"/>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7"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8"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9" name="rc61"/>
            <p:cNvSpPr/>
            <p:nvPr/>
          </p:nvSpPr>
          <p:spPr>
            <a:xfrm>
              <a:off x="6670682" y="10217410"/>
              <a:ext cx="1051268" cy="182880"/>
            </a:xfrm>
            <a:prstGeom prst="rect">
              <a:avLst/>
            </a:prstGeom>
            <a:solidFill>
              <a:srgbClr val="FFFFFF">
                <a:alpha val="100000"/>
              </a:srgbClr>
            </a:solidFill>
          </p:spPr>
          <p:txBody>
            <a:bodyPr/>
            <a:lstStyle/>
            <a:p/>
          </p:txBody>
        </p:sp>
        <p:sp>
          <p:nvSpPr>
            <p:cNvPr id="500" name="rc62"/>
            <p:cNvSpPr/>
            <p:nvPr/>
          </p:nvSpPr>
          <p:spPr>
            <a:xfrm>
              <a:off x="6670682" y="10217410"/>
              <a:ext cx="182879" cy="182880"/>
            </a:xfrm>
            <a:prstGeom prst="rect">
              <a:avLst/>
            </a:prstGeom>
            <a:solidFill>
              <a:srgbClr val="FFFFFF">
                <a:alpha val="100000"/>
              </a:srgbClr>
            </a:solidFill>
          </p:spPr>
          <p:txBody>
            <a:bodyPr/>
            <a:lstStyle/>
            <a:p/>
          </p:txBody>
        </p:sp>
        <p:sp>
          <p:nvSpPr>
            <p:cNvPr id="501" name="pl63"/>
            <p:cNvSpPr/>
            <p:nvPr/>
          </p:nvSpPr>
          <p:spPr>
            <a:xfrm>
              <a:off x="66889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2" name="tx64"/>
            <p:cNvSpPr/>
            <p:nvPr/>
          </p:nvSpPr>
          <p:spPr>
            <a:xfrm>
              <a:off x="69615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3" name="rc65"/>
            <p:cNvSpPr/>
            <p:nvPr/>
          </p:nvSpPr>
          <p:spPr>
            <a:xfrm>
              <a:off x="7901950" y="10217410"/>
              <a:ext cx="3985249" cy="182880"/>
            </a:xfrm>
            <a:prstGeom prst="rect">
              <a:avLst/>
            </a:prstGeom>
            <a:solidFill>
              <a:srgbClr val="FFFFFF">
                <a:alpha val="100000"/>
              </a:srgbClr>
            </a:solidFill>
          </p:spPr>
          <p:txBody>
            <a:bodyPr/>
            <a:lstStyle/>
            <a:p/>
          </p:txBody>
        </p:sp>
        <p:sp>
          <p:nvSpPr>
            <p:cNvPr id="504" name="rc66"/>
            <p:cNvSpPr/>
            <p:nvPr/>
          </p:nvSpPr>
          <p:spPr>
            <a:xfrm>
              <a:off x="7901950" y="10217410"/>
              <a:ext cx="182879" cy="182880"/>
            </a:xfrm>
            <a:prstGeom prst="rect">
              <a:avLst/>
            </a:prstGeom>
            <a:solidFill>
              <a:srgbClr val="FFFFFF">
                <a:alpha val="100000"/>
              </a:srgbClr>
            </a:solidFill>
          </p:spPr>
          <p:txBody>
            <a:bodyPr/>
            <a:lstStyle/>
            <a:p/>
          </p:txBody>
        </p:sp>
        <p:sp>
          <p:nvSpPr>
            <p:cNvPr id="505" name="rc67"/>
            <p:cNvSpPr/>
            <p:nvPr/>
          </p:nvSpPr>
          <p:spPr>
            <a:xfrm>
              <a:off x="791095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6" name="rc68"/>
            <p:cNvSpPr/>
            <p:nvPr/>
          </p:nvSpPr>
          <p:spPr>
            <a:xfrm>
              <a:off x="8993190" y="10217410"/>
              <a:ext cx="182879" cy="182880"/>
            </a:xfrm>
            <a:prstGeom prst="rect">
              <a:avLst/>
            </a:prstGeom>
            <a:solidFill>
              <a:srgbClr val="FFFFFF">
                <a:alpha val="100000"/>
              </a:srgbClr>
            </a:solidFill>
          </p:spPr>
          <p:txBody>
            <a:bodyPr/>
            <a:lstStyle/>
            <a:p/>
          </p:txBody>
        </p:sp>
        <p:sp>
          <p:nvSpPr>
            <p:cNvPr id="507" name="rc69"/>
            <p:cNvSpPr/>
            <p:nvPr/>
          </p:nvSpPr>
          <p:spPr>
            <a:xfrm>
              <a:off x="900219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8" name="rc70"/>
            <p:cNvSpPr/>
            <p:nvPr/>
          </p:nvSpPr>
          <p:spPr>
            <a:xfrm>
              <a:off x="9919231" y="10217410"/>
              <a:ext cx="182879" cy="182880"/>
            </a:xfrm>
            <a:prstGeom prst="rect">
              <a:avLst/>
            </a:prstGeom>
            <a:solidFill>
              <a:srgbClr val="FFFFFF">
                <a:alpha val="100000"/>
              </a:srgbClr>
            </a:solidFill>
          </p:spPr>
          <p:txBody>
            <a:bodyPr/>
            <a:lstStyle/>
            <a:p/>
          </p:txBody>
        </p:sp>
        <p:sp>
          <p:nvSpPr>
            <p:cNvPr id="509" name="rc71"/>
            <p:cNvSpPr/>
            <p:nvPr/>
          </p:nvSpPr>
          <p:spPr>
            <a:xfrm>
              <a:off x="992823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0" name="rc72"/>
            <p:cNvSpPr/>
            <p:nvPr/>
          </p:nvSpPr>
          <p:spPr>
            <a:xfrm>
              <a:off x="10921472" y="10217410"/>
              <a:ext cx="182880" cy="182880"/>
            </a:xfrm>
            <a:prstGeom prst="rect">
              <a:avLst/>
            </a:prstGeom>
            <a:solidFill>
              <a:srgbClr val="FFFFFF">
                <a:alpha val="100000"/>
              </a:srgbClr>
            </a:solidFill>
          </p:spPr>
          <p:txBody>
            <a:bodyPr/>
            <a:lstStyle/>
            <a:p/>
          </p:txBody>
        </p:sp>
        <p:sp>
          <p:nvSpPr>
            <p:cNvPr id="511" name="rc73"/>
            <p:cNvSpPr/>
            <p:nvPr/>
          </p:nvSpPr>
          <p:spPr>
            <a:xfrm>
              <a:off x="1093047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2" name="tx74"/>
            <p:cNvSpPr/>
            <p:nvPr/>
          </p:nvSpPr>
          <p:spPr>
            <a:xfrm>
              <a:off x="819283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3" name="tx75"/>
            <p:cNvSpPr/>
            <p:nvPr/>
          </p:nvSpPr>
          <p:spPr>
            <a:xfrm>
              <a:off x="928407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4" name="tx76"/>
            <p:cNvSpPr/>
            <p:nvPr/>
          </p:nvSpPr>
          <p:spPr>
            <a:xfrm>
              <a:off x="1021011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5" name="tx77"/>
            <p:cNvSpPr/>
            <p:nvPr/>
          </p:nvSpPr>
          <p:spPr>
            <a:xfrm>
              <a:off x="1121235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6" name="tx78"/>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7" name=""/>
          <p:cNvGrpSpPr/>
          <p:nvPr/>
        </p:nvGrpSpPr>
        <p:grpSpPr>
          <a:xfrm>
            <a:off x="12527280" y="6217920"/>
            <a:ext cx="5486400" cy="4297680"/>
            <a:chOff x="12527280" y="6217920"/>
            <a:chExt cx="5486400" cy="4297680"/>
          </a:xfrm>
        </p:grpSpPr>
        <p:sp>
          <p:nvSpPr>
            <p:cNvPr id="51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7"/>
            <p:cNvSpPr/>
            <p:nvPr/>
          </p:nvSpPr>
          <p:spPr>
            <a:xfrm>
              <a:off x="13325144" y="6817315"/>
              <a:ext cx="4510689" cy="1254767"/>
            </a:xfrm>
            <a:custGeom>
              <a:avLst/>
              <a:pathLst>
                <a:path w="4510689" h="1254767">
                  <a:moveTo>
                    <a:pt x="0" y="230467"/>
                  </a:moveTo>
                  <a:lnTo>
                    <a:pt x="180427" y="512149"/>
                  </a:lnTo>
                  <a:lnTo>
                    <a:pt x="360855" y="409719"/>
                  </a:lnTo>
                  <a:lnTo>
                    <a:pt x="541282" y="332897"/>
                  </a:lnTo>
                  <a:lnTo>
                    <a:pt x="721710" y="179252"/>
                  </a:lnTo>
                  <a:lnTo>
                    <a:pt x="902137" y="230467"/>
                  </a:lnTo>
                  <a:lnTo>
                    <a:pt x="1082565" y="384112"/>
                  </a:lnTo>
                  <a:lnTo>
                    <a:pt x="1262993" y="307289"/>
                  </a:lnTo>
                  <a:lnTo>
                    <a:pt x="1443420" y="281682"/>
                  </a:lnTo>
                  <a:lnTo>
                    <a:pt x="1623848" y="153644"/>
                  </a:lnTo>
                  <a:lnTo>
                    <a:pt x="1804275" y="128037"/>
                  </a:lnTo>
                  <a:lnTo>
                    <a:pt x="1984703" y="128037"/>
                  </a:lnTo>
                  <a:lnTo>
                    <a:pt x="2165131" y="230467"/>
                  </a:lnTo>
                  <a:lnTo>
                    <a:pt x="2345558" y="179252"/>
                  </a:lnTo>
                  <a:lnTo>
                    <a:pt x="2525986" y="128037"/>
                  </a:lnTo>
                  <a:lnTo>
                    <a:pt x="2706413" y="230467"/>
                  </a:lnTo>
                  <a:lnTo>
                    <a:pt x="2886841" y="51214"/>
                  </a:lnTo>
                  <a:lnTo>
                    <a:pt x="3067268" y="256074"/>
                  </a:lnTo>
                  <a:lnTo>
                    <a:pt x="3247696" y="0"/>
                  </a:lnTo>
                  <a:lnTo>
                    <a:pt x="3428124" y="230467"/>
                  </a:lnTo>
                  <a:lnTo>
                    <a:pt x="3608551" y="51214"/>
                  </a:lnTo>
                  <a:lnTo>
                    <a:pt x="3788979" y="1254767"/>
                  </a:lnTo>
                  <a:lnTo>
                    <a:pt x="3969406" y="460934"/>
                  </a:lnTo>
                  <a:lnTo>
                    <a:pt x="4149834" y="512149"/>
                  </a:lnTo>
                  <a:lnTo>
                    <a:pt x="4330262" y="563364"/>
                  </a:lnTo>
                  <a:lnTo>
                    <a:pt x="4510689" y="563364"/>
                  </a:lnTo>
                </a:path>
              </a:pathLst>
            </a:custGeom>
            <a:ln w="32521" cap="flat">
              <a:solidFill>
                <a:srgbClr val="5EB0E8">
                  <a:alpha val="100000"/>
                </a:srgbClr>
              </a:solidFill>
              <a:prstDash val="solid"/>
              <a:round/>
            </a:ln>
          </p:spPr>
          <p:txBody>
            <a:bodyPr/>
            <a:lstStyle/>
            <a:p/>
          </p:txBody>
        </p:sp>
        <p:sp>
          <p:nvSpPr>
            <p:cNvPr id="533" name="pl18"/>
            <p:cNvSpPr/>
            <p:nvPr/>
          </p:nvSpPr>
          <p:spPr>
            <a:xfrm>
              <a:off x="14768565" y="6894137"/>
              <a:ext cx="3067268" cy="1229159"/>
            </a:xfrm>
            <a:custGeom>
              <a:avLst/>
              <a:pathLst>
                <a:path w="3067268" h="1229159">
                  <a:moveTo>
                    <a:pt x="0" y="845047"/>
                  </a:moveTo>
                  <a:lnTo>
                    <a:pt x="180427" y="640187"/>
                  </a:lnTo>
                  <a:lnTo>
                    <a:pt x="360855" y="384112"/>
                  </a:lnTo>
                  <a:lnTo>
                    <a:pt x="541282" y="256074"/>
                  </a:lnTo>
                  <a:lnTo>
                    <a:pt x="721710" y="358504"/>
                  </a:lnTo>
                  <a:lnTo>
                    <a:pt x="902137" y="256074"/>
                  </a:lnTo>
                  <a:lnTo>
                    <a:pt x="1082565" y="204859"/>
                  </a:lnTo>
                  <a:lnTo>
                    <a:pt x="1262993" y="307289"/>
                  </a:lnTo>
                  <a:lnTo>
                    <a:pt x="1443420" y="102429"/>
                  </a:lnTo>
                  <a:lnTo>
                    <a:pt x="1623848" y="256074"/>
                  </a:lnTo>
                  <a:lnTo>
                    <a:pt x="1804275" y="76822"/>
                  </a:lnTo>
                  <a:lnTo>
                    <a:pt x="1984703" y="256074"/>
                  </a:lnTo>
                  <a:lnTo>
                    <a:pt x="2165131" y="0"/>
                  </a:lnTo>
                  <a:lnTo>
                    <a:pt x="2345558" y="1229159"/>
                  </a:lnTo>
                  <a:lnTo>
                    <a:pt x="2525986" y="665794"/>
                  </a:lnTo>
                  <a:lnTo>
                    <a:pt x="2706413" y="614579"/>
                  </a:lnTo>
                  <a:lnTo>
                    <a:pt x="2886841" y="563364"/>
                  </a:lnTo>
                  <a:lnTo>
                    <a:pt x="3067268" y="563364"/>
                  </a:lnTo>
                </a:path>
              </a:pathLst>
            </a:custGeom>
            <a:ln w="32521" cap="flat">
              <a:solidFill>
                <a:srgbClr val="00A173">
                  <a:alpha val="100000"/>
                </a:srgbClr>
              </a:solidFill>
              <a:prstDash val="solid"/>
              <a:round/>
            </a:ln>
          </p:spPr>
          <p:txBody>
            <a:bodyPr/>
            <a:lstStyle/>
            <a:p/>
          </p:txBody>
        </p:sp>
        <p:sp>
          <p:nvSpPr>
            <p:cNvPr id="53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9" name="rc84"/>
            <p:cNvSpPr/>
            <p:nvPr/>
          </p:nvSpPr>
          <p:spPr>
            <a:xfrm>
              <a:off x="14005791" y="9941072"/>
              <a:ext cx="3149396" cy="504938"/>
            </a:xfrm>
            <a:prstGeom prst="rect">
              <a:avLst/>
            </a:prstGeom>
            <a:solidFill>
              <a:srgbClr val="FFFFFF">
                <a:alpha val="100000"/>
              </a:srgbClr>
            </a:solidFill>
          </p:spPr>
          <p:txBody>
            <a:bodyPr/>
            <a:lstStyle/>
            <a:p/>
          </p:txBody>
        </p:sp>
        <p:sp>
          <p:nvSpPr>
            <p:cNvPr id="60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5" name=""/>
          <p:cNvGrpSpPr/>
          <p:nvPr/>
        </p:nvGrpSpPr>
        <p:grpSpPr>
          <a:xfrm>
            <a:off x="594360" y="6217920"/>
            <a:ext cx="5562295" cy="3895679"/>
            <a:chOff x="594360" y="6217920"/>
            <a:chExt cx="5562295" cy="3895679"/>
          </a:xfrm>
        </p:grpSpPr>
        <p:sp>
          <p:nvSpPr>
            <p:cNvPr id="606"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7" name="rc4"/>
            <p:cNvSpPr/>
            <p:nvPr/>
          </p:nvSpPr>
          <p:spPr>
            <a:xfrm>
              <a:off x="221962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8" name="rc5"/>
            <p:cNvSpPr/>
            <p:nvPr/>
          </p:nvSpPr>
          <p:spPr>
            <a:xfrm>
              <a:off x="224871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6"/>
            <p:cNvSpPr/>
            <p:nvPr/>
          </p:nvSpPr>
          <p:spPr>
            <a:xfrm>
              <a:off x="25395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7"/>
            <p:cNvSpPr/>
            <p:nvPr/>
          </p:nvSpPr>
          <p:spPr>
            <a:xfrm>
              <a:off x="283044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8"/>
            <p:cNvSpPr/>
            <p:nvPr/>
          </p:nvSpPr>
          <p:spPr>
            <a:xfrm>
              <a:off x="312131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9"/>
            <p:cNvSpPr/>
            <p:nvPr/>
          </p:nvSpPr>
          <p:spPr>
            <a:xfrm>
              <a:off x="341218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0"/>
            <p:cNvSpPr/>
            <p:nvPr/>
          </p:nvSpPr>
          <p:spPr>
            <a:xfrm>
              <a:off x="370305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4" name="rc11"/>
            <p:cNvSpPr/>
            <p:nvPr/>
          </p:nvSpPr>
          <p:spPr>
            <a:xfrm>
              <a:off x="399392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2"/>
            <p:cNvSpPr/>
            <p:nvPr/>
          </p:nvSpPr>
          <p:spPr>
            <a:xfrm>
              <a:off x="428478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3"/>
            <p:cNvSpPr/>
            <p:nvPr/>
          </p:nvSpPr>
          <p:spPr>
            <a:xfrm>
              <a:off x="45756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4"/>
            <p:cNvSpPr/>
            <p:nvPr/>
          </p:nvSpPr>
          <p:spPr>
            <a:xfrm>
              <a:off x="4866525"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8" name="rc15"/>
            <p:cNvSpPr/>
            <p:nvPr/>
          </p:nvSpPr>
          <p:spPr>
            <a:xfrm>
              <a:off x="5157393"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16"/>
            <p:cNvSpPr/>
            <p:nvPr/>
          </p:nvSpPr>
          <p:spPr>
            <a:xfrm>
              <a:off x="544826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7"/>
            <p:cNvSpPr/>
            <p:nvPr/>
          </p:nvSpPr>
          <p:spPr>
            <a:xfrm>
              <a:off x="224871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8"/>
            <p:cNvSpPr/>
            <p:nvPr/>
          </p:nvSpPr>
          <p:spPr>
            <a:xfrm>
              <a:off x="25395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9"/>
            <p:cNvSpPr/>
            <p:nvPr/>
          </p:nvSpPr>
          <p:spPr>
            <a:xfrm>
              <a:off x="283044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0"/>
            <p:cNvSpPr/>
            <p:nvPr/>
          </p:nvSpPr>
          <p:spPr>
            <a:xfrm>
              <a:off x="312131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1"/>
            <p:cNvSpPr/>
            <p:nvPr/>
          </p:nvSpPr>
          <p:spPr>
            <a:xfrm>
              <a:off x="341218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2"/>
            <p:cNvSpPr/>
            <p:nvPr/>
          </p:nvSpPr>
          <p:spPr>
            <a:xfrm>
              <a:off x="370305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3"/>
            <p:cNvSpPr/>
            <p:nvPr/>
          </p:nvSpPr>
          <p:spPr>
            <a:xfrm>
              <a:off x="399392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24"/>
            <p:cNvSpPr/>
            <p:nvPr/>
          </p:nvSpPr>
          <p:spPr>
            <a:xfrm>
              <a:off x="428478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5"/>
            <p:cNvSpPr/>
            <p:nvPr/>
          </p:nvSpPr>
          <p:spPr>
            <a:xfrm>
              <a:off x="45756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6"/>
            <p:cNvSpPr/>
            <p:nvPr/>
          </p:nvSpPr>
          <p:spPr>
            <a:xfrm>
              <a:off x="4866525"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27"/>
            <p:cNvSpPr/>
            <p:nvPr/>
          </p:nvSpPr>
          <p:spPr>
            <a:xfrm>
              <a:off x="5157393"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8"/>
            <p:cNvSpPr/>
            <p:nvPr/>
          </p:nvSpPr>
          <p:spPr>
            <a:xfrm>
              <a:off x="544826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9"/>
            <p:cNvSpPr/>
            <p:nvPr/>
          </p:nvSpPr>
          <p:spPr>
            <a:xfrm>
              <a:off x="224871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0"/>
            <p:cNvSpPr/>
            <p:nvPr/>
          </p:nvSpPr>
          <p:spPr>
            <a:xfrm>
              <a:off x="2539580"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4" name="rc31"/>
            <p:cNvSpPr/>
            <p:nvPr/>
          </p:nvSpPr>
          <p:spPr>
            <a:xfrm>
              <a:off x="283044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2"/>
            <p:cNvSpPr/>
            <p:nvPr/>
          </p:nvSpPr>
          <p:spPr>
            <a:xfrm>
              <a:off x="31213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3"/>
            <p:cNvSpPr/>
            <p:nvPr/>
          </p:nvSpPr>
          <p:spPr>
            <a:xfrm>
              <a:off x="34121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4"/>
            <p:cNvSpPr/>
            <p:nvPr/>
          </p:nvSpPr>
          <p:spPr>
            <a:xfrm>
              <a:off x="370305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35"/>
            <p:cNvSpPr/>
            <p:nvPr/>
          </p:nvSpPr>
          <p:spPr>
            <a:xfrm>
              <a:off x="399392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6"/>
            <p:cNvSpPr/>
            <p:nvPr/>
          </p:nvSpPr>
          <p:spPr>
            <a:xfrm>
              <a:off x="428478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7"/>
            <p:cNvSpPr/>
            <p:nvPr/>
          </p:nvSpPr>
          <p:spPr>
            <a:xfrm>
              <a:off x="45756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8"/>
            <p:cNvSpPr/>
            <p:nvPr/>
          </p:nvSpPr>
          <p:spPr>
            <a:xfrm>
              <a:off x="486652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9"/>
            <p:cNvSpPr/>
            <p:nvPr/>
          </p:nvSpPr>
          <p:spPr>
            <a:xfrm>
              <a:off x="515739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0"/>
            <p:cNvSpPr/>
            <p:nvPr/>
          </p:nvSpPr>
          <p:spPr>
            <a:xfrm>
              <a:off x="544826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1"/>
            <p:cNvSpPr/>
            <p:nvPr/>
          </p:nvSpPr>
          <p:spPr>
            <a:xfrm>
              <a:off x="224871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2"/>
            <p:cNvSpPr/>
            <p:nvPr/>
          </p:nvSpPr>
          <p:spPr>
            <a:xfrm>
              <a:off x="253958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3"/>
            <p:cNvSpPr/>
            <p:nvPr/>
          </p:nvSpPr>
          <p:spPr>
            <a:xfrm>
              <a:off x="283044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4"/>
            <p:cNvSpPr/>
            <p:nvPr/>
          </p:nvSpPr>
          <p:spPr>
            <a:xfrm>
              <a:off x="312131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5"/>
            <p:cNvSpPr/>
            <p:nvPr/>
          </p:nvSpPr>
          <p:spPr>
            <a:xfrm>
              <a:off x="341218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6"/>
            <p:cNvSpPr/>
            <p:nvPr/>
          </p:nvSpPr>
          <p:spPr>
            <a:xfrm>
              <a:off x="370305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7"/>
            <p:cNvSpPr/>
            <p:nvPr/>
          </p:nvSpPr>
          <p:spPr>
            <a:xfrm>
              <a:off x="39939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8"/>
            <p:cNvSpPr/>
            <p:nvPr/>
          </p:nvSpPr>
          <p:spPr>
            <a:xfrm>
              <a:off x="428478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9"/>
            <p:cNvSpPr/>
            <p:nvPr/>
          </p:nvSpPr>
          <p:spPr>
            <a:xfrm>
              <a:off x="45756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0"/>
            <p:cNvSpPr/>
            <p:nvPr/>
          </p:nvSpPr>
          <p:spPr>
            <a:xfrm>
              <a:off x="486652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51"/>
            <p:cNvSpPr/>
            <p:nvPr/>
          </p:nvSpPr>
          <p:spPr>
            <a:xfrm>
              <a:off x="5157393" y="7127174"/>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5" name="rc52"/>
            <p:cNvSpPr/>
            <p:nvPr/>
          </p:nvSpPr>
          <p:spPr>
            <a:xfrm>
              <a:off x="544826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3"/>
            <p:cNvSpPr/>
            <p:nvPr/>
          </p:nvSpPr>
          <p:spPr>
            <a:xfrm>
              <a:off x="22487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4"/>
            <p:cNvSpPr/>
            <p:nvPr/>
          </p:nvSpPr>
          <p:spPr>
            <a:xfrm>
              <a:off x="25395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5"/>
            <p:cNvSpPr/>
            <p:nvPr/>
          </p:nvSpPr>
          <p:spPr>
            <a:xfrm>
              <a:off x="283044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6"/>
            <p:cNvSpPr/>
            <p:nvPr/>
          </p:nvSpPr>
          <p:spPr>
            <a:xfrm>
              <a:off x="312131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57"/>
            <p:cNvSpPr/>
            <p:nvPr/>
          </p:nvSpPr>
          <p:spPr>
            <a:xfrm>
              <a:off x="341218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8"/>
            <p:cNvSpPr/>
            <p:nvPr/>
          </p:nvSpPr>
          <p:spPr>
            <a:xfrm>
              <a:off x="370305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9"/>
            <p:cNvSpPr/>
            <p:nvPr/>
          </p:nvSpPr>
          <p:spPr>
            <a:xfrm>
              <a:off x="399392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60"/>
            <p:cNvSpPr/>
            <p:nvPr/>
          </p:nvSpPr>
          <p:spPr>
            <a:xfrm>
              <a:off x="42847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61"/>
            <p:cNvSpPr/>
            <p:nvPr/>
          </p:nvSpPr>
          <p:spPr>
            <a:xfrm>
              <a:off x="45756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62"/>
            <p:cNvSpPr/>
            <p:nvPr/>
          </p:nvSpPr>
          <p:spPr>
            <a:xfrm>
              <a:off x="486652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63"/>
            <p:cNvSpPr/>
            <p:nvPr/>
          </p:nvSpPr>
          <p:spPr>
            <a:xfrm>
              <a:off x="515739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64"/>
            <p:cNvSpPr/>
            <p:nvPr/>
          </p:nvSpPr>
          <p:spPr>
            <a:xfrm>
              <a:off x="544826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65"/>
            <p:cNvSpPr/>
            <p:nvPr/>
          </p:nvSpPr>
          <p:spPr>
            <a:xfrm>
              <a:off x="22487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6"/>
            <p:cNvSpPr/>
            <p:nvPr/>
          </p:nvSpPr>
          <p:spPr>
            <a:xfrm>
              <a:off x="25395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7"/>
            <p:cNvSpPr/>
            <p:nvPr/>
          </p:nvSpPr>
          <p:spPr>
            <a:xfrm>
              <a:off x="28304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8"/>
            <p:cNvSpPr/>
            <p:nvPr/>
          </p:nvSpPr>
          <p:spPr>
            <a:xfrm>
              <a:off x="31213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9"/>
            <p:cNvSpPr/>
            <p:nvPr/>
          </p:nvSpPr>
          <p:spPr>
            <a:xfrm>
              <a:off x="34121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0"/>
            <p:cNvSpPr/>
            <p:nvPr/>
          </p:nvSpPr>
          <p:spPr>
            <a:xfrm>
              <a:off x="370305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71"/>
            <p:cNvSpPr/>
            <p:nvPr/>
          </p:nvSpPr>
          <p:spPr>
            <a:xfrm>
              <a:off x="39939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72"/>
            <p:cNvSpPr/>
            <p:nvPr/>
          </p:nvSpPr>
          <p:spPr>
            <a:xfrm>
              <a:off x="42847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73"/>
            <p:cNvSpPr/>
            <p:nvPr/>
          </p:nvSpPr>
          <p:spPr>
            <a:xfrm>
              <a:off x="45756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74"/>
            <p:cNvSpPr/>
            <p:nvPr/>
          </p:nvSpPr>
          <p:spPr>
            <a:xfrm>
              <a:off x="486652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75"/>
            <p:cNvSpPr/>
            <p:nvPr/>
          </p:nvSpPr>
          <p:spPr>
            <a:xfrm>
              <a:off x="515739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6"/>
            <p:cNvSpPr/>
            <p:nvPr/>
          </p:nvSpPr>
          <p:spPr>
            <a:xfrm>
              <a:off x="544826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7"/>
            <p:cNvSpPr/>
            <p:nvPr/>
          </p:nvSpPr>
          <p:spPr>
            <a:xfrm>
              <a:off x="22487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8"/>
            <p:cNvSpPr/>
            <p:nvPr/>
          </p:nvSpPr>
          <p:spPr>
            <a:xfrm>
              <a:off x="25395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9"/>
            <p:cNvSpPr/>
            <p:nvPr/>
          </p:nvSpPr>
          <p:spPr>
            <a:xfrm>
              <a:off x="28304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80"/>
            <p:cNvSpPr/>
            <p:nvPr/>
          </p:nvSpPr>
          <p:spPr>
            <a:xfrm>
              <a:off x="31213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81"/>
            <p:cNvSpPr/>
            <p:nvPr/>
          </p:nvSpPr>
          <p:spPr>
            <a:xfrm>
              <a:off x="34121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82"/>
            <p:cNvSpPr/>
            <p:nvPr/>
          </p:nvSpPr>
          <p:spPr>
            <a:xfrm>
              <a:off x="370305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83"/>
            <p:cNvSpPr/>
            <p:nvPr/>
          </p:nvSpPr>
          <p:spPr>
            <a:xfrm>
              <a:off x="39939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84"/>
            <p:cNvSpPr/>
            <p:nvPr/>
          </p:nvSpPr>
          <p:spPr>
            <a:xfrm>
              <a:off x="42847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85"/>
            <p:cNvSpPr/>
            <p:nvPr/>
          </p:nvSpPr>
          <p:spPr>
            <a:xfrm>
              <a:off x="45756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6"/>
            <p:cNvSpPr/>
            <p:nvPr/>
          </p:nvSpPr>
          <p:spPr>
            <a:xfrm>
              <a:off x="486652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87"/>
            <p:cNvSpPr/>
            <p:nvPr/>
          </p:nvSpPr>
          <p:spPr>
            <a:xfrm>
              <a:off x="515739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88"/>
            <p:cNvSpPr/>
            <p:nvPr/>
          </p:nvSpPr>
          <p:spPr>
            <a:xfrm>
              <a:off x="544826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9"/>
            <p:cNvSpPr/>
            <p:nvPr/>
          </p:nvSpPr>
          <p:spPr>
            <a:xfrm>
              <a:off x="224871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0"/>
            <p:cNvSpPr/>
            <p:nvPr/>
          </p:nvSpPr>
          <p:spPr>
            <a:xfrm>
              <a:off x="25395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1"/>
            <p:cNvSpPr/>
            <p:nvPr/>
          </p:nvSpPr>
          <p:spPr>
            <a:xfrm>
              <a:off x="283044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92"/>
            <p:cNvSpPr/>
            <p:nvPr/>
          </p:nvSpPr>
          <p:spPr>
            <a:xfrm>
              <a:off x="312131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93"/>
            <p:cNvSpPr/>
            <p:nvPr/>
          </p:nvSpPr>
          <p:spPr>
            <a:xfrm>
              <a:off x="3412184"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94"/>
            <p:cNvSpPr/>
            <p:nvPr/>
          </p:nvSpPr>
          <p:spPr>
            <a:xfrm>
              <a:off x="370305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95"/>
            <p:cNvSpPr/>
            <p:nvPr/>
          </p:nvSpPr>
          <p:spPr>
            <a:xfrm>
              <a:off x="39939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96"/>
            <p:cNvSpPr/>
            <p:nvPr/>
          </p:nvSpPr>
          <p:spPr>
            <a:xfrm>
              <a:off x="428478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97"/>
            <p:cNvSpPr/>
            <p:nvPr/>
          </p:nvSpPr>
          <p:spPr>
            <a:xfrm>
              <a:off x="45756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8"/>
            <p:cNvSpPr/>
            <p:nvPr/>
          </p:nvSpPr>
          <p:spPr>
            <a:xfrm>
              <a:off x="486652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9"/>
            <p:cNvSpPr/>
            <p:nvPr/>
          </p:nvSpPr>
          <p:spPr>
            <a:xfrm>
              <a:off x="515739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100"/>
            <p:cNvSpPr/>
            <p:nvPr/>
          </p:nvSpPr>
          <p:spPr>
            <a:xfrm>
              <a:off x="544826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101"/>
            <p:cNvSpPr/>
            <p:nvPr/>
          </p:nvSpPr>
          <p:spPr>
            <a:xfrm>
              <a:off x="22487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02"/>
            <p:cNvSpPr/>
            <p:nvPr/>
          </p:nvSpPr>
          <p:spPr>
            <a:xfrm>
              <a:off x="25395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03"/>
            <p:cNvSpPr/>
            <p:nvPr/>
          </p:nvSpPr>
          <p:spPr>
            <a:xfrm>
              <a:off x="283044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04"/>
            <p:cNvSpPr/>
            <p:nvPr/>
          </p:nvSpPr>
          <p:spPr>
            <a:xfrm>
              <a:off x="31213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05"/>
            <p:cNvSpPr/>
            <p:nvPr/>
          </p:nvSpPr>
          <p:spPr>
            <a:xfrm>
              <a:off x="34121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06"/>
            <p:cNvSpPr/>
            <p:nvPr/>
          </p:nvSpPr>
          <p:spPr>
            <a:xfrm>
              <a:off x="370305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07"/>
            <p:cNvSpPr/>
            <p:nvPr/>
          </p:nvSpPr>
          <p:spPr>
            <a:xfrm>
              <a:off x="399392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108"/>
            <p:cNvSpPr/>
            <p:nvPr/>
          </p:nvSpPr>
          <p:spPr>
            <a:xfrm>
              <a:off x="428478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09"/>
            <p:cNvSpPr/>
            <p:nvPr/>
          </p:nvSpPr>
          <p:spPr>
            <a:xfrm>
              <a:off x="45756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10"/>
            <p:cNvSpPr/>
            <p:nvPr/>
          </p:nvSpPr>
          <p:spPr>
            <a:xfrm>
              <a:off x="486652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11"/>
            <p:cNvSpPr/>
            <p:nvPr/>
          </p:nvSpPr>
          <p:spPr>
            <a:xfrm>
              <a:off x="515739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12"/>
            <p:cNvSpPr/>
            <p:nvPr/>
          </p:nvSpPr>
          <p:spPr>
            <a:xfrm>
              <a:off x="544826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13"/>
            <p:cNvSpPr/>
            <p:nvPr/>
          </p:nvSpPr>
          <p:spPr>
            <a:xfrm>
              <a:off x="224871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14"/>
            <p:cNvSpPr/>
            <p:nvPr/>
          </p:nvSpPr>
          <p:spPr>
            <a:xfrm>
              <a:off x="25395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15"/>
            <p:cNvSpPr/>
            <p:nvPr/>
          </p:nvSpPr>
          <p:spPr>
            <a:xfrm>
              <a:off x="283044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16"/>
            <p:cNvSpPr/>
            <p:nvPr/>
          </p:nvSpPr>
          <p:spPr>
            <a:xfrm>
              <a:off x="31213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17"/>
            <p:cNvSpPr/>
            <p:nvPr/>
          </p:nvSpPr>
          <p:spPr>
            <a:xfrm>
              <a:off x="34121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18"/>
            <p:cNvSpPr/>
            <p:nvPr/>
          </p:nvSpPr>
          <p:spPr>
            <a:xfrm>
              <a:off x="37030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19"/>
            <p:cNvSpPr/>
            <p:nvPr/>
          </p:nvSpPr>
          <p:spPr>
            <a:xfrm>
              <a:off x="39939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20"/>
            <p:cNvSpPr/>
            <p:nvPr/>
          </p:nvSpPr>
          <p:spPr>
            <a:xfrm>
              <a:off x="42847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21"/>
            <p:cNvSpPr/>
            <p:nvPr/>
          </p:nvSpPr>
          <p:spPr>
            <a:xfrm>
              <a:off x="45756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22"/>
            <p:cNvSpPr/>
            <p:nvPr/>
          </p:nvSpPr>
          <p:spPr>
            <a:xfrm>
              <a:off x="486652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23"/>
            <p:cNvSpPr/>
            <p:nvPr/>
          </p:nvSpPr>
          <p:spPr>
            <a:xfrm>
              <a:off x="5157393"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124"/>
            <p:cNvSpPr/>
            <p:nvPr/>
          </p:nvSpPr>
          <p:spPr>
            <a:xfrm>
              <a:off x="544826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tx125"/>
            <p:cNvSpPr/>
            <p:nvPr/>
          </p:nvSpPr>
          <p:spPr>
            <a:xfrm>
              <a:off x="1363873" y="8668683"/>
              <a:ext cx="6944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SAGAING</a:t>
              </a:r>
            </a:p>
          </p:txBody>
        </p:sp>
        <p:sp>
          <p:nvSpPr>
            <p:cNvPr id="729" name="tx126"/>
            <p:cNvSpPr/>
            <p:nvPr/>
          </p:nvSpPr>
          <p:spPr>
            <a:xfrm>
              <a:off x="1702754" y="8377740"/>
              <a:ext cx="3555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a:t>
              </a:r>
            </a:p>
          </p:txBody>
        </p:sp>
        <p:sp>
          <p:nvSpPr>
            <p:cNvPr id="730" name="tx127"/>
            <p:cNvSpPr/>
            <p:nvPr/>
          </p:nvSpPr>
          <p:spPr>
            <a:xfrm>
              <a:off x="1364021" y="8086946"/>
              <a:ext cx="69428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MAGWAY</a:t>
              </a:r>
            </a:p>
          </p:txBody>
        </p:sp>
        <p:sp>
          <p:nvSpPr>
            <p:cNvPr id="731" name="tx128"/>
            <p:cNvSpPr/>
            <p:nvPr/>
          </p:nvSpPr>
          <p:spPr>
            <a:xfrm>
              <a:off x="1617922" y="7796004"/>
              <a:ext cx="4403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BAGO</a:t>
              </a:r>
            </a:p>
          </p:txBody>
        </p:sp>
        <p:sp>
          <p:nvSpPr>
            <p:cNvPr id="732" name="tx129"/>
            <p:cNvSpPr/>
            <p:nvPr/>
          </p:nvSpPr>
          <p:spPr>
            <a:xfrm>
              <a:off x="1397805" y="7505136"/>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YANGON</a:t>
              </a:r>
            </a:p>
          </p:txBody>
        </p:sp>
        <p:sp>
          <p:nvSpPr>
            <p:cNvPr id="733" name="tx130"/>
            <p:cNvSpPr/>
            <p:nvPr/>
          </p:nvSpPr>
          <p:spPr>
            <a:xfrm>
              <a:off x="1219881" y="7218063"/>
              <a:ext cx="83842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MANDALAY</a:t>
              </a:r>
            </a:p>
          </p:txBody>
        </p:sp>
        <p:sp>
          <p:nvSpPr>
            <p:cNvPr id="734" name="tx131"/>
            <p:cNvSpPr/>
            <p:nvPr/>
          </p:nvSpPr>
          <p:spPr>
            <a:xfrm>
              <a:off x="982798" y="6927194"/>
              <a:ext cx="10755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AYEYARWADY</a:t>
              </a:r>
            </a:p>
          </p:txBody>
        </p:sp>
        <p:sp>
          <p:nvSpPr>
            <p:cNvPr id="735" name="tx132"/>
            <p:cNvSpPr/>
            <p:nvPr/>
          </p:nvSpPr>
          <p:spPr>
            <a:xfrm>
              <a:off x="1634889" y="6632606"/>
              <a:ext cx="4234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SHAN</a:t>
              </a:r>
            </a:p>
          </p:txBody>
        </p:sp>
        <p:sp>
          <p:nvSpPr>
            <p:cNvPr id="736" name="tx133"/>
            <p:cNvSpPr/>
            <p:nvPr/>
          </p:nvSpPr>
          <p:spPr>
            <a:xfrm rot="-2700000">
              <a:off x="195451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7" name="tx134"/>
            <p:cNvSpPr/>
            <p:nvPr/>
          </p:nvSpPr>
          <p:spPr>
            <a:xfrm rot="-2700000">
              <a:off x="224537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8" name="tx135"/>
            <p:cNvSpPr/>
            <p:nvPr/>
          </p:nvSpPr>
          <p:spPr>
            <a:xfrm rot="-2700000">
              <a:off x="25362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9" name="tx136"/>
            <p:cNvSpPr/>
            <p:nvPr/>
          </p:nvSpPr>
          <p:spPr>
            <a:xfrm rot="-2700000">
              <a:off x="282711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0" name="tx137"/>
            <p:cNvSpPr/>
            <p:nvPr/>
          </p:nvSpPr>
          <p:spPr>
            <a:xfrm rot="-2700000">
              <a:off x="311798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1" name="tx138"/>
            <p:cNvSpPr/>
            <p:nvPr/>
          </p:nvSpPr>
          <p:spPr>
            <a:xfrm rot="-2700000">
              <a:off x="34088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2" name="tx139"/>
            <p:cNvSpPr/>
            <p:nvPr/>
          </p:nvSpPr>
          <p:spPr>
            <a:xfrm rot="-2700000">
              <a:off x="3699693"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3" name="tx140"/>
            <p:cNvSpPr/>
            <p:nvPr/>
          </p:nvSpPr>
          <p:spPr>
            <a:xfrm rot="-2700000">
              <a:off x="39905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4" name="tx141"/>
            <p:cNvSpPr/>
            <p:nvPr/>
          </p:nvSpPr>
          <p:spPr>
            <a:xfrm rot="-2700000">
              <a:off x="42814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5" name="tx142"/>
            <p:cNvSpPr/>
            <p:nvPr/>
          </p:nvSpPr>
          <p:spPr>
            <a:xfrm rot="-2700000">
              <a:off x="457232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6" name="tx143"/>
            <p:cNvSpPr/>
            <p:nvPr/>
          </p:nvSpPr>
          <p:spPr>
            <a:xfrm rot="-2700000">
              <a:off x="486319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47" name="tx144"/>
            <p:cNvSpPr/>
            <p:nvPr/>
          </p:nvSpPr>
          <p:spPr>
            <a:xfrm rot="-2700000">
              <a:off x="515406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48" name="pic145"/>
            <p:cNvPicPr/>
            <p:nvPr/>
          </p:nvPicPr>
          <p:blipFill>
            <a:blip r:embed="rId2" cstate="print"/>
            <a:stretch>
              <a:fillRect/>
            </a:stretch>
          </p:blipFill>
          <p:spPr>
            <a:xfrm>
              <a:off x="2913920" y="9712784"/>
              <a:ext cx="2160000" cy="144000"/>
            </a:xfrm>
            <a:prstGeom prst="rect">
              <a:avLst/>
            </a:prstGeom>
          </p:spPr>
        </p:pic>
        <p:sp>
          <p:nvSpPr>
            <p:cNvPr id="749" name="pl146"/>
            <p:cNvSpPr/>
            <p:nvPr/>
          </p:nvSpPr>
          <p:spPr>
            <a:xfrm>
              <a:off x="291752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47"/>
            <p:cNvSpPr/>
            <p:nvPr/>
          </p:nvSpPr>
          <p:spPr>
            <a:xfrm>
              <a:off x="399392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48"/>
            <p:cNvSpPr/>
            <p:nvPr/>
          </p:nvSpPr>
          <p:spPr>
            <a:xfrm>
              <a:off x="399392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49"/>
            <p:cNvSpPr/>
            <p:nvPr/>
          </p:nvSpPr>
          <p:spPr>
            <a:xfrm>
              <a:off x="399392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50"/>
            <p:cNvSpPr/>
            <p:nvPr/>
          </p:nvSpPr>
          <p:spPr>
            <a:xfrm>
              <a:off x="507032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51"/>
            <p:cNvSpPr/>
            <p:nvPr/>
          </p:nvSpPr>
          <p:spPr>
            <a:xfrm>
              <a:off x="291752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52"/>
            <p:cNvSpPr/>
            <p:nvPr/>
          </p:nvSpPr>
          <p:spPr>
            <a:xfrm>
              <a:off x="399392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53"/>
            <p:cNvSpPr/>
            <p:nvPr/>
          </p:nvSpPr>
          <p:spPr>
            <a:xfrm>
              <a:off x="399392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54"/>
            <p:cNvSpPr/>
            <p:nvPr/>
          </p:nvSpPr>
          <p:spPr>
            <a:xfrm>
              <a:off x="399392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55"/>
            <p:cNvSpPr/>
            <p:nvPr/>
          </p:nvSpPr>
          <p:spPr>
            <a:xfrm>
              <a:off x="507032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tx156"/>
            <p:cNvSpPr/>
            <p:nvPr/>
          </p:nvSpPr>
          <p:spPr>
            <a:xfrm>
              <a:off x="2882205"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60" name="tx157"/>
            <p:cNvSpPr/>
            <p:nvPr/>
          </p:nvSpPr>
          <p:spPr>
            <a:xfrm>
              <a:off x="3958605"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1" name="tx158"/>
            <p:cNvSpPr/>
            <p:nvPr/>
          </p:nvSpPr>
          <p:spPr>
            <a:xfrm>
              <a:off x="3958605"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2" name="tx159"/>
            <p:cNvSpPr/>
            <p:nvPr/>
          </p:nvSpPr>
          <p:spPr>
            <a:xfrm>
              <a:off x="3958605"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3" name="tx160"/>
            <p:cNvSpPr/>
            <p:nvPr/>
          </p:nvSpPr>
          <p:spPr>
            <a:xfrm>
              <a:off x="5035005" y="992438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64" name="tx16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Namibia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44869"/>
              <a:ext cx="237118" cy="33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58365"/>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70640"/>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44869"/>
              <a:ext cx="237118" cy="134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04381"/>
              <a:ext cx="237118" cy="404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89663"/>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5161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839983"/>
              <a:ext cx="237118" cy="411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24625"/>
              <a:ext cx="237118"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57144"/>
              <a:ext cx="237118" cy="67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11129"/>
              <a:ext cx="237118" cy="74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50396"/>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17877"/>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651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71862"/>
              <a:ext cx="237118" cy="13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67" name="pg66"/>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51617"/>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853479"/>
              <a:ext cx="237118" cy="398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981693"/>
              <a:ext cx="237118" cy="296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001937"/>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3137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799494"/>
              <a:ext cx="237118" cy="431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069418"/>
              <a:ext cx="237118" cy="202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18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089663"/>
              <a:ext cx="237118" cy="182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03159"/>
              <a:ext cx="237118" cy="14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049174"/>
              <a:ext cx="237118" cy="209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23403"/>
              <a:ext cx="237118" cy="1349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24625"/>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42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116655"/>
              <a:ext cx="237118" cy="148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509326"/>
              <a:ext cx="237118" cy="607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968197"/>
              <a:ext cx="237118" cy="3171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968197"/>
              <a:ext cx="237118" cy="29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651036"/>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51617"/>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60227"/>
              <a:ext cx="237118" cy="391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04381"/>
              <a:ext cx="237118" cy="539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644288"/>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880472"/>
              <a:ext cx="237118"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0884"/>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6511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04381"/>
              <a:ext cx="237118" cy="74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177388"/>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38121"/>
              <a:ext cx="237118" cy="20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0" name="pg189"/>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2" name="pg191"/>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51617"/>
              <a:ext cx="237118" cy="33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516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3137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772502"/>
              <a:ext cx="237118" cy="458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18517"/>
              <a:ext cx="237118" cy="539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5113"/>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792746"/>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684777"/>
              <a:ext cx="237118" cy="533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812991"/>
              <a:ext cx="237118" cy="452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58365"/>
              <a:ext cx="237118" cy="6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44869"/>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981693"/>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74945"/>
              <a:ext cx="237118" cy="30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11129"/>
              <a:ext cx="237118" cy="74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11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9763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968197"/>
              <a:ext cx="237118" cy="229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947953"/>
              <a:ext cx="237118" cy="33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4947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4860227"/>
              <a:ext cx="237118" cy="877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4104440"/>
              <a:ext cx="237118"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06242"/>
              <a:ext cx="237118" cy="479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4752258"/>
              <a:ext cx="237118" cy="53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4543066"/>
              <a:ext cx="237118" cy="209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2876285"/>
              <a:ext cx="237118" cy="1666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77388"/>
              <a:ext cx="237118" cy="107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50396"/>
              <a:ext cx="237118" cy="26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69418"/>
              <a:ext cx="237118" cy="80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3767035"/>
              <a:ext cx="237118" cy="130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51617"/>
              <a:ext cx="237118" cy="202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44869"/>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4583555"/>
              <a:ext cx="237118" cy="661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259 case(s)</a:t>
              </a:r>
            </a:p>
          </p:txBody>
        </p:sp>
        <p:sp>
          <p:nvSpPr>
            <p:cNvPr id="256" name="pg255"/>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264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04381"/>
              <a:ext cx="237118" cy="8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043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177388"/>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590303"/>
              <a:ext cx="237118" cy="587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38121"/>
              <a:ext cx="237118"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38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2462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4846731"/>
              <a:ext cx="237118"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51617"/>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684777"/>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197632"/>
              <a:ext cx="237118" cy="74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637540"/>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50396"/>
              <a:ext cx="237118" cy="1282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853479"/>
              <a:ext cx="237118" cy="296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04381"/>
              <a:ext cx="237118" cy="8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197632"/>
              <a:ext cx="237118" cy="6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428349"/>
              <a:ext cx="237118" cy="769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3868256"/>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745510"/>
              <a:ext cx="237118" cy="539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4158425"/>
              <a:ext cx="237118" cy="587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78610"/>
              <a:ext cx="237118" cy="67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270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5252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8504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4" name="tx433"/>
            <p:cNvSpPr/>
            <p:nvPr/>
          </p:nvSpPr>
          <p:spPr>
            <a:xfrm>
              <a:off x="1230614" y="317553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5" name="tx434"/>
            <p:cNvSpPr/>
            <p:nvPr/>
          </p:nvSpPr>
          <p:spPr>
            <a:xfrm>
              <a:off x="1230614" y="25008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6" name="pl43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6105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9357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32609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25861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153670" y="6510025"/>
              <a:ext cx="4107183" cy="2788960"/>
            </a:xfrm>
            <a:prstGeom prst="rect">
              <a:avLst/>
            </a:prstGeom>
            <a:solidFill>
              <a:srgbClr val="FFFFFF">
                <a:alpha val="100000"/>
              </a:srgbClr>
            </a:solidFill>
          </p:spPr>
          <p:txBody>
            <a:bodyPr/>
            <a:lstStyle/>
            <a:p/>
          </p:txBody>
        </p:sp>
        <p:sp>
          <p:nvSpPr>
            <p:cNvPr id="463" name="pl6"/>
            <p:cNvSpPr/>
            <p:nvPr/>
          </p:nvSpPr>
          <p:spPr>
            <a:xfrm>
              <a:off x="7153670" y="887739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7"/>
            <p:cNvSpPr/>
            <p:nvPr/>
          </p:nvSpPr>
          <p:spPr>
            <a:xfrm>
              <a:off x="7153670" y="828776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5" name="pl8"/>
            <p:cNvSpPr/>
            <p:nvPr/>
          </p:nvSpPr>
          <p:spPr>
            <a:xfrm>
              <a:off x="7153670" y="769813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6" name="pl9"/>
            <p:cNvSpPr/>
            <p:nvPr/>
          </p:nvSpPr>
          <p:spPr>
            <a:xfrm>
              <a:off x="7153670" y="710850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7" name="pl10"/>
            <p:cNvSpPr/>
            <p:nvPr/>
          </p:nvSpPr>
          <p:spPr>
            <a:xfrm>
              <a:off x="7153670" y="651886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8"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pl12"/>
            <p:cNvSpPr/>
            <p:nvPr/>
          </p:nvSpPr>
          <p:spPr>
            <a:xfrm>
              <a:off x="7153670" y="858258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0" name="pl13"/>
            <p:cNvSpPr/>
            <p:nvPr/>
          </p:nvSpPr>
          <p:spPr>
            <a:xfrm>
              <a:off x="7153670" y="799295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1" name="pl14"/>
            <p:cNvSpPr/>
            <p:nvPr/>
          </p:nvSpPr>
          <p:spPr>
            <a:xfrm>
              <a:off x="7153670" y="74033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2" name="pl15"/>
            <p:cNvSpPr/>
            <p:nvPr/>
          </p:nvSpPr>
          <p:spPr>
            <a:xfrm>
              <a:off x="7153670" y="681368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3" name="rc16"/>
            <p:cNvSpPr/>
            <p:nvPr/>
          </p:nvSpPr>
          <p:spPr>
            <a:xfrm>
              <a:off x="7296281" y="8488241"/>
              <a:ext cx="399309" cy="6250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7"/>
            <p:cNvSpPr/>
            <p:nvPr/>
          </p:nvSpPr>
          <p:spPr>
            <a:xfrm>
              <a:off x="7866723" y="7132087"/>
              <a:ext cx="399309" cy="16509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8"/>
            <p:cNvSpPr/>
            <p:nvPr/>
          </p:nvSpPr>
          <p:spPr>
            <a:xfrm>
              <a:off x="8437165" y="7945779"/>
              <a:ext cx="399309" cy="8372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9"/>
            <p:cNvSpPr/>
            <p:nvPr/>
          </p:nvSpPr>
          <p:spPr>
            <a:xfrm>
              <a:off x="9007608" y="8759472"/>
              <a:ext cx="399309" cy="2476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0"/>
            <p:cNvSpPr/>
            <p:nvPr/>
          </p:nvSpPr>
          <p:spPr>
            <a:xfrm>
              <a:off x="9578050" y="9089666"/>
              <a:ext cx="399309" cy="117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1"/>
            <p:cNvSpPr/>
            <p:nvPr/>
          </p:nvSpPr>
          <p:spPr>
            <a:xfrm>
              <a:off x="10148492" y="9101458"/>
              <a:ext cx="399309" cy="353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2"/>
            <p:cNvSpPr/>
            <p:nvPr/>
          </p:nvSpPr>
          <p:spPr>
            <a:xfrm>
              <a:off x="7296281" y="8441070"/>
              <a:ext cx="399309" cy="47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3"/>
            <p:cNvSpPr/>
            <p:nvPr/>
          </p:nvSpPr>
          <p:spPr>
            <a:xfrm>
              <a:off x="7866723" y="6908026"/>
              <a:ext cx="399309" cy="224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4"/>
            <p:cNvSpPr/>
            <p:nvPr/>
          </p:nvSpPr>
          <p:spPr>
            <a:xfrm>
              <a:off x="8437165" y="7816060"/>
              <a:ext cx="399309" cy="1297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5"/>
            <p:cNvSpPr/>
            <p:nvPr/>
          </p:nvSpPr>
          <p:spPr>
            <a:xfrm>
              <a:off x="9007608" y="8747679"/>
              <a:ext cx="399309" cy="11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6"/>
            <p:cNvSpPr/>
            <p:nvPr/>
          </p:nvSpPr>
          <p:spPr>
            <a:xfrm>
              <a:off x="7296281" y="8429278"/>
              <a:ext cx="399309" cy="117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7866723" y="6636796"/>
              <a:ext cx="399309" cy="2712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8437165" y="7521244"/>
              <a:ext cx="399309" cy="2948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9007608" y="8688716"/>
              <a:ext cx="399309" cy="58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0"/>
            <p:cNvSpPr/>
            <p:nvPr/>
          </p:nvSpPr>
          <p:spPr>
            <a:xfrm>
              <a:off x="10148492" y="9089666"/>
              <a:ext cx="399309" cy="117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1"/>
            <p:cNvSpPr/>
            <p:nvPr/>
          </p:nvSpPr>
          <p:spPr>
            <a:xfrm>
              <a:off x="7296281" y="9113251"/>
              <a:ext cx="399309" cy="589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2"/>
            <p:cNvSpPr/>
            <p:nvPr/>
          </p:nvSpPr>
          <p:spPr>
            <a:xfrm>
              <a:off x="7866723" y="8783057"/>
              <a:ext cx="399309" cy="3891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8437165" y="8783057"/>
              <a:ext cx="399309" cy="3891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9007608" y="9007117"/>
              <a:ext cx="399309" cy="16509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9578050" y="9101458"/>
              <a:ext cx="399309" cy="707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6"/>
            <p:cNvSpPr/>
            <p:nvPr/>
          </p:nvSpPr>
          <p:spPr>
            <a:xfrm>
              <a:off x="10148492" y="9136836"/>
              <a:ext cx="399309" cy="353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7"/>
            <p:cNvSpPr/>
            <p:nvPr/>
          </p:nvSpPr>
          <p:spPr>
            <a:xfrm>
              <a:off x="10718934" y="9136836"/>
              <a:ext cx="399309" cy="353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pl38"/>
            <p:cNvSpPr/>
            <p:nvPr/>
          </p:nvSpPr>
          <p:spPr>
            <a:xfrm>
              <a:off x="7495936" y="6867288"/>
              <a:ext cx="3422653" cy="2292837"/>
            </a:xfrm>
            <a:custGeom>
              <a:avLst/>
              <a:pathLst>
                <a:path w="3422653" h="2292837">
                  <a:moveTo>
                    <a:pt x="0" y="0"/>
                  </a:moveTo>
                  <a:lnTo>
                    <a:pt x="570442" y="428431"/>
                  </a:lnTo>
                  <a:lnTo>
                    <a:pt x="1140884" y="1301879"/>
                  </a:lnTo>
                  <a:lnTo>
                    <a:pt x="1711326" y="1968140"/>
                  </a:lnTo>
                  <a:lnTo>
                    <a:pt x="2281768" y="2269223"/>
                  </a:lnTo>
                  <a:lnTo>
                    <a:pt x="2852210" y="2277376"/>
                  </a:lnTo>
                  <a:lnTo>
                    <a:pt x="3422653" y="2292837"/>
                  </a:lnTo>
                </a:path>
              </a:pathLst>
            </a:custGeom>
            <a:ln w="40651" cap="flat">
              <a:solidFill>
                <a:srgbClr val="000000">
                  <a:alpha val="100000"/>
                </a:srgbClr>
              </a:solidFill>
              <a:prstDash val="solid"/>
              <a:round/>
            </a:ln>
          </p:spPr>
          <p:txBody>
            <a:bodyPr/>
            <a:lstStyle/>
            <a:p/>
          </p:txBody>
        </p:sp>
        <p:sp>
          <p:nvSpPr>
            <p:cNvPr id="496" name="rc39"/>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7"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1"/>
            <p:cNvSpPr/>
            <p:nvPr/>
          </p:nvSpPr>
          <p:spPr>
            <a:xfrm>
              <a:off x="6843756" y="858027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9" name="tx42"/>
            <p:cNvSpPr/>
            <p:nvPr/>
          </p:nvSpPr>
          <p:spPr>
            <a:xfrm>
              <a:off x="6801340" y="799064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0" name="tx43"/>
            <p:cNvSpPr/>
            <p:nvPr/>
          </p:nvSpPr>
          <p:spPr>
            <a:xfrm>
              <a:off x="6801340" y="74010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1" name="tx44"/>
            <p:cNvSpPr/>
            <p:nvPr/>
          </p:nvSpPr>
          <p:spPr>
            <a:xfrm>
              <a:off x="6801340" y="68113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2"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6"/>
            <p:cNvSpPr/>
            <p:nvPr/>
          </p:nvSpPr>
          <p:spPr>
            <a:xfrm>
              <a:off x="7118876" y="85825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7"/>
            <p:cNvSpPr/>
            <p:nvPr/>
          </p:nvSpPr>
          <p:spPr>
            <a:xfrm>
              <a:off x="7118876" y="79929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8"/>
            <p:cNvSpPr/>
            <p:nvPr/>
          </p:nvSpPr>
          <p:spPr>
            <a:xfrm>
              <a:off x="7118876" y="74033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9"/>
            <p:cNvSpPr/>
            <p:nvPr/>
          </p:nvSpPr>
          <p:spPr>
            <a:xfrm>
              <a:off x="7118876" y="68136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1"/>
            <p:cNvSpPr/>
            <p:nvPr/>
          </p:nvSpPr>
          <p:spPr>
            <a:xfrm>
              <a:off x="11260854" y="84694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2"/>
            <p:cNvSpPr/>
            <p:nvPr/>
          </p:nvSpPr>
          <p:spPr>
            <a:xfrm>
              <a:off x="11260854" y="77666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3"/>
            <p:cNvSpPr/>
            <p:nvPr/>
          </p:nvSpPr>
          <p:spPr>
            <a:xfrm>
              <a:off x="11260854" y="70637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5"/>
            <p:cNvSpPr/>
            <p:nvPr/>
          </p:nvSpPr>
          <p:spPr>
            <a:xfrm>
              <a:off x="11358911" y="84671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13" name="tx56"/>
            <p:cNvSpPr/>
            <p:nvPr/>
          </p:nvSpPr>
          <p:spPr>
            <a:xfrm>
              <a:off x="11358911" y="77642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4" name="tx57"/>
            <p:cNvSpPr/>
            <p:nvPr/>
          </p:nvSpPr>
          <p:spPr>
            <a:xfrm>
              <a:off x="11358911" y="706148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15" name="pl5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6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6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6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6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7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7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0"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76"/>
            <p:cNvSpPr/>
            <p:nvPr/>
          </p:nvSpPr>
          <p:spPr>
            <a:xfrm>
              <a:off x="6564753" y="10217410"/>
              <a:ext cx="1051268" cy="182880"/>
            </a:xfrm>
            <a:prstGeom prst="rect">
              <a:avLst/>
            </a:prstGeom>
            <a:solidFill>
              <a:srgbClr val="FFFFFF">
                <a:alpha val="100000"/>
              </a:srgbClr>
            </a:solidFill>
          </p:spPr>
          <p:txBody>
            <a:bodyPr/>
            <a:lstStyle/>
            <a:p/>
          </p:txBody>
        </p:sp>
        <p:sp>
          <p:nvSpPr>
            <p:cNvPr id="534" name="rc77"/>
            <p:cNvSpPr/>
            <p:nvPr/>
          </p:nvSpPr>
          <p:spPr>
            <a:xfrm>
              <a:off x="6564753" y="10217410"/>
              <a:ext cx="182879" cy="182880"/>
            </a:xfrm>
            <a:prstGeom prst="rect">
              <a:avLst/>
            </a:prstGeom>
            <a:solidFill>
              <a:srgbClr val="FFFFFF">
                <a:alpha val="100000"/>
              </a:srgbClr>
            </a:solidFill>
          </p:spPr>
          <p:txBody>
            <a:bodyPr/>
            <a:lstStyle/>
            <a:p/>
          </p:txBody>
        </p:sp>
        <p:sp>
          <p:nvSpPr>
            <p:cNvPr id="535"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6"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80"/>
            <p:cNvSpPr/>
            <p:nvPr/>
          </p:nvSpPr>
          <p:spPr>
            <a:xfrm>
              <a:off x="7796021" y="10217410"/>
              <a:ext cx="4053749" cy="182880"/>
            </a:xfrm>
            <a:prstGeom prst="rect">
              <a:avLst/>
            </a:prstGeom>
            <a:solidFill>
              <a:srgbClr val="FFFFFF">
                <a:alpha val="100000"/>
              </a:srgbClr>
            </a:solidFill>
          </p:spPr>
          <p:txBody>
            <a:bodyPr/>
            <a:lstStyle/>
            <a:p/>
          </p:txBody>
        </p:sp>
        <p:sp>
          <p:nvSpPr>
            <p:cNvPr id="538" name="rc81"/>
            <p:cNvSpPr/>
            <p:nvPr/>
          </p:nvSpPr>
          <p:spPr>
            <a:xfrm>
              <a:off x="7796021" y="10217410"/>
              <a:ext cx="182879" cy="182880"/>
            </a:xfrm>
            <a:prstGeom prst="rect">
              <a:avLst/>
            </a:prstGeom>
            <a:solidFill>
              <a:srgbClr val="FFFFFF">
                <a:alpha val="100000"/>
              </a:srgbClr>
            </a:solidFill>
          </p:spPr>
          <p:txBody>
            <a:bodyPr/>
            <a:lstStyle/>
            <a:p/>
          </p:txBody>
        </p:sp>
        <p:sp>
          <p:nvSpPr>
            <p:cNvPr id="539"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0" name="rc83"/>
            <p:cNvSpPr/>
            <p:nvPr/>
          </p:nvSpPr>
          <p:spPr>
            <a:xfrm>
              <a:off x="8887262" y="10217410"/>
              <a:ext cx="182879" cy="182880"/>
            </a:xfrm>
            <a:prstGeom prst="rect">
              <a:avLst/>
            </a:prstGeom>
            <a:solidFill>
              <a:srgbClr val="FFFFFF">
                <a:alpha val="100000"/>
              </a:srgbClr>
            </a:solidFill>
          </p:spPr>
          <p:txBody>
            <a:bodyPr/>
            <a:lstStyle/>
            <a:p/>
          </p:txBody>
        </p:sp>
        <p:sp>
          <p:nvSpPr>
            <p:cNvPr id="541"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2" name="rc85"/>
            <p:cNvSpPr/>
            <p:nvPr/>
          </p:nvSpPr>
          <p:spPr>
            <a:xfrm>
              <a:off x="9813303" y="10217410"/>
              <a:ext cx="182879" cy="182880"/>
            </a:xfrm>
            <a:prstGeom prst="rect">
              <a:avLst/>
            </a:prstGeom>
            <a:solidFill>
              <a:srgbClr val="FFFFFF">
                <a:alpha val="100000"/>
              </a:srgbClr>
            </a:solidFill>
          </p:spPr>
          <p:txBody>
            <a:bodyPr/>
            <a:lstStyle/>
            <a:p/>
          </p:txBody>
        </p:sp>
        <p:sp>
          <p:nvSpPr>
            <p:cNvPr id="543"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4" name="rc87"/>
            <p:cNvSpPr/>
            <p:nvPr/>
          </p:nvSpPr>
          <p:spPr>
            <a:xfrm>
              <a:off x="10815544" y="10217410"/>
              <a:ext cx="182880" cy="182880"/>
            </a:xfrm>
            <a:prstGeom prst="rect">
              <a:avLst/>
            </a:prstGeom>
            <a:solidFill>
              <a:srgbClr val="FFFFFF">
                <a:alpha val="100000"/>
              </a:srgbClr>
            </a:solidFill>
          </p:spPr>
          <p:txBody>
            <a:bodyPr/>
            <a:lstStyle/>
            <a:p/>
          </p:txBody>
        </p:sp>
        <p:sp>
          <p:nvSpPr>
            <p:cNvPr id="545"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6"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7"/>
            <p:cNvSpPr/>
            <p:nvPr/>
          </p:nvSpPr>
          <p:spPr>
            <a:xfrm>
              <a:off x="13325144" y="6868530"/>
              <a:ext cx="4510689" cy="845047"/>
            </a:xfrm>
            <a:custGeom>
              <a:avLst/>
              <a:pathLst>
                <a:path w="4510689" h="845047">
                  <a:moveTo>
                    <a:pt x="0" y="563364"/>
                  </a:moveTo>
                  <a:lnTo>
                    <a:pt x="180427" y="845047"/>
                  </a:lnTo>
                  <a:lnTo>
                    <a:pt x="360855" y="588972"/>
                  </a:lnTo>
                  <a:lnTo>
                    <a:pt x="541282" y="537757"/>
                  </a:lnTo>
                  <a:lnTo>
                    <a:pt x="721710" y="537757"/>
                  </a:lnTo>
                  <a:lnTo>
                    <a:pt x="902137" y="460934"/>
                  </a:lnTo>
                  <a:lnTo>
                    <a:pt x="1082565" y="717009"/>
                  </a:lnTo>
                  <a:lnTo>
                    <a:pt x="1262993" y="563364"/>
                  </a:lnTo>
                  <a:lnTo>
                    <a:pt x="1443420" y="460934"/>
                  </a:lnTo>
                  <a:lnTo>
                    <a:pt x="1623848" y="384112"/>
                  </a:lnTo>
                  <a:lnTo>
                    <a:pt x="1804275" y="409719"/>
                  </a:lnTo>
                  <a:lnTo>
                    <a:pt x="1984703" y="435327"/>
                  </a:lnTo>
                  <a:lnTo>
                    <a:pt x="2165131" y="384112"/>
                  </a:lnTo>
                  <a:lnTo>
                    <a:pt x="2345558" y="230467"/>
                  </a:lnTo>
                  <a:lnTo>
                    <a:pt x="2525986" y="204859"/>
                  </a:lnTo>
                  <a:lnTo>
                    <a:pt x="2706413" y="153644"/>
                  </a:lnTo>
                  <a:lnTo>
                    <a:pt x="2886841" y="409719"/>
                  </a:lnTo>
                  <a:lnTo>
                    <a:pt x="3067268" y="281682"/>
                  </a:lnTo>
                  <a:lnTo>
                    <a:pt x="3247696" y="230467"/>
                  </a:lnTo>
                  <a:lnTo>
                    <a:pt x="3428124" y="281682"/>
                  </a:lnTo>
                  <a:lnTo>
                    <a:pt x="3608551" y="25607"/>
                  </a:lnTo>
                  <a:lnTo>
                    <a:pt x="3788979" y="0"/>
                  </a:lnTo>
                  <a:lnTo>
                    <a:pt x="3969406" y="51214"/>
                  </a:lnTo>
                  <a:lnTo>
                    <a:pt x="4149834" y="128037"/>
                  </a:lnTo>
                  <a:lnTo>
                    <a:pt x="4330262" y="307289"/>
                  </a:lnTo>
                  <a:lnTo>
                    <a:pt x="4510689" y="179252"/>
                  </a:lnTo>
                </a:path>
              </a:pathLst>
            </a:custGeom>
            <a:ln w="32521" cap="flat">
              <a:solidFill>
                <a:srgbClr val="5EB0E8">
                  <a:alpha val="100000"/>
                </a:srgbClr>
              </a:solidFill>
              <a:prstDash val="solid"/>
              <a:round/>
            </a:ln>
          </p:spPr>
          <p:txBody>
            <a:bodyPr/>
            <a:lstStyle/>
            <a:p/>
          </p:txBody>
        </p:sp>
        <p:sp>
          <p:nvSpPr>
            <p:cNvPr id="567" name="pl18"/>
            <p:cNvSpPr/>
            <p:nvPr/>
          </p:nvSpPr>
          <p:spPr>
            <a:xfrm>
              <a:off x="16392413" y="7175819"/>
              <a:ext cx="1443420" cy="1203552"/>
            </a:xfrm>
            <a:custGeom>
              <a:avLst/>
              <a:pathLst>
                <a:path w="1443420" h="1203552">
                  <a:moveTo>
                    <a:pt x="0" y="1203552"/>
                  </a:moveTo>
                  <a:lnTo>
                    <a:pt x="180427" y="742617"/>
                  </a:lnTo>
                  <a:lnTo>
                    <a:pt x="360855" y="588972"/>
                  </a:lnTo>
                  <a:lnTo>
                    <a:pt x="541282" y="409719"/>
                  </a:lnTo>
                  <a:lnTo>
                    <a:pt x="721710" y="588972"/>
                  </a:lnTo>
                  <a:lnTo>
                    <a:pt x="902137" y="0"/>
                  </a:lnTo>
                  <a:lnTo>
                    <a:pt x="1082565" y="435327"/>
                  </a:lnTo>
                  <a:lnTo>
                    <a:pt x="1262993" y="332897"/>
                  </a:lnTo>
                  <a:lnTo>
                    <a:pt x="1443420" y="307289"/>
                  </a:lnTo>
                </a:path>
              </a:pathLst>
            </a:custGeom>
            <a:ln w="32521" cap="flat">
              <a:solidFill>
                <a:srgbClr val="00A173">
                  <a:alpha val="100000"/>
                </a:srgbClr>
              </a:solidFill>
              <a:prstDash val="solid"/>
              <a:round/>
            </a:ln>
          </p:spPr>
          <p:txBody>
            <a:bodyPr/>
            <a:lstStyle/>
            <a:p/>
          </p:txBody>
        </p:sp>
        <p:sp>
          <p:nvSpPr>
            <p:cNvPr id="5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p:txBody>
        </p:sp>
        <p:sp>
          <p:nvSpPr>
            <p:cNvPr id="6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9" name=""/>
          <p:cNvGrpSpPr/>
          <p:nvPr/>
        </p:nvGrpSpPr>
        <p:grpSpPr>
          <a:xfrm>
            <a:off x="594360" y="6217920"/>
            <a:ext cx="5562295" cy="4108319"/>
            <a:chOff x="594360" y="6217920"/>
            <a:chExt cx="5562295" cy="4108319"/>
          </a:xfrm>
        </p:grpSpPr>
        <p:sp>
          <p:nvSpPr>
            <p:cNvPr id="64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1" name="rc4"/>
            <p:cNvSpPr/>
            <p:nvPr/>
          </p:nvSpPr>
          <p:spPr>
            <a:xfrm>
              <a:off x="234758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2" name="rc5"/>
            <p:cNvSpPr/>
            <p:nvPr/>
          </p:nvSpPr>
          <p:spPr>
            <a:xfrm>
              <a:off x="2375818" y="6544587"/>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43" name="rc6"/>
            <p:cNvSpPr/>
            <p:nvPr/>
          </p:nvSpPr>
          <p:spPr>
            <a:xfrm>
              <a:off x="2658183" y="6544587"/>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44" name="rc7"/>
            <p:cNvSpPr/>
            <p:nvPr/>
          </p:nvSpPr>
          <p:spPr>
            <a:xfrm>
              <a:off x="2940548"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45" name="rc8"/>
            <p:cNvSpPr/>
            <p:nvPr/>
          </p:nvSpPr>
          <p:spPr>
            <a:xfrm>
              <a:off x="322291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9"/>
            <p:cNvSpPr/>
            <p:nvPr/>
          </p:nvSpPr>
          <p:spPr>
            <a:xfrm>
              <a:off x="3505279"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7" name="rc10"/>
            <p:cNvSpPr/>
            <p:nvPr/>
          </p:nvSpPr>
          <p:spPr>
            <a:xfrm>
              <a:off x="378764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1"/>
            <p:cNvSpPr/>
            <p:nvPr/>
          </p:nvSpPr>
          <p:spPr>
            <a:xfrm>
              <a:off x="4070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2"/>
            <p:cNvSpPr/>
            <p:nvPr/>
          </p:nvSpPr>
          <p:spPr>
            <a:xfrm>
              <a:off x="4352374" y="6544587"/>
              <a:ext cx="282365" cy="282365"/>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50" name="rc13"/>
            <p:cNvSpPr/>
            <p:nvPr/>
          </p:nvSpPr>
          <p:spPr>
            <a:xfrm>
              <a:off x="4634739" y="6544587"/>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1" name="rc14"/>
            <p:cNvSpPr/>
            <p:nvPr/>
          </p:nvSpPr>
          <p:spPr>
            <a:xfrm>
              <a:off x="4917104"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2" name="rc15"/>
            <p:cNvSpPr/>
            <p:nvPr/>
          </p:nvSpPr>
          <p:spPr>
            <a:xfrm>
              <a:off x="5199469" y="6544587"/>
              <a:ext cx="282365" cy="282365"/>
            </a:xfrm>
            <a:prstGeom prst="rect">
              <a:avLst/>
            </a:prstGeom>
            <a:solidFill>
              <a:srgbClr val="E73428">
                <a:alpha val="100000"/>
              </a:srgbClr>
            </a:solidFill>
            <a:ln w="5420" cap="flat">
              <a:solidFill>
                <a:srgbClr val="FFFFFF">
                  <a:alpha val="100000"/>
                </a:srgbClr>
              </a:solidFill>
              <a:prstDash val="solid"/>
              <a:miter/>
            </a:ln>
          </p:spPr>
          <p:txBody>
            <a:bodyPr/>
            <a:lstStyle/>
            <a:p/>
          </p:txBody>
        </p:sp>
        <p:sp>
          <p:nvSpPr>
            <p:cNvPr id="653" name="rc16"/>
            <p:cNvSpPr/>
            <p:nvPr/>
          </p:nvSpPr>
          <p:spPr>
            <a:xfrm>
              <a:off x="54818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7"/>
            <p:cNvSpPr/>
            <p:nvPr/>
          </p:nvSpPr>
          <p:spPr>
            <a:xfrm>
              <a:off x="2375818"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5" name="rc18"/>
            <p:cNvSpPr/>
            <p:nvPr/>
          </p:nvSpPr>
          <p:spPr>
            <a:xfrm>
              <a:off x="2658183"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56" name="rc19"/>
            <p:cNvSpPr/>
            <p:nvPr/>
          </p:nvSpPr>
          <p:spPr>
            <a:xfrm>
              <a:off x="2940548"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57" name="rc20"/>
            <p:cNvSpPr/>
            <p:nvPr/>
          </p:nvSpPr>
          <p:spPr>
            <a:xfrm>
              <a:off x="3222913" y="682695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8" name="rc21"/>
            <p:cNvSpPr/>
            <p:nvPr/>
          </p:nvSpPr>
          <p:spPr>
            <a:xfrm>
              <a:off x="350527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2"/>
            <p:cNvSpPr/>
            <p:nvPr/>
          </p:nvSpPr>
          <p:spPr>
            <a:xfrm>
              <a:off x="378764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3"/>
            <p:cNvSpPr/>
            <p:nvPr/>
          </p:nvSpPr>
          <p:spPr>
            <a:xfrm>
              <a:off x="40700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24"/>
            <p:cNvSpPr/>
            <p:nvPr/>
          </p:nvSpPr>
          <p:spPr>
            <a:xfrm>
              <a:off x="435237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5"/>
            <p:cNvSpPr/>
            <p:nvPr/>
          </p:nvSpPr>
          <p:spPr>
            <a:xfrm>
              <a:off x="463473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6"/>
            <p:cNvSpPr/>
            <p:nvPr/>
          </p:nvSpPr>
          <p:spPr>
            <a:xfrm>
              <a:off x="49171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7"/>
            <p:cNvSpPr/>
            <p:nvPr/>
          </p:nvSpPr>
          <p:spPr>
            <a:xfrm>
              <a:off x="519946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8"/>
            <p:cNvSpPr/>
            <p:nvPr/>
          </p:nvSpPr>
          <p:spPr>
            <a:xfrm>
              <a:off x="54818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29"/>
            <p:cNvSpPr/>
            <p:nvPr/>
          </p:nvSpPr>
          <p:spPr>
            <a:xfrm>
              <a:off x="237581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30"/>
            <p:cNvSpPr/>
            <p:nvPr/>
          </p:nvSpPr>
          <p:spPr>
            <a:xfrm>
              <a:off x="2658183"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8" name="rc31"/>
            <p:cNvSpPr/>
            <p:nvPr/>
          </p:nvSpPr>
          <p:spPr>
            <a:xfrm>
              <a:off x="2940548" y="7109318"/>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69" name="rc32"/>
            <p:cNvSpPr/>
            <p:nvPr/>
          </p:nvSpPr>
          <p:spPr>
            <a:xfrm>
              <a:off x="32229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3"/>
            <p:cNvSpPr/>
            <p:nvPr/>
          </p:nvSpPr>
          <p:spPr>
            <a:xfrm>
              <a:off x="3505279"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1" name="rc34"/>
            <p:cNvSpPr/>
            <p:nvPr/>
          </p:nvSpPr>
          <p:spPr>
            <a:xfrm>
              <a:off x="3787644" y="710931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2" name="rc35"/>
            <p:cNvSpPr/>
            <p:nvPr/>
          </p:nvSpPr>
          <p:spPr>
            <a:xfrm>
              <a:off x="40700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36"/>
            <p:cNvSpPr/>
            <p:nvPr/>
          </p:nvSpPr>
          <p:spPr>
            <a:xfrm>
              <a:off x="435237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37"/>
            <p:cNvSpPr/>
            <p:nvPr/>
          </p:nvSpPr>
          <p:spPr>
            <a:xfrm>
              <a:off x="463473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38"/>
            <p:cNvSpPr/>
            <p:nvPr/>
          </p:nvSpPr>
          <p:spPr>
            <a:xfrm>
              <a:off x="4917104"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6" name="rc39"/>
            <p:cNvSpPr/>
            <p:nvPr/>
          </p:nvSpPr>
          <p:spPr>
            <a:xfrm>
              <a:off x="51994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0"/>
            <p:cNvSpPr/>
            <p:nvPr/>
          </p:nvSpPr>
          <p:spPr>
            <a:xfrm>
              <a:off x="54818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1"/>
            <p:cNvSpPr/>
            <p:nvPr/>
          </p:nvSpPr>
          <p:spPr>
            <a:xfrm>
              <a:off x="2375818"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9" name="rc42"/>
            <p:cNvSpPr/>
            <p:nvPr/>
          </p:nvSpPr>
          <p:spPr>
            <a:xfrm>
              <a:off x="2658183" y="739168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0" name="rc43"/>
            <p:cNvSpPr/>
            <p:nvPr/>
          </p:nvSpPr>
          <p:spPr>
            <a:xfrm>
              <a:off x="294054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4"/>
            <p:cNvSpPr/>
            <p:nvPr/>
          </p:nvSpPr>
          <p:spPr>
            <a:xfrm>
              <a:off x="322291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45"/>
            <p:cNvSpPr/>
            <p:nvPr/>
          </p:nvSpPr>
          <p:spPr>
            <a:xfrm>
              <a:off x="3505279" y="739168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3" name="rc46"/>
            <p:cNvSpPr/>
            <p:nvPr/>
          </p:nvSpPr>
          <p:spPr>
            <a:xfrm>
              <a:off x="3787644"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4" name="rc47"/>
            <p:cNvSpPr/>
            <p:nvPr/>
          </p:nvSpPr>
          <p:spPr>
            <a:xfrm>
              <a:off x="4070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8"/>
            <p:cNvSpPr/>
            <p:nvPr/>
          </p:nvSpPr>
          <p:spPr>
            <a:xfrm>
              <a:off x="435237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9"/>
            <p:cNvSpPr/>
            <p:nvPr/>
          </p:nvSpPr>
          <p:spPr>
            <a:xfrm>
              <a:off x="463473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0"/>
            <p:cNvSpPr/>
            <p:nvPr/>
          </p:nvSpPr>
          <p:spPr>
            <a:xfrm>
              <a:off x="4917104" y="739168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8" name="rc51"/>
            <p:cNvSpPr/>
            <p:nvPr/>
          </p:nvSpPr>
          <p:spPr>
            <a:xfrm>
              <a:off x="51994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2"/>
            <p:cNvSpPr/>
            <p:nvPr/>
          </p:nvSpPr>
          <p:spPr>
            <a:xfrm>
              <a:off x="54818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3"/>
            <p:cNvSpPr/>
            <p:nvPr/>
          </p:nvSpPr>
          <p:spPr>
            <a:xfrm>
              <a:off x="2375818"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1" name="rc54"/>
            <p:cNvSpPr/>
            <p:nvPr/>
          </p:nvSpPr>
          <p:spPr>
            <a:xfrm>
              <a:off x="2658183" y="767404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92" name="rc55"/>
            <p:cNvSpPr/>
            <p:nvPr/>
          </p:nvSpPr>
          <p:spPr>
            <a:xfrm>
              <a:off x="294054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56"/>
            <p:cNvSpPr/>
            <p:nvPr/>
          </p:nvSpPr>
          <p:spPr>
            <a:xfrm>
              <a:off x="322291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57"/>
            <p:cNvSpPr/>
            <p:nvPr/>
          </p:nvSpPr>
          <p:spPr>
            <a:xfrm>
              <a:off x="3505279"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5" name="rc58"/>
            <p:cNvSpPr/>
            <p:nvPr/>
          </p:nvSpPr>
          <p:spPr>
            <a:xfrm>
              <a:off x="378764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59"/>
            <p:cNvSpPr/>
            <p:nvPr/>
          </p:nvSpPr>
          <p:spPr>
            <a:xfrm>
              <a:off x="407000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60"/>
            <p:cNvSpPr/>
            <p:nvPr/>
          </p:nvSpPr>
          <p:spPr>
            <a:xfrm>
              <a:off x="435237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1"/>
            <p:cNvSpPr/>
            <p:nvPr/>
          </p:nvSpPr>
          <p:spPr>
            <a:xfrm>
              <a:off x="463473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2"/>
            <p:cNvSpPr/>
            <p:nvPr/>
          </p:nvSpPr>
          <p:spPr>
            <a:xfrm>
              <a:off x="491710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63"/>
            <p:cNvSpPr/>
            <p:nvPr/>
          </p:nvSpPr>
          <p:spPr>
            <a:xfrm>
              <a:off x="51994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4"/>
            <p:cNvSpPr/>
            <p:nvPr/>
          </p:nvSpPr>
          <p:spPr>
            <a:xfrm>
              <a:off x="54818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5"/>
            <p:cNvSpPr/>
            <p:nvPr/>
          </p:nvSpPr>
          <p:spPr>
            <a:xfrm>
              <a:off x="237581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6"/>
            <p:cNvSpPr/>
            <p:nvPr/>
          </p:nvSpPr>
          <p:spPr>
            <a:xfrm>
              <a:off x="2658183" y="795641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4" name="rc67"/>
            <p:cNvSpPr/>
            <p:nvPr/>
          </p:nvSpPr>
          <p:spPr>
            <a:xfrm>
              <a:off x="2940548"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5" name="rc68"/>
            <p:cNvSpPr/>
            <p:nvPr/>
          </p:nvSpPr>
          <p:spPr>
            <a:xfrm>
              <a:off x="32229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69"/>
            <p:cNvSpPr/>
            <p:nvPr/>
          </p:nvSpPr>
          <p:spPr>
            <a:xfrm>
              <a:off x="350527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70"/>
            <p:cNvSpPr/>
            <p:nvPr/>
          </p:nvSpPr>
          <p:spPr>
            <a:xfrm>
              <a:off x="378764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1"/>
            <p:cNvSpPr/>
            <p:nvPr/>
          </p:nvSpPr>
          <p:spPr>
            <a:xfrm>
              <a:off x="40700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2"/>
            <p:cNvSpPr/>
            <p:nvPr/>
          </p:nvSpPr>
          <p:spPr>
            <a:xfrm>
              <a:off x="435237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3"/>
            <p:cNvSpPr/>
            <p:nvPr/>
          </p:nvSpPr>
          <p:spPr>
            <a:xfrm>
              <a:off x="46347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4"/>
            <p:cNvSpPr/>
            <p:nvPr/>
          </p:nvSpPr>
          <p:spPr>
            <a:xfrm>
              <a:off x="49171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5"/>
            <p:cNvSpPr/>
            <p:nvPr/>
          </p:nvSpPr>
          <p:spPr>
            <a:xfrm>
              <a:off x="51994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6"/>
            <p:cNvSpPr/>
            <p:nvPr/>
          </p:nvSpPr>
          <p:spPr>
            <a:xfrm>
              <a:off x="54818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7"/>
            <p:cNvSpPr/>
            <p:nvPr/>
          </p:nvSpPr>
          <p:spPr>
            <a:xfrm>
              <a:off x="237581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78"/>
            <p:cNvSpPr/>
            <p:nvPr/>
          </p:nvSpPr>
          <p:spPr>
            <a:xfrm>
              <a:off x="2658183"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6" name="rc79"/>
            <p:cNvSpPr/>
            <p:nvPr/>
          </p:nvSpPr>
          <p:spPr>
            <a:xfrm>
              <a:off x="294054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80"/>
            <p:cNvSpPr/>
            <p:nvPr/>
          </p:nvSpPr>
          <p:spPr>
            <a:xfrm>
              <a:off x="322291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1"/>
            <p:cNvSpPr/>
            <p:nvPr/>
          </p:nvSpPr>
          <p:spPr>
            <a:xfrm>
              <a:off x="350527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82"/>
            <p:cNvSpPr/>
            <p:nvPr/>
          </p:nvSpPr>
          <p:spPr>
            <a:xfrm>
              <a:off x="378764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3"/>
            <p:cNvSpPr/>
            <p:nvPr/>
          </p:nvSpPr>
          <p:spPr>
            <a:xfrm>
              <a:off x="40700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4"/>
            <p:cNvSpPr/>
            <p:nvPr/>
          </p:nvSpPr>
          <p:spPr>
            <a:xfrm>
              <a:off x="435237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5"/>
            <p:cNvSpPr/>
            <p:nvPr/>
          </p:nvSpPr>
          <p:spPr>
            <a:xfrm>
              <a:off x="463473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86"/>
            <p:cNvSpPr/>
            <p:nvPr/>
          </p:nvSpPr>
          <p:spPr>
            <a:xfrm>
              <a:off x="4917104"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4" name="rc87"/>
            <p:cNvSpPr/>
            <p:nvPr/>
          </p:nvSpPr>
          <p:spPr>
            <a:xfrm>
              <a:off x="51994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8"/>
            <p:cNvSpPr/>
            <p:nvPr/>
          </p:nvSpPr>
          <p:spPr>
            <a:xfrm>
              <a:off x="54818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9"/>
            <p:cNvSpPr/>
            <p:nvPr/>
          </p:nvSpPr>
          <p:spPr>
            <a:xfrm>
              <a:off x="23758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0"/>
            <p:cNvSpPr/>
            <p:nvPr/>
          </p:nvSpPr>
          <p:spPr>
            <a:xfrm>
              <a:off x="2658183"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8" name="rc91"/>
            <p:cNvSpPr/>
            <p:nvPr/>
          </p:nvSpPr>
          <p:spPr>
            <a:xfrm>
              <a:off x="294054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92"/>
            <p:cNvSpPr/>
            <p:nvPr/>
          </p:nvSpPr>
          <p:spPr>
            <a:xfrm>
              <a:off x="32229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3"/>
            <p:cNvSpPr/>
            <p:nvPr/>
          </p:nvSpPr>
          <p:spPr>
            <a:xfrm>
              <a:off x="3505279"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1" name="rc94"/>
            <p:cNvSpPr/>
            <p:nvPr/>
          </p:nvSpPr>
          <p:spPr>
            <a:xfrm>
              <a:off x="378764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95"/>
            <p:cNvSpPr/>
            <p:nvPr/>
          </p:nvSpPr>
          <p:spPr>
            <a:xfrm>
              <a:off x="4070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6"/>
            <p:cNvSpPr/>
            <p:nvPr/>
          </p:nvSpPr>
          <p:spPr>
            <a:xfrm>
              <a:off x="43523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7"/>
            <p:cNvSpPr/>
            <p:nvPr/>
          </p:nvSpPr>
          <p:spPr>
            <a:xfrm>
              <a:off x="46347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8"/>
            <p:cNvSpPr/>
            <p:nvPr/>
          </p:nvSpPr>
          <p:spPr>
            <a:xfrm>
              <a:off x="49171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9"/>
            <p:cNvSpPr/>
            <p:nvPr/>
          </p:nvSpPr>
          <p:spPr>
            <a:xfrm>
              <a:off x="51994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0"/>
            <p:cNvSpPr/>
            <p:nvPr/>
          </p:nvSpPr>
          <p:spPr>
            <a:xfrm>
              <a:off x="54818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1"/>
            <p:cNvSpPr/>
            <p:nvPr/>
          </p:nvSpPr>
          <p:spPr>
            <a:xfrm>
              <a:off x="2375818"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9" name="rc102"/>
            <p:cNvSpPr/>
            <p:nvPr/>
          </p:nvSpPr>
          <p:spPr>
            <a:xfrm>
              <a:off x="265818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03"/>
            <p:cNvSpPr/>
            <p:nvPr/>
          </p:nvSpPr>
          <p:spPr>
            <a:xfrm>
              <a:off x="294054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04"/>
            <p:cNvSpPr/>
            <p:nvPr/>
          </p:nvSpPr>
          <p:spPr>
            <a:xfrm>
              <a:off x="32229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5"/>
            <p:cNvSpPr/>
            <p:nvPr/>
          </p:nvSpPr>
          <p:spPr>
            <a:xfrm>
              <a:off x="35052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6"/>
            <p:cNvSpPr/>
            <p:nvPr/>
          </p:nvSpPr>
          <p:spPr>
            <a:xfrm>
              <a:off x="378764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7"/>
            <p:cNvSpPr/>
            <p:nvPr/>
          </p:nvSpPr>
          <p:spPr>
            <a:xfrm>
              <a:off x="4070009"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5" name="rc108"/>
            <p:cNvSpPr/>
            <p:nvPr/>
          </p:nvSpPr>
          <p:spPr>
            <a:xfrm>
              <a:off x="4352374"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6" name="rc109"/>
            <p:cNvSpPr/>
            <p:nvPr/>
          </p:nvSpPr>
          <p:spPr>
            <a:xfrm>
              <a:off x="463473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10"/>
            <p:cNvSpPr/>
            <p:nvPr/>
          </p:nvSpPr>
          <p:spPr>
            <a:xfrm>
              <a:off x="49171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1"/>
            <p:cNvSpPr/>
            <p:nvPr/>
          </p:nvSpPr>
          <p:spPr>
            <a:xfrm>
              <a:off x="51994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2"/>
            <p:cNvSpPr/>
            <p:nvPr/>
          </p:nvSpPr>
          <p:spPr>
            <a:xfrm>
              <a:off x="54818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tx113"/>
            <p:cNvSpPr/>
            <p:nvPr/>
          </p:nvSpPr>
          <p:spPr>
            <a:xfrm>
              <a:off x="1728913"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1" name="tx114"/>
            <p:cNvSpPr/>
            <p:nvPr/>
          </p:nvSpPr>
          <p:spPr>
            <a:xfrm>
              <a:off x="1525762" y="8603985"/>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KHOMAS</a:t>
              </a:r>
            </a:p>
          </p:txBody>
        </p:sp>
        <p:sp>
          <p:nvSpPr>
            <p:cNvPr id="752" name="tx115"/>
            <p:cNvSpPr/>
            <p:nvPr/>
          </p:nvSpPr>
          <p:spPr>
            <a:xfrm>
              <a:off x="1381846" y="8321620"/>
              <a:ext cx="8044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OSHIKOTO</a:t>
              </a:r>
            </a:p>
          </p:txBody>
        </p:sp>
        <p:sp>
          <p:nvSpPr>
            <p:cNvPr id="753" name="tx116"/>
            <p:cNvSpPr/>
            <p:nvPr/>
          </p:nvSpPr>
          <p:spPr>
            <a:xfrm>
              <a:off x="1542654" y="8039255"/>
              <a:ext cx="6436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OSHANA</a:t>
              </a:r>
            </a:p>
          </p:txBody>
        </p:sp>
        <p:sp>
          <p:nvSpPr>
            <p:cNvPr id="754" name="tx117"/>
            <p:cNvSpPr/>
            <p:nvPr/>
          </p:nvSpPr>
          <p:spPr>
            <a:xfrm>
              <a:off x="958578" y="7756890"/>
              <a:ext cx="12276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OTJOZONDJUPA</a:t>
              </a:r>
            </a:p>
          </p:txBody>
        </p:sp>
        <p:sp>
          <p:nvSpPr>
            <p:cNvPr id="755" name="tx118"/>
            <p:cNvSpPr/>
            <p:nvPr/>
          </p:nvSpPr>
          <p:spPr>
            <a:xfrm>
              <a:off x="1491978" y="7474525"/>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OMUSATI</a:t>
              </a:r>
            </a:p>
          </p:txBody>
        </p:sp>
        <p:sp>
          <p:nvSpPr>
            <p:cNvPr id="756" name="tx119"/>
            <p:cNvSpPr/>
            <p:nvPr/>
          </p:nvSpPr>
          <p:spPr>
            <a:xfrm>
              <a:off x="1170212" y="7192160"/>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OHANGWENA</a:t>
              </a:r>
            </a:p>
          </p:txBody>
        </p:sp>
        <p:sp>
          <p:nvSpPr>
            <p:cNvPr id="757" name="tx120"/>
            <p:cNvSpPr/>
            <p:nvPr/>
          </p:nvSpPr>
          <p:spPr>
            <a:xfrm>
              <a:off x="1432522" y="6909794"/>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KAVANGO</a:t>
              </a:r>
            </a:p>
          </p:txBody>
        </p:sp>
        <p:sp>
          <p:nvSpPr>
            <p:cNvPr id="758" name="tx121"/>
            <p:cNvSpPr/>
            <p:nvPr/>
          </p:nvSpPr>
          <p:spPr>
            <a:xfrm>
              <a:off x="1551138" y="6629364"/>
              <a:ext cx="63512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KUNENE</a:t>
              </a:r>
            </a:p>
          </p:txBody>
        </p:sp>
        <p:sp>
          <p:nvSpPr>
            <p:cNvPr id="759" name="tx122"/>
            <p:cNvSpPr/>
            <p:nvPr/>
          </p:nvSpPr>
          <p:spPr>
            <a:xfrm rot="-2700000">
              <a:off x="207736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0" name="tx123"/>
            <p:cNvSpPr/>
            <p:nvPr/>
          </p:nvSpPr>
          <p:spPr>
            <a:xfrm rot="-2700000">
              <a:off x="23597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1" name="tx124"/>
            <p:cNvSpPr/>
            <p:nvPr/>
          </p:nvSpPr>
          <p:spPr>
            <a:xfrm rot="-2700000">
              <a:off x="26420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2" name="tx125"/>
            <p:cNvSpPr/>
            <p:nvPr/>
          </p:nvSpPr>
          <p:spPr>
            <a:xfrm rot="-2700000">
              <a:off x="29244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3" name="tx126"/>
            <p:cNvSpPr/>
            <p:nvPr/>
          </p:nvSpPr>
          <p:spPr>
            <a:xfrm rot="-2700000">
              <a:off x="32068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4" name="tx127"/>
            <p:cNvSpPr/>
            <p:nvPr/>
          </p:nvSpPr>
          <p:spPr>
            <a:xfrm rot="-2700000">
              <a:off x="34891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5" name="tx128"/>
            <p:cNvSpPr/>
            <p:nvPr/>
          </p:nvSpPr>
          <p:spPr>
            <a:xfrm rot="-2700000">
              <a:off x="3771530"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6" name="tx129"/>
            <p:cNvSpPr/>
            <p:nvPr/>
          </p:nvSpPr>
          <p:spPr>
            <a:xfrm rot="-2700000">
              <a:off x="405392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7" name="tx130"/>
            <p:cNvSpPr/>
            <p:nvPr/>
          </p:nvSpPr>
          <p:spPr>
            <a:xfrm rot="-2700000">
              <a:off x="433628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8" name="tx131"/>
            <p:cNvSpPr/>
            <p:nvPr/>
          </p:nvSpPr>
          <p:spPr>
            <a:xfrm rot="-2700000">
              <a:off x="461865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9" name="tx132"/>
            <p:cNvSpPr/>
            <p:nvPr/>
          </p:nvSpPr>
          <p:spPr>
            <a:xfrm rot="-2700000">
              <a:off x="490101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70" name="tx133"/>
            <p:cNvSpPr/>
            <p:nvPr/>
          </p:nvSpPr>
          <p:spPr>
            <a:xfrm rot="-2700000">
              <a:off x="5183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1" name="pic134"/>
            <p:cNvPicPr/>
            <p:nvPr/>
          </p:nvPicPr>
          <p:blipFill>
            <a:blip r:embed="rId2" cstate="print"/>
            <a:stretch>
              <a:fillRect/>
            </a:stretch>
          </p:blipFill>
          <p:spPr>
            <a:xfrm>
              <a:off x="2990009" y="9925424"/>
              <a:ext cx="2160000" cy="144000"/>
            </a:xfrm>
            <a:prstGeom prst="rect">
              <a:avLst/>
            </a:prstGeom>
          </p:spPr>
        </p:pic>
        <p:sp>
          <p:nvSpPr>
            <p:cNvPr id="772" name="pl135"/>
            <p:cNvSpPr/>
            <p:nvPr/>
          </p:nvSpPr>
          <p:spPr>
            <a:xfrm>
              <a:off x="335881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6"/>
            <p:cNvSpPr/>
            <p:nvPr/>
          </p:nvSpPr>
          <p:spPr>
            <a:xfrm>
              <a:off x="374324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7"/>
            <p:cNvSpPr/>
            <p:nvPr/>
          </p:nvSpPr>
          <p:spPr>
            <a:xfrm>
              <a:off x="412767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8"/>
            <p:cNvSpPr/>
            <p:nvPr/>
          </p:nvSpPr>
          <p:spPr>
            <a:xfrm>
              <a:off x="451210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9"/>
            <p:cNvSpPr/>
            <p:nvPr/>
          </p:nvSpPr>
          <p:spPr>
            <a:xfrm>
              <a:off x="48965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40"/>
            <p:cNvSpPr/>
            <p:nvPr/>
          </p:nvSpPr>
          <p:spPr>
            <a:xfrm>
              <a:off x="335881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1"/>
            <p:cNvSpPr/>
            <p:nvPr/>
          </p:nvSpPr>
          <p:spPr>
            <a:xfrm>
              <a:off x="374324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2"/>
            <p:cNvSpPr/>
            <p:nvPr/>
          </p:nvSpPr>
          <p:spPr>
            <a:xfrm>
              <a:off x="412767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3"/>
            <p:cNvSpPr/>
            <p:nvPr/>
          </p:nvSpPr>
          <p:spPr>
            <a:xfrm>
              <a:off x="451210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4"/>
            <p:cNvSpPr/>
            <p:nvPr/>
          </p:nvSpPr>
          <p:spPr>
            <a:xfrm>
              <a:off x="48965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tx145"/>
            <p:cNvSpPr/>
            <p:nvPr/>
          </p:nvSpPr>
          <p:spPr>
            <a:xfrm>
              <a:off x="328818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3" name="tx146"/>
            <p:cNvSpPr/>
            <p:nvPr/>
          </p:nvSpPr>
          <p:spPr>
            <a:xfrm>
              <a:off x="367261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84" name="tx147"/>
            <p:cNvSpPr/>
            <p:nvPr/>
          </p:nvSpPr>
          <p:spPr>
            <a:xfrm>
              <a:off x="405704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85" name="tx148"/>
            <p:cNvSpPr/>
            <p:nvPr/>
          </p:nvSpPr>
          <p:spPr>
            <a:xfrm>
              <a:off x="4441470"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86" name="tx149"/>
            <p:cNvSpPr/>
            <p:nvPr/>
          </p:nvSpPr>
          <p:spPr>
            <a:xfrm>
              <a:off x="479058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Nepal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973071"/>
              <a:ext cx="237118" cy="303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66757"/>
              <a:ext cx="237118" cy="209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839233"/>
              <a:ext cx="237118"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751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874923"/>
              <a:ext cx="237118" cy="392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937381"/>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67853"/>
              <a:ext cx="237118" cy="51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812466"/>
              <a:ext cx="237118" cy="46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83846"/>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946303"/>
              <a:ext cx="237118" cy="339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02447"/>
              <a:ext cx="237118" cy="173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54129"/>
              <a:ext cx="237118" cy="223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45207"/>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23997"/>
              <a:ext cx="237118"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830311"/>
              <a:ext cx="237118" cy="4015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12466"/>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366341"/>
              <a:ext cx="237118"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65" name="pg64"/>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093524"/>
              <a:ext cx="237118" cy="191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3349177"/>
              <a:ext cx="237118" cy="17443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334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2876285"/>
              <a:ext cx="237118" cy="472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522485"/>
              <a:ext cx="237118" cy="562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513562"/>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697154"/>
              <a:ext cx="237118" cy="816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848156"/>
              <a:ext cx="237118" cy="276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834772"/>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3835453"/>
              <a:ext cx="237118" cy="9993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057834"/>
              <a:ext cx="237118" cy="102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05337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219120"/>
              <a:ext cx="237118" cy="8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017683"/>
              <a:ext cx="237118" cy="187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01322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027287"/>
              <a:ext cx="237118" cy="98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6303"/>
              <a:ext cx="237118" cy="214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94184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3456247"/>
              <a:ext cx="237118"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31823"/>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736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138818"/>
              <a:ext cx="237118" cy="1088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36284"/>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424337"/>
              <a:ext cx="237118" cy="811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45207"/>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4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736625"/>
              <a:ext cx="237118" cy="508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63052"/>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61539"/>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31823"/>
              <a:ext cx="237118" cy="40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48156"/>
              <a:ext cx="237118" cy="383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18439"/>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785698"/>
              <a:ext cx="237118" cy="432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964 case(s)</a:t>
              </a:r>
            </a:p>
          </p:txBody>
        </p:sp>
        <p:sp>
          <p:nvSpPr>
            <p:cNvPr id="128" name="pg127"/>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963 case(s)</a:t>
              </a:r>
            </a:p>
          </p:txBody>
        </p:sp>
        <p:sp>
          <p:nvSpPr>
            <p:cNvPr id="130" name="rc129"/>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328404" y="2153563"/>
              <a:ext cx="3214267" cy="3131794"/>
            </a:xfrm>
            <a:prstGeom prst="rect">
              <a:avLst/>
            </a:prstGeom>
            <a:solidFill>
              <a:srgbClr val="FFFFFF">
                <a:alpha val="100000"/>
              </a:srgbClr>
            </a:solidFill>
          </p:spPr>
          <p:txBody>
            <a:bodyPr/>
            <a:lstStyle/>
            <a:p/>
          </p:txBody>
        </p:sp>
        <p:sp>
          <p:nvSpPr>
            <p:cNvPr id="132" name="pl131"/>
            <p:cNvSpPr/>
            <p:nvPr/>
          </p:nvSpPr>
          <p:spPr>
            <a:xfrm>
              <a:off x="8328404"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5187210"/>
              <a:ext cx="237118" cy="98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160443"/>
              <a:ext cx="237118" cy="26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634016"/>
              <a:ext cx="237118" cy="526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160443"/>
              <a:ext cx="237118" cy="62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402031"/>
              <a:ext cx="237118" cy="758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18439"/>
              <a:ext cx="237118"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184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370802"/>
              <a:ext cx="237118" cy="847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31823"/>
              <a:ext cx="237118" cy="31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428799"/>
              <a:ext cx="237118"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223581"/>
              <a:ext cx="237118" cy="104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58590"/>
              <a:ext cx="237118" cy="2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8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8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3991597"/>
              <a:ext cx="237118" cy="126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3955907"/>
              <a:ext cx="237118" cy="1307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156663"/>
              <a:ext cx="237118" cy="11197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71974"/>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361880"/>
              <a:ext cx="237118" cy="910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687551"/>
              <a:ext cx="237118" cy="588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620632"/>
              <a:ext cx="237118" cy="637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6305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549252"/>
              <a:ext cx="237118"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115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113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rc202"/>
            <p:cNvSpPr/>
            <p:nvPr/>
          </p:nvSpPr>
          <p:spPr>
            <a:xfrm>
              <a:off x="11582191"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553713"/>
              <a:ext cx="237118" cy="727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745547"/>
              <a:ext cx="237118"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152201"/>
              <a:ext cx="237118" cy="1133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4259271"/>
              <a:ext cx="237118" cy="1021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58590"/>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3625774"/>
              <a:ext cx="237118" cy="1632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54129"/>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3349177"/>
              <a:ext cx="237118" cy="1904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3942523"/>
              <a:ext cx="237118" cy="134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0896"/>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4125434"/>
              <a:ext cx="237118" cy="1155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549252"/>
              <a:ext cx="237118" cy="722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12466"/>
              <a:ext cx="237118" cy="468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4656322"/>
              <a:ext cx="237118"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18439"/>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4696473"/>
              <a:ext cx="237118"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2" name="tx251"/>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253" name="pg252"/>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4" name="tx253"/>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6" name="rc255"/>
            <p:cNvSpPr/>
            <p:nvPr/>
          </p:nvSpPr>
          <p:spPr>
            <a:xfrm>
              <a:off x="14756939" y="2153563"/>
              <a:ext cx="3214267" cy="3131794"/>
            </a:xfrm>
            <a:prstGeom prst="rect">
              <a:avLst/>
            </a:prstGeom>
            <a:solidFill>
              <a:srgbClr val="FFFFFF">
                <a:alpha val="100000"/>
              </a:srgbClr>
            </a:solidFill>
          </p:spPr>
          <p:txBody>
            <a:bodyPr/>
            <a:lstStyle/>
            <a:p/>
          </p:txBody>
        </p:sp>
        <p:sp>
          <p:nvSpPr>
            <p:cNvPr id="257" name="pl256"/>
            <p:cNvSpPr/>
            <p:nvPr/>
          </p:nvSpPr>
          <p:spPr>
            <a:xfrm>
              <a:off x="14756939"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138137"/>
              <a:ext cx="237118" cy="84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138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397570"/>
              <a:ext cx="237118" cy="740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27362"/>
              <a:ext cx="237118" cy="57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178288"/>
              <a:ext cx="237118" cy="49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178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433260"/>
              <a:ext cx="237118" cy="74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620632"/>
              <a:ext cx="237118" cy="5844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6206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3349177"/>
              <a:ext cx="237118" cy="1271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031067"/>
              <a:ext cx="237118" cy="129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031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3692693"/>
              <a:ext cx="237118"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173827"/>
              <a:ext cx="237118" cy="111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48912"/>
              <a:ext cx="237118" cy="124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0489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3755151"/>
              <a:ext cx="237118" cy="1293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231823"/>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3893449"/>
              <a:ext cx="237118"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36284"/>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362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446644"/>
              <a:ext cx="237118" cy="789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675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4509101"/>
              <a:ext cx="237118" cy="758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04176"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04176" y="5236284"/>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344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30783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34155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3" name="tx432"/>
            <p:cNvSpPr/>
            <p:nvPr/>
          </p:nvSpPr>
          <p:spPr>
            <a:xfrm>
              <a:off x="1230614" y="25233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4" name="pl43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4393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35008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tx43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9" name="rc438"/>
            <p:cNvSpPr/>
            <p:nvPr/>
          </p:nvSpPr>
          <p:spPr>
            <a:xfrm>
              <a:off x="18110385" y="2153563"/>
              <a:ext cx="1240079" cy="413498"/>
            </a:xfrm>
            <a:prstGeom prst="rect">
              <a:avLst/>
            </a:prstGeom>
            <a:solidFill>
              <a:srgbClr val="FFFFFF">
                <a:alpha val="100000"/>
              </a:srgbClr>
            </a:solidFill>
          </p:spPr>
          <p:txBody>
            <a:bodyPr/>
            <a:lstStyle/>
            <a:p/>
          </p:txBody>
        </p:sp>
        <p:sp>
          <p:nvSpPr>
            <p:cNvPr id="440" name="rc439"/>
            <p:cNvSpPr/>
            <p:nvPr/>
          </p:nvSpPr>
          <p:spPr>
            <a:xfrm>
              <a:off x="18179974" y="2223153"/>
              <a:ext cx="274319" cy="274319"/>
            </a:xfrm>
            <a:prstGeom prst="rect">
              <a:avLst/>
            </a:prstGeom>
            <a:solidFill>
              <a:srgbClr val="FFFFFF">
                <a:alpha val="100000"/>
              </a:srgbClr>
            </a:solidFill>
          </p:spPr>
          <p:txBody>
            <a:bodyPr/>
            <a:lstStyle/>
            <a:p/>
          </p:txBody>
        </p:sp>
        <p:sp>
          <p:nvSpPr>
            <p:cNvPr id="441" name="pg44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2" name="tx44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3" name="rc442"/>
            <p:cNvSpPr/>
            <p:nvPr/>
          </p:nvSpPr>
          <p:spPr>
            <a:xfrm>
              <a:off x="18110385" y="2706240"/>
              <a:ext cx="1753945" cy="1236458"/>
            </a:xfrm>
            <a:prstGeom prst="rect">
              <a:avLst/>
            </a:prstGeom>
            <a:solidFill>
              <a:srgbClr val="FFFFFF">
                <a:alpha val="100000"/>
              </a:srgbClr>
            </a:solidFill>
          </p:spPr>
          <p:txBody>
            <a:bodyPr/>
            <a:lstStyle/>
            <a:p/>
          </p:txBody>
        </p:sp>
        <p:sp>
          <p:nvSpPr>
            <p:cNvPr id="444" name="rc443"/>
            <p:cNvSpPr/>
            <p:nvPr/>
          </p:nvSpPr>
          <p:spPr>
            <a:xfrm>
              <a:off x="18179974" y="2775829"/>
              <a:ext cx="274319" cy="274319"/>
            </a:xfrm>
            <a:prstGeom prst="rect">
              <a:avLst/>
            </a:prstGeom>
            <a:solidFill>
              <a:srgbClr val="FFFFFF">
                <a:alpha val="100000"/>
              </a:srgbClr>
            </a:solidFill>
          </p:spPr>
          <p:txBody>
            <a:bodyPr/>
            <a:lstStyle/>
            <a:p/>
          </p:txBody>
        </p:sp>
        <p:sp>
          <p:nvSpPr>
            <p:cNvPr id="445" name="rc44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050149"/>
              <a:ext cx="274319" cy="274319"/>
            </a:xfrm>
            <a:prstGeom prst="rect">
              <a:avLst/>
            </a:prstGeom>
            <a:solidFill>
              <a:srgbClr val="FFFFFF">
                <a:alpha val="100000"/>
              </a:srgbClr>
            </a:solidFill>
          </p:spPr>
          <p:txBody>
            <a:bodyPr/>
            <a:lstStyle/>
            <a:p/>
          </p:txBody>
        </p:sp>
        <p:sp>
          <p:nvSpPr>
            <p:cNvPr id="447" name="rc44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324469"/>
              <a:ext cx="274319" cy="274320"/>
            </a:xfrm>
            <a:prstGeom prst="rect">
              <a:avLst/>
            </a:prstGeom>
            <a:solidFill>
              <a:srgbClr val="FFFFFF">
                <a:alpha val="100000"/>
              </a:srgbClr>
            </a:solidFill>
          </p:spPr>
          <p:txBody>
            <a:bodyPr/>
            <a:lstStyle/>
            <a:p/>
          </p:txBody>
        </p:sp>
        <p:sp>
          <p:nvSpPr>
            <p:cNvPr id="449" name="rc44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598789"/>
              <a:ext cx="274319" cy="274320"/>
            </a:xfrm>
            <a:prstGeom prst="rect">
              <a:avLst/>
            </a:prstGeom>
            <a:solidFill>
              <a:srgbClr val="FFFFFF">
                <a:alpha val="100000"/>
              </a:srgbClr>
            </a:solidFill>
          </p:spPr>
          <p:txBody>
            <a:bodyPr/>
            <a:lstStyle/>
            <a:p/>
          </p:txBody>
        </p:sp>
        <p:sp>
          <p:nvSpPr>
            <p:cNvPr id="451" name="rc45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2" name="tx45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3" name="tx45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4" name="tx45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5" name="tx45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6" name=""/>
          <p:cNvGrpSpPr/>
          <p:nvPr/>
        </p:nvGrpSpPr>
        <p:grpSpPr>
          <a:xfrm>
            <a:off x="6400800" y="6217920"/>
            <a:ext cx="5486400" cy="4251960"/>
            <a:chOff x="6400800" y="6217920"/>
            <a:chExt cx="5486400" cy="4251960"/>
          </a:xfrm>
        </p:grpSpPr>
        <p:sp>
          <p:nvSpPr>
            <p:cNvPr id="45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9" name="rc5"/>
            <p:cNvSpPr/>
            <p:nvPr/>
          </p:nvSpPr>
          <p:spPr>
            <a:xfrm>
              <a:off x="7068913" y="6510025"/>
              <a:ext cx="4276698" cy="2788960"/>
            </a:xfrm>
            <a:prstGeom prst="rect">
              <a:avLst/>
            </a:prstGeom>
            <a:solidFill>
              <a:srgbClr val="FFFFFF">
                <a:alpha val="100000"/>
              </a:srgbClr>
            </a:solidFill>
          </p:spPr>
          <p:txBody>
            <a:bodyPr/>
            <a:lstStyle/>
            <a:p/>
          </p:txBody>
        </p:sp>
        <p:sp>
          <p:nvSpPr>
            <p:cNvPr id="460" name="pl6"/>
            <p:cNvSpPr/>
            <p:nvPr/>
          </p:nvSpPr>
          <p:spPr>
            <a:xfrm>
              <a:off x="7068913" y="880793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1" name="pl7"/>
            <p:cNvSpPr/>
            <p:nvPr/>
          </p:nvSpPr>
          <p:spPr>
            <a:xfrm>
              <a:off x="7068913" y="807936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2" name="pl8"/>
            <p:cNvSpPr/>
            <p:nvPr/>
          </p:nvSpPr>
          <p:spPr>
            <a:xfrm>
              <a:off x="7068913" y="735079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9"/>
            <p:cNvSpPr/>
            <p:nvPr/>
          </p:nvSpPr>
          <p:spPr>
            <a:xfrm>
              <a:off x="7068913" y="662222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4"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5" name="pl11"/>
            <p:cNvSpPr/>
            <p:nvPr/>
          </p:nvSpPr>
          <p:spPr>
            <a:xfrm>
              <a:off x="7068913" y="844364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6" name="pl12"/>
            <p:cNvSpPr/>
            <p:nvPr/>
          </p:nvSpPr>
          <p:spPr>
            <a:xfrm>
              <a:off x="7068913" y="771507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pl13"/>
            <p:cNvSpPr/>
            <p:nvPr/>
          </p:nvSpPr>
          <p:spPr>
            <a:xfrm>
              <a:off x="7068913" y="698650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8" name="rc14"/>
            <p:cNvSpPr/>
            <p:nvPr/>
          </p:nvSpPr>
          <p:spPr>
            <a:xfrm>
              <a:off x="7217409" y="7977362"/>
              <a:ext cx="415790" cy="11365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5"/>
            <p:cNvSpPr/>
            <p:nvPr/>
          </p:nvSpPr>
          <p:spPr>
            <a:xfrm>
              <a:off x="7811395" y="8414503"/>
              <a:ext cx="415790" cy="582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6"/>
            <p:cNvSpPr/>
            <p:nvPr/>
          </p:nvSpPr>
          <p:spPr>
            <a:xfrm>
              <a:off x="8405381" y="8268789"/>
              <a:ext cx="415790" cy="6411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7"/>
            <p:cNvSpPr/>
            <p:nvPr/>
          </p:nvSpPr>
          <p:spPr>
            <a:xfrm>
              <a:off x="8999367" y="8035647"/>
              <a:ext cx="415790" cy="3205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8"/>
            <p:cNvSpPr/>
            <p:nvPr/>
          </p:nvSpPr>
          <p:spPr>
            <a:xfrm>
              <a:off x="9593353" y="7044794"/>
              <a:ext cx="415790" cy="9908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9"/>
            <p:cNvSpPr/>
            <p:nvPr/>
          </p:nvSpPr>
          <p:spPr>
            <a:xfrm>
              <a:off x="10187339" y="8851644"/>
              <a:ext cx="415790" cy="145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0"/>
            <p:cNvSpPr/>
            <p:nvPr/>
          </p:nvSpPr>
          <p:spPr>
            <a:xfrm>
              <a:off x="10781325" y="9084786"/>
              <a:ext cx="415790" cy="874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1"/>
            <p:cNvSpPr/>
            <p:nvPr/>
          </p:nvSpPr>
          <p:spPr>
            <a:xfrm>
              <a:off x="7217409" y="7860791"/>
              <a:ext cx="415790" cy="1165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2"/>
            <p:cNvSpPr/>
            <p:nvPr/>
          </p:nvSpPr>
          <p:spPr>
            <a:xfrm>
              <a:off x="7811395" y="8035647"/>
              <a:ext cx="415790" cy="378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3"/>
            <p:cNvSpPr/>
            <p:nvPr/>
          </p:nvSpPr>
          <p:spPr>
            <a:xfrm>
              <a:off x="8405381" y="8064790"/>
              <a:ext cx="415790" cy="2039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4"/>
            <p:cNvSpPr/>
            <p:nvPr/>
          </p:nvSpPr>
          <p:spPr>
            <a:xfrm>
              <a:off x="8999367" y="7831648"/>
              <a:ext cx="415790" cy="2039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5"/>
            <p:cNvSpPr/>
            <p:nvPr/>
          </p:nvSpPr>
          <p:spPr>
            <a:xfrm>
              <a:off x="9593353" y="6724224"/>
              <a:ext cx="415790" cy="3205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6"/>
            <p:cNvSpPr/>
            <p:nvPr/>
          </p:nvSpPr>
          <p:spPr>
            <a:xfrm>
              <a:off x="7217409" y="9113929"/>
              <a:ext cx="415790" cy="582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7"/>
            <p:cNvSpPr/>
            <p:nvPr/>
          </p:nvSpPr>
          <p:spPr>
            <a:xfrm>
              <a:off x="7811395" y="8997358"/>
              <a:ext cx="415790" cy="174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8"/>
            <p:cNvSpPr/>
            <p:nvPr/>
          </p:nvSpPr>
          <p:spPr>
            <a:xfrm>
              <a:off x="8405381" y="8909930"/>
              <a:ext cx="415790" cy="262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29"/>
            <p:cNvSpPr/>
            <p:nvPr/>
          </p:nvSpPr>
          <p:spPr>
            <a:xfrm>
              <a:off x="8999367" y="8356218"/>
              <a:ext cx="415790" cy="8159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0"/>
            <p:cNvSpPr/>
            <p:nvPr/>
          </p:nvSpPr>
          <p:spPr>
            <a:xfrm>
              <a:off x="9593353" y="8035647"/>
              <a:ext cx="415790" cy="11365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1"/>
            <p:cNvSpPr/>
            <p:nvPr/>
          </p:nvSpPr>
          <p:spPr>
            <a:xfrm>
              <a:off x="10187339" y="8997358"/>
              <a:ext cx="415790" cy="174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2"/>
            <p:cNvSpPr/>
            <p:nvPr/>
          </p:nvSpPr>
          <p:spPr>
            <a:xfrm>
              <a:off x="7811395" y="7773363"/>
              <a:ext cx="415790" cy="2622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3"/>
            <p:cNvSpPr/>
            <p:nvPr/>
          </p:nvSpPr>
          <p:spPr>
            <a:xfrm>
              <a:off x="8405381" y="7889934"/>
              <a:ext cx="415790" cy="174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4"/>
            <p:cNvSpPr/>
            <p:nvPr/>
          </p:nvSpPr>
          <p:spPr>
            <a:xfrm>
              <a:off x="8999367" y="7744220"/>
              <a:ext cx="415790" cy="87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5"/>
            <p:cNvSpPr/>
            <p:nvPr/>
          </p:nvSpPr>
          <p:spPr>
            <a:xfrm>
              <a:off x="9593353" y="6636796"/>
              <a:ext cx="415790" cy="87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pl36"/>
            <p:cNvSpPr/>
            <p:nvPr/>
          </p:nvSpPr>
          <p:spPr>
            <a:xfrm>
              <a:off x="7425304" y="6867288"/>
              <a:ext cx="3563915" cy="2296664"/>
            </a:xfrm>
            <a:custGeom>
              <a:avLst/>
              <a:pathLst>
                <a:path w="3563915" h="2296664">
                  <a:moveTo>
                    <a:pt x="0" y="0"/>
                  </a:moveTo>
                  <a:lnTo>
                    <a:pt x="593985" y="1699091"/>
                  </a:lnTo>
                  <a:lnTo>
                    <a:pt x="1187971" y="1864318"/>
                  </a:lnTo>
                  <a:lnTo>
                    <a:pt x="1781957" y="1828519"/>
                  </a:lnTo>
                  <a:lnTo>
                    <a:pt x="2375943" y="1889103"/>
                  </a:lnTo>
                  <a:lnTo>
                    <a:pt x="2969929" y="2260865"/>
                  </a:lnTo>
                  <a:lnTo>
                    <a:pt x="3563915" y="2296664"/>
                  </a:lnTo>
                </a:path>
              </a:pathLst>
            </a:custGeom>
            <a:ln w="40651" cap="flat">
              <a:solidFill>
                <a:srgbClr val="000000">
                  <a:alpha val="100000"/>
                </a:srgbClr>
              </a:solidFill>
              <a:prstDash val="solid"/>
              <a:round/>
            </a:ln>
          </p:spPr>
          <p:txBody>
            <a:bodyPr/>
            <a:lstStyle/>
            <a:p/>
          </p:txBody>
        </p:sp>
        <p:sp>
          <p:nvSpPr>
            <p:cNvPr id="491" name="rc37"/>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2" name="tx38"/>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39"/>
            <p:cNvSpPr/>
            <p:nvPr/>
          </p:nvSpPr>
          <p:spPr>
            <a:xfrm>
              <a:off x="6801340" y="84413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4" name="tx40"/>
            <p:cNvSpPr/>
            <p:nvPr/>
          </p:nvSpPr>
          <p:spPr>
            <a:xfrm>
              <a:off x="6801340" y="771277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5" name="tx41"/>
            <p:cNvSpPr/>
            <p:nvPr/>
          </p:nvSpPr>
          <p:spPr>
            <a:xfrm>
              <a:off x="6801340" y="698606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96" name="pl42"/>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3"/>
            <p:cNvSpPr/>
            <p:nvPr/>
          </p:nvSpPr>
          <p:spPr>
            <a:xfrm>
              <a:off x="7034118" y="84436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4"/>
            <p:cNvSpPr/>
            <p:nvPr/>
          </p:nvSpPr>
          <p:spPr>
            <a:xfrm>
              <a:off x="7034118" y="77150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5"/>
            <p:cNvSpPr/>
            <p:nvPr/>
          </p:nvSpPr>
          <p:spPr>
            <a:xfrm>
              <a:off x="7034118" y="69865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6"/>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7"/>
            <p:cNvSpPr/>
            <p:nvPr/>
          </p:nvSpPr>
          <p:spPr>
            <a:xfrm>
              <a:off x="11345612" y="8483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8"/>
            <p:cNvSpPr/>
            <p:nvPr/>
          </p:nvSpPr>
          <p:spPr>
            <a:xfrm>
              <a:off x="11345612" y="7795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9"/>
            <p:cNvSpPr/>
            <p:nvPr/>
          </p:nvSpPr>
          <p:spPr>
            <a:xfrm>
              <a:off x="11345612" y="71068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tx5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1"/>
            <p:cNvSpPr/>
            <p:nvPr/>
          </p:nvSpPr>
          <p:spPr>
            <a:xfrm>
              <a:off x="11443669" y="8481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06" name="tx52"/>
            <p:cNvSpPr/>
            <p:nvPr/>
          </p:nvSpPr>
          <p:spPr>
            <a:xfrm>
              <a:off x="11443669" y="77930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7" name="tx53"/>
            <p:cNvSpPr/>
            <p:nvPr/>
          </p:nvSpPr>
          <p:spPr>
            <a:xfrm>
              <a:off x="11443669" y="710642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08" name="pl54"/>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5"/>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6"/>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7"/>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8"/>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9"/>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0"/>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tx61"/>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6" name="tx62"/>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7" name="tx63"/>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8" name="tx64"/>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9" name="tx65"/>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0" name="tx66"/>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1" name="tx67"/>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2" name="tx68"/>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3" name="tx69"/>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4"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5"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6" name="rc72"/>
            <p:cNvSpPr/>
            <p:nvPr/>
          </p:nvSpPr>
          <p:spPr>
            <a:xfrm>
              <a:off x="6564753" y="10217410"/>
              <a:ext cx="1051268" cy="182880"/>
            </a:xfrm>
            <a:prstGeom prst="rect">
              <a:avLst/>
            </a:prstGeom>
            <a:solidFill>
              <a:srgbClr val="FFFFFF">
                <a:alpha val="100000"/>
              </a:srgbClr>
            </a:solidFill>
          </p:spPr>
          <p:txBody>
            <a:bodyPr/>
            <a:lstStyle/>
            <a:p/>
          </p:txBody>
        </p:sp>
        <p:sp>
          <p:nvSpPr>
            <p:cNvPr id="527" name="rc73"/>
            <p:cNvSpPr/>
            <p:nvPr/>
          </p:nvSpPr>
          <p:spPr>
            <a:xfrm>
              <a:off x="6564753" y="10217410"/>
              <a:ext cx="182879" cy="182880"/>
            </a:xfrm>
            <a:prstGeom prst="rect">
              <a:avLst/>
            </a:prstGeom>
            <a:solidFill>
              <a:srgbClr val="FFFFFF">
                <a:alpha val="100000"/>
              </a:srgbClr>
            </a:solidFill>
          </p:spPr>
          <p:txBody>
            <a:bodyPr/>
            <a:lstStyle/>
            <a:p/>
          </p:txBody>
        </p:sp>
        <p:sp>
          <p:nvSpPr>
            <p:cNvPr id="528" name="pl74"/>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9" name="tx75"/>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0" name="rc76"/>
            <p:cNvSpPr/>
            <p:nvPr/>
          </p:nvSpPr>
          <p:spPr>
            <a:xfrm>
              <a:off x="7796021" y="10217410"/>
              <a:ext cx="4053749" cy="182880"/>
            </a:xfrm>
            <a:prstGeom prst="rect">
              <a:avLst/>
            </a:prstGeom>
            <a:solidFill>
              <a:srgbClr val="FFFFFF">
                <a:alpha val="100000"/>
              </a:srgbClr>
            </a:solidFill>
          </p:spPr>
          <p:txBody>
            <a:bodyPr/>
            <a:lstStyle/>
            <a:p/>
          </p:txBody>
        </p:sp>
        <p:sp>
          <p:nvSpPr>
            <p:cNvPr id="531" name="rc77"/>
            <p:cNvSpPr/>
            <p:nvPr/>
          </p:nvSpPr>
          <p:spPr>
            <a:xfrm>
              <a:off x="7796021" y="10217410"/>
              <a:ext cx="182879" cy="182880"/>
            </a:xfrm>
            <a:prstGeom prst="rect">
              <a:avLst/>
            </a:prstGeom>
            <a:solidFill>
              <a:srgbClr val="FFFFFF">
                <a:alpha val="100000"/>
              </a:srgbClr>
            </a:solidFill>
          </p:spPr>
          <p:txBody>
            <a:bodyPr/>
            <a:lstStyle/>
            <a:p/>
          </p:txBody>
        </p:sp>
        <p:sp>
          <p:nvSpPr>
            <p:cNvPr id="532" name="rc7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3" name="rc79"/>
            <p:cNvSpPr/>
            <p:nvPr/>
          </p:nvSpPr>
          <p:spPr>
            <a:xfrm>
              <a:off x="8887262" y="10217410"/>
              <a:ext cx="182879" cy="182880"/>
            </a:xfrm>
            <a:prstGeom prst="rect">
              <a:avLst/>
            </a:prstGeom>
            <a:solidFill>
              <a:srgbClr val="FFFFFF">
                <a:alpha val="100000"/>
              </a:srgbClr>
            </a:solidFill>
          </p:spPr>
          <p:txBody>
            <a:bodyPr/>
            <a:lstStyle/>
            <a:p/>
          </p:txBody>
        </p:sp>
        <p:sp>
          <p:nvSpPr>
            <p:cNvPr id="534" name="rc8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5" name="rc81"/>
            <p:cNvSpPr/>
            <p:nvPr/>
          </p:nvSpPr>
          <p:spPr>
            <a:xfrm>
              <a:off x="9813303" y="10217410"/>
              <a:ext cx="182879" cy="182880"/>
            </a:xfrm>
            <a:prstGeom prst="rect">
              <a:avLst/>
            </a:prstGeom>
            <a:solidFill>
              <a:srgbClr val="FFFFFF">
                <a:alpha val="100000"/>
              </a:srgbClr>
            </a:solidFill>
          </p:spPr>
          <p:txBody>
            <a:bodyPr/>
            <a:lstStyle/>
            <a:p/>
          </p:txBody>
        </p:sp>
        <p:sp>
          <p:nvSpPr>
            <p:cNvPr id="536" name="rc8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7" name="rc83"/>
            <p:cNvSpPr/>
            <p:nvPr/>
          </p:nvSpPr>
          <p:spPr>
            <a:xfrm>
              <a:off x="10815544" y="10217410"/>
              <a:ext cx="182880" cy="182880"/>
            </a:xfrm>
            <a:prstGeom prst="rect">
              <a:avLst/>
            </a:prstGeom>
            <a:solidFill>
              <a:srgbClr val="FFFFFF">
                <a:alpha val="100000"/>
              </a:srgbClr>
            </a:solidFill>
          </p:spPr>
          <p:txBody>
            <a:bodyPr/>
            <a:lstStyle/>
            <a:p/>
          </p:txBody>
        </p:sp>
        <p:sp>
          <p:nvSpPr>
            <p:cNvPr id="538" name="rc8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9" name="tx85"/>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86"/>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87"/>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88"/>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89"/>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4" name=""/>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7"/>
            <p:cNvSpPr/>
            <p:nvPr/>
          </p:nvSpPr>
          <p:spPr>
            <a:xfrm>
              <a:off x="13325144" y="6714885"/>
              <a:ext cx="4510689" cy="665794"/>
            </a:xfrm>
            <a:custGeom>
              <a:avLst/>
              <a:pathLst>
                <a:path w="4510689" h="665794">
                  <a:moveTo>
                    <a:pt x="0" y="665794"/>
                  </a:moveTo>
                  <a:lnTo>
                    <a:pt x="180427" y="665794"/>
                  </a:lnTo>
                  <a:lnTo>
                    <a:pt x="360855" y="665794"/>
                  </a:lnTo>
                  <a:lnTo>
                    <a:pt x="541282" y="563364"/>
                  </a:lnTo>
                  <a:lnTo>
                    <a:pt x="721710" y="614579"/>
                  </a:lnTo>
                  <a:lnTo>
                    <a:pt x="902137" y="588972"/>
                  </a:lnTo>
                  <a:lnTo>
                    <a:pt x="1082565" y="307289"/>
                  </a:lnTo>
                  <a:lnTo>
                    <a:pt x="1262993" y="409719"/>
                  </a:lnTo>
                  <a:lnTo>
                    <a:pt x="1443420" y="460934"/>
                  </a:lnTo>
                  <a:lnTo>
                    <a:pt x="1623848" y="179252"/>
                  </a:lnTo>
                  <a:lnTo>
                    <a:pt x="1804275" y="281682"/>
                  </a:lnTo>
                  <a:lnTo>
                    <a:pt x="1984703" y="230467"/>
                  </a:lnTo>
                  <a:lnTo>
                    <a:pt x="2165131" y="281682"/>
                  </a:lnTo>
                  <a:lnTo>
                    <a:pt x="2345558" y="230467"/>
                  </a:lnTo>
                  <a:lnTo>
                    <a:pt x="2525986" y="230467"/>
                  </a:lnTo>
                  <a:lnTo>
                    <a:pt x="2706413" y="307289"/>
                  </a:lnTo>
                  <a:lnTo>
                    <a:pt x="2886841" y="358504"/>
                  </a:lnTo>
                  <a:lnTo>
                    <a:pt x="3067268" y="179252"/>
                  </a:lnTo>
                  <a:lnTo>
                    <a:pt x="3247696" y="153644"/>
                  </a:lnTo>
                  <a:lnTo>
                    <a:pt x="3428124" y="128037"/>
                  </a:lnTo>
                  <a:lnTo>
                    <a:pt x="3608551" y="256074"/>
                  </a:lnTo>
                  <a:lnTo>
                    <a:pt x="3788979" y="179252"/>
                  </a:lnTo>
                  <a:lnTo>
                    <a:pt x="3969406" y="179252"/>
                  </a:lnTo>
                  <a:lnTo>
                    <a:pt x="4149834" y="102429"/>
                  </a:lnTo>
                  <a:lnTo>
                    <a:pt x="4330262" y="0"/>
                  </a:lnTo>
                  <a:lnTo>
                    <a:pt x="4510689" y="25607"/>
                  </a:lnTo>
                </a:path>
              </a:pathLst>
            </a:custGeom>
            <a:ln w="32521" cap="flat">
              <a:solidFill>
                <a:srgbClr val="5EB0E8">
                  <a:alpha val="100000"/>
                </a:srgbClr>
              </a:solidFill>
              <a:prstDash val="solid"/>
              <a:round/>
            </a:ln>
          </p:spPr>
          <p:txBody>
            <a:bodyPr/>
            <a:lstStyle/>
            <a:p/>
          </p:txBody>
        </p:sp>
        <p:sp>
          <p:nvSpPr>
            <p:cNvPr id="560" name="pl18"/>
            <p:cNvSpPr/>
            <p:nvPr/>
          </p:nvSpPr>
          <p:spPr>
            <a:xfrm>
              <a:off x="16211986" y="6817315"/>
              <a:ext cx="1623848" cy="1741309"/>
            </a:xfrm>
            <a:custGeom>
              <a:avLst/>
              <a:pathLst>
                <a:path w="1623848" h="1741309">
                  <a:moveTo>
                    <a:pt x="0" y="1741309"/>
                  </a:moveTo>
                  <a:lnTo>
                    <a:pt x="180427" y="870654"/>
                  </a:lnTo>
                  <a:lnTo>
                    <a:pt x="360855" y="614579"/>
                  </a:lnTo>
                  <a:lnTo>
                    <a:pt x="541282" y="435327"/>
                  </a:lnTo>
                  <a:lnTo>
                    <a:pt x="721710" y="486542"/>
                  </a:lnTo>
                  <a:lnTo>
                    <a:pt x="902137" y="153644"/>
                  </a:lnTo>
                  <a:lnTo>
                    <a:pt x="1082565" y="153644"/>
                  </a:lnTo>
                  <a:lnTo>
                    <a:pt x="1262993" y="102429"/>
                  </a:lnTo>
                  <a:lnTo>
                    <a:pt x="1443420" y="0"/>
                  </a:lnTo>
                  <a:lnTo>
                    <a:pt x="1623848" y="25607"/>
                  </a:lnTo>
                </a:path>
              </a:pathLst>
            </a:custGeom>
            <a:ln w="32521" cap="flat">
              <a:solidFill>
                <a:srgbClr val="00A173">
                  <a:alpha val="100000"/>
                </a:srgbClr>
              </a:solidFill>
              <a:prstDash val="solid"/>
              <a:round/>
            </a:ln>
          </p:spPr>
          <p:txBody>
            <a:bodyPr/>
            <a:lstStyle/>
            <a:p/>
          </p:txBody>
        </p:sp>
        <p:sp>
          <p:nvSpPr>
            <p:cNvPr id="5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p:txBody>
        </p:sp>
        <p:sp>
          <p:nvSpPr>
            <p:cNvPr id="6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2" name=""/>
          <p:cNvGrpSpPr/>
          <p:nvPr/>
        </p:nvGrpSpPr>
        <p:grpSpPr>
          <a:xfrm>
            <a:off x="594360" y="6217920"/>
            <a:ext cx="5562295" cy="3895679"/>
            <a:chOff x="594360" y="6217920"/>
            <a:chExt cx="5562295" cy="3895679"/>
          </a:xfrm>
        </p:grpSpPr>
        <p:sp>
          <p:nvSpPr>
            <p:cNvPr id="633"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4" name="rc4"/>
            <p:cNvSpPr/>
            <p:nvPr/>
          </p:nvSpPr>
          <p:spPr>
            <a:xfrm>
              <a:off x="2376192"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5" name="rc5"/>
            <p:cNvSpPr/>
            <p:nvPr/>
          </p:nvSpPr>
          <p:spPr>
            <a:xfrm>
              <a:off x="240527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6"/>
            <p:cNvSpPr/>
            <p:nvPr/>
          </p:nvSpPr>
          <p:spPr>
            <a:xfrm>
              <a:off x="269614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7"/>
            <p:cNvSpPr/>
            <p:nvPr/>
          </p:nvSpPr>
          <p:spPr>
            <a:xfrm>
              <a:off x="298701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8"/>
            <p:cNvSpPr/>
            <p:nvPr/>
          </p:nvSpPr>
          <p:spPr>
            <a:xfrm>
              <a:off x="3277883"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9"/>
            <p:cNvSpPr/>
            <p:nvPr/>
          </p:nvSpPr>
          <p:spPr>
            <a:xfrm>
              <a:off x="356875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10"/>
            <p:cNvSpPr/>
            <p:nvPr/>
          </p:nvSpPr>
          <p:spPr>
            <a:xfrm>
              <a:off x="3859619" y="6545438"/>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41" name="rc11"/>
            <p:cNvSpPr/>
            <p:nvPr/>
          </p:nvSpPr>
          <p:spPr>
            <a:xfrm>
              <a:off x="4150488"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12"/>
            <p:cNvSpPr/>
            <p:nvPr/>
          </p:nvSpPr>
          <p:spPr>
            <a:xfrm>
              <a:off x="4441356" y="6545438"/>
              <a:ext cx="290868" cy="290868"/>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43" name="rc13"/>
            <p:cNvSpPr/>
            <p:nvPr/>
          </p:nvSpPr>
          <p:spPr>
            <a:xfrm>
              <a:off x="4732224" y="6545438"/>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4" name="rc14"/>
            <p:cNvSpPr/>
            <p:nvPr/>
          </p:nvSpPr>
          <p:spPr>
            <a:xfrm>
              <a:off x="502309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5"/>
            <p:cNvSpPr/>
            <p:nvPr/>
          </p:nvSpPr>
          <p:spPr>
            <a:xfrm>
              <a:off x="5313960" y="6545438"/>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6" name="rc16"/>
            <p:cNvSpPr/>
            <p:nvPr/>
          </p:nvSpPr>
          <p:spPr>
            <a:xfrm>
              <a:off x="560482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7"/>
            <p:cNvSpPr/>
            <p:nvPr/>
          </p:nvSpPr>
          <p:spPr>
            <a:xfrm>
              <a:off x="240527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18"/>
            <p:cNvSpPr/>
            <p:nvPr/>
          </p:nvSpPr>
          <p:spPr>
            <a:xfrm>
              <a:off x="269614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9"/>
            <p:cNvSpPr/>
            <p:nvPr/>
          </p:nvSpPr>
          <p:spPr>
            <a:xfrm>
              <a:off x="298701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0"/>
            <p:cNvSpPr/>
            <p:nvPr/>
          </p:nvSpPr>
          <p:spPr>
            <a:xfrm>
              <a:off x="3277883" y="6836306"/>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51" name="rc21"/>
            <p:cNvSpPr/>
            <p:nvPr/>
          </p:nvSpPr>
          <p:spPr>
            <a:xfrm>
              <a:off x="3568751" y="6836306"/>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2" name="rc22"/>
            <p:cNvSpPr/>
            <p:nvPr/>
          </p:nvSpPr>
          <p:spPr>
            <a:xfrm>
              <a:off x="3859619"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3" name="rc23"/>
            <p:cNvSpPr/>
            <p:nvPr/>
          </p:nvSpPr>
          <p:spPr>
            <a:xfrm>
              <a:off x="4150488"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4"/>
            <p:cNvSpPr/>
            <p:nvPr/>
          </p:nvSpPr>
          <p:spPr>
            <a:xfrm>
              <a:off x="4441356" y="6836306"/>
              <a:ext cx="290868" cy="290868"/>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5" name="rc25"/>
            <p:cNvSpPr/>
            <p:nvPr/>
          </p:nvSpPr>
          <p:spPr>
            <a:xfrm>
              <a:off x="4732224" y="6836306"/>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56" name="rc26"/>
            <p:cNvSpPr/>
            <p:nvPr/>
          </p:nvSpPr>
          <p:spPr>
            <a:xfrm>
              <a:off x="502309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27"/>
            <p:cNvSpPr/>
            <p:nvPr/>
          </p:nvSpPr>
          <p:spPr>
            <a:xfrm>
              <a:off x="5313960"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8" name="rc28"/>
            <p:cNvSpPr/>
            <p:nvPr/>
          </p:nvSpPr>
          <p:spPr>
            <a:xfrm>
              <a:off x="560482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9"/>
            <p:cNvSpPr/>
            <p:nvPr/>
          </p:nvSpPr>
          <p:spPr>
            <a:xfrm>
              <a:off x="240527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0"/>
            <p:cNvSpPr/>
            <p:nvPr/>
          </p:nvSpPr>
          <p:spPr>
            <a:xfrm>
              <a:off x="269614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31"/>
            <p:cNvSpPr/>
            <p:nvPr/>
          </p:nvSpPr>
          <p:spPr>
            <a:xfrm>
              <a:off x="298701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32"/>
            <p:cNvSpPr/>
            <p:nvPr/>
          </p:nvSpPr>
          <p:spPr>
            <a:xfrm>
              <a:off x="3277883" y="7127174"/>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3" name="rc33"/>
            <p:cNvSpPr/>
            <p:nvPr/>
          </p:nvSpPr>
          <p:spPr>
            <a:xfrm>
              <a:off x="3568751"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34"/>
            <p:cNvSpPr/>
            <p:nvPr/>
          </p:nvSpPr>
          <p:spPr>
            <a:xfrm>
              <a:off x="385961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35"/>
            <p:cNvSpPr/>
            <p:nvPr/>
          </p:nvSpPr>
          <p:spPr>
            <a:xfrm>
              <a:off x="4150488"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6" name="rc36"/>
            <p:cNvSpPr/>
            <p:nvPr/>
          </p:nvSpPr>
          <p:spPr>
            <a:xfrm>
              <a:off x="4441356"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7" name="rc37"/>
            <p:cNvSpPr/>
            <p:nvPr/>
          </p:nvSpPr>
          <p:spPr>
            <a:xfrm>
              <a:off x="4732224" y="7127174"/>
              <a:ext cx="290868" cy="290868"/>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68" name="rc38"/>
            <p:cNvSpPr/>
            <p:nvPr/>
          </p:nvSpPr>
          <p:spPr>
            <a:xfrm>
              <a:off x="5023092"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39"/>
            <p:cNvSpPr/>
            <p:nvPr/>
          </p:nvSpPr>
          <p:spPr>
            <a:xfrm>
              <a:off x="5313960" y="7127174"/>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0" name="rc40"/>
            <p:cNvSpPr/>
            <p:nvPr/>
          </p:nvSpPr>
          <p:spPr>
            <a:xfrm>
              <a:off x="560482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1"/>
            <p:cNvSpPr/>
            <p:nvPr/>
          </p:nvSpPr>
          <p:spPr>
            <a:xfrm>
              <a:off x="240527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2"/>
            <p:cNvSpPr/>
            <p:nvPr/>
          </p:nvSpPr>
          <p:spPr>
            <a:xfrm>
              <a:off x="269614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3"/>
            <p:cNvSpPr/>
            <p:nvPr/>
          </p:nvSpPr>
          <p:spPr>
            <a:xfrm>
              <a:off x="298701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4"/>
            <p:cNvSpPr/>
            <p:nvPr/>
          </p:nvSpPr>
          <p:spPr>
            <a:xfrm>
              <a:off x="3277883"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5" name="rc45"/>
            <p:cNvSpPr/>
            <p:nvPr/>
          </p:nvSpPr>
          <p:spPr>
            <a:xfrm>
              <a:off x="356875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46"/>
            <p:cNvSpPr/>
            <p:nvPr/>
          </p:nvSpPr>
          <p:spPr>
            <a:xfrm>
              <a:off x="385961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7"/>
            <p:cNvSpPr/>
            <p:nvPr/>
          </p:nvSpPr>
          <p:spPr>
            <a:xfrm>
              <a:off x="415048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8"/>
            <p:cNvSpPr/>
            <p:nvPr/>
          </p:nvSpPr>
          <p:spPr>
            <a:xfrm>
              <a:off x="4441356" y="7418042"/>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9" name="rc49"/>
            <p:cNvSpPr/>
            <p:nvPr/>
          </p:nvSpPr>
          <p:spPr>
            <a:xfrm>
              <a:off x="473222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50"/>
            <p:cNvSpPr/>
            <p:nvPr/>
          </p:nvSpPr>
          <p:spPr>
            <a:xfrm>
              <a:off x="5023092"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1" name="rc51"/>
            <p:cNvSpPr/>
            <p:nvPr/>
          </p:nvSpPr>
          <p:spPr>
            <a:xfrm>
              <a:off x="531396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2"/>
            <p:cNvSpPr/>
            <p:nvPr/>
          </p:nvSpPr>
          <p:spPr>
            <a:xfrm>
              <a:off x="560482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3"/>
            <p:cNvSpPr/>
            <p:nvPr/>
          </p:nvSpPr>
          <p:spPr>
            <a:xfrm>
              <a:off x="240527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4"/>
            <p:cNvSpPr/>
            <p:nvPr/>
          </p:nvSpPr>
          <p:spPr>
            <a:xfrm>
              <a:off x="269614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5"/>
            <p:cNvSpPr/>
            <p:nvPr/>
          </p:nvSpPr>
          <p:spPr>
            <a:xfrm>
              <a:off x="298701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6"/>
            <p:cNvSpPr/>
            <p:nvPr/>
          </p:nvSpPr>
          <p:spPr>
            <a:xfrm>
              <a:off x="327788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7"/>
            <p:cNvSpPr/>
            <p:nvPr/>
          </p:nvSpPr>
          <p:spPr>
            <a:xfrm>
              <a:off x="356875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8"/>
            <p:cNvSpPr/>
            <p:nvPr/>
          </p:nvSpPr>
          <p:spPr>
            <a:xfrm>
              <a:off x="385961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9"/>
            <p:cNvSpPr/>
            <p:nvPr/>
          </p:nvSpPr>
          <p:spPr>
            <a:xfrm>
              <a:off x="415048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0"/>
            <p:cNvSpPr/>
            <p:nvPr/>
          </p:nvSpPr>
          <p:spPr>
            <a:xfrm>
              <a:off x="444135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1"/>
            <p:cNvSpPr/>
            <p:nvPr/>
          </p:nvSpPr>
          <p:spPr>
            <a:xfrm>
              <a:off x="4732224"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62"/>
            <p:cNvSpPr/>
            <p:nvPr/>
          </p:nvSpPr>
          <p:spPr>
            <a:xfrm>
              <a:off x="5023092" y="7708910"/>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93" name="rc63"/>
            <p:cNvSpPr/>
            <p:nvPr/>
          </p:nvSpPr>
          <p:spPr>
            <a:xfrm>
              <a:off x="5313960" y="7708910"/>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4" name="rc64"/>
            <p:cNvSpPr/>
            <p:nvPr/>
          </p:nvSpPr>
          <p:spPr>
            <a:xfrm>
              <a:off x="5604828" y="7708910"/>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5" name="rc65"/>
            <p:cNvSpPr/>
            <p:nvPr/>
          </p:nvSpPr>
          <p:spPr>
            <a:xfrm>
              <a:off x="240527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66"/>
            <p:cNvSpPr/>
            <p:nvPr/>
          </p:nvSpPr>
          <p:spPr>
            <a:xfrm>
              <a:off x="269614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7"/>
            <p:cNvSpPr/>
            <p:nvPr/>
          </p:nvSpPr>
          <p:spPr>
            <a:xfrm>
              <a:off x="298701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8"/>
            <p:cNvSpPr/>
            <p:nvPr/>
          </p:nvSpPr>
          <p:spPr>
            <a:xfrm>
              <a:off x="3277883"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9"/>
            <p:cNvSpPr/>
            <p:nvPr/>
          </p:nvSpPr>
          <p:spPr>
            <a:xfrm>
              <a:off x="356875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0"/>
            <p:cNvSpPr/>
            <p:nvPr/>
          </p:nvSpPr>
          <p:spPr>
            <a:xfrm>
              <a:off x="3859619" y="7999779"/>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1" name="rc71"/>
            <p:cNvSpPr/>
            <p:nvPr/>
          </p:nvSpPr>
          <p:spPr>
            <a:xfrm>
              <a:off x="415048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2"/>
            <p:cNvSpPr/>
            <p:nvPr/>
          </p:nvSpPr>
          <p:spPr>
            <a:xfrm>
              <a:off x="4441356" y="7999779"/>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3" name="rc73"/>
            <p:cNvSpPr/>
            <p:nvPr/>
          </p:nvSpPr>
          <p:spPr>
            <a:xfrm>
              <a:off x="4732224" y="7999779"/>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4" name="rc74"/>
            <p:cNvSpPr/>
            <p:nvPr/>
          </p:nvSpPr>
          <p:spPr>
            <a:xfrm>
              <a:off x="502309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5"/>
            <p:cNvSpPr/>
            <p:nvPr/>
          </p:nvSpPr>
          <p:spPr>
            <a:xfrm>
              <a:off x="531396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6"/>
            <p:cNvSpPr/>
            <p:nvPr/>
          </p:nvSpPr>
          <p:spPr>
            <a:xfrm>
              <a:off x="560482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7"/>
            <p:cNvSpPr/>
            <p:nvPr/>
          </p:nvSpPr>
          <p:spPr>
            <a:xfrm>
              <a:off x="240527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8"/>
            <p:cNvSpPr/>
            <p:nvPr/>
          </p:nvSpPr>
          <p:spPr>
            <a:xfrm>
              <a:off x="269614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9"/>
            <p:cNvSpPr/>
            <p:nvPr/>
          </p:nvSpPr>
          <p:spPr>
            <a:xfrm>
              <a:off x="298701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0"/>
            <p:cNvSpPr/>
            <p:nvPr/>
          </p:nvSpPr>
          <p:spPr>
            <a:xfrm>
              <a:off x="3277883"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81"/>
            <p:cNvSpPr/>
            <p:nvPr/>
          </p:nvSpPr>
          <p:spPr>
            <a:xfrm>
              <a:off x="3568751"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82"/>
            <p:cNvSpPr/>
            <p:nvPr/>
          </p:nvSpPr>
          <p:spPr>
            <a:xfrm>
              <a:off x="385961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3"/>
            <p:cNvSpPr/>
            <p:nvPr/>
          </p:nvSpPr>
          <p:spPr>
            <a:xfrm>
              <a:off x="415048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84"/>
            <p:cNvSpPr/>
            <p:nvPr/>
          </p:nvSpPr>
          <p:spPr>
            <a:xfrm>
              <a:off x="444135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5"/>
            <p:cNvSpPr/>
            <p:nvPr/>
          </p:nvSpPr>
          <p:spPr>
            <a:xfrm>
              <a:off x="4732224"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86"/>
            <p:cNvSpPr/>
            <p:nvPr/>
          </p:nvSpPr>
          <p:spPr>
            <a:xfrm>
              <a:off x="502309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7"/>
            <p:cNvSpPr/>
            <p:nvPr/>
          </p:nvSpPr>
          <p:spPr>
            <a:xfrm>
              <a:off x="531396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8"/>
            <p:cNvSpPr/>
            <p:nvPr/>
          </p:nvSpPr>
          <p:spPr>
            <a:xfrm>
              <a:off x="560482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9"/>
            <p:cNvSpPr/>
            <p:nvPr/>
          </p:nvSpPr>
          <p:spPr>
            <a:xfrm>
              <a:off x="240527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0"/>
            <p:cNvSpPr/>
            <p:nvPr/>
          </p:nvSpPr>
          <p:spPr>
            <a:xfrm>
              <a:off x="269614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1"/>
            <p:cNvSpPr/>
            <p:nvPr/>
          </p:nvSpPr>
          <p:spPr>
            <a:xfrm>
              <a:off x="298701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2"/>
            <p:cNvSpPr/>
            <p:nvPr/>
          </p:nvSpPr>
          <p:spPr>
            <a:xfrm>
              <a:off x="327788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3"/>
            <p:cNvSpPr/>
            <p:nvPr/>
          </p:nvSpPr>
          <p:spPr>
            <a:xfrm>
              <a:off x="3568751"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94"/>
            <p:cNvSpPr/>
            <p:nvPr/>
          </p:nvSpPr>
          <p:spPr>
            <a:xfrm>
              <a:off x="38596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5"/>
            <p:cNvSpPr/>
            <p:nvPr/>
          </p:nvSpPr>
          <p:spPr>
            <a:xfrm>
              <a:off x="415048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6"/>
            <p:cNvSpPr/>
            <p:nvPr/>
          </p:nvSpPr>
          <p:spPr>
            <a:xfrm>
              <a:off x="444135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7"/>
            <p:cNvSpPr/>
            <p:nvPr/>
          </p:nvSpPr>
          <p:spPr>
            <a:xfrm>
              <a:off x="473222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8"/>
            <p:cNvSpPr/>
            <p:nvPr/>
          </p:nvSpPr>
          <p:spPr>
            <a:xfrm>
              <a:off x="502309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9"/>
            <p:cNvSpPr/>
            <p:nvPr/>
          </p:nvSpPr>
          <p:spPr>
            <a:xfrm>
              <a:off x="531396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0"/>
            <p:cNvSpPr/>
            <p:nvPr/>
          </p:nvSpPr>
          <p:spPr>
            <a:xfrm>
              <a:off x="560482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tx101"/>
            <p:cNvSpPr/>
            <p:nvPr/>
          </p:nvSpPr>
          <p:spPr>
            <a:xfrm>
              <a:off x="1418567" y="8640257"/>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2" name="tx102"/>
            <p:cNvSpPr/>
            <p:nvPr/>
          </p:nvSpPr>
          <p:spPr>
            <a:xfrm>
              <a:off x="1291765" y="8377740"/>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5</a:t>
              </a:r>
            </a:p>
          </p:txBody>
        </p:sp>
        <p:sp>
          <p:nvSpPr>
            <p:cNvPr id="733" name="tx103"/>
            <p:cNvSpPr/>
            <p:nvPr/>
          </p:nvSpPr>
          <p:spPr>
            <a:xfrm>
              <a:off x="826231" y="8086946"/>
              <a:ext cx="1388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SUDUR PASHCHIM</a:t>
              </a:r>
            </a:p>
          </p:txBody>
        </p:sp>
        <p:sp>
          <p:nvSpPr>
            <p:cNvPr id="734" name="tx104"/>
            <p:cNvSpPr/>
            <p:nvPr/>
          </p:nvSpPr>
          <p:spPr>
            <a:xfrm>
              <a:off x="1291765" y="7796004"/>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1</a:t>
              </a:r>
            </a:p>
          </p:txBody>
        </p:sp>
        <p:sp>
          <p:nvSpPr>
            <p:cNvPr id="735" name="tx105"/>
            <p:cNvSpPr/>
            <p:nvPr/>
          </p:nvSpPr>
          <p:spPr>
            <a:xfrm>
              <a:off x="1528997" y="7505210"/>
              <a:ext cx="68587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BAGMATI</a:t>
              </a:r>
            </a:p>
          </p:txBody>
        </p:sp>
        <p:sp>
          <p:nvSpPr>
            <p:cNvPr id="736" name="tx106"/>
            <p:cNvSpPr/>
            <p:nvPr/>
          </p:nvSpPr>
          <p:spPr>
            <a:xfrm>
              <a:off x="1562707" y="7218063"/>
              <a:ext cx="6521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KARNALI</a:t>
              </a:r>
            </a:p>
          </p:txBody>
        </p:sp>
        <p:sp>
          <p:nvSpPr>
            <p:cNvPr id="737" name="tx107"/>
            <p:cNvSpPr/>
            <p:nvPr/>
          </p:nvSpPr>
          <p:spPr>
            <a:xfrm>
              <a:off x="1291765" y="6923399"/>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2</a:t>
              </a:r>
            </a:p>
          </p:txBody>
        </p:sp>
        <p:sp>
          <p:nvSpPr>
            <p:cNvPr id="738" name="tx108"/>
            <p:cNvSpPr/>
            <p:nvPr/>
          </p:nvSpPr>
          <p:spPr>
            <a:xfrm>
              <a:off x="1528923" y="6632606"/>
              <a:ext cx="6859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GANDAKI</a:t>
              </a:r>
            </a:p>
          </p:txBody>
        </p:sp>
        <p:sp>
          <p:nvSpPr>
            <p:cNvPr id="739" name="tx109"/>
            <p:cNvSpPr/>
            <p:nvPr/>
          </p:nvSpPr>
          <p:spPr>
            <a:xfrm rot="-2700000">
              <a:off x="211107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10"/>
            <p:cNvSpPr/>
            <p:nvPr/>
          </p:nvSpPr>
          <p:spPr>
            <a:xfrm rot="-2700000">
              <a:off x="240194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11"/>
            <p:cNvSpPr/>
            <p:nvPr/>
          </p:nvSpPr>
          <p:spPr>
            <a:xfrm rot="-2700000">
              <a:off x="269281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12"/>
            <p:cNvSpPr/>
            <p:nvPr/>
          </p:nvSpPr>
          <p:spPr>
            <a:xfrm rot="-2700000">
              <a:off x="298368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13"/>
            <p:cNvSpPr/>
            <p:nvPr/>
          </p:nvSpPr>
          <p:spPr>
            <a:xfrm rot="-2700000">
              <a:off x="327455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14"/>
            <p:cNvSpPr/>
            <p:nvPr/>
          </p:nvSpPr>
          <p:spPr>
            <a:xfrm rot="-2700000">
              <a:off x="356541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15"/>
            <p:cNvSpPr/>
            <p:nvPr/>
          </p:nvSpPr>
          <p:spPr>
            <a:xfrm rot="-2700000">
              <a:off x="3856260"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16"/>
            <p:cNvSpPr/>
            <p:nvPr/>
          </p:nvSpPr>
          <p:spPr>
            <a:xfrm rot="-2700000">
              <a:off x="414715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17"/>
            <p:cNvSpPr/>
            <p:nvPr/>
          </p:nvSpPr>
          <p:spPr>
            <a:xfrm rot="-2700000">
              <a:off x="443802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18"/>
            <p:cNvSpPr/>
            <p:nvPr/>
          </p:nvSpPr>
          <p:spPr>
            <a:xfrm rot="-2700000">
              <a:off x="472889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19"/>
            <p:cNvSpPr/>
            <p:nvPr/>
          </p:nvSpPr>
          <p:spPr>
            <a:xfrm rot="-2700000">
              <a:off x="501975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0" name="tx120"/>
            <p:cNvSpPr/>
            <p:nvPr/>
          </p:nvSpPr>
          <p:spPr>
            <a:xfrm rot="-2700000">
              <a:off x="531062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1" name="pic121"/>
            <p:cNvPicPr/>
            <p:nvPr/>
          </p:nvPicPr>
          <p:blipFill>
            <a:blip r:embed="rId2" cstate="print"/>
            <a:stretch>
              <a:fillRect/>
            </a:stretch>
          </p:blipFill>
          <p:spPr>
            <a:xfrm>
              <a:off x="3070488" y="9712784"/>
              <a:ext cx="2160000" cy="144000"/>
            </a:xfrm>
            <a:prstGeom prst="rect">
              <a:avLst/>
            </a:prstGeom>
          </p:spPr>
        </p:pic>
        <p:sp>
          <p:nvSpPr>
            <p:cNvPr id="752" name="pl122"/>
            <p:cNvSpPr/>
            <p:nvPr/>
          </p:nvSpPr>
          <p:spPr>
            <a:xfrm>
              <a:off x="3366253"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23"/>
            <p:cNvSpPr/>
            <p:nvPr/>
          </p:nvSpPr>
          <p:spPr>
            <a:xfrm>
              <a:off x="367379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24"/>
            <p:cNvSpPr/>
            <p:nvPr/>
          </p:nvSpPr>
          <p:spPr>
            <a:xfrm>
              <a:off x="3981339"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25"/>
            <p:cNvSpPr/>
            <p:nvPr/>
          </p:nvSpPr>
          <p:spPr>
            <a:xfrm>
              <a:off x="428888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26"/>
            <p:cNvSpPr/>
            <p:nvPr/>
          </p:nvSpPr>
          <p:spPr>
            <a:xfrm>
              <a:off x="4596425"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27"/>
            <p:cNvSpPr/>
            <p:nvPr/>
          </p:nvSpPr>
          <p:spPr>
            <a:xfrm>
              <a:off x="490396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28"/>
            <p:cNvSpPr/>
            <p:nvPr/>
          </p:nvSpPr>
          <p:spPr>
            <a:xfrm>
              <a:off x="521151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29"/>
            <p:cNvSpPr/>
            <p:nvPr/>
          </p:nvSpPr>
          <p:spPr>
            <a:xfrm>
              <a:off x="3366253"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30"/>
            <p:cNvSpPr/>
            <p:nvPr/>
          </p:nvSpPr>
          <p:spPr>
            <a:xfrm>
              <a:off x="367379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31"/>
            <p:cNvSpPr/>
            <p:nvPr/>
          </p:nvSpPr>
          <p:spPr>
            <a:xfrm>
              <a:off x="3981339"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32"/>
            <p:cNvSpPr/>
            <p:nvPr/>
          </p:nvSpPr>
          <p:spPr>
            <a:xfrm>
              <a:off x="428888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33"/>
            <p:cNvSpPr/>
            <p:nvPr/>
          </p:nvSpPr>
          <p:spPr>
            <a:xfrm>
              <a:off x="4596425"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pl134"/>
            <p:cNvSpPr/>
            <p:nvPr/>
          </p:nvSpPr>
          <p:spPr>
            <a:xfrm>
              <a:off x="490396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5" name="pl135"/>
            <p:cNvSpPr/>
            <p:nvPr/>
          </p:nvSpPr>
          <p:spPr>
            <a:xfrm>
              <a:off x="521151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tx136"/>
            <p:cNvSpPr/>
            <p:nvPr/>
          </p:nvSpPr>
          <p:spPr>
            <a:xfrm>
              <a:off x="3295622"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7" name="tx137"/>
            <p:cNvSpPr/>
            <p:nvPr/>
          </p:nvSpPr>
          <p:spPr>
            <a:xfrm>
              <a:off x="360316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8" name="tx138"/>
            <p:cNvSpPr/>
            <p:nvPr/>
          </p:nvSpPr>
          <p:spPr>
            <a:xfrm>
              <a:off x="3910708"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9" name="tx139"/>
            <p:cNvSpPr/>
            <p:nvPr/>
          </p:nvSpPr>
          <p:spPr>
            <a:xfrm>
              <a:off x="421825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70" name="tx140"/>
            <p:cNvSpPr/>
            <p:nvPr/>
          </p:nvSpPr>
          <p:spPr>
            <a:xfrm>
              <a:off x="4490478"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71" name="tx141"/>
            <p:cNvSpPr/>
            <p:nvPr/>
          </p:nvSpPr>
          <p:spPr>
            <a:xfrm>
              <a:off x="4798021"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72" name="tx142"/>
            <p:cNvSpPr/>
            <p:nvPr/>
          </p:nvSpPr>
          <p:spPr>
            <a:xfrm>
              <a:off x="5105563"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140</a:t>
              </a:r>
            </a:p>
          </p:txBody>
        </p:sp>
        <p:sp>
          <p:nvSpPr>
            <p:cNvPr id="773" name="tx14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Netherlands (Kingdom of the)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3783640"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783640"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783640"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783640"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4574034"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4574034"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4574034"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4574034"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7" name="pg2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29" name="rc2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114136" y="2153563"/>
              <a:ext cx="3214267" cy="3131794"/>
            </a:xfrm>
            <a:prstGeom prst="rect">
              <a:avLst/>
            </a:prstGeom>
            <a:solidFill>
              <a:srgbClr val="FFFFFF">
                <a:alpha val="100000"/>
              </a:srgbClr>
            </a:solidFill>
          </p:spPr>
          <p:txBody>
            <a:bodyPr/>
            <a:lstStyle/>
            <a:p/>
          </p:txBody>
        </p:sp>
        <p:sp>
          <p:nvSpPr>
            <p:cNvPr id="31" name="pl30"/>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2" name="pl31"/>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3" name="pl32"/>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4" name="pl33"/>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5" name="pl34"/>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6" name="pl3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7" name="pl36"/>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8" name="pl37"/>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9" name="pl38"/>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0" name="pl39"/>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1" name="rc40"/>
            <p:cNvSpPr/>
            <p:nvPr/>
          </p:nvSpPr>
          <p:spPr>
            <a:xfrm>
              <a:off x="673444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673444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6734443" y="5260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6734443"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699790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699790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6997908"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6997908"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752483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7524837"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7524837"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7524837"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78830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78830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78830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78830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59" name="pg58"/>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1" name="rc6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8328404" y="2153563"/>
              <a:ext cx="3214267" cy="3131794"/>
            </a:xfrm>
            <a:prstGeom prst="rect">
              <a:avLst/>
            </a:prstGeom>
            <a:solidFill>
              <a:srgbClr val="FFFFFF">
                <a:alpha val="100000"/>
              </a:srgbClr>
            </a:solidFill>
          </p:spPr>
          <p:txBody>
            <a:bodyPr/>
            <a:lstStyle/>
            <a:p/>
          </p:txBody>
        </p:sp>
        <p:sp>
          <p:nvSpPr>
            <p:cNvPr id="63" name="pl62"/>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836792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36792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367924"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36792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631388"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631388" y="5134791"/>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631388" y="5134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631388" y="513479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94853" y="4934035"/>
              <a:ext cx="237118" cy="3513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94853" y="4758373"/>
              <a:ext cx="237118" cy="1756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94853" y="47583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94853" y="47583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9158317"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158317" y="5059507"/>
              <a:ext cx="237118" cy="1129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158317" y="5059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158317" y="50595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421782"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421782"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421782" y="5134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421782" y="513479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685247" y="4959129"/>
              <a:ext cx="237118" cy="326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685247" y="4758373"/>
              <a:ext cx="237118" cy="200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685247" y="47583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47583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948711" y="5122243"/>
              <a:ext cx="237118" cy="163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948711" y="4996771"/>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948711" y="4996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49967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0212176" y="5184980"/>
              <a:ext cx="237118"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0212176" y="5172432"/>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0212176" y="51724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1724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47564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475640"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475640"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0739105"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0739105"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0739105"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1002569" y="5109696"/>
              <a:ext cx="237118" cy="175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1002569" y="507205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1002569" y="5072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1002569" y="50720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1266034"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1266034" y="5021865"/>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1266034" y="50218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1266034" y="50218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205 case(s)</a:t>
              </a:r>
            </a:p>
          </p:txBody>
        </p:sp>
        <p:sp>
          <p:nvSpPr>
            <p:cNvPr id="123" name="pg12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202 case(s)</a:t>
              </a:r>
            </a:p>
          </p:txBody>
        </p:sp>
        <p:sp>
          <p:nvSpPr>
            <p:cNvPr id="125" name="rc12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11542672" y="2153563"/>
              <a:ext cx="3214267" cy="3131794"/>
            </a:xfrm>
            <a:prstGeom prst="rect">
              <a:avLst/>
            </a:prstGeom>
            <a:solidFill>
              <a:srgbClr val="FFFFFF">
                <a:alpha val="100000"/>
              </a:srgbClr>
            </a:solidFill>
          </p:spPr>
          <p:txBody>
            <a:bodyPr/>
            <a:lstStyle/>
            <a:p/>
          </p:txBody>
        </p:sp>
        <p:sp>
          <p:nvSpPr>
            <p:cNvPr id="127" name="pl126"/>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11582191"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582191" y="4896393"/>
              <a:ext cx="237118" cy="878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582191" y="4896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582191" y="489639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1845656" y="4896393"/>
              <a:ext cx="237118" cy="388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1845656" y="4683090"/>
              <a:ext cx="237118" cy="21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1845656" y="46830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1845656" y="468309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109121" y="3578931"/>
              <a:ext cx="237118" cy="1706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09121" y="2876285"/>
              <a:ext cx="237118" cy="7026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09121"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09121"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372585" y="4218841"/>
              <a:ext cx="237118" cy="1066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372585" y="3779687"/>
              <a:ext cx="237118" cy="439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372585" y="37796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372585" y="377968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636050" y="4670542"/>
              <a:ext cx="237118" cy="6148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636050" y="4457239"/>
              <a:ext cx="237118" cy="21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636050" y="44572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636050" y="44572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899514" y="4921487"/>
              <a:ext cx="237118" cy="363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899514" y="4796015"/>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899514" y="47960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899514" y="479601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3162979" y="5159885"/>
              <a:ext cx="237118" cy="125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3162979" y="5109696"/>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3162979" y="51096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3162979" y="51096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426443"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426443" y="5210074"/>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426443" y="52100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426443"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689908"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689908" y="5072054"/>
              <a:ext cx="237118"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689908" y="5072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689908" y="50720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953372"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953372" y="5222621"/>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953372"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953372"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21683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216837"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216837"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216837"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448030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448030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448030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448030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542 case(s)</a:t>
              </a:r>
            </a:p>
          </p:txBody>
        </p:sp>
        <p:sp>
          <p:nvSpPr>
            <p:cNvPr id="187" name="pg18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189" name="rc18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4756939" y="2153563"/>
              <a:ext cx="3214267" cy="3131794"/>
            </a:xfrm>
            <a:prstGeom prst="rect">
              <a:avLst/>
            </a:prstGeom>
            <a:solidFill>
              <a:srgbClr val="FFFFFF">
                <a:alpha val="100000"/>
              </a:srgbClr>
            </a:solidFill>
          </p:spPr>
          <p:txBody>
            <a:bodyPr/>
            <a:lstStyle/>
            <a:p/>
          </p:txBody>
        </p:sp>
        <p:sp>
          <p:nvSpPr>
            <p:cNvPr id="191" name="pl190"/>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4796459"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796459"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796459"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796459"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05992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05992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059924"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05992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323388"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323388"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558685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5586853"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5586853"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5586853"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85031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85031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850317" y="5260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850317"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pg220"/>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2" name="tx221"/>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23" name="pg22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4" name="rc22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25" name="tx22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6" name="tx22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7" name="tx22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8" name="tx22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9" name="tx22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0" name="pl22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tx24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3" name="tx24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4" name="tx24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5" name="tx24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6" name="tx24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7" name="tx24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8" name="tx24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9" name="tx24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0" name="tx24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1" name="tx25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2" name="tx25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3" name="tx25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4" name="pl25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tx26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tx34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1" name="tx350"/>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52" name="tx351"/>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53" name="tx352"/>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54" name="tx353"/>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55" name="pl35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355"/>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356"/>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57"/>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58"/>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1" name="rc360"/>
            <p:cNvSpPr/>
            <p:nvPr/>
          </p:nvSpPr>
          <p:spPr>
            <a:xfrm>
              <a:off x="18110385" y="2153563"/>
              <a:ext cx="1753945" cy="1236458"/>
            </a:xfrm>
            <a:prstGeom prst="rect">
              <a:avLst/>
            </a:prstGeom>
            <a:solidFill>
              <a:srgbClr val="FFFFFF">
                <a:alpha val="100000"/>
              </a:srgbClr>
            </a:solidFill>
          </p:spPr>
          <p:txBody>
            <a:bodyPr/>
            <a:lstStyle/>
            <a:p/>
          </p:txBody>
        </p:sp>
        <p:sp>
          <p:nvSpPr>
            <p:cNvPr id="362" name="rc361"/>
            <p:cNvSpPr/>
            <p:nvPr/>
          </p:nvSpPr>
          <p:spPr>
            <a:xfrm>
              <a:off x="18179974" y="2223153"/>
              <a:ext cx="274319" cy="274319"/>
            </a:xfrm>
            <a:prstGeom prst="rect">
              <a:avLst/>
            </a:prstGeom>
            <a:solidFill>
              <a:srgbClr val="FFFFFF">
                <a:alpha val="100000"/>
              </a:srgbClr>
            </a:solidFill>
          </p:spPr>
          <p:txBody>
            <a:bodyPr/>
            <a:lstStyle/>
            <a:p/>
          </p:txBody>
        </p:sp>
        <p:sp>
          <p:nvSpPr>
            <p:cNvPr id="363" name="rc3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4" name="rc363"/>
            <p:cNvSpPr/>
            <p:nvPr/>
          </p:nvSpPr>
          <p:spPr>
            <a:xfrm>
              <a:off x="18179974" y="2497473"/>
              <a:ext cx="274319" cy="274319"/>
            </a:xfrm>
            <a:prstGeom prst="rect">
              <a:avLst/>
            </a:prstGeom>
            <a:solidFill>
              <a:srgbClr val="FFFFFF">
                <a:alpha val="100000"/>
              </a:srgbClr>
            </a:solidFill>
          </p:spPr>
          <p:txBody>
            <a:bodyPr/>
            <a:lstStyle/>
            <a:p/>
          </p:txBody>
        </p:sp>
        <p:sp>
          <p:nvSpPr>
            <p:cNvPr id="365" name="rc3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6" name="rc365"/>
            <p:cNvSpPr/>
            <p:nvPr/>
          </p:nvSpPr>
          <p:spPr>
            <a:xfrm>
              <a:off x="18179974" y="2771793"/>
              <a:ext cx="274319" cy="274319"/>
            </a:xfrm>
            <a:prstGeom prst="rect">
              <a:avLst/>
            </a:prstGeom>
            <a:solidFill>
              <a:srgbClr val="FFFFFF">
                <a:alpha val="100000"/>
              </a:srgbClr>
            </a:solidFill>
          </p:spPr>
          <p:txBody>
            <a:bodyPr/>
            <a:lstStyle/>
            <a:p/>
          </p:txBody>
        </p:sp>
        <p:sp>
          <p:nvSpPr>
            <p:cNvPr id="367" name="rc3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8" name="rc367"/>
            <p:cNvSpPr/>
            <p:nvPr/>
          </p:nvSpPr>
          <p:spPr>
            <a:xfrm>
              <a:off x="18179974" y="3046113"/>
              <a:ext cx="274319" cy="274319"/>
            </a:xfrm>
            <a:prstGeom prst="rect">
              <a:avLst/>
            </a:prstGeom>
            <a:solidFill>
              <a:srgbClr val="FFFFFF">
                <a:alpha val="100000"/>
              </a:srgbClr>
            </a:solidFill>
          </p:spPr>
          <p:txBody>
            <a:bodyPr/>
            <a:lstStyle/>
            <a:p/>
          </p:txBody>
        </p:sp>
        <p:sp>
          <p:nvSpPr>
            <p:cNvPr id="369" name="rc3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0" name="tx36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1" name="tx37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2" name="tx37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3" name="tx37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4" name=""/>
          <p:cNvGrpSpPr/>
          <p:nvPr/>
        </p:nvGrpSpPr>
        <p:grpSpPr>
          <a:xfrm>
            <a:off x="6400800" y="6217920"/>
            <a:ext cx="5486400" cy="4251960"/>
            <a:chOff x="6400800" y="6217920"/>
            <a:chExt cx="5486400" cy="4251960"/>
          </a:xfrm>
        </p:grpSpPr>
        <p:sp>
          <p:nvSpPr>
            <p:cNvPr id="3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7" name="rc5"/>
            <p:cNvSpPr/>
            <p:nvPr/>
          </p:nvSpPr>
          <p:spPr>
            <a:xfrm>
              <a:off x="6984155" y="6510025"/>
              <a:ext cx="4319114" cy="2788960"/>
            </a:xfrm>
            <a:prstGeom prst="rect">
              <a:avLst/>
            </a:prstGeom>
            <a:solidFill>
              <a:srgbClr val="FFFFFF">
                <a:alpha val="100000"/>
              </a:srgbClr>
            </a:solidFill>
          </p:spPr>
          <p:txBody>
            <a:bodyPr/>
            <a:lstStyle/>
            <a:p/>
          </p:txBody>
        </p:sp>
        <p:sp>
          <p:nvSpPr>
            <p:cNvPr id="378"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9"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80"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81"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82"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3"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4"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5"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6"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7" name="rc15"/>
            <p:cNvSpPr/>
            <p:nvPr/>
          </p:nvSpPr>
          <p:spPr>
            <a:xfrm>
              <a:off x="7134124" y="8855287"/>
              <a:ext cx="419913"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8" name="rc16"/>
            <p:cNvSpPr/>
            <p:nvPr/>
          </p:nvSpPr>
          <p:spPr>
            <a:xfrm>
              <a:off x="7734002" y="7270650"/>
              <a:ext cx="419913" cy="1584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9" name="rc17"/>
            <p:cNvSpPr/>
            <p:nvPr/>
          </p:nvSpPr>
          <p:spPr>
            <a:xfrm>
              <a:off x="8333879" y="6953723"/>
              <a:ext cx="419913" cy="1901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0" name="rc18"/>
            <p:cNvSpPr/>
            <p:nvPr/>
          </p:nvSpPr>
          <p:spPr>
            <a:xfrm>
              <a:off x="8933756" y="7904505"/>
              <a:ext cx="419913"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1" name="rc19"/>
            <p:cNvSpPr/>
            <p:nvPr/>
          </p:nvSpPr>
          <p:spPr>
            <a:xfrm>
              <a:off x="9533633" y="7270650"/>
              <a:ext cx="419913"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2" name="rc20"/>
            <p:cNvSpPr/>
            <p:nvPr/>
          </p:nvSpPr>
          <p:spPr>
            <a:xfrm>
              <a:off x="10133510" y="6636796"/>
              <a:ext cx="419913" cy="1584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3" name="rc21"/>
            <p:cNvSpPr/>
            <p:nvPr/>
          </p:nvSpPr>
          <p:spPr>
            <a:xfrm>
              <a:off x="7734002"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4" name="rc22"/>
            <p:cNvSpPr/>
            <p:nvPr/>
          </p:nvSpPr>
          <p:spPr>
            <a:xfrm>
              <a:off x="8333879"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5" name="rc23"/>
            <p:cNvSpPr/>
            <p:nvPr/>
          </p:nvSpPr>
          <p:spPr>
            <a:xfrm>
              <a:off x="8933756"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6" name="rc24"/>
            <p:cNvSpPr/>
            <p:nvPr/>
          </p:nvSpPr>
          <p:spPr>
            <a:xfrm>
              <a:off x="9533633" y="8221432"/>
              <a:ext cx="419913"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25"/>
            <p:cNvSpPr/>
            <p:nvPr/>
          </p:nvSpPr>
          <p:spPr>
            <a:xfrm>
              <a:off x="10133510" y="8221432"/>
              <a:ext cx="419913"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rc26"/>
            <p:cNvSpPr/>
            <p:nvPr/>
          </p:nvSpPr>
          <p:spPr>
            <a:xfrm>
              <a:off x="10733387"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pl27"/>
            <p:cNvSpPr/>
            <p:nvPr/>
          </p:nvSpPr>
          <p:spPr>
            <a:xfrm>
              <a:off x="7344081" y="6867288"/>
              <a:ext cx="3599262" cy="2249385"/>
            </a:xfrm>
            <a:custGeom>
              <a:avLst/>
              <a:pathLst>
                <a:path w="3599262" h="2249385">
                  <a:moveTo>
                    <a:pt x="0" y="722025"/>
                  </a:moveTo>
                  <a:lnTo>
                    <a:pt x="599877" y="0"/>
                  </a:lnTo>
                  <a:lnTo>
                    <a:pt x="1199754" y="166621"/>
                  </a:lnTo>
                  <a:lnTo>
                    <a:pt x="1799631" y="1110807"/>
                  </a:lnTo>
                  <a:lnTo>
                    <a:pt x="2399508" y="1555130"/>
                  </a:lnTo>
                  <a:lnTo>
                    <a:pt x="2999385" y="1693981"/>
                  </a:lnTo>
                  <a:lnTo>
                    <a:pt x="3599262" y="2249385"/>
                  </a:lnTo>
                </a:path>
              </a:pathLst>
            </a:custGeom>
            <a:ln w="40651" cap="flat">
              <a:solidFill>
                <a:srgbClr val="000000">
                  <a:alpha val="100000"/>
                </a:srgbClr>
              </a:solidFill>
              <a:prstDash val="solid"/>
              <a:round/>
            </a:ln>
          </p:spPr>
          <p:txBody>
            <a:bodyPr/>
            <a:lstStyle/>
            <a:p/>
          </p:txBody>
        </p:sp>
        <p:sp>
          <p:nvSpPr>
            <p:cNvPr id="400" name="rc28"/>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401" name="tx29"/>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02" name="tx30"/>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03" name="tx31"/>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04" name="tx32"/>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05" name="tx33"/>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06" name="pl34"/>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35"/>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6"/>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37"/>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38"/>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39"/>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2" name="pl40"/>
            <p:cNvSpPr/>
            <p:nvPr/>
          </p:nvSpPr>
          <p:spPr>
            <a:xfrm>
              <a:off x="11303270" y="84779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3" name="pl41"/>
            <p:cNvSpPr/>
            <p:nvPr/>
          </p:nvSpPr>
          <p:spPr>
            <a:xfrm>
              <a:off x="11303270" y="77837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4" name="pl42"/>
            <p:cNvSpPr/>
            <p:nvPr/>
          </p:nvSpPr>
          <p:spPr>
            <a:xfrm>
              <a:off x="11303270" y="70894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5" name="tx43"/>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16" name="tx44"/>
            <p:cNvSpPr/>
            <p:nvPr/>
          </p:nvSpPr>
          <p:spPr>
            <a:xfrm>
              <a:off x="11401327" y="84756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17" name="tx45"/>
            <p:cNvSpPr/>
            <p:nvPr/>
          </p:nvSpPr>
          <p:spPr>
            <a:xfrm>
              <a:off x="11401327" y="77813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18" name="tx46"/>
            <p:cNvSpPr/>
            <p:nvPr/>
          </p:nvSpPr>
          <p:spPr>
            <a:xfrm>
              <a:off x="11401327" y="7089003"/>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19" name="pl47"/>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8"/>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9"/>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0"/>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51"/>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52"/>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53"/>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54"/>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7" name="tx55"/>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8" name="tx56"/>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9" name="tx57"/>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0" name="tx58"/>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1" name="tx59"/>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2" name="tx60"/>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3" name="tx61"/>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34" name="tx62"/>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5"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6"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7" name="rc65"/>
            <p:cNvSpPr/>
            <p:nvPr/>
          </p:nvSpPr>
          <p:spPr>
            <a:xfrm>
              <a:off x="7509844" y="10217410"/>
              <a:ext cx="1051268" cy="182880"/>
            </a:xfrm>
            <a:prstGeom prst="rect">
              <a:avLst/>
            </a:prstGeom>
            <a:solidFill>
              <a:srgbClr val="FFFFFF">
                <a:alpha val="100000"/>
              </a:srgbClr>
            </a:solidFill>
          </p:spPr>
          <p:txBody>
            <a:bodyPr/>
            <a:lstStyle/>
            <a:p/>
          </p:txBody>
        </p:sp>
        <p:sp>
          <p:nvSpPr>
            <p:cNvPr id="438" name="rc66"/>
            <p:cNvSpPr/>
            <p:nvPr/>
          </p:nvSpPr>
          <p:spPr>
            <a:xfrm>
              <a:off x="7509844" y="10217410"/>
              <a:ext cx="182880" cy="182880"/>
            </a:xfrm>
            <a:prstGeom prst="rect">
              <a:avLst/>
            </a:prstGeom>
            <a:solidFill>
              <a:srgbClr val="FFFFFF">
                <a:alpha val="100000"/>
              </a:srgbClr>
            </a:solidFill>
          </p:spPr>
          <p:txBody>
            <a:bodyPr/>
            <a:lstStyle/>
            <a:p/>
          </p:txBody>
        </p:sp>
        <p:sp>
          <p:nvSpPr>
            <p:cNvPr id="439" name="pl67"/>
            <p:cNvSpPr/>
            <p:nvPr/>
          </p:nvSpPr>
          <p:spPr>
            <a:xfrm>
              <a:off x="75281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0" name="tx68"/>
            <p:cNvSpPr/>
            <p:nvPr/>
          </p:nvSpPr>
          <p:spPr>
            <a:xfrm>
              <a:off x="78007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1" name="rc69"/>
            <p:cNvSpPr/>
            <p:nvPr/>
          </p:nvSpPr>
          <p:spPr>
            <a:xfrm>
              <a:off x="8741113" y="10217410"/>
              <a:ext cx="2036468" cy="182880"/>
            </a:xfrm>
            <a:prstGeom prst="rect">
              <a:avLst/>
            </a:prstGeom>
            <a:solidFill>
              <a:srgbClr val="FFFFFF">
                <a:alpha val="100000"/>
              </a:srgbClr>
            </a:solidFill>
          </p:spPr>
          <p:txBody>
            <a:bodyPr/>
            <a:lstStyle/>
            <a:p/>
          </p:txBody>
        </p:sp>
        <p:sp>
          <p:nvSpPr>
            <p:cNvPr id="442" name="rc70"/>
            <p:cNvSpPr/>
            <p:nvPr/>
          </p:nvSpPr>
          <p:spPr>
            <a:xfrm>
              <a:off x="8741113" y="10217410"/>
              <a:ext cx="182879" cy="182880"/>
            </a:xfrm>
            <a:prstGeom prst="rect">
              <a:avLst/>
            </a:prstGeom>
            <a:solidFill>
              <a:srgbClr val="FFFFFF">
                <a:alpha val="100000"/>
              </a:srgbClr>
            </a:solidFill>
          </p:spPr>
          <p:txBody>
            <a:bodyPr/>
            <a:lstStyle/>
            <a:p/>
          </p:txBody>
        </p:sp>
        <p:sp>
          <p:nvSpPr>
            <p:cNvPr id="443" name="rc71"/>
            <p:cNvSpPr/>
            <p:nvPr/>
          </p:nvSpPr>
          <p:spPr>
            <a:xfrm>
              <a:off x="875011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72"/>
            <p:cNvSpPr/>
            <p:nvPr/>
          </p:nvSpPr>
          <p:spPr>
            <a:xfrm>
              <a:off x="9743354" y="10217410"/>
              <a:ext cx="182880" cy="182880"/>
            </a:xfrm>
            <a:prstGeom prst="rect">
              <a:avLst/>
            </a:prstGeom>
            <a:solidFill>
              <a:srgbClr val="FFFFFF">
                <a:alpha val="100000"/>
              </a:srgbClr>
            </a:solidFill>
          </p:spPr>
          <p:txBody>
            <a:bodyPr/>
            <a:lstStyle/>
            <a:p/>
          </p:txBody>
        </p:sp>
        <p:sp>
          <p:nvSpPr>
            <p:cNvPr id="445" name="rc73"/>
            <p:cNvSpPr/>
            <p:nvPr/>
          </p:nvSpPr>
          <p:spPr>
            <a:xfrm>
              <a:off x="975235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tx74"/>
            <p:cNvSpPr/>
            <p:nvPr/>
          </p:nvSpPr>
          <p:spPr>
            <a:xfrm>
              <a:off x="903199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47" name="tx75"/>
            <p:cNvSpPr/>
            <p:nvPr/>
          </p:nvSpPr>
          <p:spPr>
            <a:xfrm>
              <a:off x="1003423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8" name="tx76"/>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12527280" y="6217920"/>
            <a:ext cx="5486400" cy="4297680"/>
            <a:chOff x="12527280" y="6217920"/>
            <a:chExt cx="5486400" cy="4297680"/>
          </a:xfrm>
        </p:grpSpPr>
        <p:sp>
          <p:nvSpPr>
            <p:cNvPr id="4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7"/>
            <p:cNvSpPr/>
            <p:nvPr/>
          </p:nvSpPr>
          <p:spPr>
            <a:xfrm>
              <a:off x="13325144" y="6740492"/>
              <a:ext cx="4510689" cy="204859"/>
            </a:xfrm>
            <a:custGeom>
              <a:avLst/>
              <a:pathLst>
                <a:path w="4510689" h="204859">
                  <a:moveTo>
                    <a:pt x="0" y="0"/>
                  </a:moveTo>
                  <a:lnTo>
                    <a:pt x="180427" y="25607"/>
                  </a:lnTo>
                  <a:lnTo>
                    <a:pt x="360855" y="25607"/>
                  </a:lnTo>
                  <a:lnTo>
                    <a:pt x="541282" y="0"/>
                  </a:lnTo>
                  <a:lnTo>
                    <a:pt x="721710" y="0"/>
                  </a:lnTo>
                  <a:lnTo>
                    <a:pt x="902137" y="25607"/>
                  </a:lnTo>
                  <a:lnTo>
                    <a:pt x="1082565" y="0"/>
                  </a:lnTo>
                  <a:lnTo>
                    <a:pt x="1262993" y="0"/>
                  </a:lnTo>
                  <a:lnTo>
                    <a:pt x="1443420" y="0"/>
                  </a:lnTo>
                  <a:lnTo>
                    <a:pt x="1623848" y="0"/>
                  </a:lnTo>
                  <a:lnTo>
                    <a:pt x="1804275" y="0"/>
                  </a:lnTo>
                  <a:lnTo>
                    <a:pt x="1984703" y="0"/>
                  </a:lnTo>
                  <a:lnTo>
                    <a:pt x="2165131" y="0"/>
                  </a:lnTo>
                  <a:lnTo>
                    <a:pt x="2345558" y="0"/>
                  </a:lnTo>
                  <a:lnTo>
                    <a:pt x="2525986" y="0"/>
                  </a:lnTo>
                  <a:lnTo>
                    <a:pt x="2706413" y="25607"/>
                  </a:lnTo>
                  <a:lnTo>
                    <a:pt x="2886841" y="51214"/>
                  </a:lnTo>
                  <a:lnTo>
                    <a:pt x="3067268" y="76822"/>
                  </a:lnTo>
                  <a:lnTo>
                    <a:pt x="3247696" y="76822"/>
                  </a:lnTo>
                  <a:lnTo>
                    <a:pt x="3428124" y="51214"/>
                  </a:lnTo>
                  <a:lnTo>
                    <a:pt x="3608551" y="51214"/>
                  </a:lnTo>
                  <a:lnTo>
                    <a:pt x="3788979" y="76822"/>
                  </a:lnTo>
                  <a:lnTo>
                    <a:pt x="3969406" y="179252"/>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465" name="pl18"/>
            <p:cNvSpPr/>
            <p:nvPr/>
          </p:nvSpPr>
          <p:spPr>
            <a:xfrm>
              <a:off x="13685999" y="6689277"/>
              <a:ext cx="4149834" cy="435327"/>
            </a:xfrm>
            <a:custGeom>
              <a:avLst/>
              <a:pathLst>
                <a:path w="4149834" h="435327">
                  <a:moveTo>
                    <a:pt x="0" y="51214"/>
                  </a:moveTo>
                  <a:lnTo>
                    <a:pt x="180427" y="0"/>
                  </a:lnTo>
                  <a:lnTo>
                    <a:pt x="360855" y="0"/>
                  </a:lnTo>
                  <a:lnTo>
                    <a:pt x="541282" y="128037"/>
                  </a:lnTo>
                  <a:lnTo>
                    <a:pt x="721710" y="153644"/>
                  </a:lnTo>
                  <a:lnTo>
                    <a:pt x="902137" y="153644"/>
                  </a:lnTo>
                  <a:lnTo>
                    <a:pt x="1082565" y="128037"/>
                  </a:lnTo>
                  <a:lnTo>
                    <a:pt x="1262993" y="128037"/>
                  </a:lnTo>
                  <a:lnTo>
                    <a:pt x="1443420" y="153644"/>
                  </a:lnTo>
                  <a:lnTo>
                    <a:pt x="1623848" y="128037"/>
                  </a:lnTo>
                  <a:lnTo>
                    <a:pt x="1804275" y="128037"/>
                  </a:lnTo>
                  <a:lnTo>
                    <a:pt x="1984703" y="153644"/>
                  </a:lnTo>
                  <a:lnTo>
                    <a:pt x="2165131" y="128037"/>
                  </a:lnTo>
                  <a:lnTo>
                    <a:pt x="2345558" y="153644"/>
                  </a:lnTo>
                  <a:lnTo>
                    <a:pt x="2525986" y="179252"/>
                  </a:lnTo>
                  <a:lnTo>
                    <a:pt x="2706413" y="204859"/>
                  </a:lnTo>
                  <a:lnTo>
                    <a:pt x="2886841" y="230467"/>
                  </a:lnTo>
                  <a:lnTo>
                    <a:pt x="3067268" y="204859"/>
                  </a:lnTo>
                  <a:lnTo>
                    <a:pt x="3247696" y="230467"/>
                  </a:lnTo>
                  <a:lnTo>
                    <a:pt x="3428124" y="204859"/>
                  </a:lnTo>
                  <a:lnTo>
                    <a:pt x="3608551" y="332897"/>
                  </a:lnTo>
                  <a:lnTo>
                    <a:pt x="3788979" y="435327"/>
                  </a:lnTo>
                  <a:lnTo>
                    <a:pt x="3969406" y="435327"/>
                  </a:lnTo>
                  <a:lnTo>
                    <a:pt x="4149834" y="435327"/>
                  </a:lnTo>
                </a:path>
              </a:pathLst>
            </a:custGeom>
            <a:ln w="32521" cap="flat">
              <a:solidFill>
                <a:srgbClr val="00A173">
                  <a:alpha val="100000"/>
                </a:srgbClr>
              </a:solidFill>
              <a:prstDash val="solid"/>
              <a:round/>
            </a:ln>
          </p:spPr>
          <p:txBody>
            <a:bodyPr/>
            <a:lstStyle/>
            <a:p/>
          </p:txBody>
        </p:sp>
        <p:sp>
          <p:nvSpPr>
            <p:cNvPr id="4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1" name="rc84"/>
            <p:cNvSpPr/>
            <p:nvPr/>
          </p:nvSpPr>
          <p:spPr>
            <a:xfrm>
              <a:off x="14005791" y="9941072"/>
              <a:ext cx="3149396" cy="504938"/>
            </a:xfrm>
            <a:prstGeom prst="rect">
              <a:avLst/>
            </a:prstGeom>
            <a:solidFill>
              <a:srgbClr val="FFFFFF">
                <a:alpha val="100000"/>
              </a:srgbClr>
            </a:solidFill>
          </p:spPr>
          <p:txBody>
            <a:bodyPr/>
            <a:lstStyle/>
            <a:p/>
          </p:txBody>
        </p:sp>
        <p:sp>
          <p:nvSpPr>
            <p:cNvPr id="5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New Zealand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50005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310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61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920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225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7158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463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767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0072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43775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45491"/>
              <a:ext cx="237118" cy="39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5262577"/>
              <a:ext cx="237118" cy="22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39796"/>
              <a:ext cx="237118" cy="4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39796"/>
              <a:ext cx="237118" cy="4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6882"/>
              <a:ext cx="237118" cy="28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8406"/>
              <a:ext cx="237118" cy="56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77149"/>
              <a:ext cx="237118" cy="108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88539"/>
              <a:ext cx="237118" cy="96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11320"/>
              <a:ext cx="237118" cy="7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22710"/>
              <a:ext cx="237118" cy="62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50005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4310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861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2920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7225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7158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1463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5767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0072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3775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45491"/>
              <a:ext cx="237118" cy="39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31587"/>
              <a:ext cx="237118" cy="148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25892"/>
              <a:ext cx="237118" cy="1594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14502"/>
              <a:ext cx="237118" cy="1651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784180"/>
              <a:ext cx="237118" cy="495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71454"/>
              <a:ext cx="237118" cy="113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068940"/>
              <a:ext cx="237118" cy="216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142978"/>
              <a:ext cx="237118" cy="14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73967"/>
              <a:ext cx="237118" cy="11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73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73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46159"/>
              <a:ext cx="237118" cy="227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45491"/>
              <a:ext cx="237118" cy="39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34101"/>
              <a:ext cx="237118" cy="11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341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67094"/>
              <a:ext cx="237118" cy="467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94902"/>
              <a:ext cx="237118" cy="290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120197"/>
              <a:ext cx="237118" cy="1651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29" name="pg128"/>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50005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4310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861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2920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7225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7158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41463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5767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0072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243775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rc143"/>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148673"/>
              <a:ext cx="237118" cy="136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94234"/>
              <a:ext cx="237118" cy="91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08806"/>
              <a:ext cx="237118" cy="176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48673"/>
              <a:ext cx="237118" cy="136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60063"/>
              <a:ext cx="237118" cy="125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39796"/>
              <a:ext cx="237118" cy="4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171454"/>
              <a:ext cx="237118" cy="113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17015"/>
              <a:ext cx="237118" cy="683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39796"/>
              <a:ext cx="237118" cy="4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137282"/>
              <a:ext cx="237118" cy="14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42978"/>
              <a:ext cx="237118" cy="14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pg191"/>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94" name="pg193"/>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50005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4310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861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2920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7225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47158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1463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5767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0072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43775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171454"/>
              <a:ext cx="237118" cy="113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79663"/>
              <a:ext cx="237118" cy="5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54368"/>
              <a:ext cx="237118" cy="13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972121"/>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063245"/>
              <a:ext cx="237118" cy="222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62577"/>
              <a:ext cx="237118" cy="22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34101"/>
              <a:ext cx="237118" cy="28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341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863912"/>
              <a:ext cx="237118" cy="3701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57549"/>
              <a:ext cx="237118" cy="227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68272"/>
              <a:ext cx="237118" cy="170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56882"/>
              <a:ext cx="237118" cy="11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39796"/>
              <a:ext cx="237118" cy="170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5063245"/>
              <a:ext cx="237118" cy="176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94234"/>
              <a:ext cx="237118" cy="91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65758"/>
              <a:ext cx="237118" cy="28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48673"/>
              <a:ext cx="237118" cy="170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613323"/>
              <a:ext cx="237118"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56882"/>
              <a:ext cx="237118" cy="28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45491"/>
              <a:ext cx="237118" cy="11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34101"/>
              <a:ext cx="237118" cy="113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2876285"/>
              <a:ext cx="237118" cy="2357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28406"/>
              <a:ext cx="237118" cy="569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284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17015"/>
              <a:ext cx="237118" cy="113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4117840"/>
              <a:ext cx="237118" cy="1099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 case(s)</a:t>
              </a:r>
            </a:p>
          </p:txBody>
        </p:sp>
        <p:sp>
          <p:nvSpPr>
            <p:cNvPr id="259" name="pg258"/>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50005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4310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8615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2920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7225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7158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1463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5767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30072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243775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rc273"/>
            <p:cNvSpPr/>
            <p:nvPr/>
          </p:nvSpPr>
          <p:spPr>
            <a:xfrm>
              <a:off x="14796459"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4898084"/>
              <a:ext cx="237118" cy="381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73967"/>
              <a:ext cx="237118" cy="11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73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273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5000597"/>
              <a:ext cx="237118" cy="273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5011988"/>
              <a:ext cx="237118" cy="273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73967"/>
              <a:ext cx="237118" cy="11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73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273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5097416"/>
              <a:ext cx="237118" cy="176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73967"/>
              <a:ext cx="237118" cy="11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73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273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5086025"/>
              <a:ext cx="237118" cy="18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79663"/>
              <a:ext cx="237118" cy="5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7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279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5137282"/>
              <a:ext cx="237118" cy="14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640711" y="5103111"/>
              <a:ext cx="237118" cy="182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308" name="pg30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30614" y="46305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7" name="tx436"/>
            <p:cNvSpPr/>
            <p:nvPr/>
          </p:nvSpPr>
          <p:spPr>
            <a:xfrm>
              <a:off x="1230614" y="40610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8" name="tx437"/>
            <p:cNvSpPr/>
            <p:nvPr/>
          </p:nvSpPr>
          <p:spPr>
            <a:xfrm>
              <a:off x="1230614" y="3491406"/>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9" name="tx438"/>
            <p:cNvSpPr/>
            <p:nvPr/>
          </p:nvSpPr>
          <p:spPr>
            <a:xfrm>
              <a:off x="1230614" y="292199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0" name="tx439"/>
            <p:cNvSpPr/>
            <p:nvPr/>
          </p:nvSpPr>
          <p:spPr>
            <a:xfrm>
              <a:off x="1230614" y="235247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41" name="pl44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47158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41463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357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30072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243775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753945" cy="123645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rc44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2497473"/>
              <a:ext cx="274319" cy="274319"/>
            </a:xfrm>
            <a:prstGeom prst="rect">
              <a:avLst/>
            </a:prstGeom>
            <a:solidFill>
              <a:srgbClr val="FFFFFF">
                <a:alpha val="100000"/>
              </a:srgbClr>
            </a:solidFill>
          </p:spPr>
          <p:txBody>
            <a:bodyPr/>
            <a:lstStyle/>
            <a:p/>
          </p:txBody>
        </p:sp>
        <p:sp>
          <p:nvSpPr>
            <p:cNvPr id="452" name="rc45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2771793"/>
              <a:ext cx="274319" cy="274319"/>
            </a:xfrm>
            <a:prstGeom prst="rect">
              <a:avLst/>
            </a:prstGeom>
            <a:solidFill>
              <a:srgbClr val="FFFFFF">
                <a:alpha val="100000"/>
              </a:srgbClr>
            </a:solidFill>
          </p:spPr>
          <p:txBody>
            <a:bodyPr/>
            <a:lstStyle/>
            <a:p/>
          </p:txBody>
        </p:sp>
        <p:sp>
          <p:nvSpPr>
            <p:cNvPr id="454" name="rc45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46113"/>
              <a:ext cx="274319" cy="274319"/>
            </a:xfrm>
            <a:prstGeom prst="rect">
              <a:avLst/>
            </a:prstGeom>
            <a:solidFill>
              <a:srgbClr val="FFFFFF">
                <a:alpha val="100000"/>
              </a:srgbClr>
            </a:solidFill>
          </p:spPr>
          <p:txBody>
            <a:bodyPr/>
            <a:lstStyle/>
            <a:p/>
          </p:txBody>
        </p:sp>
        <p:sp>
          <p:nvSpPr>
            <p:cNvPr id="456" name="rc45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7" name="tx45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7068913" y="6510025"/>
              <a:ext cx="4276698" cy="2788960"/>
            </a:xfrm>
            <a:prstGeom prst="rect">
              <a:avLst/>
            </a:prstGeom>
            <a:solidFill>
              <a:srgbClr val="FFFFFF">
                <a:alpha val="100000"/>
              </a:srgbClr>
            </a:solidFill>
          </p:spPr>
          <p:txBody>
            <a:bodyPr/>
            <a:lstStyle/>
            <a:p/>
          </p:txBody>
        </p:sp>
        <p:sp>
          <p:nvSpPr>
            <p:cNvPr id="465" name="pl6"/>
            <p:cNvSpPr/>
            <p:nvPr/>
          </p:nvSpPr>
          <p:spPr>
            <a:xfrm>
              <a:off x="7068913" y="889662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6" name="pl7"/>
            <p:cNvSpPr/>
            <p:nvPr/>
          </p:nvSpPr>
          <p:spPr>
            <a:xfrm>
              <a:off x="7068913" y="834544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7" name="pl8"/>
            <p:cNvSpPr/>
            <p:nvPr/>
          </p:nvSpPr>
          <p:spPr>
            <a:xfrm>
              <a:off x="7068913" y="779426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8" name="pl9"/>
            <p:cNvSpPr/>
            <p:nvPr/>
          </p:nvSpPr>
          <p:spPr>
            <a:xfrm>
              <a:off x="7068913" y="72430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9" name="pl10"/>
            <p:cNvSpPr/>
            <p:nvPr/>
          </p:nvSpPr>
          <p:spPr>
            <a:xfrm>
              <a:off x="7068913" y="669191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0" name="pl11"/>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1" name="pl12"/>
            <p:cNvSpPr/>
            <p:nvPr/>
          </p:nvSpPr>
          <p:spPr>
            <a:xfrm>
              <a:off x="7068913" y="862103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2" name="pl13"/>
            <p:cNvSpPr/>
            <p:nvPr/>
          </p:nvSpPr>
          <p:spPr>
            <a:xfrm>
              <a:off x="7068913" y="806985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3" name="pl14"/>
            <p:cNvSpPr/>
            <p:nvPr/>
          </p:nvSpPr>
          <p:spPr>
            <a:xfrm>
              <a:off x="7068913" y="751868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4" name="pl15"/>
            <p:cNvSpPr/>
            <p:nvPr/>
          </p:nvSpPr>
          <p:spPr>
            <a:xfrm>
              <a:off x="7068913" y="696750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5" name="rc16"/>
            <p:cNvSpPr/>
            <p:nvPr/>
          </p:nvSpPr>
          <p:spPr>
            <a:xfrm>
              <a:off x="7217409" y="8731272"/>
              <a:ext cx="415790" cy="4409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7"/>
            <p:cNvSpPr/>
            <p:nvPr/>
          </p:nvSpPr>
          <p:spPr>
            <a:xfrm>
              <a:off x="7811395" y="9061979"/>
              <a:ext cx="415790"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8"/>
            <p:cNvSpPr/>
            <p:nvPr/>
          </p:nvSpPr>
          <p:spPr>
            <a:xfrm>
              <a:off x="8405381" y="9061979"/>
              <a:ext cx="415790"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9"/>
            <p:cNvSpPr/>
            <p:nvPr/>
          </p:nvSpPr>
          <p:spPr>
            <a:xfrm>
              <a:off x="8999367" y="8510801"/>
              <a:ext cx="415790" cy="6614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0"/>
            <p:cNvSpPr/>
            <p:nvPr/>
          </p:nvSpPr>
          <p:spPr>
            <a:xfrm>
              <a:off x="9593353" y="7628916"/>
              <a:ext cx="415790" cy="15432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1"/>
            <p:cNvSpPr/>
            <p:nvPr/>
          </p:nvSpPr>
          <p:spPr>
            <a:xfrm>
              <a:off x="10187339" y="7298209"/>
              <a:ext cx="415790" cy="18740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22"/>
            <p:cNvSpPr/>
            <p:nvPr/>
          </p:nvSpPr>
          <p:spPr>
            <a:xfrm>
              <a:off x="10781325" y="8510801"/>
              <a:ext cx="415790" cy="6614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23"/>
            <p:cNvSpPr/>
            <p:nvPr/>
          </p:nvSpPr>
          <p:spPr>
            <a:xfrm>
              <a:off x="7811395" y="8951743"/>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4"/>
            <p:cNvSpPr/>
            <p:nvPr/>
          </p:nvSpPr>
          <p:spPr>
            <a:xfrm>
              <a:off x="8999367" y="8290330"/>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5"/>
            <p:cNvSpPr/>
            <p:nvPr/>
          </p:nvSpPr>
          <p:spPr>
            <a:xfrm>
              <a:off x="9593353" y="7518680"/>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6"/>
            <p:cNvSpPr/>
            <p:nvPr/>
          </p:nvSpPr>
          <p:spPr>
            <a:xfrm>
              <a:off x="10187339" y="6636796"/>
              <a:ext cx="415790" cy="6614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7"/>
            <p:cNvSpPr/>
            <p:nvPr/>
          </p:nvSpPr>
          <p:spPr>
            <a:xfrm>
              <a:off x="10781325" y="8400565"/>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8"/>
            <p:cNvSpPr/>
            <p:nvPr/>
          </p:nvSpPr>
          <p:spPr>
            <a:xfrm>
              <a:off x="8405381" y="8951743"/>
              <a:ext cx="415790"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9"/>
            <p:cNvSpPr/>
            <p:nvPr/>
          </p:nvSpPr>
          <p:spPr>
            <a:xfrm>
              <a:off x="8999367" y="8400565"/>
              <a:ext cx="415790"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pl30"/>
            <p:cNvSpPr/>
            <p:nvPr/>
          </p:nvSpPr>
          <p:spPr>
            <a:xfrm>
              <a:off x="7425304" y="6867288"/>
              <a:ext cx="3563915" cy="2209596"/>
            </a:xfrm>
            <a:custGeom>
              <a:avLst/>
              <a:pathLst>
                <a:path w="3563915" h="2209596">
                  <a:moveTo>
                    <a:pt x="0" y="0"/>
                  </a:moveTo>
                  <a:lnTo>
                    <a:pt x="593985" y="2018938"/>
                  </a:lnTo>
                  <a:lnTo>
                    <a:pt x="1187971" y="2083625"/>
                  </a:lnTo>
                  <a:lnTo>
                    <a:pt x="1781957" y="1481008"/>
                  </a:lnTo>
                  <a:lnTo>
                    <a:pt x="2375943" y="1542291"/>
                  </a:lnTo>
                  <a:lnTo>
                    <a:pt x="2969929" y="1596765"/>
                  </a:lnTo>
                  <a:lnTo>
                    <a:pt x="3563915" y="2209596"/>
                  </a:lnTo>
                </a:path>
              </a:pathLst>
            </a:custGeom>
            <a:ln w="40651" cap="flat">
              <a:solidFill>
                <a:srgbClr val="000000">
                  <a:alpha val="100000"/>
                </a:srgbClr>
              </a:solidFill>
              <a:prstDash val="solid"/>
              <a:round/>
            </a:ln>
          </p:spPr>
          <p:txBody>
            <a:bodyPr/>
            <a:lstStyle/>
            <a:p/>
          </p:txBody>
        </p:sp>
        <p:sp>
          <p:nvSpPr>
            <p:cNvPr id="490" name="rc31"/>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1" name="tx32"/>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2" name="tx33"/>
            <p:cNvSpPr/>
            <p:nvPr/>
          </p:nvSpPr>
          <p:spPr>
            <a:xfrm>
              <a:off x="6843756" y="8620664"/>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93" name="tx34"/>
            <p:cNvSpPr/>
            <p:nvPr/>
          </p:nvSpPr>
          <p:spPr>
            <a:xfrm>
              <a:off x="6801340" y="80675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4" name="tx35"/>
            <p:cNvSpPr/>
            <p:nvPr/>
          </p:nvSpPr>
          <p:spPr>
            <a:xfrm>
              <a:off x="6801340" y="751637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95" name="tx36"/>
            <p:cNvSpPr/>
            <p:nvPr/>
          </p:nvSpPr>
          <p:spPr>
            <a:xfrm>
              <a:off x="6801340" y="69651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6" name="pl37"/>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8"/>
            <p:cNvSpPr/>
            <p:nvPr/>
          </p:nvSpPr>
          <p:spPr>
            <a:xfrm>
              <a:off x="7034118" y="86210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9"/>
            <p:cNvSpPr/>
            <p:nvPr/>
          </p:nvSpPr>
          <p:spPr>
            <a:xfrm>
              <a:off x="7034118" y="80698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0"/>
            <p:cNvSpPr/>
            <p:nvPr/>
          </p:nvSpPr>
          <p:spPr>
            <a:xfrm>
              <a:off x="7034118" y="75186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1"/>
            <p:cNvSpPr/>
            <p:nvPr/>
          </p:nvSpPr>
          <p:spPr>
            <a:xfrm>
              <a:off x="7034118" y="69675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3"/>
            <p:cNvSpPr/>
            <p:nvPr/>
          </p:nvSpPr>
          <p:spPr>
            <a:xfrm>
              <a:off x="11345612" y="84912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4"/>
            <p:cNvSpPr/>
            <p:nvPr/>
          </p:nvSpPr>
          <p:spPr>
            <a:xfrm>
              <a:off x="11345612" y="78103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5"/>
            <p:cNvSpPr/>
            <p:nvPr/>
          </p:nvSpPr>
          <p:spPr>
            <a:xfrm>
              <a:off x="11345612" y="712944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tx4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47"/>
            <p:cNvSpPr/>
            <p:nvPr/>
          </p:nvSpPr>
          <p:spPr>
            <a:xfrm>
              <a:off x="11443669" y="84889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7" name="tx48"/>
            <p:cNvSpPr/>
            <p:nvPr/>
          </p:nvSpPr>
          <p:spPr>
            <a:xfrm>
              <a:off x="11443669" y="78080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49"/>
            <p:cNvSpPr/>
            <p:nvPr/>
          </p:nvSpPr>
          <p:spPr>
            <a:xfrm>
              <a:off x="11443669" y="712713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9" name="pl50"/>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1"/>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2"/>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4"/>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5"/>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6"/>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tx57"/>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58"/>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59"/>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6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61"/>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62"/>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63"/>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6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4" name="tx6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68"/>
            <p:cNvSpPr/>
            <p:nvPr/>
          </p:nvSpPr>
          <p:spPr>
            <a:xfrm>
              <a:off x="7116661" y="10217410"/>
              <a:ext cx="1051268" cy="182880"/>
            </a:xfrm>
            <a:prstGeom prst="rect">
              <a:avLst/>
            </a:prstGeom>
            <a:solidFill>
              <a:srgbClr val="FFFFFF">
                <a:alpha val="100000"/>
              </a:srgbClr>
            </a:solidFill>
          </p:spPr>
          <p:txBody>
            <a:bodyPr/>
            <a:lstStyle/>
            <a:p/>
          </p:txBody>
        </p:sp>
        <p:sp>
          <p:nvSpPr>
            <p:cNvPr id="528" name="rc69"/>
            <p:cNvSpPr/>
            <p:nvPr/>
          </p:nvSpPr>
          <p:spPr>
            <a:xfrm>
              <a:off x="7116661" y="10217410"/>
              <a:ext cx="182880" cy="182880"/>
            </a:xfrm>
            <a:prstGeom prst="rect">
              <a:avLst/>
            </a:prstGeom>
            <a:solidFill>
              <a:srgbClr val="FFFFFF">
                <a:alpha val="100000"/>
              </a:srgbClr>
            </a:solidFill>
          </p:spPr>
          <p:txBody>
            <a:bodyPr/>
            <a:lstStyle/>
            <a:p/>
          </p:txBody>
        </p:sp>
        <p:sp>
          <p:nvSpPr>
            <p:cNvPr id="529" name="pl70"/>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0" name="tx71"/>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72"/>
            <p:cNvSpPr/>
            <p:nvPr/>
          </p:nvSpPr>
          <p:spPr>
            <a:xfrm>
              <a:off x="8347930" y="10217410"/>
              <a:ext cx="2949933" cy="182880"/>
            </a:xfrm>
            <a:prstGeom prst="rect">
              <a:avLst/>
            </a:prstGeom>
            <a:solidFill>
              <a:srgbClr val="FFFFFF">
                <a:alpha val="100000"/>
              </a:srgbClr>
            </a:solidFill>
          </p:spPr>
          <p:txBody>
            <a:bodyPr/>
            <a:lstStyle/>
            <a:p/>
          </p:txBody>
        </p:sp>
        <p:sp>
          <p:nvSpPr>
            <p:cNvPr id="532" name="rc73"/>
            <p:cNvSpPr/>
            <p:nvPr/>
          </p:nvSpPr>
          <p:spPr>
            <a:xfrm>
              <a:off x="8347930" y="10217410"/>
              <a:ext cx="182880" cy="182880"/>
            </a:xfrm>
            <a:prstGeom prst="rect">
              <a:avLst/>
            </a:prstGeom>
            <a:solidFill>
              <a:srgbClr val="FFFFFF">
                <a:alpha val="100000"/>
              </a:srgbClr>
            </a:solidFill>
          </p:spPr>
          <p:txBody>
            <a:bodyPr/>
            <a:lstStyle/>
            <a:p/>
          </p:txBody>
        </p:sp>
        <p:sp>
          <p:nvSpPr>
            <p:cNvPr id="533" name="rc74"/>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4" name="rc75"/>
            <p:cNvSpPr/>
            <p:nvPr/>
          </p:nvSpPr>
          <p:spPr>
            <a:xfrm>
              <a:off x="9439170" y="10217410"/>
              <a:ext cx="182879" cy="182880"/>
            </a:xfrm>
            <a:prstGeom prst="rect">
              <a:avLst/>
            </a:prstGeom>
            <a:solidFill>
              <a:srgbClr val="FFFFFF">
                <a:alpha val="100000"/>
              </a:srgbClr>
            </a:solidFill>
          </p:spPr>
          <p:txBody>
            <a:bodyPr/>
            <a:lstStyle/>
            <a:p/>
          </p:txBody>
        </p:sp>
        <p:sp>
          <p:nvSpPr>
            <p:cNvPr id="535" name="rc76"/>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6" name="rc77"/>
            <p:cNvSpPr/>
            <p:nvPr/>
          </p:nvSpPr>
          <p:spPr>
            <a:xfrm>
              <a:off x="10365211" y="10217410"/>
              <a:ext cx="182879" cy="182880"/>
            </a:xfrm>
            <a:prstGeom prst="rect">
              <a:avLst/>
            </a:prstGeom>
            <a:solidFill>
              <a:srgbClr val="FFFFFF">
                <a:alpha val="100000"/>
              </a:srgbClr>
            </a:solidFill>
          </p:spPr>
          <p:txBody>
            <a:bodyPr/>
            <a:lstStyle/>
            <a:p/>
          </p:txBody>
        </p:sp>
        <p:sp>
          <p:nvSpPr>
            <p:cNvPr id="537" name="rc78"/>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8" name="tx79"/>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80"/>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81"/>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2" name=""/>
          <p:cNvGrpSpPr/>
          <p:nvPr/>
        </p:nvGrpSpPr>
        <p:grpSpPr>
          <a:xfrm>
            <a:off x="12527280" y="6217920"/>
            <a:ext cx="5486400" cy="4297680"/>
            <a:chOff x="12527280" y="6217920"/>
            <a:chExt cx="5486400" cy="4297680"/>
          </a:xfrm>
        </p:grpSpPr>
        <p:sp>
          <p:nvSpPr>
            <p:cNvPr id="5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7"/>
            <p:cNvSpPr/>
            <p:nvPr/>
          </p:nvSpPr>
          <p:spPr>
            <a:xfrm>
              <a:off x="13325144" y="6817315"/>
              <a:ext cx="4510689" cy="358504"/>
            </a:xfrm>
            <a:custGeom>
              <a:avLst/>
              <a:pathLst>
                <a:path w="4510689" h="358504">
                  <a:moveTo>
                    <a:pt x="0" y="204859"/>
                  </a:moveTo>
                  <a:lnTo>
                    <a:pt x="180427" y="204859"/>
                  </a:lnTo>
                  <a:lnTo>
                    <a:pt x="360855" y="230467"/>
                  </a:lnTo>
                  <a:lnTo>
                    <a:pt x="541282" y="230467"/>
                  </a:lnTo>
                  <a:lnTo>
                    <a:pt x="721710" y="256074"/>
                  </a:lnTo>
                  <a:lnTo>
                    <a:pt x="902137" y="281682"/>
                  </a:lnTo>
                  <a:lnTo>
                    <a:pt x="1082565" y="281682"/>
                  </a:lnTo>
                  <a:lnTo>
                    <a:pt x="1262993" y="358504"/>
                  </a:lnTo>
                  <a:lnTo>
                    <a:pt x="1443420" y="179252"/>
                  </a:lnTo>
                  <a:lnTo>
                    <a:pt x="1623848" y="102429"/>
                  </a:lnTo>
                  <a:lnTo>
                    <a:pt x="1804275" y="51214"/>
                  </a:lnTo>
                  <a:lnTo>
                    <a:pt x="1984703" y="0"/>
                  </a:lnTo>
                  <a:lnTo>
                    <a:pt x="2165131" y="25607"/>
                  </a:lnTo>
                  <a:lnTo>
                    <a:pt x="2345558" y="25607"/>
                  </a:lnTo>
                  <a:lnTo>
                    <a:pt x="2525986" y="0"/>
                  </a:lnTo>
                  <a:lnTo>
                    <a:pt x="2706413" y="0"/>
                  </a:lnTo>
                  <a:lnTo>
                    <a:pt x="2886841" y="25607"/>
                  </a:lnTo>
                  <a:lnTo>
                    <a:pt x="3067268" y="0"/>
                  </a:lnTo>
                  <a:lnTo>
                    <a:pt x="3247696" y="25607"/>
                  </a:lnTo>
                  <a:lnTo>
                    <a:pt x="3428124" y="25607"/>
                  </a:lnTo>
                  <a:lnTo>
                    <a:pt x="3608551" y="51214"/>
                  </a:lnTo>
                  <a:lnTo>
                    <a:pt x="3788979" y="51214"/>
                  </a:lnTo>
                  <a:lnTo>
                    <a:pt x="3969406" y="76822"/>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558" name="pl18"/>
            <p:cNvSpPr/>
            <p:nvPr/>
          </p:nvSpPr>
          <p:spPr>
            <a:xfrm>
              <a:off x="15309848" y="6868530"/>
              <a:ext cx="2525986" cy="230467"/>
            </a:xfrm>
            <a:custGeom>
              <a:avLst/>
              <a:pathLst>
                <a:path w="2525986" h="230467">
                  <a:moveTo>
                    <a:pt x="0" y="128037"/>
                  </a:moveTo>
                  <a:lnTo>
                    <a:pt x="180427" y="153644"/>
                  </a:lnTo>
                  <a:lnTo>
                    <a:pt x="360855" y="128037"/>
                  </a:lnTo>
                  <a:lnTo>
                    <a:pt x="541282" y="128037"/>
                  </a:lnTo>
                  <a:lnTo>
                    <a:pt x="721710" y="102429"/>
                  </a:lnTo>
                  <a:lnTo>
                    <a:pt x="902137" y="51214"/>
                  </a:lnTo>
                  <a:lnTo>
                    <a:pt x="1082565" y="25607"/>
                  </a:lnTo>
                  <a:lnTo>
                    <a:pt x="1262993" y="25607"/>
                  </a:lnTo>
                  <a:lnTo>
                    <a:pt x="1443420" y="25607"/>
                  </a:lnTo>
                  <a:lnTo>
                    <a:pt x="1623848" y="0"/>
                  </a:lnTo>
                  <a:lnTo>
                    <a:pt x="1804275" y="230467"/>
                  </a:lnTo>
                  <a:lnTo>
                    <a:pt x="1984703" y="204859"/>
                  </a:lnTo>
                  <a:lnTo>
                    <a:pt x="2165131" y="179252"/>
                  </a:lnTo>
                  <a:lnTo>
                    <a:pt x="2345558" y="102429"/>
                  </a:lnTo>
                  <a:lnTo>
                    <a:pt x="2525986" y="76822"/>
                  </a:lnTo>
                </a:path>
              </a:pathLst>
            </a:custGeom>
            <a:ln w="32521" cap="flat">
              <a:solidFill>
                <a:srgbClr val="00A173">
                  <a:alpha val="100000"/>
                </a:srgbClr>
              </a:solidFill>
              <a:prstDash val="solid"/>
              <a:round/>
            </a:ln>
          </p:spPr>
          <p:txBody>
            <a:bodyPr/>
            <a:lstStyle/>
            <a:p/>
          </p:txBody>
        </p:sp>
        <p:sp>
          <p:nvSpPr>
            <p:cNvPr id="55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4" name="rc84"/>
            <p:cNvSpPr/>
            <p:nvPr/>
          </p:nvSpPr>
          <p:spPr>
            <a:xfrm>
              <a:off x="14005791" y="9941072"/>
              <a:ext cx="3149396" cy="504938"/>
            </a:xfrm>
            <a:prstGeom prst="rect">
              <a:avLst/>
            </a:prstGeom>
            <a:solidFill>
              <a:srgbClr val="FFFFFF">
                <a:alpha val="100000"/>
              </a:srgbClr>
            </a:solidFill>
          </p:spPr>
          <p:txBody>
            <a:bodyPr/>
            <a:lstStyle/>
            <a:p/>
          </p:txBody>
        </p:sp>
        <p:sp>
          <p:nvSpPr>
            <p:cNvPr id="62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3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Nicaragua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4185564"/>
              <a:ext cx="238993" cy="1099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3714223"/>
              <a:ext cx="238993" cy="157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012427" y="2153563"/>
              <a:ext cx="3239694" cy="3131794"/>
            </a:xfrm>
            <a:prstGeom prst="rect">
              <a:avLst/>
            </a:prstGeom>
            <a:solidFill>
              <a:srgbClr val="FFFFFF">
                <a:alpha val="100000"/>
              </a:srgbClr>
            </a:solidFill>
          </p:spPr>
          <p:txBody>
            <a:bodyPr/>
            <a:lstStyle/>
            <a:p/>
          </p:txBody>
        </p:sp>
        <p:sp>
          <p:nvSpPr>
            <p:cNvPr id="67" name="pl66"/>
            <p:cNvSpPr/>
            <p:nvPr/>
          </p:nvSpPr>
          <p:spPr>
            <a:xfrm>
              <a:off x="501242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501242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501242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3766595"/>
              <a:ext cx="238993" cy="1518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4395048"/>
              <a:ext cx="238993"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252122" y="2153563"/>
              <a:ext cx="3239694" cy="3131794"/>
            </a:xfrm>
            <a:prstGeom prst="rect">
              <a:avLst/>
            </a:prstGeom>
            <a:solidFill>
              <a:srgbClr val="FFFFFF">
                <a:alpha val="100000"/>
              </a:srgbClr>
            </a:solidFill>
          </p:spPr>
          <p:txBody>
            <a:bodyPr/>
            <a:lstStyle/>
            <a:p/>
          </p:txBody>
        </p:sp>
        <p:sp>
          <p:nvSpPr>
            <p:cNvPr id="127" name="pl126"/>
            <p:cNvSpPr/>
            <p:nvPr/>
          </p:nvSpPr>
          <p:spPr>
            <a:xfrm>
              <a:off x="825212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825212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1" name="pl130"/>
            <p:cNvSpPr/>
            <p:nvPr/>
          </p:nvSpPr>
          <p:spPr>
            <a:xfrm>
              <a:off x="825212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825212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rc13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491817" y="2153563"/>
              <a:ext cx="3239694" cy="3131794"/>
            </a:xfrm>
            <a:prstGeom prst="rect">
              <a:avLst/>
            </a:prstGeom>
            <a:solidFill>
              <a:srgbClr val="FFFFFF">
                <a:alpha val="100000"/>
              </a:srgbClr>
            </a:solidFill>
          </p:spPr>
          <p:txBody>
            <a:bodyPr/>
            <a:lstStyle/>
            <a:p/>
          </p:txBody>
        </p:sp>
        <p:sp>
          <p:nvSpPr>
            <p:cNvPr id="187" name="pl186"/>
            <p:cNvSpPr/>
            <p:nvPr/>
          </p:nvSpPr>
          <p:spPr>
            <a:xfrm>
              <a:off x="1149181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8" name="pl187"/>
            <p:cNvSpPr/>
            <p:nvPr/>
          </p:nvSpPr>
          <p:spPr>
            <a:xfrm>
              <a:off x="1149181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9" name="pl188"/>
            <p:cNvSpPr/>
            <p:nvPr/>
          </p:nvSpPr>
          <p:spPr>
            <a:xfrm>
              <a:off x="1149181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0" name="pl18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1" name="pl190"/>
            <p:cNvSpPr/>
            <p:nvPr/>
          </p:nvSpPr>
          <p:spPr>
            <a:xfrm>
              <a:off x="1149181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2" name="pl191"/>
            <p:cNvSpPr/>
            <p:nvPr/>
          </p:nvSpPr>
          <p:spPr>
            <a:xfrm>
              <a:off x="1149181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3" name="rc192"/>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31649"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797198"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062747"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28296"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0" name="tx209"/>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1" name="pg210"/>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2" name="tx211"/>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3" name="rc21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4" name="rc213"/>
            <p:cNvSpPr/>
            <p:nvPr/>
          </p:nvSpPr>
          <p:spPr>
            <a:xfrm>
              <a:off x="14731512" y="2153563"/>
              <a:ext cx="3239694" cy="3131794"/>
            </a:xfrm>
            <a:prstGeom prst="rect">
              <a:avLst/>
            </a:prstGeom>
            <a:solidFill>
              <a:srgbClr val="FFFFFF">
                <a:alpha val="100000"/>
              </a:srgbClr>
            </a:solidFill>
          </p:spPr>
          <p:txBody>
            <a:bodyPr/>
            <a:lstStyle/>
            <a:p/>
          </p:txBody>
        </p:sp>
        <p:sp>
          <p:nvSpPr>
            <p:cNvPr id="215" name="pl214"/>
            <p:cNvSpPr/>
            <p:nvPr/>
          </p:nvSpPr>
          <p:spPr>
            <a:xfrm>
              <a:off x="1473151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6" name="pl215"/>
            <p:cNvSpPr/>
            <p:nvPr/>
          </p:nvSpPr>
          <p:spPr>
            <a:xfrm>
              <a:off x="1473151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7" name="pl216"/>
            <p:cNvSpPr/>
            <p:nvPr/>
          </p:nvSpPr>
          <p:spPr>
            <a:xfrm>
              <a:off x="1473151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8" name="pl21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9" name="pl218"/>
            <p:cNvSpPr/>
            <p:nvPr/>
          </p:nvSpPr>
          <p:spPr>
            <a:xfrm>
              <a:off x="1473151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pl219"/>
            <p:cNvSpPr/>
            <p:nvPr/>
          </p:nvSpPr>
          <p:spPr>
            <a:xfrm>
              <a:off x="1473151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1" name="rc22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22" name="tx22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3" name="tx22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4" name="tx22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5" name="tx22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6" name="tx22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27" name="pl22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26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5" name="pl27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tx28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8" name="tx28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9" name="tx28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0" name="tx28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1" name="tx29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2" name="tx29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3" name="tx29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4" name="tx29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5" name="tx29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6" name="tx29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7" name="tx29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8" name="tx29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9" name="pl29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tx34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8" name="tx347"/>
            <p:cNvSpPr/>
            <p:nvPr/>
          </p:nvSpPr>
          <p:spPr>
            <a:xfrm>
              <a:off x="1230614" y="415265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49" name="tx348"/>
            <p:cNvSpPr/>
            <p:nvPr/>
          </p:nvSpPr>
          <p:spPr>
            <a:xfrm>
              <a:off x="1230614" y="310523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50" name="pl34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1" name="pl350"/>
            <p:cNvSpPr/>
            <p:nvPr/>
          </p:nvSpPr>
          <p:spPr>
            <a:xfrm>
              <a:off x="1737938" y="4237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2" name="pl351"/>
            <p:cNvSpPr/>
            <p:nvPr/>
          </p:nvSpPr>
          <p:spPr>
            <a:xfrm>
              <a:off x="1737938" y="3190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4" name="rc353"/>
            <p:cNvSpPr/>
            <p:nvPr/>
          </p:nvSpPr>
          <p:spPr>
            <a:xfrm>
              <a:off x="18110385" y="2153563"/>
              <a:ext cx="1753945" cy="1236458"/>
            </a:xfrm>
            <a:prstGeom prst="rect">
              <a:avLst/>
            </a:prstGeom>
            <a:solidFill>
              <a:srgbClr val="FFFFFF">
                <a:alpha val="100000"/>
              </a:srgbClr>
            </a:solidFill>
          </p:spPr>
          <p:txBody>
            <a:bodyPr/>
            <a:lstStyle/>
            <a:p/>
          </p:txBody>
        </p:sp>
        <p:sp>
          <p:nvSpPr>
            <p:cNvPr id="355" name="rc354"/>
            <p:cNvSpPr/>
            <p:nvPr/>
          </p:nvSpPr>
          <p:spPr>
            <a:xfrm>
              <a:off x="18179974" y="2223153"/>
              <a:ext cx="274319" cy="274319"/>
            </a:xfrm>
            <a:prstGeom prst="rect">
              <a:avLst/>
            </a:prstGeom>
            <a:solidFill>
              <a:srgbClr val="FFFFFF">
                <a:alpha val="100000"/>
              </a:srgbClr>
            </a:solidFill>
          </p:spPr>
          <p:txBody>
            <a:bodyPr/>
            <a:lstStyle/>
            <a:p/>
          </p:txBody>
        </p:sp>
        <p:sp>
          <p:nvSpPr>
            <p:cNvPr id="356" name="rc35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7" name="rc356"/>
            <p:cNvSpPr/>
            <p:nvPr/>
          </p:nvSpPr>
          <p:spPr>
            <a:xfrm>
              <a:off x="18179974" y="2497473"/>
              <a:ext cx="274319" cy="274319"/>
            </a:xfrm>
            <a:prstGeom prst="rect">
              <a:avLst/>
            </a:prstGeom>
            <a:solidFill>
              <a:srgbClr val="FFFFFF">
                <a:alpha val="100000"/>
              </a:srgbClr>
            </a:solidFill>
          </p:spPr>
          <p:txBody>
            <a:bodyPr/>
            <a:lstStyle/>
            <a:p/>
          </p:txBody>
        </p:sp>
        <p:sp>
          <p:nvSpPr>
            <p:cNvPr id="358" name="rc35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9" name="rc358"/>
            <p:cNvSpPr/>
            <p:nvPr/>
          </p:nvSpPr>
          <p:spPr>
            <a:xfrm>
              <a:off x="18179974" y="2771793"/>
              <a:ext cx="274319" cy="274319"/>
            </a:xfrm>
            <a:prstGeom prst="rect">
              <a:avLst/>
            </a:prstGeom>
            <a:solidFill>
              <a:srgbClr val="FFFFFF">
                <a:alpha val="100000"/>
              </a:srgbClr>
            </a:solidFill>
          </p:spPr>
          <p:txBody>
            <a:bodyPr/>
            <a:lstStyle/>
            <a:p/>
          </p:txBody>
        </p:sp>
        <p:sp>
          <p:nvSpPr>
            <p:cNvPr id="360" name="rc35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1" name="rc360"/>
            <p:cNvSpPr/>
            <p:nvPr/>
          </p:nvSpPr>
          <p:spPr>
            <a:xfrm>
              <a:off x="18179974" y="3046113"/>
              <a:ext cx="274319" cy="274319"/>
            </a:xfrm>
            <a:prstGeom prst="rect">
              <a:avLst/>
            </a:prstGeom>
            <a:solidFill>
              <a:srgbClr val="FFFFFF">
                <a:alpha val="100000"/>
              </a:srgbClr>
            </a:solidFill>
          </p:spPr>
          <p:txBody>
            <a:bodyPr/>
            <a:lstStyle/>
            <a:p/>
          </p:txBody>
        </p:sp>
        <p:sp>
          <p:nvSpPr>
            <p:cNvPr id="362" name="rc36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3" name="tx36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4" name="tx36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5" name="tx36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6" name="tx36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6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68" name=""/>
          <p:cNvGrpSpPr/>
          <p:nvPr/>
        </p:nvGrpSpPr>
        <p:grpSpPr>
          <a:xfrm>
            <a:off x="12527280" y="6217920"/>
            <a:ext cx="5486400" cy="4297680"/>
            <a:chOff x="12527280" y="6217920"/>
            <a:chExt cx="5486400" cy="4297680"/>
          </a:xfrm>
        </p:grpSpPr>
        <p:sp>
          <p:nvSpPr>
            <p:cNvPr id="36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7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3" name="pl17"/>
            <p:cNvSpPr/>
            <p:nvPr/>
          </p:nvSpPr>
          <p:spPr>
            <a:xfrm>
              <a:off x="13325144" y="6663670"/>
              <a:ext cx="4510689" cy="384112"/>
            </a:xfrm>
            <a:custGeom>
              <a:avLst/>
              <a:pathLst>
                <a:path w="4510689" h="384112">
                  <a:moveTo>
                    <a:pt x="0" y="332897"/>
                  </a:moveTo>
                  <a:lnTo>
                    <a:pt x="180427" y="0"/>
                  </a:lnTo>
                  <a:lnTo>
                    <a:pt x="360855" y="25607"/>
                  </a:lnTo>
                  <a:lnTo>
                    <a:pt x="541282" y="153644"/>
                  </a:lnTo>
                  <a:lnTo>
                    <a:pt x="721710" y="384112"/>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102429"/>
                  </a:lnTo>
                  <a:lnTo>
                    <a:pt x="4510689" y="128037"/>
                  </a:lnTo>
                </a:path>
              </a:pathLst>
            </a:custGeom>
            <a:ln w="32521" cap="flat">
              <a:solidFill>
                <a:srgbClr val="5EB0E8">
                  <a:alpha val="100000"/>
                </a:srgbClr>
              </a:solidFill>
              <a:prstDash val="solid"/>
              <a:round/>
            </a:ln>
          </p:spPr>
          <p:txBody>
            <a:bodyPr/>
            <a:lstStyle/>
            <a:p/>
          </p:txBody>
        </p:sp>
        <p:sp>
          <p:nvSpPr>
            <p:cNvPr id="384" name="pl18"/>
            <p:cNvSpPr/>
            <p:nvPr/>
          </p:nvSpPr>
          <p:spPr>
            <a:xfrm>
              <a:off x="16392413" y="6663670"/>
              <a:ext cx="1443420" cy="384112"/>
            </a:xfrm>
            <a:custGeom>
              <a:avLst/>
              <a:pathLst>
                <a:path w="1443420" h="384112">
                  <a:moveTo>
                    <a:pt x="0" y="384112"/>
                  </a:moveTo>
                  <a:lnTo>
                    <a:pt x="180427" y="102429"/>
                  </a:lnTo>
                  <a:lnTo>
                    <a:pt x="360855" y="0"/>
                  </a:lnTo>
                  <a:lnTo>
                    <a:pt x="541282" y="0"/>
                  </a:lnTo>
                  <a:lnTo>
                    <a:pt x="721710" y="332897"/>
                  </a:lnTo>
                  <a:lnTo>
                    <a:pt x="902137" y="0"/>
                  </a:lnTo>
                  <a:lnTo>
                    <a:pt x="1082565" y="25607"/>
                  </a:lnTo>
                  <a:lnTo>
                    <a:pt x="1262993" y="25607"/>
                  </a:lnTo>
                  <a:lnTo>
                    <a:pt x="1443420" y="102429"/>
                  </a:lnTo>
                </a:path>
              </a:pathLst>
            </a:custGeom>
            <a:ln w="32521" cap="flat">
              <a:solidFill>
                <a:srgbClr val="00A173">
                  <a:alpha val="100000"/>
                </a:srgbClr>
              </a:solidFill>
              <a:prstDash val="solid"/>
              <a:round/>
            </a:ln>
          </p:spPr>
          <p:txBody>
            <a:bodyPr/>
            <a:lstStyle/>
            <a:p/>
          </p:txBody>
        </p:sp>
        <p:sp>
          <p:nvSpPr>
            <p:cNvPr id="38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8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8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8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8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9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9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2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2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2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2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2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2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3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3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3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3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3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3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3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3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3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3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4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4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4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4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4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4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4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4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4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4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0" name="rc84"/>
            <p:cNvSpPr/>
            <p:nvPr/>
          </p:nvSpPr>
          <p:spPr>
            <a:xfrm>
              <a:off x="14005791" y="9941072"/>
              <a:ext cx="3149396" cy="504938"/>
            </a:xfrm>
            <a:prstGeom prst="rect">
              <a:avLst/>
            </a:prstGeom>
            <a:solidFill>
              <a:srgbClr val="FFFFFF">
                <a:alpha val="100000"/>
              </a:srgbClr>
            </a:solidFill>
          </p:spPr>
          <p:txBody>
            <a:bodyPr/>
            <a:lstStyle/>
            <a:p/>
          </p:txBody>
        </p:sp>
        <p:sp>
          <p:nvSpPr>
            <p:cNvPr id="45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5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5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5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5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5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5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5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5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Niger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4999034"/>
              <a:ext cx="237118" cy="286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9990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897010"/>
              <a:ext cx="237118" cy="102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449423"/>
              <a:ext cx="237118" cy="447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699545"/>
              <a:ext cx="237118" cy="58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6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482334"/>
              <a:ext cx="237118" cy="2172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3317290"/>
              <a:ext cx="237118" cy="1165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590939"/>
              <a:ext cx="237118" cy="694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5909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209174"/>
              <a:ext cx="237118" cy="3817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412732"/>
              <a:ext cx="237118" cy="796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39794"/>
              <a:ext cx="237118" cy="3455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397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702836"/>
              <a:ext cx="237118" cy="236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133479"/>
              <a:ext cx="237118" cy="569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189916"/>
              <a:ext cx="237118" cy="95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1899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949667"/>
              <a:ext cx="237118" cy="2402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640306"/>
              <a:ext cx="237118" cy="309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99034"/>
              <a:ext cx="237118" cy="197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99903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12954"/>
              <a:ext cx="237118" cy="7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1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66879"/>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1668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65611"/>
              <a:ext cx="237118" cy="19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65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26118"/>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96499"/>
              <a:ext cx="237118" cy="29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52447"/>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03081"/>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42574"/>
              <a:ext cx="237118" cy="4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425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35991"/>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86625"/>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03081"/>
              <a:ext cx="237118" cy="82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0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96499"/>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33968"/>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83334"/>
              <a:ext cx="237118" cy="1020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1833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66879"/>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97766"/>
              <a:ext cx="237118" cy="69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1,197 case(s)</a:t>
              </a:r>
            </a:p>
          </p:txBody>
        </p:sp>
        <p:sp>
          <p:nvSpPr>
            <p:cNvPr id="67" name="pg66"/>
            <p:cNvSpPr/>
            <p:nvPr/>
          </p:nvSpPr>
          <p:spPr>
            <a:xfrm>
              <a:off x="275225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56326"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12,898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17346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018780"/>
              <a:ext cx="237118" cy="154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949667"/>
              <a:ext cx="237118" cy="335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949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4920048"/>
              <a:ext cx="237118" cy="29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99545"/>
              <a:ext cx="237118" cy="22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00301"/>
              <a:ext cx="237118" cy="385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824606"/>
              <a:ext cx="237118" cy="756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98277"/>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554737"/>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80555"/>
              <a:ext cx="237118" cy="4048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873972"/>
              <a:ext cx="237118" cy="6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854226"/>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692963"/>
              <a:ext cx="237118" cy="161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775240"/>
              <a:ext cx="237118" cy="510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7752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729165"/>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340817"/>
              <a:ext cx="237118" cy="388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06372"/>
              <a:ext cx="237118" cy="78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06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186625"/>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37259"/>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2193"/>
              <a:ext cx="237118" cy="1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21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21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83334"/>
              <a:ext cx="237118" cy="88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50423"/>
              <a:ext cx="237118" cy="134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147132"/>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1471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37259"/>
              <a:ext cx="237118" cy="9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49156"/>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22827"/>
              <a:ext cx="237118" cy="2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78776"/>
              <a:ext cx="237118" cy="6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680 case(s)</a:t>
              </a:r>
            </a:p>
          </p:txBody>
        </p:sp>
        <p:sp>
          <p:nvSpPr>
            <p:cNvPr id="123" name="pg122"/>
            <p:cNvSpPr/>
            <p:nvPr/>
          </p:nvSpPr>
          <p:spPr>
            <a:xfrm>
              <a:off x="598663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09070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1,708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8367924" y="4975996"/>
              <a:ext cx="237118" cy="309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975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959541"/>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827897"/>
              <a:ext cx="237118" cy="131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735747"/>
              <a:ext cx="237118" cy="549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357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679799"/>
              <a:ext cx="237118" cy="559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334235"/>
              <a:ext cx="237118" cy="345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49423"/>
              <a:ext cx="237118" cy="835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49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084113"/>
              <a:ext cx="237118" cy="365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3840572"/>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301324"/>
              <a:ext cx="237118" cy="984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301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07662"/>
              <a:ext cx="237118" cy="493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3656272"/>
              <a:ext cx="237118" cy="151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906883"/>
              <a:ext cx="237118" cy="378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906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518535"/>
              <a:ext cx="237118" cy="3883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459296"/>
              <a:ext cx="237118" cy="59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30677"/>
              <a:ext cx="237118" cy="154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30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20804"/>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097766"/>
              <a:ext cx="237118" cy="23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16245"/>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70170"/>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68902"/>
              <a:ext cx="237118" cy="1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689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62320"/>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45865"/>
              <a:ext cx="237118" cy="1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09663"/>
              <a:ext cx="237118" cy="75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0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9979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180043"/>
              <a:ext cx="237118" cy="19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37259"/>
              <a:ext cx="237118" cy="148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372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1422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081311"/>
              <a:ext cx="237118" cy="32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120804"/>
              <a:ext cx="237118" cy="164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120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038527"/>
              <a:ext cx="237118" cy="822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4995742"/>
              <a:ext cx="237118" cy="42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850935"/>
              <a:ext cx="237118" cy="408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4837770"/>
              <a:ext cx="237118" cy="1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1,693 case(s)</a:t>
              </a:r>
            </a:p>
          </p:txBody>
        </p:sp>
        <p:sp>
          <p:nvSpPr>
            <p:cNvPr id="187" name="pg186"/>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2,362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304615"/>
              <a:ext cx="237118" cy="980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304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281578"/>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3778042"/>
              <a:ext cx="237118" cy="503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396765"/>
              <a:ext cx="237118" cy="88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396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304615"/>
              <a:ext cx="237118" cy="92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2876285"/>
              <a:ext cx="237118" cy="1428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04860"/>
              <a:ext cx="237118" cy="4804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01569"/>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758785"/>
              <a:ext cx="237118" cy="427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3317290"/>
              <a:ext cx="237118" cy="1441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762076"/>
              <a:ext cx="237118" cy="523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732456"/>
              <a:ext cx="237118" cy="296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13977"/>
              <a:ext cx="237118"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3903103"/>
              <a:ext cx="237118" cy="710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199790"/>
              <a:ext cx="237118" cy="85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180043"/>
              <a:ext cx="237118" cy="19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17017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999034"/>
              <a:ext cx="237118" cy="171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80043"/>
              <a:ext cx="237118" cy="1053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180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176752"/>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130677"/>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49156"/>
              <a:ext cx="237118" cy="36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49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491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83334"/>
              <a:ext cx="237118" cy="65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75484"/>
              <a:ext cx="237118" cy="9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754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754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199790"/>
              <a:ext cx="237118" cy="7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2067"/>
              <a:ext cx="237118" cy="3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877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16245"/>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52447"/>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166879"/>
              <a:ext cx="237118" cy="85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22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130677"/>
              <a:ext cx="237118" cy="921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1953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877263"/>
              <a:ext cx="237118" cy="342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1,100 case(s)</a:t>
              </a:r>
            </a:p>
          </p:txBody>
        </p:sp>
        <p:sp>
          <p:nvSpPr>
            <p:cNvPr id="252" name="pg251"/>
            <p:cNvSpPr/>
            <p:nvPr/>
          </p:nvSpPr>
          <p:spPr>
            <a:xfrm>
              <a:off x="12395060"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499129"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17,686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321071"/>
              <a:ext cx="237118" cy="964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321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301324"/>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3932723"/>
              <a:ext cx="237118" cy="368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199300"/>
              <a:ext cx="237118" cy="1086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199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159807"/>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3077041"/>
              <a:ext cx="237118" cy="10827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785113"/>
              <a:ext cx="237118" cy="50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78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735747"/>
              <a:ext cx="237118" cy="493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3804371"/>
              <a:ext cx="237118" cy="931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956249"/>
              <a:ext cx="237118" cy="32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9562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929921"/>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459296"/>
              <a:ext cx="237118" cy="470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107639"/>
              <a:ext cx="237118" cy="177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107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5087893"/>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850935"/>
              <a:ext cx="237118" cy="236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219536"/>
              <a:ext cx="237118" cy="65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2195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5212954"/>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071437"/>
              <a:ext cx="237118" cy="14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199790"/>
              <a:ext cx="237118" cy="85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82067"/>
              <a:ext cx="237118" cy="3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8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28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65611"/>
              <a:ext cx="237118" cy="1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999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5418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8836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0" name="tx429"/>
            <p:cNvSpPr/>
            <p:nvPr/>
          </p:nvSpPr>
          <p:spPr>
            <a:xfrm>
              <a:off x="1230614" y="322543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1" name="tx430"/>
            <p:cNvSpPr/>
            <p:nvPr/>
          </p:nvSpPr>
          <p:spPr>
            <a:xfrm>
              <a:off x="1230614" y="25672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62714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9689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3310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652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153670" y="6510025"/>
              <a:ext cx="4107183" cy="2788960"/>
            </a:xfrm>
            <a:prstGeom prst="rect">
              <a:avLst/>
            </a:prstGeom>
            <a:solidFill>
              <a:srgbClr val="FFFFFF">
                <a:alpha val="100000"/>
              </a:srgbClr>
            </a:solidFill>
          </p:spPr>
          <p:txBody>
            <a:bodyPr/>
            <a:lstStyle/>
            <a:p/>
          </p:txBody>
        </p:sp>
        <p:sp>
          <p:nvSpPr>
            <p:cNvPr id="459" name="pl6"/>
            <p:cNvSpPr/>
            <p:nvPr/>
          </p:nvSpPr>
          <p:spPr>
            <a:xfrm>
              <a:off x="7153670" y="877230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7"/>
            <p:cNvSpPr/>
            <p:nvPr/>
          </p:nvSpPr>
          <p:spPr>
            <a:xfrm>
              <a:off x="7153670" y="797248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8"/>
            <p:cNvSpPr/>
            <p:nvPr/>
          </p:nvSpPr>
          <p:spPr>
            <a:xfrm>
              <a:off x="7153670" y="717267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0"/>
            <p:cNvSpPr/>
            <p:nvPr/>
          </p:nvSpPr>
          <p:spPr>
            <a:xfrm>
              <a:off x="7153670" y="837239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1"/>
            <p:cNvSpPr/>
            <p:nvPr/>
          </p:nvSpPr>
          <p:spPr>
            <a:xfrm>
              <a:off x="7153670" y="757258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2"/>
            <p:cNvSpPr/>
            <p:nvPr/>
          </p:nvSpPr>
          <p:spPr>
            <a:xfrm>
              <a:off x="7153670" y="677276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rc13"/>
            <p:cNvSpPr/>
            <p:nvPr/>
          </p:nvSpPr>
          <p:spPr>
            <a:xfrm>
              <a:off x="7296281" y="8436383"/>
              <a:ext cx="399309" cy="3199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4"/>
            <p:cNvSpPr/>
            <p:nvPr/>
          </p:nvSpPr>
          <p:spPr>
            <a:xfrm>
              <a:off x="7866723" y="7252654"/>
              <a:ext cx="399309" cy="7758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8437165" y="7892508"/>
              <a:ext cx="399309" cy="3839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9007608" y="8124455"/>
              <a:ext cx="399309" cy="3039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9578050" y="8132453"/>
              <a:ext cx="399309" cy="3599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10148492" y="8724317"/>
              <a:ext cx="399309" cy="1199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718934" y="8980258"/>
              <a:ext cx="399309" cy="719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7296281" y="8396392"/>
              <a:ext cx="399309" cy="399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1"/>
            <p:cNvSpPr/>
            <p:nvPr/>
          </p:nvSpPr>
          <p:spPr>
            <a:xfrm>
              <a:off x="7866723" y="6796759"/>
              <a:ext cx="399309" cy="4558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8437165" y="7588577"/>
              <a:ext cx="399309" cy="3039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9007608" y="7924500"/>
              <a:ext cx="399309" cy="19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9578050" y="7932499"/>
              <a:ext cx="399309" cy="19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10148492" y="8620341"/>
              <a:ext cx="399309" cy="1039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7296281" y="8388394"/>
              <a:ext cx="399309" cy="799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7"/>
            <p:cNvSpPr/>
            <p:nvPr/>
          </p:nvSpPr>
          <p:spPr>
            <a:xfrm>
              <a:off x="7866723" y="6636796"/>
              <a:ext cx="399309" cy="159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8"/>
            <p:cNvSpPr/>
            <p:nvPr/>
          </p:nvSpPr>
          <p:spPr>
            <a:xfrm>
              <a:off x="8437165" y="7428614"/>
              <a:ext cx="399309" cy="159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9007608" y="7860515"/>
              <a:ext cx="399309" cy="639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9578050" y="7908504"/>
              <a:ext cx="399309" cy="239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10148492" y="8604345"/>
              <a:ext cx="399309" cy="1599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7296281" y="8756310"/>
              <a:ext cx="399309" cy="4159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7866723" y="8028477"/>
              <a:ext cx="399309" cy="11437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4"/>
            <p:cNvSpPr/>
            <p:nvPr/>
          </p:nvSpPr>
          <p:spPr>
            <a:xfrm>
              <a:off x="8437165" y="8276420"/>
              <a:ext cx="399309" cy="8957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5"/>
            <p:cNvSpPr/>
            <p:nvPr/>
          </p:nvSpPr>
          <p:spPr>
            <a:xfrm>
              <a:off x="9007608" y="8428385"/>
              <a:ext cx="399309" cy="7438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9578050" y="8492370"/>
              <a:ext cx="399309" cy="6798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10148492" y="8844290"/>
              <a:ext cx="399309" cy="3279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8"/>
            <p:cNvSpPr/>
            <p:nvPr/>
          </p:nvSpPr>
          <p:spPr>
            <a:xfrm>
              <a:off x="10718934" y="9052242"/>
              <a:ext cx="399309" cy="1199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pl39"/>
            <p:cNvSpPr/>
            <p:nvPr/>
          </p:nvSpPr>
          <p:spPr>
            <a:xfrm>
              <a:off x="7495936" y="6867288"/>
              <a:ext cx="3422653" cy="2165922"/>
            </a:xfrm>
            <a:custGeom>
              <a:avLst/>
              <a:pathLst>
                <a:path w="3422653" h="2165922">
                  <a:moveTo>
                    <a:pt x="0" y="0"/>
                  </a:moveTo>
                  <a:lnTo>
                    <a:pt x="570442" y="212295"/>
                  </a:lnTo>
                  <a:lnTo>
                    <a:pt x="1140884" y="1005877"/>
                  </a:lnTo>
                  <a:lnTo>
                    <a:pt x="1711326" y="1200482"/>
                  </a:lnTo>
                  <a:lnTo>
                    <a:pt x="2281768" y="1612437"/>
                  </a:lnTo>
                  <a:lnTo>
                    <a:pt x="2852210" y="1940990"/>
                  </a:lnTo>
                  <a:lnTo>
                    <a:pt x="3422653" y="2165922"/>
                  </a:lnTo>
                </a:path>
              </a:pathLst>
            </a:custGeom>
            <a:ln w="40651" cap="flat">
              <a:solidFill>
                <a:srgbClr val="000000">
                  <a:alpha val="100000"/>
                </a:srgbClr>
              </a:solidFill>
              <a:prstDash val="solid"/>
              <a:round/>
            </a:ln>
          </p:spPr>
          <p:txBody>
            <a:bodyPr/>
            <a:lstStyle/>
            <a:p/>
          </p:txBody>
        </p:sp>
        <p:sp>
          <p:nvSpPr>
            <p:cNvPr id="493" name="rc4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4"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2"/>
            <p:cNvSpPr/>
            <p:nvPr/>
          </p:nvSpPr>
          <p:spPr>
            <a:xfrm>
              <a:off x="6801340" y="83700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tx43"/>
            <p:cNvSpPr/>
            <p:nvPr/>
          </p:nvSpPr>
          <p:spPr>
            <a:xfrm>
              <a:off x="6801340" y="75702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7" name="tx44"/>
            <p:cNvSpPr/>
            <p:nvPr/>
          </p:nvSpPr>
          <p:spPr>
            <a:xfrm>
              <a:off x="6801340" y="677038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8"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6"/>
            <p:cNvSpPr/>
            <p:nvPr/>
          </p:nvSpPr>
          <p:spPr>
            <a:xfrm>
              <a:off x="7118876" y="83723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7"/>
            <p:cNvSpPr/>
            <p:nvPr/>
          </p:nvSpPr>
          <p:spPr>
            <a:xfrm>
              <a:off x="7118876" y="75725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8"/>
            <p:cNvSpPr/>
            <p:nvPr/>
          </p:nvSpPr>
          <p:spPr>
            <a:xfrm>
              <a:off x="7118876" y="67727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1260854" y="85403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1260854" y="79085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11260854" y="72767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11260854" y="66448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5"/>
            <p:cNvSpPr/>
            <p:nvPr/>
          </p:nvSpPr>
          <p:spPr>
            <a:xfrm>
              <a:off x="11358911" y="853807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09" name="tx56"/>
            <p:cNvSpPr/>
            <p:nvPr/>
          </p:nvSpPr>
          <p:spPr>
            <a:xfrm>
              <a:off x="11358911" y="79062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0" name="tx57"/>
            <p:cNvSpPr/>
            <p:nvPr/>
          </p:nvSpPr>
          <p:spPr>
            <a:xfrm>
              <a:off x="11358911" y="7276269"/>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11" name="tx58"/>
            <p:cNvSpPr/>
            <p:nvPr/>
          </p:nvSpPr>
          <p:spPr>
            <a:xfrm>
              <a:off x="11358911" y="664257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2" name="pl5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6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6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6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7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7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7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7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77"/>
            <p:cNvSpPr/>
            <p:nvPr/>
          </p:nvSpPr>
          <p:spPr>
            <a:xfrm>
              <a:off x="6564753" y="10217410"/>
              <a:ext cx="1051268" cy="182880"/>
            </a:xfrm>
            <a:prstGeom prst="rect">
              <a:avLst/>
            </a:prstGeom>
            <a:solidFill>
              <a:srgbClr val="FFFFFF">
                <a:alpha val="100000"/>
              </a:srgbClr>
            </a:solidFill>
          </p:spPr>
          <p:txBody>
            <a:bodyPr/>
            <a:lstStyle/>
            <a:p/>
          </p:txBody>
        </p:sp>
        <p:sp>
          <p:nvSpPr>
            <p:cNvPr id="531" name="rc78"/>
            <p:cNvSpPr/>
            <p:nvPr/>
          </p:nvSpPr>
          <p:spPr>
            <a:xfrm>
              <a:off x="6564753" y="10217410"/>
              <a:ext cx="182879" cy="182880"/>
            </a:xfrm>
            <a:prstGeom prst="rect">
              <a:avLst/>
            </a:prstGeom>
            <a:solidFill>
              <a:srgbClr val="FFFFFF">
                <a:alpha val="100000"/>
              </a:srgbClr>
            </a:solidFill>
          </p:spPr>
          <p:txBody>
            <a:bodyPr/>
            <a:lstStyle/>
            <a:p/>
          </p:txBody>
        </p:sp>
        <p:sp>
          <p:nvSpPr>
            <p:cNvPr id="532" name="pl79"/>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80"/>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81"/>
            <p:cNvSpPr/>
            <p:nvPr/>
          </p:nvSpPr>
          <p:spPr>
            <a:xfrm>
              <a:off x="7796021" y="10217410"/>
              <a:ext cx="4053749" cy="182880"/>
            </a:xfrm>
            <a:prstGeom prst="rect">
              <a:avLst/>
            </a:prstGeom>
            <a:solidFill>
              <a:srgbClr val="FFFFFF">
                <a:alpha val="100000"/>
              </a:srgbClr>
            </a:solidFill>
          </p:spPr>
          <p:txBody>
            <a:bodyPr/>
            <a:lstStyle/>
            <a:p/>
          </p:txBody>
        </p:sp>
        <p:sp>
          <p:nvSpPr>
            <p:cNvPr id="535" name="rc82"/>
            <p:cNvSpPr/>
            <p:nvPr/>
          </p:nvSpPr>
          <p:spPr>
            <a:xfrm>
              <a:off x="7796021" y="10217410"/>
              <a:ext cx="182879" cy="182880"/>
            </a:xfrm>
            <a:prstGeom prst="rect">
              <a:avLst/>
            </a:prstGeom>
            <a:solidFill>
              <a:srgbClr val="FFFFFF">
                <a:alpha val="100000"/>
              </a:srgbClr>
            </a:solidFill>
          </p:spPr>
          <p:txBody>
            <a:bodyPr/>
            <a:lstStyle/>
            <a:p/>
          </p:txBody>
        </p:sp>
        <p:sp>
          <p:nvSpPr>
            <p:cNvPr id="536" name="rc8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4"/>
            <p:cNvSpPr/>
            <p:nvPr/>
          </p:nvSpPr>
          <p:spPr>
            <a:xfrm>
              <a:off x="8887262" y="10217410"/>
              <a:ext cx="182879" cy="182880"/>
            </a:xfrm>
            <a:prstGeom prst="rect">
              <a:avLst/>
            </a:prstGeom>
            <a:solidFill>
              <a:srgbClr val="FFFFFF">
                <a:alpha val="100000"/>
              </a:srgbClr>
            </a:solidFill>
          </p:spPr>
          <p:txBody>
            <a:bodyPr/>
            <a:lstStyle/>
            <a:p/>
          </p:txBody>
        </p:sp>
        <p:sp>
          <p:nvSpPr>
            <p:cNvPr id="538" name="rc8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86"/>
            <p:cNvSpPr/>
            <p:nvPr/>
          </p:nvSpPr>
          <p:spPr>
            <a:xfrm>
              <a:off x="9813303" y="10217410"/>
              <a:ext cx="182879" cy="182880"/>
            </a:xfrm>
            <a:prstGeom prst="rect">
              <a:avLst/>
            </a:prstGeom>
            <a:solidFill>
              <a:srgbClr val="FFFFFF">
                <a:alpha val="100000"/>
              </a:srgbClr>
            </a:solidFill>
          </p:spPr>
          <p:txBody>
            <a:bodyPr/>
            <a:lstStyle/>
            <a:p/>
          </p:txBody>
        </p:sp>
        <p:sp>
          <p:nvSpPr>
            <p:cNvPr id="540" name="rc8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88"/>
            <p:cNvSpPr/>
            <p:nvPr/>
          </p:nvSpPr>
          <p:spPr>
            <a:xfrm>
              <a:off x="10815544" y="10217410"/>
              <a:ext cx="182880" cy="182880"/>
            </a:xfrm>
            <a:prstGeom prst="rect">
              <a:avLst/>
            </a:prstGeom>
            <a:solidFill>
              <a:srgbClr val="FFFFFF">
                <a:alpha val="100000"/>
              </a:srgbClr>
            </a:solidFill>
          </p:spPr>
          <p:txBody>
            <a:bodyPr/>
            <a:lstStyle/>
            <a:p/>
          </p:txBody>
        </p:sp>
        <p:sp>
          <p:nvSpPr>
            <p:cNvPr id="542" name="rc8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90"/>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91"/>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92"/>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93"/>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7022175"/>
              <a:ext cx="4510689" cy="1229159"/>
            </a:xfrm>
            <a:custGeom>
              <a:avLst/>
              <a:pathLst>
                <a:path w="4510689" h="1229159">
                  <a:moveTo>
                    <a:pt x="0" y="1229159"/>
                  </a:moveTo>
                  <a:lnTo>
                    <a:pt x="180427" y="1177944"/>
                  </a:lnTo>
                  <a:lnTo>
                    <a:pt x="360855" y="1126729"/>
                  </a:lnTo>
                  <a:lnTo>
                    <a:pt x="541282" y="1075514"/>
                  </a:lnTo>
                  <a:lnTo>
                    <a:pt x="721710" y="1024299"/>
                  </a:lnTo>
                  <a:lnTo>
                    <a:pt x="902137" y="973084"/>
                  </a:lnTo>
                  <a:lnTo>
                    <a:pt x="1082565" y="819439"/>
                  </a:lnTo>
                  <a:lnTo>
                    <a:pt x="1262993" y="640187"/>
                  </a:lnTo>
                  <a:lnTo>
                    <a:pt x="1443420" y="486542"/>
                  </a:lnTo>
                  <a:lnTo>
                    <a:pt x="1623848" y="409719"/>
                  </a:lnTo>
                  <a:lnTo>
                    <a:pt x="1804275" y="460934"/>
                  </a:lnTo>
                  <a:lnTo>
                    <a:pt x="1984703" y="409719"/>
                  </a:lnTo>
                  <a:lnTo>
                    <a:pt x="2165131" y="256074"/>
                  </a:lnTo>
                  <a:lnTo>
                    <a:pt x="2345558" y="128037"/>
                  </a:lnTo>
                  <a:lnTo>
                    <a:pt x="2525986" y="128037"/>
                  </a:lnTo>
                  <a:lnTo>
                    <a:pt x="2706413" y="0"/>
                  </a:lnTo>
                  <a:lnTo>
                    <a:pt x="2886841" y="230467"/>
                  </a:lnTo>
                  <a:lnTo>
                    <a:pt x="3067268" y="76822"/>
                  </a:lnTo>
                  <a:lnTo>
                    <a:pt x="3247696" y="204859"/>
                  </a:lnTo>
                  <a:lnTo>
                    <a:pt x="3428124" y="153644"/>
                  </a:lnTo>
                  <a:lnTo>
                    <a:pt x="3608551" y="153644"/>
                  </a:lnTo>
                  <a:lnTo>
                    <a:pt x="3788979" y="128037"/>
                  </a:lnTo>
                  <a:lnTo>
                    <a:pt x="3969406" y="512149"/>
                  </a:lnTo>
                  <a:lnTo>
                    <a:pt x="4149834" y="128037"/>
                  </a:lnTo>
                  <a:lnTo>
                    <a:pt x="4330262" y="102429"/>
                  </a:lnTo>
                  <a:lnTo>
                    <a:pt x="4510689" y="76822"/>
                  </a:lnTo>
                </a:path>
              </a:pathLst>
            </a:custGeom>
            <a:ln w="32521" cap="flat">
              <a:solidFill>
                <a:srgbClr val="5EB0E8">
                  <a:alpha val="100000"/>
                </a:srgbClr>
              </a:solidFill>
              <a:prstDash val="solid"/>
              <a:round/>
            </a:ln>
          </p:spPr>
          <p:txBody>
            <a:bodyPr/>
            <a:lstStyle/>
            <a:p/>
          </p:txBody>
        </p:sp>
        <p:sp>
          <p:nvSpPr>
            <p:cNvPr id="564" name="pl18"/>
            <p:cNvSpPr/>
            <p:nvPr/>
          </p:nvSpPr>
          <p:spPr>
            <a:xfrm>
              <a:off x="15851130" y="7150212"/>
              <a:ext cx="1984703" cy="1971776"/>
            </a:xfrm>
            <a:custGeom>
              <a:avLst/>
              <a:pathLst>
                <a:path w="1984703" h="1971776">
                  <a:moveTo>
                    <a:pt x="0" y="1971776"/>
                  </a:moveTo>
                  <a:lnTo>
                    <a:pt x="180427" y="1638879"/>
                  </a:lnTo>
                  <a:lnTo>
                    <a:pt x="360855" y="1254767"/>
                  </a:lnTo>
                  <a:lnTo>
                    <a:pt x="541282" y="870654"/>
                  </a:lnTo>
                  <a:lnTo>
                    <a:pt x="721710" y="819439"/>
                  </a:lnTo>
                  <a:lnTo>
                    <a:pt x="902137" y="563364"/>
                  </a:lnTo>
                  <a:lnTo>
                    <a:pt x="1082565" y="512149"/>
                  </a:lnTo>
                  <a:lnTo>
                    <a:pt x="1262993" y="358504"/>
                  </a:lnTo>
                  <a:lnTo>
                    <a:pt x="1443420" y="973084"/>
                  </a:lnTo>
                  <a:lnTo>
                    <a:pt x="1623848" y="307289"/>
                  </a:lnTo>
                  <a:lnTo>
                    <a:pt x="1804275" y="76822"/>
                  </a:lnTo>
                  <a:lnTo>
                    <a:pt x="1984703" y="0"/>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3895679"/>
            <a:chOff x="594360" y="6217920"/>
            <a:chExt cx="5562295" cy="3895679"/>
          </a:xfrm>
        </p:grpSpPr>
        <p:sp>
          <p:nvSpPr>
            <p:cNvPr id="637"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0630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09210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
            <p:cNvSpPr/>
            <p:nvPr/>
          </p:nvSpPr>
          <p:spPr>
            <a:xfrm>
              <a:off x="2382975"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7"/>
            <p:cNvSpPr/>
            <p:nvPr/>
          </p:nvSpPr>
          <p:spPr>
            <a:xfrm>
              <a:off x="2673843"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8"/>
            <p:cNvSpPr/>
            <p:nvPr/>
          </p:nvSpPr>
          <p:spPr>
            <a:xfrm>
              <a:off x="2964711" y="6545438"/>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643" name="rc9"/>
            <p:cNvSpPr/>
            <p:nvPr/>
          </p:nvSpPr>
          <p:spPr>
            <a:xfrm>
              <a:off x="3255580" y="6545438"/>
              <a:ext cx="290868" cy="290868"/>
            </a:xfrm>
            <a:prstGeom prst="rect">
              <a:avLst/>
            </a:prstGeom>
            <a:solidFill>
              <a:srgbClr val="9C010E">
                <a:alpha val="100000"/>
              </a:srgbClr>
            </a:solidFill>
            <a:ln w="5420" cap="flat">
              <a:solidFill>
                <a:srgbClr val="FFFFFF">
                  <a:alpha val="100000"/>
                </a:srgbClr>
              </a:solidFill>
              <a:prstDash val="solid"/>
              <a:miter/>
            </a:ln>
          </p:spPr>
          <p:txBody>
            <a:bodyPr/>
            <a:lstStyle/>
            <a:p/>
          </p:txBody>
        </p:sp>
        <p:sp>
          <p:nvSpPr>
            <p:cNvPr id="644" name="rc10"/>
            <p:cNvSpPr/>
            <p:nvPr/>
          </p:nvSpPr>
          <p:spPr>
            <a:xfrm>
              <a:off x="3546448"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45" name="rc11"/>
            <p:cNvSpPr/>
            <p:nvPr/>
          </p:nvSpPr>
          <p:spPr>
            <a:xfrm>
              <a:off x="3837316" y="6545438"/>
              <a:ext cx="290868" cy="290868"/>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46" name="rc12"/>
            <p:cNvSpPr/>
            <p:nvPr/>
          </p:nvSpPr>
          <p:spPr>
            <a:xfrm>
              <a:off x="4128184" y="6545438"/>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47" name="rc13"/>
            <p:cNvSpPr/>
            <p:nvPr/>
          </p:nvSpPr>
          <p:spPr>
            <a:xfrm>
              <a:off x="4419052" y="6545438"/>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8" name="rc14"/>
            <p:cNvSpPr/>
            <p:nvPr/>
          </p:nvSpPr>
          <p:spPr>
            <a:xfrm>
              <a:off x="4709920" y="6545438"/>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9" name="rc15"/>
            <p:cNvSpPr/>
            <p:nvPr/>
          </p:nvSpPr>
          <p:spPr>
            <a:xfrm>
              <a:off x="500078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6"/>
            <p:cNvSpPr/>
            <p:nvPr/>
          </p:nvSpPr>
          <p:spPr>
            <a:xfrm>
              <a:off x="52916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7"/>
            <p:cNvSpPr/>
            <p:nvPr/>
          </p:nvSpPr>
          <p:spPr>
            <a:xfrm>
              <a:off x="209210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18"/>
            <p:cNvSpPr/>
            <p:nvPr/>
          </p:nvSpPr>
          <p:spPr>
            <a:xfrm>
              <a:off x="238297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9"/>
            <p:cNvSpPr/>
            <p:nvPr/>
          </p:nvSpPr>
          <p:spPr>
            <a:xfrm>
              <a:off x="2673843" y="6836306"/>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54" name="rc20"/>
            <p:cNvSpPr/>
            <p:nvPr/>
          </p:nvSpPr>
          <p:spPr>
            <a:xfrm>
              <a:off x="2964711" y="6836306"/>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5" name="rc21"/>
            <p:cNvSpPr/>
            <p:nvPr/>
          </p:nvSpPr>
          <p:spPr>
            <a:xfrm>
              <a:off x="3255580"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6" name="rc22"/>
            <p:cNvSpPr/>
            <p:nvPr/>
          </p:nvSpPr>
          <p:spPr>
            <a:xfrm>
              <a:off x="3546448" y="6836306"/>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7" name="rc23"/>
            <p:cNvSpPr/>
            <p:nvPr/>
          </p:nvSpPr>
          <p:spPr>
            <a:xfrm>
              <a:off x="3837316" y="6836306"/>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58" name="rc24"/>
            <p:cNvSpPr/>
            <p:nvPr/>
          </p:nvSpPr>
          <p:spPr>
            <a:xfrm>
              <a:off x="4128184" y="6836306"/>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9" name="rc25"/>
            <p:cNvSpPr/>
            <p:nvPr/>
          </p:nvSpPr>
          <p:spPr>
            <a:xfrm>
              <a:off x="4419052" y="6836306"/>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0" name="rc26"/>
            <p:cNvSpPr/>
            <p:nvPr/>
          </p:nvSpPr>
          <p:spPr>
            <a:xfrm>
              <a:off x="470992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27"/>
            <p:cNvSpPr/>
            <p:nvPr/>
          </p:nvSpPr>
          <p:spPr>
            <a:xfrm>
              <a:off x="500078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8"/>
            <p:cNvSpPr/>
            <p:nvPr/>
          </p:nvSpPr>
          <p:spPr>
            <a:xfrm>
              <a:off x="52916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9"/>
            <p:cNvSpPr/>
            <p:nvPr/>
          </p:nvSpPr>
          <p:spPr>
            <a:xfrm>
              <a:off x="209210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0"/>
            <p:cNvSpPr/>
            <p:nvPr/>
          </p:nvSpPr>
          <p:spPr>
            <a:xfrm>
              <a:off x="2382975" y="7127174"/>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5" name="rc31"/>
            <p:cNvSpPr/>
            <p:nvPr/>
          </p:nvSpPr>
          <p:spPr>
            <a:xfrm>
              <a:off x="2673843" y="7127174"/>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6" name="rc32"/>
            <p:cNvSpPr/>
            <p:nvPr/>
          </p:nvSpPr>
          <p:spPr>
            <a:xfrm>
              <a:off x="2964711"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7" name="rc33"/>
            <p:cNvSpPr/>
            <p:nvPr/>
          </p:nvSpPr>
          <p:spPr>
            <a:xfrm>
              <a:off x="3255580" y="7127174"/>
              <a:ext cx="290868" cy="290868"/>
            </a:xfrm>
            <a:prstGeom prst="rect">
              <a:avLst/>
            </a:prstGeom>
            <a:solidFill>
              <a:srgbClr val="FC8160">
                <a:alpha val="100000"/>
              </a:srgbClr>
            </a:solidFill>
            <a:ln w="5420" cap="flat">
              <a:solidFill>
                <a:srgbClr val="FFFFFF">
                  <a:alpha val="100000"/>
                </a:srgbClr>
              </a:solidFill>
              <a:prstDash val="solid"/>
              <a:miter/>
            </a:ln>
          </p:spPr>
          <p:txBody>
            <a:bodyPr/>
            <a:lstStyle/>
            <a:p/>
          </p:txBody>
        </p:sp>
        <p:sp>
          <p:nvSpPr>
            <p:cNvPr id="668" name="rc34"/>
            <p:cNvSpPr/>
            <p:nvPr/>
          </p:nvSpPr>
          <p:spPr>
            <a:xfrm>
              <a:off x="3546448" y="7127174"/>
              <a:ext cx="290868" cy="290868"/>
            </a:xfrm>
            <a:prstGeom prst="rect">
              <a:avLst/>
            </a:prstGeom>
            <a:solidFill>
              <a:srgbClr val="D22020">
                <a:alpha val="100000"/>
              </a:srgbClr>
            </a:solidFill>
            <a:ln w="5420" cap="flat">
              <a:solidFill>
                <a:srgbClr val="FFFFFF">
                  <a:alpha val="100000"/>
                </a:srgbClr>
              </a:solidFill>
              <a:prstDash val="solid"/>
              <a:miter/>
            </a:ln>
          </p:spPr>
          <p:txBody>
            <a:bodyPr/>
            <a:lstStyle/>
            <a:p/>
          </p:txBody>
        </p:sp>
        <p:sp>
          <p:nvSpPr>
            <p:cNvPr id="669" name="rc35"/>
            <p:cNvSpPr/>
            <p:nvPr/>
          </p:nvSpPr>
          <p:spPr>
            <a:xfrm>
              <a:off x="3837316" y="7127174"/>
              <a:ext cx="290868" cy="290868"/>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70" name="rc36"/>
            <p:cNvSpPr/>
            <p:nvPr/>
          </p:nvSpPr>
          <p:spPr>
            <a:xfrm>
              <a:off x="4128184" y="7127174"/>
              <a:ext cx="290868" cy="290868"/>
            </a:xfrm>
            <a:prstGeom prst="rect">
              <a:avLst/>
            </a:prstGeom>
            <a:solidFill>
              <a:srgbClr val="FCB398">
                <a:alpha val="100000"/>
              </a:srgbClr>
            </a:solidFill>
            <a:ln w="5420" cap="flat">
              <a:solidFill>
                <a:srgbClr val="FFFFFF">
                  <a:alpha val="100000"/>
                </a:srgbClr>
              </a:solidFill>
              <a:prstDash val="solid"/>
              <a:miter/>
            </a:ln>
          </p:spPr>
          <p:txBody>
            <a:bodyPr/>
            <a:lstStyle/>
            <a:p/>
          </p:txBody>
        </p:sp>
        <p:sp>
          <p:nvSpPr>
            <p:cNvPr id="671" name="rc37"/>
            <p:cNvSpPr/>
            <p:nvPr/>
          </p:nvSpPr>
          <p:spPr>
            <a:xfrm>
              <a:off x="4419052" y="7127174"/>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72" name="rc38"/>
            <p:cNvSpPr/>
            <p:nvPr/>
          </p:nvSpPr>
          <p:spPr>
            <a:xfrm>
              <a:off x="4709920"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3" name="rc39"/>
            <p:cNvSpPr/>
            <p:nvPr/>
          </p:nvSpPr>
          <p:spPr>
            <a:xfrm>
              <a:off x="500078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0"/>
            <p:cNvSpPr/>
            <p:nvPr/>
          </p:nvSpPr>
          <p:spPr>
            <a:xfrm>
              <a:off x="529165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41"/>
            <p:cNvSpPr/>
            <p:nvPr/>
          </p:nvSpPr>
          <p:spPr>
            <a:xfrm>
              <a:off x="20921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2"/>
            <p:cNvSpPr/>
            <p:nvPr/>
          </p:nvSpPr>
          <p:spPr>
            <a:xfrm>
              <a:off x="238297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3"/>
            <p:cNvSpPr/>
            <p:nvPr/>
          </p:nvSpPr>
          <p:spPr>
            <a:xfrm>
              <a:off x="267384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4"/>
            <p:cNvSpPr/>
            <p:nvPr/>
          </p:nvSpPr>
          <p:spPr>
            <a:xfrm>
              <a:off x="29647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5"/>
            <p:cNvSpPr/>
            <p:nvPr/>
          </p:nvSpPr>
          <p:spPr>
            <a:xfrm>
              <a:off x="3255580" y="7418042"/>
              <a:ext cx="290868" cy="290868"/>
            </a:xfrm>
            <a:prstGeom prst="rect">
              <a:avLst/>
            </a:prstGeom>
            <a:solidFill>
              <a:srgbClr val="FC7B5B">
                <a:alpha val="100000"/>
              </a:srgbClr>
            </a:solidFill>
            <a:ln w="5420" cap="flat">
              <a:solidFill>
                <a:srgbClr val="FFFFFF">
                  <a:alpha val="100000"/>
                </a:srgbClr>
              </a:solidFill>
              <a:prstDash val="solid"/>
              <a:miter/>
            </a:ln>
          </p:spPr>
          <p:txBody>
            <a:bodyPr/>
            <a:lstStyle/>
            <a:p/>
          </p:txBody>
        </p:sp>
        <p:sp>
          <p:nvSpPr>
            <p:cNvPr id="680" name="rc46"/>
            <p:cNvSpPr/>
            <p:nvPr/>
          </p:nvSpPr>
          <p:spPr>
            <a:xfrm>
              <a:off x="3546448" y="7418042"/>
              <a:ext cx="290868" cy="290868"/>
            </a:xfrm>
            <a:prstGeom prst="rect">
              <a:avLst/>
            </a:prstGeom>
            <a:solidFill>
              <a:srgbClr val="A70611">
                <a:alpha val="100000"/>
              </a:srgbClr>
            </a:solidFill>
            <a:ln w="5420" cap="flat">
              <a:solidFill>
                <a:srgbClr val="FFFFFF">
                  <a:alpha val="100000"/>
                </a:srgbClr>
              </a:solidFill>
              <a:prstDash val="solid"/>
              <a:miter/>
            </a:ln>
          </p:spPr>
          <p:txBody>
            <a:bodyPr/>
            <a:lstStyle/>
            <a:p/>
          </p:txBody>
        </p:sp>
        <p:sp>
          <p:nvSpPr>
            <p:cNvPr id="681" name="rc47"/>
            <p:cNvSpPr/>
            <p:nvPr/>
          </p:nvSpPr>
          <p:spPr>
            <a:xfrm>
              <a:off x="3837316" y="7418042"/>
              <a:ext cx="290868" cy="290868"/>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82" name="rc48"/>
            <p:cNvSpPr/>
            <p:nvPr/>
          </p:nvSpPr>
          <p:spPr>
            <a:xfrm>
              <a:off x="4128184"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3" name="rc49"/>
            <p:cNvSpPr/>
            <p:nvPr/>
          </p:nvSpPr>
          <p:spPr>
            <a:xfrm>
              <a:off x="441905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0"/>
            <p:cNvSpPr/>
            <p:nvPr/>
          </p:nvSpPr>
          <p:spPr>
            <a:xfrm>
              <a:off x="47099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1"/>
            <p:cNvSpPr/>
            <p:nvPr/>
          </p:nvSpPr>
          <p:spPr>
            <a:xfrm>
              <a:off x="50007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2"/>
            <p:cNvSpPr/>
            <p:nvPr/>
          </p:nvSpPr>
          <p:spPr>
            <a:xfrm>
              <a:off x="52916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3"/>
            <p:cNvSpPr/>
            <p:nvPr/>
          </p:nvSpPr>
          <p:spPr>
            <a:xfrm>
              <a:off x="209210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4"/>
            <p:cNvSpPr/>
            <p:nvPr/>
          </p:nvSpPr>
          <p:spPr>
            <a:xfrm>
              <a:off x="238297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5"/>
            <p:cNvSpPr/>
            <p:nvPr/>
          </p:nvSpPr>
          <p:spPr>
            <a:xfrm>
              <a:off x="267384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6"/>
            <p:cNvSpPr/>
            <p:nvPr/>
          </p:nvSpPr>
          <p:spPr>
            <a:xfrm>
              <a:off x="29647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7"/>
            <p:cNvSpPr/>
            <p:nvPr/>
          </p:nvSpPr>
          <p:spPr>
            <a:xfrm>
              <a:off x="3255580" y="7708910"/>
              <a:ext cx="290868" cy="290868"/>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92" name="rc58"/>
            <p:cNvSpPr/>
            <p:nvPr/>
          </p:nvSpPr>
          <p:spPr>
            <a:xfrm>
              <a:off x="3546448" y="7708910"/>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93" name="rc59"/>
            <p:cNvSpPr/>
            <p:nvPr/>
          </p:nvSpPr>
          <p:spPr>
            <a:xfrm>
              <a:off x="3837316" y="7708910"/>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94" name="rc60"/>
            <p:cNvSpPr/>
            <p:nvPr/>
          </p:nvSpPr>
          <p:spPr>
            <a:xfrm>
              <a:off x="4128184" y="7708910"/>
              <a:ext cx="290868" cy="290868"/>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95" name="rc61"/>
            <p:cNvSpPr/>
            <p:nvPr/>
          </p:nvSpPr>
          <p:spPr>
            <a:xfrm>
              <a:off x="4419052" y="7708910"/>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6" name="rc62"/>
            <p:cNvSpPr/>
            <p:nvPr/>
          </p:nvSpPr>
          <p:spPr>
            <a:xfrm>
              <a:off x="4709920" y="7708910"/>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7" name="rc63"/>
            <p:cNvSpPr/>
            <p:nvPr/>
          </p:nvSpPr>
          <p:spPr>
            <a:xfrm>
              <a:off x="50007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4"/>
            <p:cNvSpPr/>
            <p:nvPr/>
          </p:nvSpPr>
          <p:spPr>
            <a:xfrm>
              <a:off x="52916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5"/>
            <p:cNvSpPr/>
            <p:nvPr/>
          </p:nvSpPr>
          <p:spPr>
            <a:xfrm>
              <a:off x="20921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6"/>
            <p:cNvSpPr/>
            <p:nvPr/>
          </p:nvSpPr>
          <p:spPr>
            <a:xfrm>
              <a:off x="2382975"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1" name="rc67"/>
            <p:cNvSpPr/>
            <p:nvPr/>
          </p:nvSpPr>
          <p:spPr>
            <a:xfrm>
              <a:off x="2673843"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68"/>
            <p:cNvSpPr/>
            <p:nvPr/>
          </p:nvSpPr>
          <p:spPr>
            <a:xfrm>
              <a:off x="296471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9"/>
            <p:cNvSpPr/>
            <p:nvPr/>
          </p:nvSpPr>
          <p:spPr>
            <a:xfrm>
              <a:off x="3255580" y="7999779"/>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704" name="rc70"/>
            <p:cNvSpPr/>
            <p:nvPr/>
          </p:nvSpPr>
          <p:spPr>
            <a:xfrm>
              <a:off x="3546448" y="7999779"/>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5" name="rc71"/>
            <p:cNvSpPr/>
            <p:nvPr/>
          </p:nvSpPr>
          <p:spPr>
            <a:xfrm>
              <a:off x="3837316" y="7999779"/>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06" name="rc72"/>
            <p:cNvSpPr/>
            <p:nvPr/>
          </p:nvSpPr>
          <p:spPr>
            <a:xfrm>
              <a:off x="4128184" y="7999779"/>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07" name="rc73"/>
            <p:cNvSpPr/>
            <p:nvPr/>
          </p:nvSpPr>
          <p:spPr>
            <a:xfrm>
              <a:off x="4419052" y="7999779"/>
              <a:ext cx="290868" cy="290868"/>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708" name="rc74"/>
            <p:cNvSpPr/>
            <p:nvPr/>
          </p:nvSpPr>
          <p:spPr>
            <a:xfrm>
              <a:off x="4709920" y="7999779"/>
              <a:ext cx="290868" cy="290868"/>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9" name="rc75"/>
            <p:cNvSpPr/>
            <p:nvPr/>
          </p:nvSpPr>
          <p:spPr>
            <a:xfrm>
              <a:off x="500078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6"/>
            <p:cNvSpPr/>
            <p:nvPr/>
          </p:nvSpPr>
          <p:spPr>
            <a:xfrm>
              <a:off x="52916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7"/>
            <p:cNvSpPr/>
            <p:nvPr/>
          </p:nvSpPr>
          <p:spPr>
            <a:xfrm>
              <a:off x="20921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8"/>
            <p:cNvSpPr/>
            <p:nvPr/>
          </p:nvSpPr>
          <p:spPr>
            <a:xfrm>
              <a:off x="23829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9"/>
            <p:cNvSpPr/>
            <p:nvPr/>
          </p:nvSpPr>
          <p:spPr>
            <a:xfrm>
              <a:off x="26738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0"/>
            <p:cNvSpPr/>
            <p:nvPr/>
          </p:nvSpPr>
          <p:spPr>
            <a:xfrm>
              <a:off x="2964711"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5" name="rc81"/>
            <p:cNvSpPr/>
            <p:nvPr/>
          </p:nvSpPr>
          <p:spPr>
            <a:xfrm>
              <a:off x="3255580"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6" name="rc82"/>
            <p:cNvSpPr/>
            <p:nvPr/>
          </p:nvSpPr>
          <p:spPr>
            <a:xfrm>
              <a:off x="3546448" y="8290647"/>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7" name="rc83"/>
            <p:cNvSpPr/>
            <p:nvPr/>
          </p:nvSpPr>
          <p:spPr>
            <a:xfrm>
              <a:off x="3837316" y="8290647"/>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718" name="rc84"/>
            <p:cNvSpPr/>
            <p:nvPr/>
          </p:nvSpPr>
          <p:spPr>
            <a:xfrm>
              <a:off x="4128184" y="8290647"/>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719" name="rc85"/>
            <p:cNvSpPr/>
            <p:nvPr/>
          </p:nvSpPr>
          <p:spPr>
            <a:xfrm>
              <a:off x="4419052" y="8290647"/>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20" name="rc86"/>
            <p:cNvSpPr/>
            <p:nvPr/>
          </p:nvSpPr>
          <p:spPr>
            <a:xfrm>
              <a:off x="470992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7"/>
            <p:cNvSpPr/>
            <p:nvPr/>
          </p:nvSpPr>
          <p:spPr>
            <a:xfrm>
              <a:off x="500078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8"/>
            <p:cNvSpPr/>
            <p:nvPr/>
          </p:nvSpPr>
          <p:spPr>
            <a:xfrm>
              <a:off x="52916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9"/>
            <p:cNvSpPr/>
            <p:nvPr/>
          </p:nvSpPr>
          <p:spPr>
            <a:xfrm>
              <a:off x="20921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0"/>
            <p:cNvSpPr/>
            <p:nvPr/>
          </p:nvSpPr>
          <p:spPr>
            <a:xfrm>
              <a:off x="2382975" y="8581515"/>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25" name="rc91"/>
            <p:cNvSpPr/>
            <p:nvPr/>
          </p:nvSpPr>
          <p:spPr>
            <a:xfrm>
              <a:off x="2673843"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6" name="rc92"/>
            <p:cNvSpPr/>
            <p:nvPr/>
          </p:nvSpPr>
          <p:spPr>
            <a:xfrm>
              <a:off x="296471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3"/>
            <p:cNvSpPr/>
            <p:nvPr/>
          </p:nvSpPr>
          <p:spPr>
            <a:xfrm>
              <a:off x="3255580" y="8581515"/>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28" name="rc94"/>
            <p:cNvSpPr/>
            <p:nvPr/>
          </p:nvSpPr>
          <p:spPr>
            <a:xfrm>
              <a:off x="3546448" y="8581515"/>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29" name="rc95"/>
            <p:cNvSpPr/>
            <p:nvPr/>
          </p:nvSpPr>
          <p:spPr>
            <a:xfrm>
              <a:off x="3837316" y="8581515"/>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30" name="rc96"/>
            <p:cNvSpPr/>
            <p:nvPr/>
          </p:nvSpPr>
          <p:spPr>
            <a:xfrm>
              <a:off x="4128184" y="8581515"/>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1" name="rc97"/>
            <p:cNvSpPr/>
            <p:nvPr/>
          </p:nvSpPr>
          <p:spPr>
            <a:xfrm>
              <a:off x="44190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98"/>
            <p:cNvSpPr/>
            <p:nvPr/>
          </p:nvSpPr>
          <p:spPr>
            <a:xfrm>
              <a:off x="4709920"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3" name="rc99"/>
            <p:cNvSpPr/>
            <p:nvPr/>
          </p:nvSpPr>
          <p:spPr>
            <a:xfrm>
              <a:off x="50007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00"/>
            <p:cNvSpPr/>
            <p:nvPr/>
          </p:nvSpPr>
          <p:spPr>
            <a:xfrm>
              <a:off x="52916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tx101"/>
            <p:cNvSpPr/>
            <p:nvPr/>
          </p:nvSpPr>
          <p:spPr>
            <a:xfrm>
              <a:off x="1461467" y="8672403"/>
              <a:ext cx="44023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DIFFA</a:t>
              </a:r>
            </a:p>
          </p:txBody>
        </p:sp>
        <p:sp>
          <p:nvSpPr>
            <p:cNvPr id="736" name="tx102"/>
            <p:cNvSpPr/>
            <p:nvPr/>
          </p:nvSpPr>
          <p:spPr>
            <a:xfrm>
              <a:off x="1275059" y="8377815"/>
              <a:ext cx="626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AGADEZ</a:t>
              </a:r>
            </a:p>
          </p:txBody>
        </p:sp>
        <p:sp>
          <p:nvSpPr>
            <p:cNvPr id="737" name="tx103"/>
            <p:cNvSpPr/>
            <p:nvPr/>
          </p:nvSpPr>
          <p:spPr>
            <a:xfrm>
              <a:off x="1308992" y="8090667"/>
              <a:ext cx="5927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MARADI</a:t>
              </a:r>
            </a:p>
          </p:txBody>
        </p:sp>
        <p:sp>
          <p:nvSpPr>
            <p:cNvPr id="738" name="tx104"/>
            <p:cNvSpPr/>
            <p:nvPr/>
          </p:nvSpPr>
          <p:spPr>
            <a:xfrm>
              <a:off x="1266651" y="7796004"/>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TAHOUA</a:t>
              </a:r>
            </a:p>
          </p:txBody>
        </p:sp>
        <p:sp>
          <p:nvSpPr>
            <p:cNvPr id="739" name="tx105"/>
            <p:cNvSpPr/>
            <p:nvPr/>
          </p:nvSpPr>
          <p:spPr>
            <a:xfrm>
              <a:off x="1317401" y="7508931"/>
              <a:ext cx="5842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NIAMEY</a:t>
              </a:r>
            </a:p>
          </p:txBody>
        </p:sp>
        <p:sp>
          <p:nvSpPr>
            <p:cNvPr id="740" name="tx106"/>
            <p:cNvSpPr/>
            <p:nvPr/>
          </p:nvSpPr>
          <p:spPr>
            <a:xfrm>
              <a:off x="1334442" y="7218063"/>
              <a:ext cx="56725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ZINDER</a:t>
              </a:r>
            </a:p>
          </p:txBody>
        </p:sp>
        <p:sp>
          <p:nvSpPr>
            <p:cNvPr id="741" name="tx107"/>
            <p:cNvSpPr/>
            <p:nvPr/>
          </p:nvSpPr>
          <p:spPr>
            <a:xfrm>
              <a:off x="1139403" y="6927194"/>
              <a:ext cx="76229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TILLABERI</a:t>
              </a:r>
            </a:p>
          </p:txBody>
        </p:sp>
        <p:sp>
          <p:nvSpPr>
            <p:cNvPr id="742" name="tx108"/>
            <p:cNvSpPr/>
            <p:nvPr/>
          </p:nvSpPr>
          <p:spPr>
            <a:xfrm>
              <a:off x="1351259" y="6632531"/>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DOSSO</a:t>
              </a:r>
            </a:p>
          </p:txBody>
        </p:sp>
        <p:sp>
          <p:nvSpPr>
            <p:cNvPr id="743" name="tx109"/>
            <p:cNvSpPr/>
            <p:nvPr/>
          </p:nvSpPr>
          <p:spPr>
            <a:xfrm rot="-2700000">
              <a:off x="179790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4" name="tx110"/>
            <p:cNvSpPr/>
            <p:nvPr/>
          </p:nvSpPr>
          <p:spPr>
            <a:xfrm rot="-2700000">
              <a:off x="208877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5" name="tx111"/>
            <p:cNvSpPr/>
            <p:nvPr/>
          </p:nvSpPr>
          <p:spPr>
            <a:xfrm rot="-2700000">
              <a:off x="237964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6" name="tx112"/>
            <p:cNvSpPr/>
            <p:nvPr/>
          </p:nvSpPr>
          <p:spPr>
            <a:xfrm rot="-2700000">
              <a:off x="267051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7" name="tx113"/>
            <p:cNvSpPr/>
            <p:nvPr/>
          </p:nvSpPr>
          <p:spPr>
            <a:xfrm rot="-2700000">
              <a:off x="29613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8" name="tx114"/>
            <p:cNvSpPr/>
            <p:nvPr/>
          </p:nvSpPr>
          <p:spPr>
            <a:xfrm rot="-2700000">
              <a:off x="32522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9" name="tx115"/>
            <p:cNvSpPr/>
            <p:nvPr/>
          </p:nvSpPr>
          <p:spPr>
            <a:xfrm rot="-2700000">
              <a:off x="3543089"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0" name="tx116"/>
            <p:cNvSpPr/>
            <p:nvPr/>
          </p:nvSpPr>
          <p:spPr>
            <a:xfrm rot="-2700000">
              <a:off x="383398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1" name="tx117"/>
            <p:cNvSpPr/>
            <p:nvPr/>
          </p:nvSpPr>
          <p:spPr>
            <a:xfrm rot="-2700000">
              <a:off x="41248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2" name="tx118"/>
            <p:cNvSpPr/>
            <p:nvPr/>
          </p:nvSpPr>
          <p:spPr>
            <a:xfrm rot="-2700000">
              <a:off x="44157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3" name="tx119"/>
            <p:cNvSpPr/>
            <p:nvPr/>
          </p:nvSpPr>
          <p:spPr>
            <a:xfrm rot="-2700000">
              <a:off x="47065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4" name="tx120"/>
            <p:cNvSpPr/>
            <p:nvPr/>
          </p:nvSpPr>
          <p:spPr>
            <a:xfrm rot="-2700000">
              <a:off x="49974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5" name="pic121"/>
            <p:cNvPicPr/>
            <p:nvPr/>
          </p:nvPicPr>
          <p:blipFill>
            <a:blip r:embed="rId2" cstate="print"/>
            <a:stretch>
              <a:fillRect/>
            </a:stretch>
          </p:blipFill>
          <p:spPr>
            <a:xfrm>
              <a:off x="2757316" y="9712784"/>
              <a:ext cx="2160000" cy="144000"/>
            </a:xfrm>
            <a:prstGeom prst="rect">
              <a:avLst/>
            </a:prstGeom>
          </p:spPr>
        </p:pic>
        <p:sp>
          <p:nvSpPr>
            <p:cNvPr id="756" name="pl122"/>
            <p:cNvSpPr/>
            <p:nvPr/>
          </p:nvSpPr>
          <p:spPr>
            <a:xfrm>
              <a:off x="3236535"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23"/>
            <p:cNvSpPr/>
            <p:nvPr/>
          </p:nvSpPr>
          <p:spPr>
            <a:xfrm>
              <a:off x="373718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24"/>
            <p:cNvSpPr/>
            <p:nvPr/>
          </p:nvSpPr>
          <p:spPr>
            <a:xfrm>
              <a:off x="423783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25"/>
            <p:cNvSpPr/>
            <p:nvPr/>
          </p:nvSpPr>
          <p:spPr>
            <a:xfrm>
              <a:off x="473848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0" name="pl126"/>
            <p:cNvSpPr/>
            <p:nvPr/>
          </p:nvSpPr>
          <p:spPr>
            <a:xfrm>
              <a:off x="3236535"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27"/>
            <p:cNvSpPr/>
            <p:nvPr/>
          </p:nvSpPr>
          <p:spPr>
            <a:xfrm>
              <a:off x="373718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28"/>
            <p:cNvSpPr/>
            <p:nvPr/>
          </p:nvSpPr>
          <p:spPr>
            <a:xfrm>
              <a:off x="423783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29"/>
            <p:cNvSpPr/>
            <p:nvPr/>
          </p:nvSpPr>
          <p:spPr>
            <a:xfrm>
              <a:off x="473848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tx130"/>
            <p:cNvSpPr/>
            <p:nvPr/>
          </p:nvSpPr>
          <p:spPr>
            <a:xfrm>
              <a:off x="3165903"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5" name="tx131"/>
            <p:cNvSpPr/>
            <p:nvPr/>
          </p:nvSpPr>
          <p:spPr>
            <a:xfrm>
              <a:off x="3666554"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6" name="tx132"/>
            <p:cNvSpPr/>
            <p:nvPr/>
          </p:nvSpPr>
          <p:spPr>
            <a:xfrm>
              <a:off x="4167206"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7" name="tx133"/>
            <p:cNvSpPr/>
            <p:nvPr/>
          </p:nvSpPr>
          <p:spPr>
            <a:xfrm>
              <a:off x="4667857"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68" name="tx13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Nigeria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061749"/>
              <a:ext cx="234305" cy="22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08445"/>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3700989"/>
              <a:ext cx="234305" cy="13074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3340935"/>
              <a:ext cx="234305" cy="360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62852"/>
              <a:ext cx="234305" cy="322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861943"/>
              <a:ext cx="234305" cy="1009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3427764"/>
              <a:ext cx="234305" cy="14341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2876285"/>
              <a:ext cx="234305" cy="551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892115"/>
              <a:ext cx="234305" cy="3932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711418"/>
              <a:ext cx="234305" cy="1806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3574266"/>
              <a:ext cx="234305" cy="1137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2895729"/>
              <a:ext cx="234305" cy="678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082199"/>
              <a:ext cx="234305" cy="2031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067784"/>
              <a:ext cx="234305" cy="14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568268"/>
              <a:ext cx="234305" cy="4995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4178713"/>
              <a:ext cx="234305" cy="389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51595"/>
              <a:ext cx="234305" cy="1337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50924"/>
              <a:ext cx="234305" cy="6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896138"/>
              <a:ext cx="234305" cy="2547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480099"/>
              <a:ext cx="234305" cy="416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07581"/>
              <a:ext cx="234305" cy="77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075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25781"/>
              <a:ext cx="234305" cy="81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876359"/>
              <a:ext cx="234305" cy="249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26355"/>
              <a:ext cx="234305" cy="59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26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68357"/>
              <a:ext cx="234305" cy="579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4974250"/>
              <a:ext cx="234305" cy="194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41441"/>
              <a:ext cx="234305" cy="43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41105"/>
              <a:ext cx="234305" cy="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10933"/>
              <a:ext cx="234305" cy="30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011798"/>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3509"/>
              <a:ext cx="234305" cy="31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51498"/>
              <a:ext cx="234305" cy="20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05905"/>
              <a:ext cx="234305" cy="455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022190"/>
              <a:ext cx="234305" cy="183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5186"/>
              <a:ext cx="234305" cy="30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54180"/>
              <a:ext cx="234305" cy="10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194506"/>
              <a:ext cx="234305" cy="59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18935"/>
              <a:ext cx="234305" cy="275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62226"/>
              <a:ext cx="234305" cy="23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52839"/>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05569"/>
              <a:ext cx="234305" cy="4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916253"/>
              <a:ext cx="234305" cy="28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65243"/>
              <a:ext cx="234305" cy="20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65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190148"/>
              <a:ext cx="234305" cy="7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001405"/>
              <a:ext cx="234305" cy="188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20,748 case(s)</a:t>
              </a:r>
            </a:p>
          </p:txBody>
        </p:sp>
        <p:sp>
          <p:nvSpPr>
            <p:cNvPr id="67" name="pg66"/>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23,983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181096"/>
              <a:ext cx="234305" cy="104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773773"/>
              <a:ext cx="234305" cy="4073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4610509"/>
              <a:ext cx="234305" cy="1632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362428"/>
              <a:ext cx="234305" cy="248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06240"/>
              <a:ext cx="234305" cy="7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015821"/>
              <a:ext cx="234305" cy="1904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732538"/>
              <a:ext cx="234305" cy="283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462666"/>
              <a:ext cx="234305" cy="269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197859"/>
              <a:ext cx="234305" cy="874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167016"/>
              <a:ext cx="234305" cy="30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482445"/>
              <a:ext cx="234305" cy="684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142507"/>
              <a:ext cx="234305" cy="339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0598"/>
              <a:ext cx="234305" cy="74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187801"/>
              <a:ext cx="234305" cy="227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699684"/>
              <a:ext cx="234305" cy="488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398634"/>
              <a:ext cx="234305" cy="30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219314"/>
              <a:ext cx="234305" cy="66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204564"/>
              <a:ext cx="234305" cy="147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749636"/>
              <a:ext cx="234305" cy="4549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464007"/>
              <a:ext cx="234305" cy="285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49822"/>
              <a:ext cx="234305" cy="35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242111"/>
              <a:ext cx="234305" cy="7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912230"/>
              <a:ext cx="234305" cy="3298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687280"/>
              <a:ext cx="234305" cy="224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39094"/>
              <a:ext cx="234305" cy="46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227696"/>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079852"/>
              <a:ext cx="234305" cy="1478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918264"/>
              <a:ext cx="234305" cy="161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58538"/>
              <a:ext cx="234305" cy="26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249151"/>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177744"/>
              <a:ext cx="234305" cy="714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017497"/>
              <a:ext cx="234305" cy="160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239094"/>
              <a:ext cx="234305" cy="90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19650"/>
              <a:ext cx="234305" cy="194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87228"/>
              <a:ext cx="234305" cy="132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24008"/>
              <a:ext cx="234305" cy="61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5211939"/>
              <a:ext cx="234305" cy="12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03223"/>
              <a:ext cx="234305" cy="87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030907"/>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45799"/>
              <a:ext cx="234305" cy="39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232389"/>
              <a:ext cx="234305" cy="13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18309"/>
              <a:ext cx="234305" cy="140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019173"/>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57868"/>
              <a:ext cx="234305" cy="27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46469"/>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40435"/>
              <a:ext cx="234305" cy="60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116729"/>
              <a:ext cx="234305" cy="123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12,224 case(s)</a:t>
              </a:r>
            </a:p>
          </p:txBody>
        </p:sp>
        <p:sp>
          <p:nvSpPr>
            <p:cNvPr id="131" name="pg130"/>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20,143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442793" y="2153563"/>
              <a:ext cx="3176137" cy="3131794"/>
            </a:xfrm>
            <a:prstGeom prst="rect">
              <a:avLst/>
            </a:prstGeom>
            <a:solidFill>
              <a:srgbClr val="FFFFFF">
                <a:alpha val="100000"/>
              </a:srgbClr>
            </a:solidFill>
          </p:spPr>
          <p:txBody>
            <a:bodyPr/>
            <a:lstStyle/>
            <a:p/>
          </p:txBody>
        </p:sp>
        <p:sp>
          <p:nvSpPr>
            <p:cNvPr id="135" name="pl134"/>
            <p:cNvSpPr/>
            <p:nvPr/>
          </p:nvSpPr>
          <p:spPr>
            <a:xfrm>
              <a:off x="8442793"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pl141"/>
            <p:cNvSpPr/>
            <p:nvPr/>
          </p:nvSpPr>
          <p:spPr>
            <a:xfrm>
              <a:off x="8442793"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rc144"/>
            <p:cNvSpPr/>
            <p:nvPr/>
          </p:nvSpPr>
          <p:spPr>
            <a:xfrm>
              <a:off x="8481844" y="5141873"/>
              <a:ext cx="234305" cy="143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481844" y="4552512"/>
              <a:ext cx="234305" cy="5893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481844" y="4464677"/>
              <a:ext cx="234305" cy="87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481844" y="4214920"/>
              <a:ext cx="234305" cy="249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086893"/>
              <a:ext cx="234305" cy="1984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742183" y="4945084"/>
              <a:ext cx="234305" cy="141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742183" y="4682922"/>
              <a:ext cx="234305" cy="2621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199163"/>
              <a:ext cx="234305" cy="48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25110"/>
              <a:ext cx="234305" cy="1602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02523" y="5074488"/>
              <a:ext cx="234305" cy="506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02523" y="4660461"/>
              <a:ext cx="234305" cy="4140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4145859"/>
              <a:ext cx="234305" cy="514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200541"/>
              <a:ext cx="234305" cy="848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262862" y="5147237"/>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262862" y="4726504"/>
              <a:ext cx="234305" cy="420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4377514"/>
              <a:ext cx="234305" cy="348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224343"/>
              <a:ext cx="234305" cy="610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23201" y="5212945"/>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23201" y="4856579"/>
              <a:ext cx="234305" cy="3563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37426"/>
              <a:ext cx="234305" cy="319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238759"/>
              <a:ext cx="234305" cy="46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783540" y="5238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783540" y="5113377"/>
              <a:ext cx="234305" cy="125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914912"/>
              <a:ext cx="234305" cy="1984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043879"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043879" y="5147907"/>
              <a:ext cx="234305" cy="99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956147"/>
              <a:ext cx="234305" cy="191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04218"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04218" y="5182773"/>
              <a:ext cx="234305" cy="647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013474"/>
              <a:ext cx="234305" cy="169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241776"/>
              <a:ext cx="234305" cy="43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564558" y="52417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564558" y="5200205"/>
              <a:ext cx="234305" cy="41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030571"/>
              <a:ext cx="234305" cy="169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249486"/>
              <a:ext cx="234305" cy="35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24897" y="52494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24897" y="5223673"/>
              <a:ext cx="234305" cy="25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062755"/>
              <a:ext cx="234305" cy="160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259879"/>
              <a:ext cx="234305" cy="25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85236" y="5259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85236" y="5242446"/>
              <a:ext cx="234305" cy="17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052362"/>
              <a:ext cx="234305" cy="190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79994"/>
              <a:ext cx="234305" cy="5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45575" y="527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45575" y="5252504"/>
              <a:ext cx="234305" cy="274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203223"/>
              <a:ext cx="234305" cy="49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5" name="tx194"/>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10,948 case(s)</a:t>
              </a:r>
            </a:p>
          </p:txBody>
        </p:sp>
        <p:sp>
          <p:nvSpPr>
            <p:cNvPr id="196" name="pg195"/>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7" name="tx196"/>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14,999 case(s)</a:t>
              </a:r>
            </a:p>
          </p:txBody>
        </p:sp>
        <p:sp>
          <p:nvSpPr>
            <p:cNvPr id="198" name="rc19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9" name="rc198"/>
            <p:cNvSpPr/>
            <p:nvPr/>
          </p:nvSpPr>
          <p:spPr>
            <a:xfrm>
              <a:off x="11618931" y="2153563"/>
              <a:ext cx="3176137" cy="3131794"/>
            </a:xfrm>
            <a:prstGeom prst="rect">
              <a:avLst/>
            </a:prstGeom>
            <a:solidFill>
              <a:srgbClr val="FFFFFF">
                <a:alpha val="100000"/>
              </a:srgbClr>
            </a:solidFill>
          </p:spPr>
          <p:txBody>
            <a:bodyPr/>
            <a:lstStyle/>
            <a:p/>
          </p:txBody>
        </p:sp>
        <p:sp>
          <p:nvSpPr>
            <p:cNvPr id="200" name="pl199"/>
            <p:cNvSpPr/>
            <p:nvPr/>
          </p:nvSpPr>
          <p:spPr>
            <a:xfrm>
              <a:off x="11618931"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pl206"/>
            <p:cNvSpPr/>
            <p:nvPr/>
          </p:nvSpPr>
          <p:spPr>
            <a:xfrm>
              <a:off x="11618931"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rc209"/>
            <p:cNvSpPr/>
            <p:nvPr/>
          </p:nvSpPr>
          <p:spPr>
            <a:xfrm>
              <a:off x="11657982" y="5126451"/>
              <a:ext cx="234305" cy="15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657982" y="4866972"/>
              <a:ext cx="234305" cy="2594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657982" y="4674206"/>
              <a:ext cx="234305" cy="192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657982" y="4302754"/>
              <a:ext cx="234305" cy="371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5059067"/>
              <a:ext cx="234305" cy="226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18321" y="4838476"/>
              <a:ext cx="234305" cy="220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18321" y="4455961"/>
              <a:ext cx="234305" cy="3825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3961809"/>
              <a:ext cx="234305" cy="494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5093933"/>
              <a:ext cx="234305" cy="191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78660" y="5005763"/>
              <a:ext cx="234305" cy="88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78660" y="3845479"/>
              <a:ext cx="234305" cy="1160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3405973"/>
              <a:ext cx="234305" cy="439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5172380"/>
              <a:ext cx="234305" cy="112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39000" y="5093933"/>
              <a:ext cx="234305" cy="784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39000" y="4457637"/>
              <a:ext cx="234305" cy="6362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4182736"/>
              <a:ext cx="234305" cy="274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194842"/>
              <a:ext cx="234305" cy="90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99339" y="5171039"/>
              <a:ext cx="234305" cy="238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99339" y="4116693"/>
              <a:ext cx="234305" cy="1054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3910517"/>
              <a:ext cx="234305" cy="206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245128"/>
              <a:ext cx="234305" cy="40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59678" y="5240770"/>
              <a:ext cx="234305" cy="43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59678" y="4640681"/>
              <a:ext cx="234305" cy="6000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4482781"/>
              <a:ext cx="234305" cy="15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37082"/>
              <a:ext cx="234305" cy="48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20017" y="523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20017" y="4847527"/>
              <a:ext cx="234305" cy="3895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4709071"/>
              <a:ext cx="234305" cy="138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80356" y="5248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80356" y="4887422"/>
              <a:ext cx="234305" cy="360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4715106"/>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61220"/>
              <a:ext cx="234305" cy="24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40696" y="52612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40696" y="5208251"/>
              <a:ext cx="234305" cy="52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035265"/>
              <a:ext cx="234305" cy="1729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76977"/>
              <a:ext cx="234305" cy="8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01035" y="52769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01035" y="5275971"/>
              <a:ext cx="234305" cy="10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150254"/>
              <a:ext cx="234305" cy="12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84017"/>
              <a:ext cx="234305" cy="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61374" y="52840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61374" y="5284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131145"/>
              <a:ext cx="234305" cy="152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241105"/>
              <a:ext cx="234305" cy="4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9" name="pg258"/>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0" name="tx259"/>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19,225 case(s)</a:t>
              </a:r>
            </a:p>
          </p:txBody>
        </p:sp>
        <p:sp>
          <p:nvSpPr>
            <p:cNvPr id="261" name="pg260"/>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2" name="tx261"/>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21,270 case(s)</a:t>
              </a:r>
            </a:p>
          </p:txBody>
        </p:sp>
        <p:sp>
          <p:nvSpPr>
            <p:cNvPr id="263" name="rc262"/>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4" name="rc263"/>
            <p:cNvSpPr/>
            <p:nvPr/>
          </p:nvSpPr>
          <p:spPr>
            <a:xfrm>
              <a:off x="14795069" y="2153563"/>
              <a:ext cx="3176137" cy="3131794"/>
            </a:xfrm>
            <a:prstGeom prst="rect">
              <a:avLst/>
            </a:prstGeom>
            <a:solidFill>
              <a:srgbClr val="FFFFFF">
                <a:alpha val="100000"/>
              </a:srgbClr>
            </a:solidFill>
          </p:spPr>
          <p:txBody>
            <a:bodyPr/>
            <a:lstStyle/>
            <a:p/>
          </p:txBody>
        </p:sp>
        <p:sp>
          <p:nvSpPr>
            <p:cNvPr id="265" name="pl264"/>
            <p:cNvSpPr/>
            <p:nvPr/>
          </p:nvSpPr>
          <p:spPr>
            <a:xfrm>
              <a:off x="14795069"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rc274"/>
            <p:cNvSpPr/>
            <p:nvPr/>
          </p:nvSpPr>
          <p:spPr>
            <a:xfrm>
              <a:off x="14834120" y="5248816"/>
              <a:ext cx="234305" cy="36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34120" y="5224008"/>
              <a:ext cx="234305" cy="24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4834120" y="4938714"/>
              <a:ext cx="234305" cy="285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4834120" y="4837470"/>
              <a:ext cx="234305" cy="101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94459" y="5257197"/>
              <a:ext cx="234305" cy="28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5231383"/>
              <a:ext cx="234305" cy="25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94459" y="4966875"/>
              <a:ext cx="234305" cy="2645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4835123"/>
              <a:ext cx="234305" cy="131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54798" y="5271277"/>
              <a:ext cx="234305" cy="14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5263902"/>
              <a:ext cx="234305" cy="7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54798" y="5005428"/>
              <a:ext cx="234305" cy="2584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4909213"/>
              <a:ext cx="234305" cy="96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15138" y="5281670"/>
              <a:ext cx="234305" cy="3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52816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615138" y="5250827"/>
              <a:ext cx="234305" cy="308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5229707"/>
              <a:ext cx="234305" cy="21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75477" y="5285022"/>
              <a:ext cx="234305" cy="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284352"/>
              <a:ext cx="234305" cy="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489046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96" name="pg295"/>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2,923 case(s)</a:t>
              </a:r>
            </a:p>
          </p:txBody>
        </p:sp>
        <p:sp>
          <p:nvSpPr>
            <p:cNvPr id="298" name="pg29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5000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8295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31590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tx428"/>
            <p:cNvSpPr/>
            <p:nvPr/>
          </p:nvSpPr>
          <p:spPr>
            <a:xfrm>
              <a:off x="1230614" y="248853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8,000</a:t>
              </a:r>
            </a:p>
          </p:txBody>
        </p:sp>
        <p:sp>
          <p:nvSpPr>
            <p:cNvPr id="430" name="pl42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46148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39443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32738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26033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240079" cy="41349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pg43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9" name="tx43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0" name="rc439"/>
            <p:cNvSpPr/>
            <p:nvPr/>
          </p:nvSpPr>
          <p:spPr>
            <a:xfrm>
              <a:off x="18110385" y="2706240"/>
              <a:ext cx="1753945" cy="1236458"/>
            </a:xfrm>
            <a:prstGeom prst="rect">
              <a:avLst/>
            </a:prstGeom>
            <a:solidFill>
              <a:srgbClr val="FFFFFF">
                <a:alpha val="100000"/>
              </a:srgbClr>
            </a:solidFill>
          </p:spPr>
          <p:txBody>
            <a:bodyPr/>
            <a:lstStyle/>
            <a:p/>
          </p:txBody>
        </p:sp>
        <p:sp>
          <p:nvSpPr>
            <p:cNvPr id="441" name="rc440"/>
            <p:cNvSpPr/>
            <p:nvPr/>
          </p:nvSpPr>
          <p:spPr>
            <a:xfrm>
              <a:off x="18179974" y="2775829"/>
              <a:ext cx="274319" cy="274319"/>
            </a:xfrm>
            <a:prstGeom prst="rect">
              <a:avLst/>
            </a:prstGeom>
            <a:solidFill>
              <a:srgbClr val="FFFFFF">
                <a:alpha val="100000"/>
              </a:srgbClr>
            </a:solidFill>
          </p:spPr>
          <p:txBody>
            <a:bodyPr/>
            <a:lstStyle/>
            <a:p/>
          </p:txBody>
        </p:sp>
        <p:sp>
          <p:nvSpPr>
            <p:cNvPr id="442" name="rc44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50149"/>
              <a:ext cx="274319" cy="274319"/>
            </a:xfrm>
            <a:prstGeom prst="rect">
              <a:avLst/>
            </a:prstGeom>
            <a:solidFill>
              <a:srgbClr val="FFFFFF">
                <a:alpha val="100000"/>
              </a:srgbClr>
            </a:solidFill>
          </p:spPr>
          <p:txBody>
            <a:bodyPr/>
            <a:lstStyle/>
            <a:p/>
          </p:txBody>
        </p:sp>
        <p:sp>
          <p:nvSpPr>
            <p:cNvPr id="444" name="rc44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324469"/>
              <a:ext cx="274319" cy="274320"/>
            </a:xfrm>
            <a:prstGeom prst="rect">
              <a:avLst/>
            </a:prstGeom>
            <a:solidFill>
              <a:srgbClr val="FFFFFF">
                <a:alpha val="100000"/>
              </a:srgbClr>
            </a:solidFill>
          </p:spPr>
          <p:txBody>
            <a:bodyPr/>
            <a:lstStyle/>
            <a:p/>
          </p:txBody>
        </p:sp>
        <p:sp>
          <p:nvSpPr>
            <p:cNvPr id="446" name="rc44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598789"/>
              <a:ext cx="274319" cy="274320"/>
            </a:xfrm>
            <a:prstGeom prst="rect">
              <a:avLst/>
            </a:prstGeom>
            <a:solidFill>
              <a:srgbClr val="FFFFFF">
                <a:alpha val="100000"/>
              </a:srgbClr>
            </a:solidFill>
          </p:spPr>
          <p:txBody>
            <a:bodyPr/>
            <a:lstStyle/>
            <a:p/>
          </p:txBody>
        </p:sp>
        <p:sp>
          <p:nvSpPr>
            <p:cNvPr id="448" name="rc44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153670" y="6510025"/>
              <a:ext cx="4191941" cy="2788960"/>
            </a:xfrm>
            <a:prstGeom prst="rect">
              <a:avLst/>
            </a:prstGeom>
            <a:solidFill>
              <a:srgbClr val="FFFFFF">
                <a:alpha val="100000"/>
              </a:srgbClr>
            </a:solidFill>
          </p:spPr>
          <p:txBody>
            <a:bodyPr/>
            <a:lstStyle/>
            <a:p/>
          </p:txBody>
        </p:sp>
        <p:sp>
          <p:nvSpPr>
            <p:cNvPr id="457" name="pl6"/>
            <p:cNvSpPr/>
            <p:nvPr/>
          </p:nvSpPr>
          <p:spPr>
            <a:xfrm>
              <a:off x="7153670" y="883505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8" name="pl7"/>
            <p:cNvSpPr/>
            <p:nvPr/>
          </p:nvSpPr>
          <p:spPr>
            <a:xfrm>
              <a:off x="7153670" y="816074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9" name="pl8"/>
            <p:cNvSpPr/>
            <p:nvPr/>
          </p:nvSpPr>
          <p:spPr>
            <a:xfrm>
              <a:off x="7153670" y="748643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9"/>
            <p:cNvSpPr/>
            <p:nvPr/>
          </p:nvSpPr>
          <p:spPr>
            <a:xfrm>
              <a:off x="7153670" y="681211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2" name="pl11"/>
            <p:cNvSpPr/>
            <p:nvPr/>
          </p:nvSpPr>
          <p:spPr>
            <a:xfrm>
              <a:off x="7153670" y="849790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3" name="pl12"/>
            <p:cNvSpPr/>
            <p:nvPr/>
          </p:nvSpPr>
          <p:spPr>
            <a:xfrm>
              <a:off x="7153670" y="782358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3"/>
            <p:cNvSpPr/>
            <p:nvPr/>
          </p:nvSpPr>
          <p:spPr>
            <a:xfrm>
              <a:off x="7153670" y="714927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rc14"/>
            <p:cNvSpPr/>
            <p:nvPr/>
          </p:nvSpPr>
          <p:spPr>
            <a:xfrm>
              <a:off x="7299224" y="8589607"/>
              <a:ext cx="407549" cy="2481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5"/>
            <p:cNvSpPr/>
            <p:nvPr/>
          </p:nvSpPr>
          <p:spPr>
            <a:xfrm>
              <a:off x="7881438" y="7370449"/>
              <a:ext cx="407549" cy="13135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8463652" y="7392027"/>
              <a:ext cx="407549" cy="12919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7"/>
            <p:cNvSpPr/>
            <p:nvPr/>
          </p:nvSpPr>
          <p:spPr>
            <a:xfrm>
              <a:off x="9045866" y="7961147"/>
              <a:ext cx="407549" cy="9224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8"/>
            <p:cNvSpPr/>
            <p:nvPr/>
          </p:nvSpPr>
          <p:spPr>
            <a:xfrm>
              <a:off x="9628080" y="8454745"/>
              <a:ext cx="407549" cy="6284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9"/>
            <p:cNvSpPr/>
            <p:nvPr/>
          </p:nvSpPr>
          <p:spPr>
            <a:xfrm>
              <a:off x="10210294" y="8994196"/>
              <a:ext cx="407549" cy="1105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0"/>
            <p:cNvSpPr/>
            <p:nvPr/>
          </p:nvSpPr>
          <p:spPr>
            <a:xfrm>
              <a:off x="10792508" y="8996893"/>
              <a:ext cx="407549" cy="836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1"/>
            <p:cNvSpPr/>
            <p:nvPr/>
          </p:nvSpPr>
          <p:spPr>
            <a:xfrm>
              <a:off x="7299224" y="8462837"/>
              <a:ext cx="407549" cy="126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2"/>
            <p:cNvSpPr/>
            <p:nvPr/>
          </p:nvSpPr>
          <p:spPr>
            <a:xfrm>
              <a:off x="7881438" y="6712319"/>
              <a:ext cx="407549" cy="658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3"/>
            <p:cNvSpPr/>
            <p:nvPr/>
          </p:nvSpPr>
          <p:spPr>
            <a:xfrm>
              <a:off x="8463652" y="6979347"/>
              <a:ext cx="407549" cy="4126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4"/>
            <p:cNvSpPr/>
            <p:nvPr/>
          </p:nvSpPr>
          <p:spPr>
            <a:xfrm>
              <a:off x="9045866" y="7739972"/>
              <a:ext cx="407549" cy="2211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5"/>
            <p:cNvSpPr/>
            <p:nvPr/>
          </p:nvSpPr>
          <p:spPr>
            <a:xfrm>
              <a:off x="9628080" y="8376524"/>
              <a:ext cx="407549" cy="782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6"/>
            <p:cNvSpPr/>
            <p:nvPr/>
          </p:nvSpPr>
          <p:spPr>
            <a:xfrm>
              <a:off x="10210294" y="8978012"/>
              <a:ext cx="407549" cy="16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7"/>
            <p:cNvSpPr/>
            <p:nvPr/>
          </p:nvSpPr>
          <p:spPr>
            <a:xfrm>
              <a:off x="10792508" y="8980709"/>
              <a:ext cx="407549" cy="16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8"/>
            <p:cNvSpPr/>
            <p:nvPr/>
          </p:nvSpPr>
          <p:spPr>
            <a:xfrm>
              <a:off x="7299224" y="8414286"/>
              <a:ext cx="407549" cy="485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9"/>
            <p:cNvSpPr/>
            <p:nvPr/>
          </p:nvSpPr>
          <p:spPr>
            <a:xfrm>
              <a:off x="7881438" y="6636796"/>
              <a:ext cx="407549" cy="755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0"/>
            <p:cNvSpPr/>
            <p:nvPr/>
          </p:nvSpPr>
          <p:spPr>
            <a:xfrm>
              <a:off x="8463652" y="6906521"/>
              <a:ext cx="407549" cy="728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1"/>
            <p:cNvSpPr/>
            <p:nvPr/>
          </p:nvSpPr>
          <p:spPr>
            <a:xfrm>
              <a:off x="9045866" y="7694119"/>
              <a:ext cx="407549" cy="458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2"/>
            <p:cNvSpPr/>
            <p:nvPr/>
          </p:nvSpPr>
          <p:spPr>
            <a:xfrm>
              <a:off x="9628080" y="8363038"/>
              <a:ext cx="407549" cy="134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3"/>
            <p:cNvSpPr/>
            <p:nvPr/>
          </p:nvSpPr>
          <p:spPr>
            <a:xfrm>
              <a:off x="10210294" y="8969920"/>
              <a:ext cx="407549" cy="80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4"/>
            <p:cNvSpPr/>
            <p:nvPr/>
          </p:nvSpPr>
          <p:spPr>
            <a:xfrm>
              <a:off x="10792508" y="8964526"/>
              <a:ext cx="407549" cy="161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5"/>
            <p:cNvSpPr/>
            <p:nvPr/>
          </p:nvSpPr>
          <p:spPr>
            <a:xfrm>
              <a:off x="7299224" y="8837755"/>
              <a:ext cx="407549" cy="3344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6"/>
            <p:cNvSpPr/>
            <p:nvPr/>
          </p:nvSpPr>
          <p:spPr>
            <a:xfrm>
              <a:off x="7881438" y="8684011"/>
              <a:ext cx="407549" cy="488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7"/>
            <p:cNvSpPr/>
            <p:nvPr/>
          </p:nvSpPr>
          <p:spPr>
            <a:xfrm>
              <a:off x="8463652" y="8684011"/>
              <a:ext cx="407549" cy="488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8"/>
            <p:cNvSpPr/>
            <p:nvPr/>
          </p:nvSpPr>
          <p:spPr>
            <a:xfrm>
              <a:off x="9045866" y="8883608"/>
              <a:ext cx="407549" cy="2886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9"/>
            <p:cNvSpPr/>
            <p:nvPr/>
          </p:nvSpPr>
          <p:spPr>
            <a:xfrm>
              <a:off x="9628080" y="9083205"/>
              <a:ext cx="407549" cy="890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40"/>
            <p:cNvSpPr/>
            <p:nvPr/>
          </p:nvSpPr>
          <p:spPr>
            <a:xfrm>
              <a:off x="10210294" y="9104783"/>
              <a:ext cx="407549" cy="674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41"/>
            <p:cNvSpPr/>
            <p:nvPr/>
          </p:nvSpPr>
          <p:spPr>
            <a:xfrm>
              <a:off x="10792508" y="9080508"/>
              <a:ext cx="407549" cy="917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pl42"/>
            <p:cNvSpPr/>
            <p:nvPr/>
          </p:nvSpPr>
          <p:spPr>
            <a:xfrm>
              <a:off x="7502999" y="6867288"/>
              <a:ext cx="3493284" cy="2210365"/>
            </a:xfrm>
            <a:custGeom>
              <a:avLst/>
              <a:pathLst>
                <a:path w="3493284" h="2210365">
                  <a:moveTo>
                    <a:pt x="0" y="0"/>
                  </a:moveTo>
                  <a:lnTo>
                    <a:pt x="582214" y="248222"/>
                  </a:lnTo>
                  <a:lnTo>
                    <a:pt x="1164428" y="738758"/>
                  </a:lnTo>
                  <a:lnTo>
                    <a:pt x="1746642" y="1235203"/>
                  </a:lnTo>
                  <a:lnTo>
                    <a:pt x="2328856" y="1950322"/>
                  </a:lnTo>
                  <a:lnTo>
                    <a:pt x="2911070" y="2210365"/>
                  </a:lnTo>
                  <a:lnTo>
                    <a:pt x="3493284" y="2204454"/>
                  </a:lnTo>
                </a:path>
              </a:pathLst>
            </a:custGeom>
            <a:ln w="40651" cap="flat">
              <a:solidFill>
                <a:srgbClr val="000000">
                  <a:alpha val="100000"/>
                </a:srgbClr>
              </a:solidFill>
              <a:prstDash val="solid"/>
              <a:round/>
            </a:ln>
          </p:spPr>
          <p:txBody>
            <a:bodyPr/>
            <a:lstStyle/>
            <a:p/>
          </p:txBody>
        </p:sp>
        <p:sp>
          <p:nvSpPr>
            <p:cNvPr id="494" name="rc43"/>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5"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45"/>
            <p:cNvSpPr/>
            <p:nvPr/>
          </p:nvSpPr>
          <p:spPr>
            <a:xfrm>
              <a:off x="6801340" y="849559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497" name="tx46"/>
            <p:cNvSpPr/>
            <p:nvPr/>
          </p:nvSpPr>
          <p:spPr>
            <a:xfrm>
              <a:off x="6801340" y="78212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8" name="tx47"/>
            <p:cNvSpPr/>
            <p:nvPr/>
          </p:nvSpPr>
          <p:spPr>
            <a:xfrm>
              <a:off x="6801340" y="714696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499" name="pl4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9"/>
            <p:cNvSpPr/>
            <p:nvPr/>
          </p:nvSpPr>
          <p:spPr>
            <a:xfrm>
              <a:off x="7118876" y="84979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0"/>
            <p:cNvSpPr/>
            <p:nvPr/>
          </p:nvSpPr>
          <p:spPr>
            <a:xfrm>
              <a:off x="7118876" y="78235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1"/>
            <p:cNvSpPr/>
            <p:nvPr/>
          </p:nvSpPr>
          <p:spPr>
            <a:xfrm>
              <a:off x="7118876" y="71492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11345612" y="85812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11345612" y="79902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5"/>
            <p:cNvSpPr/>
            <p:nvPr/>
          </p:nvSpPr>
          <p:spPr>
            <a:xfrm>
              <a:off x="11345612" y="73991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6"/>
            <p:cNvSpPr/>
            <p:nvPr/>
          </p:nvSpPr>
          <p:spPr>
            <a:xfrm>
              <a:off x="11345612" y="68081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tx5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58"/>
            <p:cNvSpPr/>
            <p:nvPr/>
          </p:nvSpPr>
          <p:spPr>
            <a:xfrm>
              <a:off x="11443669" y="857890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10" name="tx59"/>
            <p:cNvSpPr/>
            <p:nvPr/>
          </p:nvSpPr>
          <p:spPr>
            <a:xfrm>
              <a:off x="11443669" y="7987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1" name="tx60"/>
            <p:cNvSpPr/>
            <p:nvPr/>
          </p:nvSpPr>
          <p:spPr>
            <a:xfrm>
              <a:off x="11443669" y="739681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2" name="tx61"/>
            <p:cNvSpPr/>
            <p:nvPr/>
          </p:nvSpPr>
          <p:spPr>
            <a:xfrm>
              <a:off x="11443669" y="68058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3" name="pl62"/>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3"/>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4"/>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5"/>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6"/>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7"/>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8"/>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9"/>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70"/>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71"/>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72"/>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73"/>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74"/>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75"/>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6"/>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7"/>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80"/>
            <p:cNvSpPr/>
            <p:nvPr/>
          </p:nvSpPr>
          <p:spPr>
            <a:xfrm>
              <a:off x="6607132" y="10217410"/>
              <a:ext cx="1051268" cy="182880"/>
            </a:xfrm>
            <a:prstGeom prst="rect">
              <a:avLst/>
            </a:prstGeom>
            <a:solidFill>
              <a:srgbClr val="FFFFFF">
                <a:alpha val="100000"/>
              </a:srgbClr>
            </a:solidFill>
          </p:spPr>
          <p:txBody>
            <a:bodyPr/>
            <a:lstStyle/>
            <a:p/>
          </p:txBody>
        </p:sp>
        <p:sp>
          <p:nvSpPr>
            <p:cNvPr id="532" name="rc81"/>
            <p:cNvSpPr/>
            <p:nvPr/>
          </p:nvSpPr>
          <p:spPr>
            <a:xfrm>
              <a:off x="6607132" y="10217410"/>
              <a:ext cx="182879" cy="182880"/>
            </a:xfrm>
            <a:prstGeom prst="rect">
              <a:avLst/>
            </a:prstGeom>
            <a:solidFill>
              <a:srgbClr val="FFFFFF">
                <a:alpha val="100000"/>
              </a:srgbClr>
            </a:solidFill>
          </p:spPr>
          <p:txBody>
            <a:bodyPr/>
            <a:lstStyle/>
            <a:p/>
          </p:txBody>
        </p:sp>
        <p:sp>
          <p:nvSpPr>
            <p:cNvPr id="533" name="pl82"/>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83"/>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84"/>
            <p:cNvSpPr/>
            <p:nvPr/>
          </p:nvSpPr>
          <p:spPr>
            <a:xfrm>
              <a:off x="7838400" y="10217410"/>
              <a:ext cx="4048799" cy="182880"/>
            </a:xfrm>
            <a:prstGeom prst="rect">
              <a:avLst/>
            </a:prstGeom>
            <a:solidFill>
              <a:srgbClr val="FFFFFF">
                <a:alpha val="100000"/>
              </a:srgbClr>
            </a:solidFill>
          </p:spPr>
          <p:txBody>
            <a:bodyPr/>
            <a:lstStyle/>
            <a:p/>
          </p:txBody>
        </p:sp>
        <p:sp>
          <p:nvSpPr>
            <p:cNvPr id="536" name="rc85"/>
            <p:cNvSpPr/>
            <p:nvPr/>
          </p:nvSpPr>
          <p:spPr>
            <a:xfrm>
              <a:off x="7838400" y="10217410"/>
              <a:ext cx="182879" cy="182880"/>
            </a:xfrm>
            <a:prstGeom prst="rect">
              <a:avLst/>
            </a:prstGeom>
            <a:solidFill>
              <a:srgbClr val="FFFFFF">
                <a:alpha val="100000"/>
              </a:srgbClr>
            </a:solidFill>
          </p:spPr>
          <p:txBody>
            <a:bodyPr/>
            <a:lstStyle/>
            <a:p/>
          </p:txBody>
        </p:sp>
        <p:sp>
          <p:nvSpPr>
            <p:cNvPr id="537" name="rc86"/>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7"/>
            <p:cNvSpPr/>
            <p:nvPr/>
          </p:nvSpPr>
          <p:spPr>
            <a:xfrm>
              <a:off x="8929641" y="10217410"/>
              <a:ext cx="182879" cy="182880"/>
            </a:xfrm>
            <a:prstGeom prst="rect">
              <a:avLst/>
            </a:prstGeom>
            <a:solidFill>
              <a:srgbClr val="FFFFFF">
                <a:alpha val="100000"/>
              </a:srgbClr>
            </a:solidFill>
          </p:spPr>
          <p:txBody>
            <a:bodyPr/>
            <a:lstStyle/>
            <a:p/>
          </p:txBody>
        </p:sp>
        <p:sp>
          <p:nvSpPr>
            <p:cNvPr id="539" name="rc88"/>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9"/>
            <p:cNvSpPr/>
            <p:nvPr/>
          </p:nvSpPr>
          <p:spPr>
            <a:xfrm>
              <a:off x="9855682" y="10217410"/>
              <a:ext cx="182879" cy="182880"/>
            </a:xfrm>
            <a:prstGeom prst="rect">
              <a:avLst/>
            </a:prstGeom>
            <a:solidFill>
              <a:srgbClr val="FFFFFF">
                <a:alpha val="100000"/>
              </a:srgbClr>
            </a:solidFill>
          </p:spPr>
          <p:txBody>
            <a:bodyPr/>
            <a:lstStyle/>
            <a:p/>
          </p:txBody>
        </p:sp>
        <p:sp>
          <p:nvSpPr>
            <p:cNvPr id="541" name="rc90"/>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91"/>
            <p:cNvSpPr/>
            <p:nvPr/>
          </p:nvSpPr>
          <p:spPr>
            <a:xfrm>
              <a:off x="10857923" y="10217410"/>
              <a:ext cx="182880" cy="182880"/>
            </a:xfrm>
            <a:prstGeom prst="rect">
              <a:avLst/>
            </a:prstGeom>
            <a:solidFill>
              <a:srgbClr val="FFFFFF">
                <a:alpha val="100000"/>
              </a:srgbClr>
            </a:solidFill>
          </p:spPr>
          <p:txBody>
            <a:bodyPr/>
            <a:lstStyle/>
            <a:p/>
          </p:txBody>
        </p:sp>
        <p:sp>
          <p:nvSpPr>
            <p:cNvPr id="543" name="rc92"/>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93"/>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94"/>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95"/>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96"/>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97"/>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7559932"/>
              <a:ext cx="4510689" cy="870654"/>
            </a:xfrm>
            <a:custGeom>
              <a:avLst/>
              <a:pathLst>
                <a:path w="4510689" h="870654">
                  <a:moveTo>
                    <a:pt x="0" y="793832"/>
                  </a:moveTo>
                  <a:lnTo>
                    <a:pt x="180427" y="819439"/>
                  </a:lnTo>
                  <a:lnTo>
                    <a:pt x="360855" y="870654"/>
                  </a:lnTo>
                  <a:lnTo>
                    <a:pt x="541282" y="768224"/>
                  </a:lnTo>
                  <a:lnTo>
                    <a:pt x="721710" y="691402"/>
                  </a:lnTo>
                  <a:lnTo>
                    <a:pt x="902137" y="588972"/>
                  </a:lnTo>
                  <a:lnTo>
                    <a:pt x="1082565" y="512149"/>
                  </a:lnTo>
                  <a:lnTo>
                    <a:pt x="1262993" y="588972"/>
                  </a:lnTo>
                  <a:lnTo>
                    <a:pt x="1443420" y="281682"/>
                  </a:lnTo>
                  <a:lnTo>
                    <a:pt x="1623848" y="0"/>
                  </a:lnTo>
                  <a:lnTo>
                    <a:pt x="1804275" y="204859"/>
                  </a:lnTo>
                  <a:lnTo>
                    <a:pt x="1984703" y="384112"/>
                  </a:lnTo>
                  <a:lnTo>
                    <a:pt x="2165131" y="563364"/>
                  </a:lnTo>
                  <a:lnTo>
                    <a:pt x="2345558" y="537757"/>
                  </a:lnTo>
                  <a:lnTo>
                    <a:pt x="2525986" y="512149"/>
                  </a:lnTo>
                  <a:lnTo>
                    <a:pt x="2706413" y="563364"/>
                  </a:lnTo>
                  <a:lnTo>
                    <a:pt x="2886841" y="409719"/>
                  </a:lnTo>
                  <a:lnTo>
                    <a:pt x="3067268" y="256074"/>
                  </a:lnTo>
                  <a:lnTo>
                    <a:pt x="3247696" y="204859"/>
                  </a:lnTo>
                  <a:lnTo>
                    <a:pt x="3428124" y="153644"/>
                  </a:lnTo>
                  <a:lnTo>
                    <a:pt x="3608551" y="102429"/>
                  </a:lnTo>
                  <a:lnTo>
                    <a:pt x="3788979" y="409719"/>
                  </a:lnTo>
                  <a:lnTo>
                    <a:pt x="3969406" y="332897"/>
                  </a:lnTo>
                  <a:lnTo>
                    <a:pt x="4149834" y="256074"/>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565" name="pl18"/>
            <p:cNvSpPr/>
            <p:nvPr/>
          </p:nvSpPr>
          <p:spPr>
            <a:xfrm>
              <a:off x="16753268" y="8302549"/>
              <a:ext cx="1082565" cy="665794"/>
            </a:xfrm>
            <a:custGeom>
              <a:avLst/>
              <a:pathLst>
                <a:path w="1082565" h="665794">
                  <a:moveTo>
                    <a:pt x="0" y="665794"/>
                  </a:moveTo>
                  <a:lnTo>
                    <a:pt x="180427" y="486542"/>
                  </a:lnTo>
                  <a:lnTo>
                    <a:pt x="360855" y="307289"/>
                  </a:lnTo>
                  <a:lnTo>
                    <a:pt x="541282" y="128037"/>
                  </a:lnTo>
                  <a:lnTo>
                    <a:pt x="721710" y="51214"/>
                  </a:lnTo>
                  <a:lnTo>
                    <a:pt x="902137" y="0"/>
                  </a:lnTo>
                  <a:lnTo>
                    <a:pt x="1082565" y="0"/>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7" name=""/>
          <p:cNvGrpSpPr/>
          <p:nvPr/>
        </p:nvGrpSpPr>
        <p:grpSpPr>
          <a:xfrm>
            <a:off x="594360" y="6217920"/>
            <a:ext cx="5562295" cy="4108319"/>
            <a:chOff x="594360" y="6217920"/>
            <a:chExt cx="5562295" cy="4108319"/>
          </a:xfrm>
        </p:grpSpPr>
        <p:sp>
          <p:nvSpPr>
            <p:cNvPr id="63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9" name="rc4"/>
            <p:cNvSpPr/>
            <p:nvPr/>
          </p:nvSpPr>
          <p:spPr>
            <a:xfrm>
              <a:off x="21274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0" name="rc5"/>
            <p:cNvSpPr/>
            <p:nvPr/>
          </p:nvSpPr>
          <p:spPr>
            <a:xfrm>
              <a:off x="2155701" y="6544587"/>
              <a:ext cx="282365" cy="282365"/>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41" name="rc6"/>
            <p:cNvSpPr/>
            <p:nvPr/>
          </p:nvSpPr>
          <p:spPr>
            <a:xfrm>
              <a:off x="2438067"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2" name="rc7"/>
            <p:cNvSpPr/>
            <p:nvPr/>
          </p:nvSpPr>
          <p:spPr>
            <a:xfrm>
              <a:off x="272043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8"/>
            <p:cNvSpPr/>
            <p:nvPr/>
          </p:nvSpPr>
          <p:spPr>
            <a:xfrm>
              <a:off x="300279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9"/>
            <p:cNvSpPr/>
            <p:nvPr/>
          </p:nvSpPr>
          <p:spPr>
            <a:xfrm>
              <a:off x="3285162" y="6544587"/>
              <a:ext cx="282365" cy="282365"/>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45" name="rc10"/>
            <p:cNvSpPr/>
            <p:nvPr/>
          </p:nvSpPr>
          <p:spPr>
            <a:xfrm>
              <a:off x="3567527"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46" name="rc11"/>
            <p:cNvSpPr/>
            <p:nvPr/>
          </p:nvSpPr>
          <p:spPr>
            <a:xfrm>
              <a:off x="384989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2"/>
            <p:cNvSpPr/>
            <p:nvPr/>
          </p:nvSpPr>
          <p:spPr>
            <a:xfrm>
              <a:off x="4132257" y="6544587"/>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48" name="rc13"/>
            <p:cNvSpPr/>
            <p:nvPr/>
          </p:nvSpPr>
          <p:spPr>
            <a:xfrm>
              <a:off x="441462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4"/>
            <p:cNvSpPr/>
            <p:nvPr/>
          </p:nvSpPr>
          <p:spPr>
            <a:xfrm>
              <a:off x="46969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5"/>
            <p:cNvSpPr/>
            <p:nvPr/>
          </p:nvSpPr>
          <p:spPr>
            <a:xfrm>
              <a:off x="49793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6"/>
            <p:cNvSpPr/>
            <p:nvPr/>
          </p:nvSpPr>
          <p:spPr>
            <a:xfrm>
              <a:off x="52617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7"/>
            <p:cNvSpPr/>
            <p:nvPr/>
          </p:nvSpPr>
          <p:spPr>
            <a:xfrm>
              <a:off x="21557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8"/>
            <p:cNvSpPr/>
            <p:nvPr/>
          </p:nvSpPr>
          <p:spPr>
            <a:xfrm>
              <a:off x="243806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9"/>
            <p:cNvSpPr/>
            <p:nvPr/>
          </p:nvSpPr>
          <p:spPr>
            <a:xfrm>
              <a:off x="272043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0"/>
            <p:cNvSpPr/>
            <p:nvPr/>
          </p:nvSpPr>
          <p:spPr>
            <a:xfrm>
              <a:off x="30027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1"/>
            <p:cNvSpPr/>
            <p:nvPr/>
          </p:nvSpPr>
          <p:spPr>
            <a:xfrm>
              <a:off x="3285162" y="6826953"/>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57" name="rc22"/>
            <p:cNvSpPr/>
            <p:nvPr/>
          </p:nvSpPr>
          <p:spPr>
            <a:xfrm>
              <a:off x="3567527" y="682695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58" name="rc23"/>
            <p:cNvSpPr/>
            <p:nvPr/>
          </p:nvSpPr>
          <p:spPr>
            <a:xfrm>
              <a:off x="3849892" y="682695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59" name="rc24"/>
            <p:cNvSpPr/>
            <p:nvPr/>
          </p:nvSpPr>
          <p:spPr>
            <a:xfrm>
              <a:off x="413225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5"/>
            <p:cNvSpPr/>
            <p:nvPr/>
          </p:nvSpPr>
          <p:spPr>
            <a:xfrm>
              <a:off x="441462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6"/>
            <p:cNvSpPr/>
            <p:nvPr/>
          </p:nvSpPr>
          <p:spPr>
            <a:xfrm>
              <a:off x="46969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7"/>
            <p:cNvSpPr/>
            <p:nvPr/>
          </p:nvSpPr>
          <p:spPr>
            <a:xfrm>
              <a:off x="49793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8"/>
            <p:cNvSpPr/>
            <p:nvPr/>
          </p:nvSpPr>
          <p:spPr>
            <a:xfrm>
              <a:off x="52617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9"/>
            <p:cNvSpPr/>
            <p:nvPr/>
          </p:nvSpPr>
          <p:spPr>
            <a:xfrm>
              <a:off x="2155701"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5" name="rc30"/>
            <p:cNvSpPr/>
            <p:nvPr/>
          </p:nvSpPr>
          <p:spPr>
            <a:xfrm>
              <a:off x="243806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1"/>
            <p:cNvSpPr/>
            <p:nvPr/>
          </p:nvSpPr>
          <p:spPr>
            <a:xfrm>
              <a:off x="272043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2"/>
            <p:cNvSpPr/>
            <p:nvPr/>
          </p:nvSpPr>
          <p:spPr>
            <a:xfrm>
              <a:off x="30027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3"/>
            <p:cNvSpPr/>
            <p:nvPr/>
          </p:nvSpPr>
          <p:spPr>
            <a:xfrm>
              <a:off x="3285162" y="710931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69" name="rc34"/>
            <p:cNvSpPr/>
            <p:nvPr/>
          </p:nvSpPr>
          <p:spPr>
            <a:xfrm>
              <a:off x="3567527" y="710931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70" name="rc35"/>
            <p:cNvSpPr/>
            <p:nvPr/>
          </p:nvSpPr>
          <p:spPr>
            <a:xfrm>
              <a:off x="3849892" y="7109318"/>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71" name="rc36"/>
            <p:cNvSpPr/>
            <p:nvPr/>
          </p:nvSpPr>
          <p:spPr>
            <a:xfrm>
              <a:off x="413225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7"/>
            <p:cNvSpPr/>
            <p:nvPr/>
          </p:nvSpPr>
          <p:spPr>
            <a:xfrm>
              <a:off x="441462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38"/>
            <p:cNvSpPr/>
            <p:nvPr/>
          </p:nvSpPr>
          <p:spPr>
            <a:xfrm>
              <a:off x="46969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39"/>
            <p:cNvSpPr/>
            <p:nvPr/>
          </p:nvSpPr>
          <p:spPr>
            <a:xfrm>
              <a:off x="49793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0"/>
            <p:cNvSpPr/>
            <p:nvPr/>
          </p:nvSpPr>
          <p:spPr>
            <a:xfrm>
              <a:off x="52617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1"/>
            <p:cNvSpPr/>
            <p:nvPr/>
          </p:nvSpPr>
          <p:spPr>
            <a:xfrm>
              <a:off x="21557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2"/>
            <p:cNvSpPr/>
            <p:nvPr/>
          </p:nvSpPr>
          <p:spPr>
            <a:xfrm>
              <a:off x="243806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3"/>
            <p:cNvSpPr/>
            <p:nvPr/>
          </p:nvSpPr>
          <p:spPr>
            <a:xfrm>
              <a:off x="27204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4"/>
            <p:cNvSpPr/>
            <p:nvPr/>
          </p:nvSpPr>
          <p:spPr>
            <a:xfrm>
              <a:off x="30027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5"/>
            <p:cNvSpPr/>
            <p:nvPr/>
          </p:nvSpPr>
          <p:spPr>
            <a:xfrm>
              <a:off x="3285162" y="739168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1" name="rc46"/>
            <p:cNvSpPr/>
            <p:nvPr/>
          </p:nvSpPr>
          <p:spPr>
            <a:xfrm>
              <a:off x="3567527"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2" name="rc47"/>
            <p:cNvSpPr/>
            <p:nvPr/>
          </p:nvSpPr>
          <p:spPr>
            <a:xfrm>
              <a:off x="384989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8"/>
            <p:cNvSpPr/>
            <p:nvPr/>
          </p:nvSpPr>
          <p:spPr>
            <a:xfrm>
              <a:off x="413225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9"/>
            <p:cNvSpPr/>
            <p:nvPr/>
          </p:nvSpPr>
          <p:spPr>
            <a:xfrm>
              <a:off x="44146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0"/>
            <p:cNvSpPr/>
            <p:nvPr/>
          </p:nvSpPr>
          <p:spPr>
            <a:xfrm>
              <a:off x="46969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1"/>
            <p:cNvSpPr/>
            <p:nvPr/>
          </p:nvSpPr>
          <p:spPr>
            <a:xfrm>
              <a:off x="49793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2"/>
            <p:cNvSpPr/>
            <p:nvPr/>
          </p:nvSpPr>
          <p:spPr>
            <a:xfrm>
              <a:off x="52617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3"/>
            <p:cNvSpPr/>
            <p:nvPr/>
          </p:nvSpPr>
          <p:spPr>
            <a:xfrm>
              <a:off x="21557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4"/>
            <p:cNvSpPr/>
            <p:nvPr/>
          </p:nvSpPr>
          <p:spPr>
            <a:xfrm>
              <a:off x="243806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5"/>
            <p:cNvSpPr/>
            <p:nvPr/>
          </p:nvSpPr>
          <p:spPr>
            <a:xfrm>
              <a:off x="27204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6"/>
            <p:cNvSpPr/>
            <p:nvPr/>
          </p:nvSpPr>
          <p:spPr>
            <a:xfrm>
              <a:off x="30027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7"/>
            <p:cNvSpPr/>
            <p:nvPr/>
          </p:nvSpPr>
          <p:spPr>
            <a:xfrm>
              <a:off x="3285162"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93" name="rc58"/>
            <p:cNvSpPr/>
            <p:nvPr/>
          </p:nvSpPr>
          <p:spPr>
            <a:xfrm>
              <a:off x="3567527" y="767404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94" name="rc59"/>
            <p:cNvSpPr/>
            <p:nvPr/>
          </p:nvSpPr>
          <p:spPr>
            <a:xfrm>
              <a:off x="3849892"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5" name="rc60"/>
            <p:cNvSpPr/>
            <p:nvPr/>
          </p:nvSpPr>
          <p:spPr>
            <a:xfrm>
              <a:off x="413225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1"/>
            <p:cNvSpPr/>
            <p:nvPr/>
          </p:nvSpPr>
          <p:spPr>
            <a:xfrm>
              <a:off x="441462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2"/>
            <p:cNvSpPr/>
            <p:nvPr/>
          </p:nvSpPr>
          <p:spPr>
            <a:xfrm>
              <a:off x="46969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3"/>
            <p:cNvSpPr/>
            <p:nvPr/>
          </p:nvSpPr>
          <p:spPr>
            <a:xfrm>
              <a:off x="49793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4"/>
            <p:cNvSpPr/>
            <p:nvPr/>
          </p:nvSpPr>
          <p:spPr>
            <a:xfrm>
              <a:off x="52617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5"/>
            <p:cNvSpPr/>
            <p:nvPr/>
          </p:nvSpPr>
          <p:spPr>
            <a:xfrm>
              <a:off x="215570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66"/>
            <p:cNvSpPr/>
            <p:nvPr/>
          </p:nvSpPr>
          <p:spPr>
            <a:xfrm>
              <a:off x="243806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7"/>
            <p:cNvSpPr/>
            <p:nvPr/>
          </p:nvSpPr>
          <p:spPr>
            <a:xfrm>
              <a:off x="272043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8"/>
            <p:cNvSpPr/>
            <p:nvPr/>
          </p:nvSpPr>
          <p:spPr>
            <a:xfrm>
              <a:off x="30027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9"/>
            <p:cNvSpPr/>
            <p:nvPr/>
          </p:nvSpPr>
          <p:spPr>
            <a:xfrm>
              <a:off x="3285162"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5" name="rc70"/>
            <p:cNvSpPr/>
            <p:nvPr/>
          </p:nvSpPr>
          <p:spPr>
            <a:xfrm>
              <a:off x="3567527" y="795641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06" name="rc71"/>
            <p:cNvSpPr/>
            <p:nvPr/>
          </p:nvSpPr>
          <p:spPr>
            <a:xfrm>
              <a:off x="3849892" y="795641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07" name="rc72"/>
            <p:cNvSpPr/>
            <p:nvPr/>
          </p:nvSpPr>
          <p:spPr>
            <a:xfrm>
              <a:off x="413225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3"/>
            <p:cNvSpPr/>
            <p:nvPr/>
          </p:nvSpPr>
          <p:spPr>
            <a:xfrm>
              <a:off x="44146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4"/>
            <p:cNvSpPr/>
            <p:nvPr/>
          </p:nvSpPr>
          <p:spPr>
            <a:xfrm>
              <a:off x="46969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5"/>
            <p:cNvSpPr/>
            <p:nvPr/>
          </p:nvSpPr>
          <p:spPr>
            <a:xfrm>
              <a:off x="49793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6"/>
            <p:cNvSpPr/>
            <p:nvPr/>
          </p:nvSpPr>
          <p:spPr>
            <a:xfrm>
              <a:off x="52617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7"/>
            <p:cNvSpPr/>
            <p:nvPr/>
          </p:nvSpPr>
          <p:spPr>
            <a:xfrm>
              <a:off x="215570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8"/>
            <p:cNvSpPr/>
            <p:nvPr/>
          </p:nvSpPr>
          <p:spPr>
            <a:xfrm>
              <a:off x="243806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9"/>
            <p:cNvSpPr/>
            <p:nvPr/>
          </p:nvSpPr>
          <p:spPr>
            <a:xfrm>
              <a:off x="272043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0"/>
            <p:cNvSpPr/>
            <p:nvPr/>
          </p:nvSpPr>
          <p:spPr>
            <a:xfrm>
              <a:off x="30027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1"/>
            <p:cNvSpPr/>
            <p:nvPr/>
          </p:nvSpPr>
          <p:spPr>
            <a:xfrm>
              <a:off x="3285162" y="823877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717" name="rc82"/>
            <p:cNvSpPr/>
            <p:nvPr/>
          </p:nvSpPr>
          <p:spPr>
            <a:xfrm>
              <a:off x="3567527"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18" name="rc83"/>
            <p:cNvSpPr/>
            <p:nvPr/>
          </p:nvSpPr>
          <p:spPr>
            <a:xfrm>
              <a:off x="3849892" y="823877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9" name="rc84"/>
            <p:cNvSpPr/>
            <p:nvPr/>
          </p:nvSpPr>
          <p:spPr>
            <a:xfrm>
              <a:off x="413225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5"/>
            <p:cNvSpPr/>
            <p:nvPr/>
          </p:nvSpPr>
          <p:spPr>
            <a:xfrm>
              <a:off x="44146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6"/>
            <p:cNvSpPr/>
            <p:nvPr/>
          </p:nvSpPr>
          <p:spPr>
            <a:xfrm>
              <a:off x="46969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7"/>
            <p:cNvSpPr/>
            <p:nvPr/>
          </p:nvSpPr>
          <p:spPr>
            <a:xfrm>
              <a:off x="49793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8"/>
            <p:cNvSpPr/>
            <p:nvPr/>
          </p:nvSpPr>
          <p:spPr>
            <a:xfrm>
              <a:off x="52617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9"/>
            <p:cNvSpPr/>
            <p:nvPr/>
          </p:nvSpPr>
          <p:spPr>
            <a:xfrm>
              <a:off x="215570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5" name="rc90"/>
            <p:cNvSpPr/>
            <p:nvPr/>
          </p:nvSpPr>
          <p:spPr>
            <a:xfrm>
              <a:off x="243806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91"/>
            <p:cNvSpPr/>
            <p:nvPr/>
          </p:nvSpPr>
          <p:spPr>
            <a:xfrm>
              <a:off x="272043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2"/>
            <p:cNvSpPr/>
            <p:nvPr/>
          </p:nvSpPr>
          <p:spPr>
            <a:xfrm>
              <a:off x="30027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3"/>
            <p:cNvSpPr/>
            <p:nvPr/>
          </p:nvSpPr>
          <p:spPr>
            <a:xfrm>
              <a:off x="3285162"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29" name="rc94"/>
            <p:cNvSpPr/>
            <p:nvPr/>
          </p:nvSpPr>
          <p:spPr>
            <a:xfrm>
              <a:off x="3567527" y="852114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30" name="rc95"/>
            <p:cNvSpPr/>
            <p:nvPr/>
          </p:nvSpPr>
          <p:spPr>
            <a:xfrm>
              <a:off x="3849892" y="852114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31" name="rc96"/>
            <p:cNvSpPr/>
            <p:nvPr/>
          </p:nvSpPr>
          <p:spPr>
            <a:xfrm>
              <a:off x="4132257"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2" name="rc97"/>
            <p:cNvSpPr/>
            <p:nvPr/>
          </p:nvSpPr>
          <p:spPr>
            <a:xfrm>
              <a:off x="441462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8"/>
            <p:cNvSpPr/>
            <p:nvPr/>
          </p:nvSpPr>
          <p:spPr>
            <a:xfrm>
              <a:off x="46969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9"/>
            <p:cNvSpPr/>
            <p:nvPr/>
          </p:nvSpPr>
          <p:spPr>
            <a:xfrm>
              <a:off x="49793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00"/>
            <p:cNvSpPr/>
            <p:nvPr/>
          </p:nvSpPr>
          <p:spPr>
            <a:xfrm>
              <a:off x="52617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01"/>
            <p:cNvSpPr/>
            <p:nvPr/>
          </p:nvSpPr>
          <p:spPr>
            <a:xfrm>
              <a:off x="2155701" y="880350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37" name="rc102"/>
            <p:cNvSpPr/>
            <p:nvPr/>
          </p:nvSpPr>
          <p:spPr>
            <a:xfrm>
              <a:off x="2438067"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38" name="rc103"/>
            <p:cNvSpPr/>
            <p:nvPr/>
          </p:nvSpPr>
          <p:spPr>
            <a:xfrm>
              <a:off x="2720432"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9" name="rc104"/>
            <p:cNvSpPr/>
            <p:nvPr/>
          </p:nvSpPr>
          <p:spPr>
            <a:xfrm>
              <a:off x="300279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5"/>
            <p:cNvSpPr/>
            <p:nvPr/>
          </p:nvSpPr>
          <p:spPr>
            <a:xfrm>
              <a:off x="3285162" y="8803508"/>
              <a:ext cx="282365" cy="282365"/>
            </a:xfrm>
            <a:prstGeom prst="rect">
              <a:avLst/>
            </a:prstGeom>
            <a:solidFill>
              <a:srgbClr val="FCB398">
                <a:alpha val="100000"/>
              </a:srgbClr>
            </a:solidFill>
            <a:ln w="5420" cap="flat">
              <a:solidFill>
                <a:srgbClr val="FFFFFF">
                  <a:alpha val="100000"/>
                </a:srgbClr>
              </a:solidFill>
              <a:prstDash val="solid"/>
              <a:miter/>
            </a:ln>
          </p:spPr>
          <p:txBody>
            <a:bodyPr/>
            <a:lstStyle/>
            <a:p/>
          </p:txBody>
        </p:sp>
        <p:sp>
          <p:nvSpPr>
            <p:cNvPr id="741" name="rc106"/>
            <p:cNvSpPr/>
            <p:nvPr/>
          </p:nvSpPr>
          <p:spPr>
            <a:xfrm>
              <a:off x="3567527" y="8803508"/>
              <a:ext cx="282365" cy="282365"/>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742" name="rc107"/>
            <p:cNvSpPr/>
            <p:nvPr/>
          </p:nvSpPr>
          <p:spPr>
            <a:xfrm>
              <a:off x="3849892" y="880350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43" name="rc108"/>
            <p:cNvSpPr/>
            <p:nvPr/>
          </p:nvSpPr>
          <p:spPr>
            <a:xfrm>
              <a:off x="4132257"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4" name="rc109"/>
            <p:cNvSpPr/>
            <p:nvPr/>
          </p:nvSpPr>
          <p:spPr>
            <a:xfrm>
              <a:off x="441462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10"/>
            <p:cNvSpPr/>
            <p:nvPr/>
          </p:nvSpPr>
          <p:spPr>
            <a:xfrm>
              <a:off x="469698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111"/>
            <p:cNvSpPr/>
            <p:nvPr/>
          </p:nvSpPr>
          <p:spPr>
            <a:xfrm>
              <a:off x="49793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12"/>
            <p:cNvSpPr/>
            <p:nvPr/>
          </p:nvSpPr>
          <p:spPr>
            <a:xfrm>
              <a:off x="52617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tx113"/>
            <p:cNvSpPr/>
            <p:nvPr/>
          </p:nvSpPr>
          <p:spPr>
            <a:xfrm>
              <a:off x="150879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14"/>
            <p:cNvSpPr/>
            <p:nvPr/>
          </p:nvSpPr>
          <p:spPr>
            <a:xfrm>
              <a:off x="1618854" y="8607780"/>
              <a:ext cx="34729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ABIA</a:t>
              </a:r>
            </a:p>
          </p:txBody>
        </p:sp>
        <p:sp>
          <p:nvSpPr>
            <p:cNvPr id="750" name="tx115"/>
            <p:cNvSpPr/>
            <p:nvPr/>
          </p:nvSpPr>
          <p:spPr>
            <a:xfrm>
              <a:off x="1381920" y="8321694"/>
              <a:ext cx="5842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JIGAWA</a:t>
              </a:r>
            </a:p>
          </p:txBody>
        </p:sp>
        <p:sp>
          <p:nvSpPr>
            <p:cNvPr id="751" name="tx116"/>
            <p:cNvSpPr/>
            <p:nvPr/>
          </p:nvSpPr>
          <p:spPr>
            <a:xfrm>
              <a:off x="1178695" y="8043050"/>
              <a:ext cx="787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ADAMAWA</a:t>
              </a:r>
            </a:p>
          </p:txBody>
        </p:sp>
        <p:sp>
          <p:nvSpPr>
            <p:cNvPr id="752" name="tx117"/>
            <p:cNvSpPr/>
            <p:nvPr/>
          </p:nvSpPr>
          <p:spPr>
            <a:xfrm>
              <a:off x="1314054" y="7756964"/>
              <a:ext cx="6520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KATSINA</a:t>
              </a:r>
            </a:p>
          </p:txBody>
        </p:sp>
        <p:sp>
          <p:nvSpPr>
            <p:cNvPr id="753" name="tx118"/>
            <p:cNvSpPr/>
            <p:nvPr/>
          </p:nvSpPr>
          <p:spPr>
            <a:xfrm>
              <a:off x="1314129" y="7474525"/>
              <a:ext cx="652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SOKOTO</a:t>
              </a:r>
            </a:p>
          </p:txBody>
        </p:sp>
        <p:sp>
          <p:nvSpPr>
            <p:cNvPr id="754" name="tx119"/>
            <p:cNvSpPr/>
            <p:nvPr/>
          </p:nvSpPr>
          <p:spPr>
            <a:xfrm>
              <a:off x="1542654" y="7192160"/>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YOBE</a:t>
              </a:r>
            </a:p>
          </p:txBody>
        </p:sp>
        <p:sp>
          <p:nvSpPr>
            <p:cNvPr id="755" name="tx120"/>
            <p:cNvSpPr/>
            <p:nvPr/>
          </p:nvSpPr>
          <p:spPr>
            <a:xfrm>
              <a:off x="1238003" y="6913590"/>
              <a:ext cx="7281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ZAMFARA</a:t>
              </a:r>
            </a:p>
          </p:txBody>
        </p:sp>
        <p:sp>
          <p:nvSpPr>
            <p:cNvPr id="756" name="tx121"/>
            <p:cNvSpPr/>
            <p:nvPr/>
          </p:nvSpPr>
          <p:spPr>
            <a:xfrm>
              <a:off x="1407295" y="6627429"/>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BORNO</a:t>
              </a:r>
            </a:p>
          </p:txBody>
        </p:sp>
        <p:sp>
          <p:nvSpPr>
            <p:cNvPr id="757" name="tx122"/>
            <p:cNvSpPr/>
            <p:nvPr/>
          </p:nvSpPr>
          <p:spPr>
            <a:xfrm rot="-2700000">
              <a:off x="18572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23"/>
            <p:cNvSpPr/>
            <p:nvPr/>
          </p:nvSpPr>
          <p:spPr>
            <a:xfrm rot="-2700000">
              <a:off x="21396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24"/>
            <p:cNvSpPr/>
            <p:nvPr/>
          </p:nvSpPr>
          <p:spPr>
            <a:xfrm rot="-2700000">
              <a:off x="24219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25"/>
            <p:cNvSpPr/>
            <p:nvPr/>
          </p:nvSpPr>
          <p:spPr>
            <a:xfrm rot="-2700000">
              <a:off x="27043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26"/>
            <p:cNvSpPr/>
            <p:nvPr/>
          </p:nvSpPr>
          <p:spPr>
            <a:xfrm rot="-2700000">
              <a:off x="29867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27"/>
            <p:cNvSpPr/>
            <p:nvPr/>
          </p:nvSpPr>
          <p:spPr>
            <a:xfrm rot="-2700000">
              <a:off x="32690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28"/>
            <p:cNvSpPr/>
            <p:nvPr/>
          </p:nvSpPr>
          <p:spPr>
            <a:xfrm rot="-2700000">
              <a:off x="355141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29"/>
            <p:cNvSpPr/>
            <p:nvPr/>
          </p:nvSpPr>
          <p:spPr>
            <a:xfrm rot="-2700000">
              <a:off x="38338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30"/>
            <p:cNvSpPr/>
            <p:nvPr/>
          </p:nvSpPr>
          <p:spPr>
            <a:xfrm rot="-2700000">
              <a:off x="41161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31"/>
            <p:cNvSpPr/>
            <p:nvPr/>
          </p:nvSpPr>
          <p:spPr>
            <a:xfrm rot="-2700000">
              <a:off x="43985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7" name="tx132"/>
            <p:cNvSpPr/>
            <p:nvPr/>
          </p:nvSpPr>
          <p:spPr>
            <a:xfrm rot="-2700000">
              <a:off x="46809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8" name="tx133"/>
            <p:cNvSpPr/>
            <p:nvPr/>
          </p:nvSpPr>
          <p:spPr>
            <a:xfrm rot="-2700000">
              <a:off x="49632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9" name="pic134"/>
            <p:cNvPicPr/>
            <p:nvPr/>
          </p:nvPicPr>
          <p:blipFill>
            <a:blip r:embed="rId2" cstate="print"/>
            <a:stretch>
              <a:fillRect/>
            </a:stretch>
          </p:blipFill>
          <p:spPr>
            <a:xfrm>
              <a:off x="2769892" y="9925424"/>
              <a:ext cx="2160000" cy="144000"/>
            </a:xfrm>
            <a:prstGeom prst="rect">
              <a:avLst/>
            </a:prstGeom>
          </p:spPr>
        </p:pic>
        <p:sp>
          <p:nvSpPr>
            <p:cNvPr id="770" name="pl135"/>
            <p:cNvSpPr/>
            <p:nvPr/>
          </p:nvSpPr>
          <p:spPr>
            <a:xfrm>
              <a:off x="31955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6"/>
            <p:cNvSpPr/>
            <p:nvPr/>
          </p:nvSpPr>
          <p:spPr>
            <a:xfrm>
              <a:off x="362182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7"/>
            <p:cNvSpPr/>
            <p:nvPr/>
          </p:nvSpPr>
          <p:spPr>
            <a:xfrm>
              <a:off x="404812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8"/>
            <p:cNvSpPr/>
            <p:nvPr/>
          </p:nvSpPr>
          <p:spPr>
            <a:xfrm>
              <a:off x="447441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9"/>
            <p:cNvSpPr/>
            <p:nvPr/>
          </p:nvSpPr>
          <p:spPr>
            <a:xfrm>
              <a:off x="490071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40"/>
            <p:cNvSpPr/>
            <p:nvPr/>
          </p:nvSpPr>
          <p:spPr>
            <a:xfrm>
              <a:off x="31955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41"/>
            <p:cNvSpPr/>
            <p:nvPr/>
          </p:nvSpPr>
          <p:spPr>
            <a:xfrm>
              <a:off x="362182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2"/>
            <p:cNvSpPr/>
            <p:nvPr/>
          </p:nvSpPr>
          <p:spPr>
            <a:xfrm>
              <a:off x="404812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3"/>
            <p:cNvSpPr/>
            <p:nvPr/>
          </p:nvSpPr>
          <p:spPr>
            <a:xfrm>
              <a:off x="447441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4"/>
            <p:cNvSpPr/>
            <p:nvPr/>
          </p:nvSpPr>
          <p:spPr>
            <a:xfrm>
              <a:off x="490071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tx145"/>
            <p:cNvSpPr/>
            <p:nvPr/>
          </p:nvSpPr>
          <p:spPr>
            <a:xfrm>
              <a:off x="308957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1" name="tx146"/>
            <p:cNvSpPr/>
            <p:nvPr/>
          </p:nvSpPr>
          <p:spPr>
            <a:xfrm>
              <a:off x="3515876"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2" name="tx147"/>
            <p:cNvSpPr/>
            <p:nvPr/>
          </p:nvSpPr>
          <p:spPr>
            <a:xfrm>
              <a:off x="3942173" y="1013702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83" name="tx148"/>
            <p:cNvSpPr/>
            <p:nvPr/>
          </p:nvSpPr>
          <p:spPr>
            <a:xfrm>
              <a:off x="436847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84" name="tx149"/>
            <p:cNvSpPr/>
            <p:nvPr/>
          </p:nvSpPr>
          <p:spPr>
            <a:xfrm>
              <a:off x="479476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85"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North Macedonia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1875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75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75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7592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140428"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40428"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40428"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40428"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04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04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04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0493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6944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339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339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339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3395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98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98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98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9845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62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62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62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6296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2747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2747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2747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2747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919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919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919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919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5648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5648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5648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5648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209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209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209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209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063237" y="2153563"/>
              <a:ext cx="3226992" cy="3131794"/>
            </a:xfrm>
            <a:prstGeom prst="rect">
              <a:avLst/>
            </a:prstGeom>
            <a:solidFill>
              <a:srgbClr val="FFFFFF">
                <a:alpha val="100000"/>
              </a:srgbClr>
            </a:solidFill>
          </p:spPr>
          <p:txBody>
            <a:bodyPr/>
            <a:lstStyle/>
            <a:p/>
          </p:txBody>
        </p:sp>
        <p:sp>
          <p:nvSpPr>
            <p:cNvPr id="63" name="pl6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4" name="pl6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5" name="pl6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6" name="pl6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7" name="pl6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8" name="pl6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9" name="rc68"/>
            <p:cNvSpPr/>
            <p:nvPr/>
          </p:nvSpPr>
          <p:spPr>
            <a:xfrm>
              <a:off x="563192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63192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63192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63192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5" name="pg7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7" name="rc7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8290230" y="2153563"/>
              <a:ext cx="3226992" cy="3131794"/>
            </a:xfrm>
            <a:prstGeom prst="rect">
              <a:avLst/>
            </a:prstGeom>
            <a:solidFill>
              <a:srgbClr val="FFFFFF">
                <a:alpha val="100000"/>
              </a:srgbClr>
            </a:solidFill>
          </p:spPr>
          <p:txBody>
            <a:bodyPr/>
            <a:lstStyle/>
            <a:p/>
          </p:txBody>
        </p:sp>
        <p:sp>
          <p:nvSpPr>
            <p:cNvPr id="79" name="pl7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0" name="pl7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1" name="pl8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2" name="pl8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3" name="pl8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4" name="pl8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5" name="rc84"/>
            <p:cNvSpPr/>
            <p:nvPr/>
          </p:nvSpPr>
          <p:spPr>
            <a:xfrm>
              <a:off x="9387936"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387936"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387936"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387936"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1018145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018145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018145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018145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95" name="pg94"/>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tx95"/>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97" name="rc96"/>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98" name="rc97"/>
            <p:cNvSpPr/>
            <p:nvPr/>
          </p:nvSpPr>
          <p:spPr>
            <a:xfrm>
              <a:off x="11517222" y="2153563"/>
              <a:ext cx="3226992" cy="3131794"/>
            </a:xfrm>
            <a:prstGeom prst="rect">
              <a:avLst/>
            </a:prstGeom>
            <a:solidFill>
              <a:srgbClr val="FFFFFF">
                <a:alpha val="100000"/>
              </a:srgbClr>
            </a:solidFill>
          </p:spPr>
          <p:txBody>
            <a:bodyPr/>
            <a:lstStyle/>
            <a:p/>
          </p:txBody>
        </p:sp>
        <p:sp>
          <p:nvSpPr>
            <p:cNvPr id="99" name="pl98"/>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0" name="pl99"/>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1" name="pl100"/>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2" name="pl101"/>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3" name="pl102"/>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4" name="pl103"/>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5" name="rc104"/>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14744215" y="2153563"/>
              <a:ext cx="3226992" cy="3131794"/>
            </a:xfrm>
            <a:prstGeom prst="rect">
              <a:avLst/>
            </a:prstGeom>
            <a:solidFill>
              <a:srgbClr val="FFFFFF">
                <a:alpha val="100000"/>
              </a:srgbClr>
            </a:solidFill>
          </p:spPr>
          <p:txBody>
            <a:bodyPr/>
            <a:lstStyle/>
            <a:p/>
          </p:txBody>
        </p:sp>
        <p:sp>
          <p:nvSpPr>
            <p:cNvPr id="107" name="pl106"/>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8" name="pl107"/>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9" name="pl108"/>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10" name="pl109"/>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1" name="pl110"/>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2" name="pl111"/>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3" name="rc112"/>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114" name="tx113"/>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15" name="tx114"/>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16" name="tx115"/>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7" name="tx116"/>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8" name="tx117"/>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19" name="pl118"/>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tx130"/>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2" name="tx131"/>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3" name="tx132"/>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4" name="tx133"/>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5" name="tx134"/>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6" name="tx135"/>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7" name="tx136"/>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8" name="tx137"/>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9" name="tx138"/>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0" name="tx139"/>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1" name="tx140"/>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2" name="tx141"/>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3" name="pl142"/>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tx154"/>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6" name="tx155"/>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7" name="tx156"/>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8" name="tx157"/>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9" name="tx158"/>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0" name="tx159"/>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1" name="tx160"/>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2" name="tx161"/>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3" name="tx162"/>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4" name="tx163"/>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5" name="tx164"/>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6" name="tx165"/>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7" name="pl166"/>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tx178"/>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0" name="tx179"/>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1" name="tx180"/>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2" name="tx181"/>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3" name="tx182"/>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4" name="tx183"/>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5" name="tx184"/>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6" name="tx185"/>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7" name="tx186"/>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8" name="tx187"/>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9" name="tx188"/>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0" name="tx189"/>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1" name="pl190"/>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tx202"/>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4" name="tx203"/>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5" name="tx204"/>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6" name="tx205"/>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7" name="tx206"/>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8" name="tx207"/>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9" name="tx208"/>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0" name="tx209"/>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1" name="tx210"/>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2" name="tx211"/>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3" name="tx212"/>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4" name="tx213"/>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5" name="pl214"/>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tx226"/>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8" name="tx227"/>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9" name="tx228"/>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0" name="tx229"/>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1" name="tx230"/>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2" name="tx231"/>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3" name="tx232"/>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4" name="tx233"/>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5" name="tx234"/>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6" name="tx235"/>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7" name="tx236"/>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8" name="tx237"/>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9" name="tx238"/>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40" name="tx23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41" name="tx240"/>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42" name="pl24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3" name="pl242"/>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4" name="pl24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6" name="rc245"/>
            <p:cNvSpPr/>
            <p:nvPr/>
          </p:nvSpPr>
          <p:spPr>
            <a:xfrm>
              <a:off x="18110385" y="2153563"/>
              <a:ext cx="1753945" cy="1236458"/>
            </a:xfrm>
            <a:prstGeom prst="rect">
              <a:avLst/>
            </a:prstGeom>
            <a:solidFill>
              <a:srgbClr val="FFFFFF">
                <a:alpha val="100000"/>
              </a:srgbClr>
            </a:solidFill>
          </p:spPr>
          <p:txBody>
            <a:bodyPr/>
            <a:lstStyle/>
            <a:p/>
          </p:txBody>
        </p:sp>
        <p:sp>
          <p:nvSpPr>
            <p:cNvPr id="247" name="rc246"/>
            <p:cNvSpPr/>
            <p:nvPr/>
          </p:nvSpPr>
          <p:spPr>
            <a:xfrm>
              <a:off x="18179974" y="2223153"/>
              <a:ext cx="274319" cy="274319"/>
            </a:xfrm>
            <a:prstGeom prst="rect">
              <a:avLst/>
            </a:prstGeom>
            <a:solidFill>
              <a:srgbClr val="FFFFFF">
                <a:alpha val="100000"/>
              </a:srgbClr>
            </a:solidFill>
          </p:spPr>
          <p:txBody>
            <a:bodyPr/>
            <a:lstStyle/>
            <a:p/>
          </p:txBody>
        </p:sp>
        <p:sp>
          <p:nvSpPr>
            <p:cNvPr id="248" name="rc24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8179974" y="2497473"/>
              <a:ext cx="274319" cy="274319"/>
            </a:xfrm>
            <a:prstGeom prst="rect">
              <a:avLst/>
            </a:prstGeom>
            <a:solidFill>
              <a:srgbClr val="FFFFFF">
                <a:alpha val="100000"/>
              </a:srgbClr>
            </a:solidFill>
          </p:spPr>
          <p:txBody>
            <a:bodyPr/>
            <a:lstStyle/>
            <a:p/>
          </p:txBody>
        </p:sp>
        <p:sp>
          <p:nvSpPr>
            <p:cNvPr id="250" name="rc24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8179974" y="2771793"/>
              <a:ext cx="274319" cy="274319"/>
            </a:xfrm>
            <a:prstGeom prst="rect">
              <a:avLst/>
            </a:prstGeom>
            <a:solidFill>
              <a:srgbClr val="FFFFFF">
                <a:alpha val="100000"/>
              </a:srgbClr>
            </a:solidFill>
          </p:spPr>
          <p:txBody>
            <a:bodyPr/>
            <a:lstStyle/>
            <a:p/>
          </p:txBody>
        </p:sp>
        <p:sp>
          <p:nvSpPr>
            <p:cNvPr id="252" name="rc25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8179974" y="3046113"/>
              <a:ext cx="274319" cy="274319"/>
            </a:xfrm>
            <a:prstGeom prst="rect">
              <a:avLst/>
            </a:prstGeom>
            <a:solidFill>
              <a:srgbClr val="FFFFFF">
                <a:alpha val="100000"/>
              </a:srgbClr>
            </a:solidFill>
          </p:spPr>
          <p:txBody>
            <a:bodyPr/>
            <a:lstStyle/>
            <a:p/>
          </p:txBody>
        </p:sp>
        <p:sp>
          <p:nvSpPr>
            <p:cNvPr id="254" name="rc25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tx25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6" name="tx25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7" name="tx25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8" name="tx25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5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60" name=""/>
          <p:cNvGrpSpPr/>
          <p:nvPr/>
        </p:nvGrpSpPr>
        <p:grpSpPr>
          <a:xfrm>
            <a:off x="12527280" y="6217920"/>
            <a:ext cx="5486400" cy="4297680"/>
            <a:chOff x="12527280" y="6217920"/>
            <a:chExt cx="5486400" cy="4297680"/>
          </a:xfrm>
        </p:grpSpPr>
        <p:sp>
          <p:nvSpPr>
            <p:cNvPr id="26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6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6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6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5" name="pl17"/>
            <p:cNvSpPr/>
            <p:nvPr/>
          </p:nvSpPr>
          <p:spPr>
            <a:xfrm>
              <a:off x="13325144" y="6689277"/>
              <a:ext cx="4510689" cy="896262"/>
            </a:xfrm>
            <a:custGeom>
              <a:avLst/>
              <a:pathLst>
                <a:path w="4510689" h="896262">
                  <a:moveTo>
                    <a:pt x="0" y="25607"/>
                  </a:moveTo>
                  <a:lnTo>
                    <a:pt x="180427" y="153644"/>
                  </a:lnTo>
                  <a:lnTo>
                    <a:pt x="360855" y="0"/>
                  </a:lnTo>
                  <a:lnTo>
                    <a:pt x="541282" y="51214"/>
                  </a:lnTo>
                  <a:lnTo>
                    <a:pt x="721710" y="51214"/>
                  </a:lnTo>
                  <a:lnTo>
                    <a:pt x="902137" y="51214"/>
                  </a:lnTo>
                  <a:lnTo>
                    <a:pt x="1082565" y="102429"/>
                  </a:lnTo>
                  <a:lnTo>
                    <a:pt x="1262993" y="51214"/>
                  </a:lnTo>
                  <a:lnTo>
                    <a:pt x="1443420" y="0"/>
                  </a:lnTo>
                  <a:lnTo>
                    <a:pt x="1623848" y="51214"/>
                  </a:lnTo>
                  <a:lnTo>
                    <a:pt x="1804275" y="0"/>
                  </a:lnTo>
                  <a:lnTo>
                    <a:pt x="1984703" y="25607"/>
                  </a:lnTo>
                  <a:lnTo>
                    <a:pt x="2165131" y="51214"/>
                  </a:lnTo>
                  <a:lnTo>
                    <a:pt x="2345558" y="51214"/>
                  </a:lnTo>
                  <a:lnTo>
                    <a:pt x="2525986" y="128037"/>
                  </a:lnTo>
                  <a:lnTo>
                    <a:pt x="2706413" y="230467"/>
                  </a:lnTo>
                  <a:lnTo>
                    <a:pt x="2886841" y="409719"/>
                  </a:lnTo>
                  <a:lnTo>
                    <a:pt x="3067268" y="384112"/>
                  </a:lnTo>
                  <a:lnTo>
                    <a:pt x="3247696" y="588972"/>
                  </a:lnTo>
                  <a:lnTo>
                    <a:pt x="3428124" y="588972"/>
                  </a:lnTo>
                  <a:lnTo>
                    <a:pt x="3608551" y="896262"/>
                  </a:lnTo>
                  <a:lnTo>
                    <a:pt x="3788979" y="717009"/>
                  </a:lnTo>
                  <a:lnTo>
                    <a:pt x="3969406" y="691402"/>
                  </a:lnTo>
                  <a:lnTo>
                    <a:pt x="4149834" y="640187"/>
                  </a:lnTo>
                  <a:lnTo>
                    <a:pt x="4330262" y="640187"/>
                  </a:lnTo>
                  <a:lnTo>
                    <a:pt x="4510689" y="896262"/>
                  </a:lnTo>
                </a:path>
              </a:pathLst>
            </a:custGeom>
            <a:ln w="32521" cap="flat">
              <a:solidFill>
                <a:srgbClr val="5EB0E8">
                  <a:alpha val="100000"/>
                </a:srgbClr>
              </a:solidFill>
              <a:prstDash val="solid"/>
              <a:round/>
            </a:ln>
          </p:spPr>
          <p:txBody>
            <a:bodyPr/>
            <a:lstStyle/>
            <a:p/>
          </p:txBody>
        </p:sp>
        <p:sp>
          <p:nvSpPr>
            <p:cNvPr id="276" name="pl18"/>
            <p:cNvSpPr/>
            <p:nvPr/>
          </p:nvSpPr>
          <p:spPr>
            <a:xfrm>
              <a:off x="13325144" y="6663670"/>
              <a:ext cx="4510689" cy="793832"/>
            </a:xfrm>
            <a:custGeom>
              <a:avLst/>
              <a:pathLst>
                <a:path w="4510689" h="793832">
                  <a:moveTo>
                    <a:pt x="0" y="102429"/>
                  </a:moveTo>
                  <a:lnTo>
                    <a:pt x="180427" y="128037"/>
                  </a:lnTo>
                  <a:lnTo>
                    <a:pt x="360855" y="102429"/>
                  </a:lnTo>
                  <a:lnTo>
                    <a:pt x="541282" y="51214"/>
                  </a:lnTo>
                  <a:lnTo>
                    <a:pt x="721710" y="102429"/>
                  </a:lnTo>
                  <a:lnTo>
                    <a:pt x="902137" y="102429"/>
                  </a:lnTo>
                  <a:lnTo>
                    <a:pt x="1082565" y="76822"/>
                  </a:lnTo>
                  <a:lnTo>
                    <a:pt x="1262993" y="102429"/>
                  </a:lnTo>
                  <a:lnTo>
                    <a:pt x="1443420" y="102429"/>
                  </a:lnTo>
                  <a:lnTo>
                    <a:pt x="1623848" y="51214"/>
                  </a:lnTo>
                  <a:lnTo>
                    <a:pt x="1804275" y="0"/>
                  </a:lnTo>
                  <a:lnTo>
                    <a:pt x="1984703" y="25607"/>
                  </a:lnTo>
                  <a:lnTo>
                    <a:pt x="2165131" y="76822"/>
                  </a:lnTo>
                  <a:lnTo>
                    <a:pt x="2345558" y="76822"/>
                  </a:lnTo>
                  <a:lnTo>
                    <a:pt x="2525986" y="76822"/>
                  </a:lnTo>
                  <a:lnTo>
                    <a:pt x="2706413" y="153644"/>
                  </a:lnTo>
                  <a:lnTo>
                    <a:pt x="2886841" y="153644"/>
                  </a:lnTo>
                  <a:lnTo>
                    <a:pt x="3067268" y="51214"/>
                  </a:lnTo>
                  <a:lnTo>
                    <a:pt x="3247696" y="128037"/>
                  </a:lnTo>
                  <a:lnTo>
                    <a:pt x="3428124" y="153644"/>
                  </a:lnTo>
                  <a:lnTo>
                    <a:pt x="3608551" y="793832"/>
                  </a:lnTo>
                  <a:lnTo>
                    <a:pt x="3788979" y="486542"/>
                  </a:lnTo>
                  <a:lnTo>
                    <a:pt x="3969406" y="256074"/>
                  </a:lnTo>
                  <a:lnTo>
                    <a:pt x="4149834" y="281682"/>
                  </a:lnTo>
                  <a:lnTo>
                    <a:pt x="4330262" y="512149"/>
                  </a:lnTo>
                  <a:lnTo>
                    <a:pt x="4510689" y="358504"/>
                  </a:lnTo>
                </a:path>
              </a:pathLst>
            </a:custGeom>
            <a:ln w="32521" cap="flat">
              <a:solidFill>
                <a:srgbClr val="00A173">
                  <a:alpha val="100000"/>
                </a:srgbClr>
              </a:solidFill>
              <a:prstDash val="solid"/>
              <a:round/>
            </a:ln>
          </p:spPr>
          <p:txBody>
            <a:bodyPr/>
            <a:lstStyle/>
            <a:p/>
          </p:txBody>
        </p:sp>
        <p:sp>
          <p:nvSpPr>
            <p:cNvPr id="27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7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7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8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8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8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8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1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1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1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1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2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2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2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2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2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2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2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2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2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2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3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3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3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3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3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3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3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3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3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3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4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4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42" name="rc84"/>
            <p:cNvSpPr/>
            <p:nvPr/>
          </p:nvSpPr>
          <p:spPr>
            <a:xfrm>
              <a:off x="14005791" y="9941072"/>
              <a:ext cx="3149396" cy="504938"/>
            </a:xfrm>
            <a:prstGeom prst="rect">
              <a:avLst/>
            </a:prstGeom>
            <a:solidFill>
              <a:srgbClr val="FFFFFF">
                <a:alpha val="100000"/>
              </a:srgbClr>
            </a:solidFill>
          </p:spPr>
          <p:txBody>
            <a:bodyPr/>
            <a:lstStyle/>
            <a:p/>
          </p:txBody>
        </p:sp>
        <p:sp>
          <p:nvSpPr>
            <p:cNvPr id="34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4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4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4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4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4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4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5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5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Norway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rc14"/>
            <p:cNvSpPr/>
            <p:nvPr/>
          </p:nvSpPr>
          <p:spPr>
            <a:xfrm>
              <a:off x="3615240"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615240"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615240"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615240"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pg18"/>
            <p:cNvSpPr/>
            <p:nvPr/>
          </p:nvSpPr>
          <p:spPr>
            <a:xfrm>
              <a:off x="255496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 name="tx19"/>
            <p:cNvSpPr/>
            <p:nvPr/>
          </p:nvSpPr>
          <p:spPr>
            <a:xfrm>
              <a:off x="267984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1" name="pg20"/>
            <p:cNvSpPr/>
            <p:nvPr/>
          </p:nvSpPr>
          <p:spPr>
            <a:xfrm>
              <a:off x="274134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 name="tx21"/>
            <p:cNvSpPr/>
            <p:nvPr/>
          </p:nvSpPr>
          <p:spPr>
            <a:xfrm>
              <a:off x="2845414"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3" name="rc22"/>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4" name="rc23"/>
            <p:cNvSpPr/>
            <p:nvPr/>
          </p:nvSpPr>
          <p:spPr>
            <a:xfrm>
              <a:off x="4961528" y="2153563"/>
              <a:ext cx="3252419" cy="3131794"/>
            </a:xfrm>
            <a:prstGeom prst="rect">
              <a:avLst/>
            </a:prstGeom>
            <a:solidFill>
              <a:srgbClr val="FFFFFF">
                <a:alpha val="100000"/>
              </a:srgbClr>
            </a:solidFill>
          </p:spPr>
          <p:txBody>
            <a:bodyPr/>
            <a:lstStyle/>
            <a:p/>
          </p:txBody>
        </p:sp>
        <p:sp>
          <p:nvSpPr>
            <p:cNvPr id="25" name="pl24"/>
            <p:cNvSpPr/>
            <p:nvPr/>
          </p:nvSpPr>
          <p:spPr>
            <a:xfrm>
              <a:off x="496152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6" name="pl25"/>
            <p:cNvSpPr/>
            <p:nvPr/>
          </p:nvSpPr>
          <p:spPr>
            <a:xfrm>
              <a:off x="496152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7" name="pl26"/>
            <p:cNvSpPr/>
            <p:nvPr/>
          </p:nvSpPr>
          <p:spPr>
            <a:xfrm>
              <a:off x="496152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8" name="pl27"/>
            <p:cNvSpPr/>
            <p:nvPr/>
          </p:nvSpPr>
          <p:spPr>
            <a:xfrm>
              <a:off x="496152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9" name="pl28"/>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0" name="pl29"/>
            <p:cNvSpPr/>
            <p:nvPr/>
          </p:nvSpPr>
          <p:spPr>
            <a:xfrm>
              <a:off x="496152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1" name="pl30"/>
            <p:cNvSpPr/>
            <p:nvPr/>
          </p:nvSpPr>
          <p:spPr>
            <a:xfrm>
              <a:off x="496152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2" name="pl31"/>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3" name="rc32"/>
            <p:cNvSpPr/>
            <p:nvPr/>
          </p:nvSpPr>
          <p:spPr>
            <a:xfrm>
              <a:off x="6867659"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6867659"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6867659"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6867659"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8073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59322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39" name="pg38"/>
            <p:cNvSpPr/>
            <p:nvPr/>
          </p:nvSpPr>
          <p:spPr>
            <a:xfrm>
              <a:off x="59937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0978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41" name="rc4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13948" y="2153563"/>
              <a:ext cx="3252419" cy="3131794"/>
            </a:xfrm>
            <a:prstGeom prst="rect">
              <a:avLst/>
            </a:prstGeom>
            <a:solidFill>
              <a:srgbClr val="FFFFFF">
                <a:alpha val="100000"/>
              </a:srgbClr>
            </a:solidFill>
          </p:spPr>
          <p:txBody>
            <a:bodyPr/>
            <a:lstStyle/>
            <a:p/>
          </p:txBody>
        </p:sp>
        <p:sp>
          <p:nvSpPr>
            <p:cNvPr id="43" name="pl42"/>
            <p:cNvSpPr/>
            <p:nvPr/>
          </p:nvSpPr>
          <p:spPr>
            <a:xfrm>
              <a:off x="821394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4" name="pl43"/>
            <p:cNvSpPr/>
            <p:nvPr/>
          </p:nvSpPr>
          <p:spPr>
            <a:xfrm>
              <a:off x="821394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5" name="pl44"/>
            <p:cNvSpPr/>
            <p:nvPr/>
          </p:nvSpPr>
          <p:spPr>
            <a:xfrm>
              <a:off x="821394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6" name="pl45"/>
            <p:cNvSpPr/>
            <p:nvPr/>
          </p:nvSpPr>
          <p:spPr>
            <a:xfrm>
              <a:off x="821394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7" name="pl46"/>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8" name="pl47"/>
            <p:cNvSpPr/>
            <p:nvPr/>
          </p:nvSpPr>
          <p:spPr>
            <a:xfrm>
              <a:off x="821394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9" name="pl48"/>
            <p:cNvSpPr/>
            <p:nvPr/>
          </p:nvSpPr>
          <p:spPr>
            <a:xfrm>
              <a:off x="821394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0" name="pl49"/>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1" name="rc50"/>
            <p:cNvSpPr/>
            <p:nvPr/>
          </p:nvSpPr>
          <p:spPr>
            <a:xfrm>
              <a:off x="9053712"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9053712"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9053712"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9053712"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9320304"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9320304"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9320304"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9320304"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9586895"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9586895" y="3679309"/>
              <a:ext cx="239932" cy="8030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9586895"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9586895"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853487" y="2876285"/>
              <a:ext cx="23993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853487" y="2876285"/>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853487" y="2876285"/>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853487" y="2876285"/>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10120079"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10120079"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10120079"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10120079"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10386671"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10386671"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10386671"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10386671"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pg74"/>
            <p:cNvSpPr/>
            <p:nvPr/>
          </p:nvSpPr>
          <p:spPr>
            <a:xfrm>
              <a:off x="903566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6" name="tx75"/>
            <p:cNvSpPr/>
            <p:nvPr/>
          </p:nvSpPr>
          <p:spPr>
            <a:xfrm>
              <a:off x="916055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77" name="pg76"/>
            <p:cNvSpPr/>
            <p:nvPr/>
          </p:nvSpPr>
          <p:spPr>
            <a:xfrm>
              <a:off x="922607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8" name="tx77"/>
            <p:cNvSpPr/>
            <p:nvPr/>
          </p:nvSpPr>
          <p:spPr>
            <a:xfrm>
              <a:off x="933013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79" name="rc78"/>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80" name="rc79"/>
            <p:cNvSpPr/>
            <p:nvPr/>
          </p:nvSpPr>
          <p:spPr>
            <a:xfrm>
              <a:off x="11466368" y="2153563"/>
              <a:ext cx="3252419" cy="3131794"/>
            </a:xfrm>
            <a:prstGeom prst="rect">
              <a:avLst/>
            </a:prstGeom>
            <a:solidFill>
              <a:srgbClr val="FFFFFF">
                <a:alpha val="100000"/>
              </a:srgbClr>
            </a:solidFill>
          </p:spPr>
          <p:txBody>
            <a:bodyPr/>
            <a:lstStyle/>
            <a:p/>
          </p:txBody>
        </p:sp>
        <p:sp>
          <p:nvSpPr>
            <p:cNvPr id="81" name="pl80"/>
            <p:cNvSpPr/>
            <p:nvPr/>
          </p:nvSpPr>
          <p:spPr>
            <a:xfrm>
              <a:off x="1146636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2" name="pl81"/>
            <p:cNvSpPr/>
            <p:nvPr/>
          </p:nvSpPr>
          <p:spPr>
            <a:xfrm>
              <a:off x="1146636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3" name="pl82"/>
            <p:cNvSpPr/>
            <p:nvPr/>
          </p:nvSpPr>
          <p:spPr>
            <a:xfrm>
              <a:off x="1146636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4" name="pl83"/>
            <p:cNvSpPr/>
            <p:nvPr/>
          </p:nvSpPr>
          <p:spPr>
            <a:xfrm>
              <a:off x="1146636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5" name="pl84"/>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6" name="pl85"/>
            <p:cNvSpPr/>
            <p:nvPr/>
          </p:nvSpPr>
          <p:spPr>
            <a:xfrm>
              <a:off x="1146636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7" name="pl86"/>
            <p:cNvSpPr/>
            <p:nvPr/>
          </p:nvSpPr>
          <p:spPr>
            <a:xfrm>
              <a:off x="1146636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8" name="pl87"/>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9" name="rc88"/>
            <p:cNvSpPr/>
            <p:nvPr/>
          </p:nvSpPr>
          <p:spPr>
            <a:xfrm>
              <a:off x="11506356"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1506356"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1506356"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1506356"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11772948"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1772948"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1772948"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1772948"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13639091"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3639091"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3639091"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3639091"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1231222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12437108"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03" name="pg102"/>
            <p:cNvSpPr/>
            <p:nvPr/>
          </p:nvSpPr>
          <p:spPr>
            <a:xfrm>
              <a:off x="12498604"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1260267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5" name="rc104"/>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14718787" y="2153563"/>
              <a:ext cx="3252419" cy="3131794"/>
            </a:xfrm>
            <a:prstGeom prst="rect">
              <a:avLst/>
            </a:prstGeom>
            <a:solidFill>
              <a:srgbClr val="FFFFFF">
                <a:alpha val="100000"/>
              </a:srgbClr>
            </a:solidFill>
          </p:spPr>
          <p:txBody>
            <a:bodyPr/>
            <a:lstStyle/>
            <a:p/>
          </p:txBody>
        </p:sp>
        <p:sp>
          <p:nvSpPr>
            <p:cNvPr id="107" name="pl106"/>
            <p:cNvSpPr/>
            <p:nvPr/>
          </p:nvSpPr>
          <p:spPr>
            <a:xfrm>
              <a:off x="14718787"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8" name="pl107"/>
            <p:cNvSpPr/>
            <p:nvPr/>
          </p:nvSpPr>
          <p:spPr>
            <a:xfrm>
              <a:off x="14718787"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9" name="pl108"/>
            <p:cNvSpPr/>
            <p:nvPr/>
          </p:nvSpPr>
          <p:spPr>
            <a:xfrm>
              <a:off x="14718787"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0" name="pl109"/>
            <p:cNvSpPr/>
            <p:nvPr/>
          </p:nvSpPr>
          <p:spPr>
            <a:xfrm>
              <a:off x="14718787"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1" name="pl110"/>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2" name="pl111"/>
            <p:cNvSpPr/>
            <p:nvPr/>
          </p:nvSpPr>
          <p:spPr>
            <a:xfrm>
              <a:off x="14718787"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3" name="pl112"/>
            <p:cNvSpPr/>
            <p:nvPr/>
          </p:nvSpPr>
          <p:spPr>
            <a:xfrm>
              <a:off x="14718787"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4" name="pl113"/>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5" name="rc114"/>
            <p:cNvSpPr/>
            <p:nvPr/>
          </p:nvSpPr>
          <p:spPr>
            <a:xfrm>
              <a:off x="15825143"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5825143"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5825143"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5825143"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15564645"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15689528"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rc121"/>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23" name="tx122"/>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24" name="tx123"/>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25" name="tx124"/>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6" name="tx125"/>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7" name="tx126"/>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8" name="pl127"/>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tx139"/>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1" name="tx140"/>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2" name="tx141"/>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3" name="tx142"/>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4" name="tx143"/>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5" name="tx144"/>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6" name="tx145"/>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7" name="tx146"/>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8" name="tx147"/>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9" name="tx148"/>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0" name="tx149"/>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1" name="tx150"/>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2" name="pl151"/>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tx163"/>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5" name="tx164"/>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6" name="tx165"/>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7" name="tx166"/>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8" name="tx167"/>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9" name="tx168"/>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0" name="tx169"/>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1" name="tx170"/>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2" name="tx171"/>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3" name="tx172"/>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4" name="tx173"/>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5" name="tx174"/>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6" name="pl175"/>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tx187"/>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9" name="tx188"/>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0" name="tx189"/>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1" name="tx190"/>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2" name="tx191"/>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3" name="tx192"/>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4" name="tx193"/>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5" name="tx194"/>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6" name="tx195"/>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7" name="tx196"/>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8" name="tx197"/>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9" name="tx198"/>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0" name="pl199"/>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tx211"/>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3" name="tx212"/>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4" name="tx213"/>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5" name="tx214"/>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6" name="tx215"/>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7" name="tx216"/>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8" name="tx217"/>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9" name="tx218"/>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0" name="tx219"/>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1" name="tx220"/>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2" name="tx221"/>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3" name="tx222"/>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4" name="pl223"/>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tx235"/>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7" name="tx236"/>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8" name="tx237"/>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9" name="tx238"/>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0" name="tx239"/>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1" name="tx240"/>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2" name="tx241"/>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3" name="tx242"/>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4" name="tx243"/>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5" name="tx244"/>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6" name="tx245"/>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7" name="tx246"/>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8" name="tx247"/>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49" name="tx248"/>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50" name="tx249"/>
            <p:cNvSpPr/>
            <p:nvPr/>
          </p:nvSpPr>
          <p:spPr>
            <a:xfrm>
              <a:off x="1230614" y="359682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51" name="tx250"/>
            <p:cNvSpPr/>
            <p:nvPr/>
          </p:nvSpPr>
          <p:spPr>
            <a:xfrm>
              <a:off x="1230614" y="2790895"/>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52" name="pl251"/>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3" name="pl252"/>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4" name="pl253"/>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5" name="pl254"/>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6" name="tx2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57" name="rc256"/>
            <p:cNvSpPr/>
            <p:nvPr/>
          </p:nvSpPr>
          <p:spPr>
            <a:xfrm>
              <a:off x="18110385" y="2153563"/>
              <a:ext cx="1753945" cy="1236458"/>
            </a:xfrm>
            <a:prstGeom prst="rect">
              <a:avLst/>
            </a:prstGeom>
            <a:solidFill>
              <a:srgbClr val="FFFFFF">
                <a:alpha val="100000"/>
              </a:srgbClr>
            </a:solidFill>
          </p:spPr>
          <p:txBody>
            <a:bodyPr/>
            <a:lstStyle/>
            <a:p/>
          </p:txBody>
        </p:sp>
        <p:sp>
          <p:nvSpPr>
            <p:cNvPr id="258" name="rc257"/>
            <p:cNvSpPr/>
            <p:nvPr/>
          </p:nvSpPr>
          <p:spPr>
            <a:xfrm>
              <a:off x="18179974" y="2223153"/>
              <a:ext cx="274319" cy="274319"/>
            </a:xfrm>
            <a:prstGeom prst="rect">
              <a:avLst/>
            </a:prstGeom>
            <a:solidFill>
              <a:srgbClr val="FFFFFF">
                <a:alpha val="100000"/>
              </a:srgbClr>
            </a:solidFill>
          </p:spPr>
          <p:txBody>
            <a:bodyPr/>
            <a:lstStyle/>
            <a:p/>
          </p:txBody>
        </p:sp>
        <p:sp>
          <p:nvSpPr>
            <p:cNvPr id="259" name="rc2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8179974" y="2497473"/>
              <a:ext cx="274319" cy="274319"/>
            </a:xfrm>
            <a:prstGeom prst="rect">
              <a:avLst/>
            </a:prstGeom>
            <a:solidFill>
              <a:srgbClr val="FFFFFF">
                <a:alpha val="100000"/>
              </a:srgbClr>
            </a:solidFill>
          </p:spPr>
          <p:txBody>
            <a:bodyPr/>
            <a:lstStyle/>
            <a:p/>
          </p:txBody>
        </p:sp>
        <p:sp>
          <p:nvSpPr>
            <p:cNvPr id="261" name="rc2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8179974" y="2771793"/>
              <a:ext cx="274319" cy="274319"/>
            </a:xfrm>
            <a:prstGeom prst="rect">
              <a:avLst/>
            </a:prstGeom>
            <a:solidFill>
              <a:srgbClr val="FFFFFF">
                <a:alpha val="100000"/>
              </a:srgbClr>
            </a:solidFill>
          </p:spPr>
          <p:txBody>
            <a:bodyPr/>
            <a:lstStyle/>
            <a:p/>
          </p:txBody>
        </p:sp>
        <p:sp>
          <p:nvSpPr>
            <p:cNvPr id="263" name="rc2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8179974" y="3046113"/>
              <a:ext cx="274319" cy="274319"/>
            </a:xfrm>
            <a:prstGeom prst="rect">
              <a:avLst/>
            </a:prstGeom>
            <a:solidFill>
              <a:srgbClr val="FFFFFF">
                <a:alpha val="100000"/>
              </a:srgbClr>
            </a:solidFill>
          </p:spPr>
          <p:txBody>
            <a:bodyPr/>
            <a:lstStyle/>
            <a:p/>
          </p:txBody>
        </p:sp>
        <p:sp>
          <p:nvSpPr>
            <p:cNvPr id="265" name="rc2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tx2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67" name="tx2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68" name="tx2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69" name="tx2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0" name=""/>
          <p:cNvGrpSpPr/>
          <p:nvPr/>
        </p:nvGrpSpPr>
        <p:grpSpPr>
          <a:xfrm>
            <a:off x="6400800" y="6217920"/>
            <a:ext cx="5486400" cy="4251960"/>
            <a:chOff x="6400800" y="6217920"/>
            <a:chExt cx="5486400" cy="4251960"/>
          </a:xfrm>
        </p:grpSpPr>
        <p:sp>
          <p:nvSpPr>
            <p:cNvPr id="2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73" name="rc5"/>
            <p:cNvSpPr/>
            <p:nvPr/>
          </p:nvSpPr>
          <p:spPr>
            <a:xfrm>
              <a:off x="7111254" y="6510025"/>
              <a:ext cx="4107258" cy="2788960"/>
            </a:xfrm>
            <a:prstGeom prst="rect">
              <a:avLst/>
            </a:prstGeom>
            <a:solidFill>
              <a:srgbClr val="FFFFFF">
                <a:alpha val="100000"/>
              </a:srgbClr>
            </a:solidFill>
          </p:spPr>
          <p:txBody>
            <a:bodyPr/>
            <a:lstStyle/>
            <a:p/>
          </p:txBody>
        </p:sp>
        <p:sp>
          <p:nvSpPr>
            <p:cNvPr id="274" name="pl6"/>
            <p:cNvSpPr/>
            <p:nvPr/>
          </p:nvSpPr>
          <p:spPr>
            <a:xfrm>
              <a:off x="7111254"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5" name="pl7"/>
            <p:cNvSpPr/>
            <p:nvPr/>
          </p:nvSpPr>
          <p:spPr>
            <a:xfrm>
              <a:off x="7111254"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6" name="pl8"/>
            <p:cNvSpPr/>
            <p:nvPr/>
          </p:nvSpPr>
          <p:spPr>
            <a:xfrm>
              <a:off x="7111254"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7" name="pl9"/>
            <p:cNvSpPr/>
            <p:nvPr/>
          </p:nvSpPr>
          <p:spPr>
            <a:xfrm>
              <a:off x="7111254"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8" name="pl10"/>
            <p:cNvSpPr/>
            <p:nvPr/>
          </p:nvSpPr>
          <p:spPr>
            <a:xfrm>
              <a:off x="7111254"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79" name="pl11"/>
            <p:cNvSpPr/>
            <p:nvPr/>
          </p:nvSpPr>
          <p:spPr>
            <a:xfrm>
              <a:off x="7111254"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0" name="pl12"/>
            <p:cNvSpPr/>
            <p:nvPr/>
          </p:nvSpPr>
          <p:spPr>
            <a:xfrm>
              <a:off x="7111254"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1" name="pl13"/>
            <p:cNvSpPr/>
            <p:nvPr/>
          </p:nvSpPr>
          <p:spPr>
            <a:xfrm>
              <a:off x="7111254"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2" name="pl14"/>
            <p:cNvSpPr/>
            <p:nvPr/>
          </p:nvSpPr>
          <p:spPr>
            <a:xfrm>
              <a:off x="7111254"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3" name="rc15"/>
            <p:cNvSpPr/>
            <p:nvPr/>
          </p:nvSpPr>
          <p:spPr>
            <a:xfrm>
              <a:off x="7824320" y="6636796"/>
              <a:ext cx="399316"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4" name="rc16"/>
            <p:cNvSpPr/>
            <p:nvPr/>
          </p:nvSpPr>
          <p:spPr>
            <a:xfrm>
              <a:off x="8394773" y="7904505"/>
              <a:ext cx="399316"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5" name="pl17"/>
            <p:cNvSpPr/>
            <p:nvPr/>
          </p:nvSpPr>
          <p:spPr>
            <a:xfrm>
              <a:off x="8023978" y="6867288"/>
              <a:ext cx="570452" cy="1434176"/>
            </a:xfrm>
            <a:custGeom>
              <a:avLst/>
              <a:pathLst>
                <a:path w="570452" h="1434176">
                  <a:moveTo>
                    <a:pt x="0" y="0"/>
                  </a:moveTo>
                  <a:lnTo>
                    <a:pt x="570452" y="1434176"/>
                  </a:lnTo>
                </a:path>
              </a:pathLst>
            </a:custGeom>
            <a:ln w="40651" cap="flat">
              <a:solidFill>
                <a:srgbClr val="000000">
                  <a:alpha val="100000"/>
                </a:srgbClr>
              </a:solidFill>
              <a:prstDash val="solid"/>
              <a:round/>
            </a:ln>
          </p:spPr>
          <p:txBody>
            <a:bodyPr/>
            <a:lstStyle/>
            <a:p/>
          </p:txBody>
        </p:sp>
        <p:sp>
          <p:nvSpPr>
            <p:cNvPr id="286" name="rc18"/>
            <p:cNvSpPr/>
            <p:nvPr/>
          </p:nvSpPr>
          <p:spPr>
            <a:xfrm>
              <a:off x="7111254" y="6510025"/>
              <a:ext cx="4107258" cy="2788960"/>
            </a:xfrm>
            <a:prstGeom prst="rect">
              <a:avLst/>
            </a:prstGeom>
            <a:ln w="13550" cap="rnd">
              <a:solidFill>
                <a:srgbClr val="333333">
                  <a:alpha val="100000"/>
                </a:srgbClr>
              </a:solidFill>
              <a:prstDash val="solid"/>
              <a:round/>
            </a:ln>
          </p:spPr>
          <p:txBody>
            <a:bodyPr/>
            <a:lstStyle/>
            <a:p/>
          </p:txBody>
        </p:sp>
        <p:sp>
          <p:nvSpPr>
            <p:cNvPr id="287"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88"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89"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90"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91"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92"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3"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4"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5"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6"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7" name="pl29"/>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8" name="pl30"/>
            <p:cNvSpPr/>
            <p:nvPr/>
          </p:nvSpPr>
          <p:spPr>
            <a:xfrm>
              <a:off x="11218512" y="85319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9" name="pl31"/>
            <p:cNvSpPr/>
            <p:nvPr/>
          </p:nvSpPr>
          <p:spPr>
            <a:xfrm>
              <a:off x="11218512" y="78917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0" name="pl32"/>
            <p:cNvSpPr/>
            <p:nvPr/>
          </p:nvSpPr>
          <p:spPr>
            <a:xfrm>
              <a:off x="11218512"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1" name="pl33"/>
            <p:cNvSpPr/>
            <p:nvPr/>
          </p:nvSpPr>
          <p:spPr>
            <a:xfrm>
              <a:off x="112185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2" name="tx34"/>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03" name="tx35"/>
            <p:cNvSpPr/>
            <p:nvPr/>
          </p:nvSpPr>
          <p:spPr>
            <a:xfrm>
              <a:off x="11316570" y="852965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304" name="tx36"/>
            <p:cNvSpPr/>
            <p:nvPr/>
          </p:nvSpPr>
          <p:spPr>
            <a:xfrm>
              <a:off x="11316570" y="788939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305" name="tx37"/>
            <p:cNvSpPr/>
            <p:nvPr/>
          </p:nvSpPr>
          <p:spPr>
            <a:xfrm>
              <a:off x="11316570" y="7250996"/>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306" name="tx38"/>
            <p:cNvSpPr/>
            <p:nvPr/>
          </p:nvSpPr>
          <p:spPr>
            <a:xfrm>
              <a:off x="11316570" y="660887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7" name="pl39"/>
            <p:cNvSpPr/>
            <p:nvPr/>
          </p:nvSpPr>
          <p:spPr>
            <a:xfrm>
              <a:off x="7453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40"/>
            <p:cNvSpPr/>
            <p:nvPr/>
          </p:nvSpPr>
          <p:spPr>
            <a:xfrm>
              <a:off x="80239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41"/>
            <p:cNvSpPr/>
            <p:nvPr/>
          </p:nvSpPr>
          <p:spPr>
            <a:xfrm>
              <a:off x="85944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43"/>
            <p:cNvSpPr/>
            <p:nvPr/>
          </p:nvSpPr>
          <p:spPr>
            <a:xfrm>
              <a:off x="97353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44"/>
            <p:cNvSpPr/>
            <p:nvPr/>
          </p:nvSpPr>
          <p:spPr>
            <a:xfrm>
              <a:off x="1030578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45"/>
            <p:cNvSpPr/>
            <p:nvPr/>
          </p:nvSpPr>
          <p:spPr>
            <a:xfrm>
              <a:off x="10876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46"/>
            <p:cNvSpPr/>
            <p:nvPr/>
          </p:nvSpPr>
          <p:spPr>
            <a:xfrm rot="-2700000">
              <a:off x="734362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5" name="tx47"/>
            <p:cNvSpPr/>
            <p:nvPr/>
          </p:nvSpPr>
          <p:spPr>
            <a:xfrm rot="-2700000">
              <a:off x="787438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16" name="tx48"/>
            <p:cNvSpPr/>
            <p:nvPr/>
          </p:nvSpPr>
          <p:spPr>
            <a:xfrm rot="-2700000">
              <a:off x="844417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17"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8" name="tx50"/>
            <p:cNvSpPr/>
            <p:nvPr/>
          </p:nvSpPr>
          <p:spPr>
            <a:xfrm rot="-2700000">
              <a:off x="944039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19" name="tx51"/>
            <p:cNvSpPr/>
            <p:nvPr/>
          </p:nvSpPr>
          <p:spPr>
            <a:xfrm rot="-2700000">
              <a:off x="1001081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20" name="tx52"/>
            <p:cNvSpPr/>
            <p:nvPr/>
          </p:nvSpPr>
          <p:spPr>
            <a:xfrm rot="-2700000">
              <a:off x="1069333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1"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22"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3"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4"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5" name="rc57"/>
            <p:cNvSpPr/>
            <p:nvPr/>
          </p:nvSpPr>
          <p:spPr>
            <a:xfrm>
              <a:off x="8082923" y="10217410"/>
              <a:ext cx="1051268" cy="182880"/>
            </a:xfrm>
            <a:prstGeom prst="rect">
              <a:avLst/>
            </a:prstGeom>
            <a:solidFill>
              <a:srgbClr val="FFFFFF">
                <a:alpha val="100000"/>
              </a:srgbClr>
            </a:solidFill>
          </p:spPr>
          <p:txBody>
            <a:bodyPr/>
            <a:lstStyle/>
            <a:p/>
          </p:txBody>
        </p:sp>
        <p:sp>
          <p:nvSpPr>
            <p:cNvPr id="326" name="rc58"/>
            <p:cNvSpPr/>
            <p:nvPr/>
          </p:nvSpPr>
          <p:spPr>
            <a:xfrm>
              <a:off x="8082923" y="10217410"/>
              <a:ext cx="182879" cy="182880"/>
            </a:xfrm>
            <a:prstGeom prst="rect">
              <a:avLst/>
            </a:prstGeom>
            <a:solidFill>
              <a:srgbClr val="FFFFFF">
                <a:alpha val="100000"/>
              </a:srgbClr>
            </a:solidFill>
          </p:spPr>
          <p:txBody>
            <a:bodyPr/>
            <a:lstStyle/>
            <a:p/>
          </p:txBody>
        </p:sp>
        <p:sp>
          <p:nvSpPr>
            <p:cNvPr id="327" name="pl59"/>
            <p:cNvSpPr/>
            <p:nvPr/>
          </p:nvSpPr>
          <p:spPr>
            <a:xfrm>
              <a:off x="81012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8" name="tx60"/>
            <p:cNvSpPr/>
            <p:nvPr/>
          </p:nvSpPr>
          <p:spPr>
            <a:xfrm>
              <a:off x="83738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29" name="rc61"/>
            <p:cNvSpPr/>
            <p:nvPr/>
          </p:nvSpPr>
          <p:spPr>
            <a:xfrm>
              <a:off x="9314191" y="10217410"/>
              <a:ext cx="932652" cy="182880"/>
            </a:xfrm>
            <a:prstGeom prst="rect">
              <a:avLst/>
            </a:prstGeom>
            <a:solidFill>
              <a:srgbClr val="FFFFFF">
                <a:alpha val="100000"/>
              </a:srgbClr>
            </a:solidFill>
          </p:spPr>
          <p:txBody>
            <a:bodyPr/>
            <a:lstStyle/>
            <a:p/>
          </p:txBody>
        </p:sp>
        <p:sp>
          <p:nvSpPr>
            <p:cNvPr id="330" name="rc62"/>
            <p:cNvSpPr/>
            <p:nvPr/>
          </p:nvSpPr>
          <p:spPr>
            <a:xfrm>
              <a:off x="9314191" y="10217410"/>
              <a:ext cx="182879" cy="182880"/>
            </a:xfrm>
            <a:prstGeom prst="rect">
              <a:avLst/>
            </a:prstGeom>
            <a:solidFill>
              <a:srgbClr val="FFFFFF">
                <a:alpha val="100000"/>
              </a:srgbClr>
            </a:solidFill>
          </p:spPr>
          <p:txBody>
            <a:bodyPr/>
            <a:lstStyle/>
            <a:p/>
          </p:txBody>
        </p:sp>
        <p:sp>
          <p:nvSpPr>
            <p:cNvPr id="331" name="rc63"/>
            <p:cNvSpPr/>
            <p:nvPr/>
          </p:nvSpPr>
          <p:spPr>
            <a:xfrm>
              <a:off x="93231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2" name="tx64"/>
            <p:cNvSpPr/>
            <p:nvPr/>
          </p:nvSpPr>
          <p:spPr>
            <a:xfrm>
              <a:off x="960507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65"/>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4" name=""/>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7"/>
            <p:cNvSpPr/>
            <p:nvPr/>
          </p:nvSpPr>
          <p:spPr>
            <a:xfrm>
              <a:off x="13325144" y="6714885"/>
              <a:ext cx="4510689" cy="281682"/>
            </a:xfrm>
            <a:custGeom>
              <a:avLst/>
              <a:pathLst>
                <a:path w="4510689" h="281682">
                  <a:moveTo>
                    <a:pt x="0" y="230467"/>
                  </a:moveTo>
                  <a:lnTo>
                    <a:pt x="180427" y="179252"/>
                  </a:lnTo>
                  <a:lnTo>
                    <a:pt x="360855" y="256074"/>
                  </a:lnTo>
                  <a:lnTo>
                    <a:pt x="541282" y="281682"/>
                  </a:lnTo>
                  <a:lnTo>
                    <a:pt x="721710" y="204859"/>
                  </a:lnTo>
                  <a:lnTo>
                    <a:pt x="902137" y="179252"/>
                  </a:lnTo>
                  <a:lnTo>
                    <a:pt x="1082565" y="128037"/>
                  </a:lnTo>
                  <a:lnTo>
                    <a:pt x="1262993" y="128037"/>
                  </a:lnTo>
                  <a:lnTo>
                    <a:pt x="1443420" y="102429"/>
                  </a:lnTo>
                  <a:lnTo>
                    <a:pt x="1623848" y="102429"/>
                  </a:lnTo>
                  <a:lnTo>
                    <a:pt x="1804275" y="102429"/>
                  </a:lnTo>
                  <a:lnTo>
                    <a:pt x="1984703" y="102429"/>
                  </a:lnTo>
                  <a:lnTo>
                    <a:pt x="2165131" y="76822"/>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50" name="pl18"/>
            <p:cNvSpPr/>
            <p:nvPr/>
          </p:nvSpPr>
          <p:spPr>
            <a:xfrm>
              <a:off x="13325144" y="6714885"/>
              <a:ext cx="4510689" cy="204859"/>
            </a:xfrm>
            <a:custGeom>
              <a:avLst/>
              <a:pathLst>
                <a:path w="4510689" h="204859">
                  <a:moveTo>
                    <a:pt x="0" y="179252"/>
                  </a:moveTo>
                  <a:lnTo>
                    <a:pt x="180427" y="179252"/>
                  </a:lnTo>
                  <a:lnTo>
                    <a:pt x="360855" y="179252"/>
                  </a:lnTo>
                  <a:lnTo>
                    <a:pt x="541282" y="204859"/>
                  </a:lnTo>
                  <a:lnTo>
                    <a:pt x="721710" y="179252"/>
                  </a:lnTo>
                  <a:lnTo>
                    <a:pt x="902137" y="153644"/>
                  </a:lnTo>
                  <a:lnTo>
                    <a:pt x="1082565" y="153644"/>
                  </a:lnTo>
                  <a:lnTo>
                    <a:pt x="1262993" y="102429"/>
                  </a:lnTo>
                  <a:lnTo>
                    <a:pt x="1443420" y="51214"/>
                  </a:lnTo>
                  <a:lnTo>
                    <a:pt x="1623848" y="25607"/>
                  </a:lnTo>
                  <a:lnTo>
                    <a:pt x="1804275" y="0"/>
                  </a:lnTo>
                  <a:lnTo>
                    <a:pt x="1984703" y="76822"/>
                  </a:lnTo>
                  <a:lnTo>
                    <a:pt x="2165131" y="153644"/>
                  </a:lnTo>
                  <a:lnTo>
                    <a:pt x="2345558" y="153644"/>
                  </a:lnTo>
                  <a:lnTo>
                    <a:pt x="2525986" y="128037"/>
                  </a:lnTo>
                  <a:lnTo>
                    <a:pt x="2706413" y="153644"/>
                  </a:lnTo>
                  <a:lnTo>
                    <a:pt x="2886841" y="153644"/>
                  </a:lnTo>
                  <a:lnTo>
                    <a:pt x="3067268" y="153644"/>
                  </a:lnTo>
                  <a:lnTo>
                    <a:pt x="3247696" y="102429"/>
                  </a:lnTo>
                  <a:lnTo>
                    <a:pt x="3428124" y="51214"/>
                  </a:lnTo>
                  <a:lnTo>
                    <a:pt x="3608551" y="51214"/>
                  </a:lnTo>
                  <a:lnTo>
                    <a:pt x="3788979" y="51214"/>
                  </a:lnTo>
                  <a:lnTo>
                    <a:pt x="3969406" y="76822"/>
                  </a:lnTo>
                  <a:lnTo>
                    <a:pt x="4149834" y="76822"/>
                  </a:lnTo>
                  <a:lnTo>
                    <a:pt x="4330262" y="76822"/>
                  </a:lnTo>
                  <a:lnTo>
                    <a:pt x="4510689" y="51214"/>
                  </a:lnTo>
                </a:path>
              </a:pathLst>
            </a:custGeom>
            <a:ln w="32521" cap="flat">
              <a:solidFill>
                <a:srgbClr val="00A173">
                  <a:alpha val="100000"/>
                </a:srgbClr>
              </a:solidFill>
              <a:prstDash val="solid"/>
              <a:round/>
            </a:ln>
          </p:spPr>
          <p:txBody>
            <a:bodyPr/>
            <a:lstStyle/>
            <a:p/>
          </p:txBody>
        </p:sp>
        <p:sp>
          <p:nvSpPr>
            <p:cNvPr id="3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p:txBody>
        </p:sp>
        <p:sp>
          <p:nvSpPr>
            <p:cNvPr id="4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Oman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84224"/>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15375"/>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38849"/>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122357"/>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257348"/>
              <a:ext cx="237118" cy="1028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413107"/>
              <a:ext cx="237118" cy="872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548098"/>
              <a:ext cx="237118" cy="737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288500"/>
              <a:ext cx="237118" cy="996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101589"/>
              <a:ext cx="237118" cy="1183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3758920"/>
              <a:ext cx="237118" cy="1526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4" name="pg63"/>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091205"/>
              <a:ext cx="237118" cy="1194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132741"/>
              <a:ext cx="237118" cy="1121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091205"/>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3509705"/>
              <a:ext cx="237118" cy="1765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444259"/>
              <a:ext cx="237118" cy="841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537715"/>
              <a:ext cx="237118" cy="747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901152"/>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703857"/>
              <a:ext cx="237118" cy="581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60751"/>
              <a:ext cx="237118" cy="124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60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350804"/>
              <a:ext cx="237118" cy="80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23054"/>
              <a:ext cx="237118" cy="62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23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23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3322794"/>
              <a:ext cx="237118" cy="1900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125" name="pg124"/>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008134"/>
              <a:ext cx="237118" cy="125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361188"/>
              <a:ext cx="237118" cy="882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644696"/>
              <a:ext cx="237118" cy="159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769303"/>
              <a:ext cx="237118" cy="1516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3852375"/>
              <a:ext cx="237118" cy="1401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330036"/>
              <a:ext cx="237118" cy="955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527331"/>
              <a:ext cx="237118" cy="758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018518"/>
              <a:ext cx="237118" cy="1266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433875"/>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786929"/>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86" name="pg185"/>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755777"/>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797313"/>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838849"/>
              <a:ext cx="237118" cy="446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361188"/>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423491"/>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620786"/>
              <a:ext cx="237118" cy="66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651938"/>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776545"/>
              <a:ext cx="237118" cy="508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631170"/>
              <a:ext cx="237118" cy="643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735009"/>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7" name="pg246"/>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724625"/>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23054"/>
              <a:ext cx="237118" cy="62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23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23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589634"/>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413107"/>
              <a:ext cx="237118" cy="861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184661"/>
              <a:ext cx="237118" cy="1059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43822"/>
              <a:ext cx="237118" cy="10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205429"/>
              <a:ext cx="237118" cy="1038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641554"/>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558482"/>
              <a:ext cx="237118" cy="71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12670"/>
              <a:ext cx="237118" cy="72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126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126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4402723"/>
              <a:ext cx="237118" cy="80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90417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0417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0417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04176" y="5098447"/>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pg293"/>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5" name="tx294"/>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296" name="pg295"/>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8" name="tx29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30614" y="41616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5" name="tx424"/>
            <p:cNvSpPr/>
            <p:nvPr/>
          </p:nvSpPr>
          <p:spPr>
            <a:xfrm>
              <a:off x="1230614" y="312329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6" name="tx425"/>
            <p:cNvSpPr/>
            <p:nvPr/>
          </p:nvSpPr>
          <p:spPr>
            <a:xfrm>
              <a:off x="1230614" y="208478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7" name="pl42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865074" y="42469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32085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21701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tx43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p:txBody>
        </p:sp>
        <p:sp>
          <p:nvSpPr>
            <p:cNvPr id="433" name="rc432"/>
            <p:cNvSpPr/>
            <p:nvPr/>
          </p:nvSpPr>
          <p:spPr>
            <a:xfrm>
              <a:off x="18179974" y="2223153"/>
              <a:ext cx="274319" cy="274319"/>
            </a:xfrm>
            <a:prstGeom prst="rect">
              <a:avLst/>
            </a:prstGeom>
            <a:solidFill>
              <a:srgbClr val="FFFFFF">
                <a:alpha val="100000"/>
              </a:srgbClr>
            </a:solidFill>
          </p:spPr>
          <p:txBody>
            <a:bodyPr/>
            <a:lstStyle/>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2497473"/>
              <a:ext cx="274319" cy="274319"/>
            </a:xfrm>
            <a:prstGeom prst="rect">
              <a:avLst/>
            </a:prstGeom>
            <a:solidFill>
              <a:srgbClr val="FFFFFF">
                <a:alpha val="100000"/>
              </a:srgbClr>
            </a:solidFill>
          </p:spPr>
          <p:txBody>
            <a:bodyPr/>
            <a:lstStyle/>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2771793"/>
              <a:ext cx="274319" cy="274319"/>
            </a:xfrm>
            <a:prstGeom prst="rect">
              <a:avLst/>
            </a:prstGeom>
            <a:solidFill>
              <a:srgbClr val="FFFFFF">
                <a:alpha val="100000"/>
              </a:srgbClr>
            </a:solidFill>
          </p:spPr>
          <p:txBody>
            <a:bodyPr/>
            <a:lstStyle/>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046113"/>
              <a:ext cx="274319" cy="274319"/>
            </a:xfrm>
            <a:prstGeom prst="rect">
              <a:avLst/>
            </a:prstGeom>
            <a:solidFill>
              <a:srgbClr val="FFFFFF">
                <a:alpha val="100000"/>
              </a:srgbClr>
            </a:solidFill>
          </p:spPr>
          <p:txBody>
            <a:bodyPr/>
            <a:lstStyle/>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1" name="tx44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7196012" y="6510025"/>
              <a:ext cx="4064842" cy="2788960"/>
            </a:xfrm>
            <a:prstGeom prst="rect">
              <a:avLst/>
            </a:prstGeom>
            <a:solidFill>
              <a:srgbClr val="FFFFFF">
                <a:alpha val="100000"/>
              </a:srgbClr>
            </a:solidFill>
          </p:spPr>
          <p:txBody>
            <a:bodyPr/>
            <a:lstStyle/>
            <a:p/>
          </p:txBody>
        </p:sp>
        <p:sp>
          <p:nvSpPr>
            <p:cNvPr id="449" name="pl6"/>
            <p:cNvSpPr/>
            <p:nvPr/>
          </p:nvSpPr>
          <p:spPr>
            <a:xfrm>
              <a:off x="7196012" y="885528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0" name="pl7"/>
            <p:cNvSpPr/>
            <p:nvPr/>
          </p:nvSpPr>
          <p:spPr>
            <a:xfrm>
              <a:off x="7196012" y="822143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1" name="pl8"/>
            <p:cNvSpPr/>
            <p:nvPr/>
          </p:nvSpPr>
          <p:spPr>
            <a:xfrm>
              <a:off x="7196012" y="758757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2" name="pl9"/>
            <p:cNvSpPr/>
            <p:nvPr/>
          </p:nvSpPr>
          <p:spPr>
            <a:xfrm>
              <a:off x="7196012" y="695372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3" name="pl10"/>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54" name="pl11"/>
            <p:cNvSpPr/>
            <p:nvPr/>
          </p:nvSpPr>
          <p:spPr>
            <a:xfrm>
              <a:off x="7196012" y="853836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55" name="pl12"/>
            <p:cNvSpPr/>
            <p:nvPr/>
          </p:nvSpPr>
          <p:spPr>
            <a:xfrm>
              <a:off x="7196012" y="790450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56" name="pl13"/>
            <p:cNvSpPr/>
            <p:nvPr/>
          </p:nvSpPr>
          <p:spPr>
            <a:xfrm>
              <a:off x="7196012" y="727065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57" name="pl14"/>
            <p:cNvSpPr/>
            <p:nvPr/>
          </p:nvSpPr>
          <p:spPr>
            <a:xfrm>
              <a:off x="7196012" y="6636796"/>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58" name="rc15"/>
            <p:cNvSpPr/>
            <p:nvPr/>
          </p:nvSpPr>
          <p:spPr>
            <a:xfrm>
              <a:off x="7337152" y="6636796"/>
              <a:ext cx="395192"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16"/>
            <p:cNvSpPr/>
            <p:nvPr/>
          </p:nvSpPr>
          <p:spPr>
            <a:xfrm>
              <a:off x="7901714" y="8665131"/>
              <a:ext cx="395192"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17"/>
            <p:cNvSpPr/>
            <p:nvPr/>
          </p:nvSpPr>
          <p:spPr>
            <a:xfrm>
              <a:off x="8466275" y="8158047"/>
              <a:ext cx="395192" cy="10141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18"/>
            <p:cNvSpPr/>
            <p:nvPr/>
          </p:nvSpPr>
          <p:spPr>
            <a:xfrm>
              <a:off x="9030837" y="8665131"/>
              <a:ext cx="395192"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19"/>
            <p:cNvSpPr/>
            <p:nvPr/>
          </p:nvSpPr>
          <p:spPr>
            <a:xfrm>
              <a:off x="9595398" y="8411589"/>
              <a:ext cx="395192" cy="7606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0"/>
            <p:cNvSpPr/>
            <p:nvPr/>
          </p:nvSpPr>
          <p:spPr>
            <a:xfrm>
              <a:off x="10159959" y="8665131"/>
              <a:ext cx="395192"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1"/>
            <p:cNvSpPr/>
            <p:nvPr/>
          </p:nvSpPr>
          <p:spPr>
            <a:xfrm>
              <a:off x="10724521" y="8918672"/>
              <a:ext cx="395192"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2"/>
            <p:cNvSpPr/>
            <p:nvPr/>
          </p:nvSpPr>
          <p:spPr>
            <a:xfrm>
              <a:off x="7901714" y="8411589"/>
              <a:ext cx="395192"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23"/>
            <p:cNvSpPr/>
            <p:nvPr/>
          </p:nvSpPr>
          <p:spPr>
            <a:xfrm>
              <a:off x="7901714" y="8158047"/>
              <a:ext cx="395192"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pl24"/>
            <p:cNvSpPr/>
            <p:nvPr/>
          </p:nvSpPr>
          <p:spPr>
            <a:xfrm>
              <a:off x="7534749" y="6867288"/>
              <a:ext cx="3387368" cy="2290494"/>
            </a:xfrm>
            <a:custGeom>
              <a:avLst/>
              <a:pathLst>
                <a:path w="3387368" h="2290494">
                  <a:moveTo>
                    <a:pt x="0" y="0"/>
                  </a:moveTo>
                  <a:lnTo>
                    <a:pt x="564561" y="2065774"/>
                  </a:lnTo>
                  <a:lnTo>
                    <a:pt x="1129122" y="2133809"/>
                  </a:lnTo>
                  <a:lnTo>
                    <a:pt x="1693684" y="2205966"/>
                  </a:lnTo>
                  <a:lnTo>
                    <a:pt x="2258245" y="2222460"/>
                  </a:lnTo>
                  <a:lnTo>
                    <a:pt x="2822806" y="2284309"/>
                  </a:lnTo>
                  <a:lnTo>
                    <a:pt x="3387368" y="2290494"/>
                  </a:lnTo>
                </a:path>
              </a:pathLst>
            </a:custGeom>
            <a:ln w="40651" cap="flat">
              <a:solidFill>
                <a:srgbClr val="000000">
                  <a:alpha val="100000"/>
                </a:srgbClr>
              </a:solidFill>
              <a:prstDash val="solid"/>
              <a:round/>
            </a:ln>
          </p:spPr>
          <p:txBody>
            <a:bodyPr/>
            <a:lstStyle/>
            <a:p/>
          </p:txBody>
        </p:sp>
        <p:sp>
          <p:nvSpPr>
            <p:cNvPr id="468" name="rc25"/>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469" name="tx26"/>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70" name="tx27"/>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71" name="tx28"/>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72" name="tx29"/>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73" name="tx30"/>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4" name="pl31"/>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2"/>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3"/>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4"/>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5"/>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7"/>
            <p:cNvSpPr/>
            <p:nvPr/>
          </p:nvSpPr>
          <p:spPr>
            <a:xfrm>
              <a:off x="11260854" y="86568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8"/>
            <p:cNvSpPr/>
            <p:nvPr/>
          </p:nvSpPr>
          <p:spPr>
            <a:xfrm>
              <a:off x="11260854" y="81413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39"/>
            <p:cNvSpPr/>
            <p:nvPr/>
          </p:nvSpPr>
          <p:spPr>
            <a:xfrm>
              <a:off x="11260854" y="76259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40"/>
            <p:cNvSpPr/>
            <p:nvPr/>
          </p:nvSpPr>
          <p:spPr>
            <a:xfrm>
              <a:off x="11260854" y="71105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41"/>
            <p:cNvSpPr/>
            <p:nvPr/>
          </p:nvSpPr>
          <p:spPr>
            <a:xfrm>
              <a:off x="11260854" y="65951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tx4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6" name="tx43"/>
            <p:cNvSpPr/>
            <p:nvPr/>
          </p:nvSpPr>
          <p:spPr>
            <a:xfrm>
              <a:off x="11358911" y="865449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7" name="tx44"/>
            <p:cNvSpPr/>
            <p:nvPr/>
          </p:nvSpPr>
          <p:spPr>
            <a:xfrm>
              <a:off x="11358911" y="813908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8" name="tx45"/>
            <p:cNvSpPr/>
            <p:nvPr/>
          </p:nvSpPr>
          <p:spPr>
            <a:xfrm>
              <a:off x="11358911" y="7625529"/>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9" name="tx46"/>
            <p:cNvSpPr/>
            <p:nvPr/>
          </p:nvSpPr>
          <p:spPr>
            <a:xfrm>
              <a:off x="11358911" y="71082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0" name="tx47"/>
            <p:cNvSpPr/>
            <p:nvPr/>
          </p:nvSpPr>
          <p:spPr>
            <a:xfrm>
              <a:off x="11358911" y="659284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91" name="pl48"/>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9"/>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0"/>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1"/>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2"/>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3"/>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4"/>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tx55"/>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9" name="tx56"/>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0" name="tx57"/>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1" name="tx58"/>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2" name="tx59"/>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3" name="tx60"/>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4" name="tx61"/>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5" name="tx62"/>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6" name="tx63"/>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7"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8"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9" name="rc66"/>
            <p:cNvSpPr/>
            <p:nvPr/>
          </p:nvSpPr>
          <p:spPr>
            <a:xfrm>
              <a:off x="7131544" y="10217410"/>
              <a:ext cx="1051268" cy="182880"/>
            </a:xfrm>
            <a:prstGeom prst="rect">
              <a:avLst/>
            </a:prstGeom>
            <a:solidFill>
              <a:srgbClr val="FFFFFF">
                <a:alpha val="100000"/>
              </a:srgbClr>
            </a:solidFill>
          </p:spPr>
          <p:txBody>
            <a:bodyPr/>
            <a:lstStyle/>
            <a:p/>
          </p:txBody>
        </p:sp>
        <p:sp>
          <p:nvSpPr>
            <p:cNvPr id="510" name="rc67"/>
            <p:cNvSpPr/>
            <p:nvPr/>
          </p:nvSpPr>
          <p:spPr>
            <a:xfrm>
              <a:off x="7131544" y="10217410"/>
              <a:ext cx="182879" cy="182880"/>
            </a:xfrm>
            <a:prstGeom prst="rect">
              <a:avLst/>
            </a:prstGeom>
            <a:solidFill>
              <a:srgbClr val="FFFFFF">
                <a:alpha val="100000"/>
              </a:srgbClr>
            </a:solidFill>
          </p:spPr>
          <p:txBody>
            <a:bodyPr/>
            <a:lstStyle/>
            <a:p/>
          </p:txBody>
        </p:sp>
        <p:sp>
          <p:nvSpPr>
            <p:cNvPr id="511" name="pl68"/>
            <p:cNvSpPr/>
            <p:nvPr/>
          </p:nvSpPr>
          <p:spPr>
            <a:xfrm>
              <a:off x="7149832"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2" name="tx69"/>
            <p:cNvSpPr/>
            <p:nvPr/>
          </p:nvSpPr>
          <p:spPr>
            <a:xfrm>
              <a:off x="74224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3" name="rc70"/>
            <p:cNvSpPr/>
            <p:nvPr/>
          </p:nvSpPr>
          <p:spPr>
            <a:xfrm>
              <a:off x="8362812" y="10217410"/>
              <a:ext cx="2962509" cy="182880"/>
            </a:xfrm>
            <a:prstGeom prst="rect">
              <a:avLst/>
            </a:prstGeom>
            <a:solidFill>
              <a:srgbClr val="FFFFFF">
                <a:alpha val="100000"/>
              </a:srgbClr>
            </a:solidFill>
          </p:spPr>
          <p:txBody>
            <a:bodyPr/>
            <a:lstStyle/>
            <a:p/>
          </p:txBody>
        </p:sp>
        <p:sp>
          <p:nvSpPr>
            <p:cNvPr id="514" name="rc71"/>
            <p:cNvSpPr/>
            <p:nvPr/>
          </p:nvSpPr>
          <p:spPr>
            <a:xfrm>
              <a:off x="8362812" y="10217410"/>
              <a:ext cx="182880" cy="182880"/>
            </a:xfrm>
            <a:prstGeom prst="rect">
              <a:avLst/>
            </a:prstGeom>
            <a:solidFill>
              <a:srgbClr val="FFFFFF">
                <a:alpha val="100000"/>
              </a:srgbClr>
            </a:solidFill>
          </p:spPr>
          <p:txBody>
            <a:bodyPr/>
            <a:lstStyle/>
            <a:p/>
          </p:txBody>
        </p:sp>
        <p:sp>
          <p:nvSpPr>
            <p:cNvPr id="515" name="rc72"/>
            <p:cNvSpPr/>
            <p:nvPr/>
          </p:nvSpPr>
          <p:spPr>
            <a:xfrm>
              <a:off x="837181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73"/>
            <p:cNvSpPr/>
            <p:nvPr/>
          </p:nvSpPr>
          <p:spPr>
            <a:xfrm>
              <a:off x="9288853" y="10217410"/>
              <a:ext cx="182879" cy="182880"/>
            </a:xfrm>
            <a:prstGeom prst="rect">
              <a:avLst/>
            </a:prstGeom>
            <a:solidFill>
              <a:srgbClr val="FFFFFF">
                <a:alpha val="100000"/>
              </a:srgbClr>
            </a:solidFill>
          </p:spPr>
          <p:txBody>
            <a:bodyPr/>
            <a:lstStyle/>
            <a:p/>
          </p:txBody>
        </p:sp>
        <p:sp>
          <p:nvSpPr>
            <p:cNvPr id="517" name="rc74"/>
            <p:cNvSpPr/>
            <p:nvPr/>
          </p:nvSpPr>
          <p:spPr>
            <a:xfrm>
              <a:off x="929785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8" name="rc75"/>
            <p:cNvSpPr/>
            <p:nvPr/>
          </p:nvSpPr>
          <p:spPr>
            <a:xfrm>
              <a:off x="10291095" y="10217410"/>
              <a:ext cx="182879" cy="182880"/>
            </a:xfrm>
            <a:prstGeom prst="rect">
              <a:avLst/>
            </a:prstGeom>
            <a:solidFill>
              <a:srgbClr val="FFFFFF">
                <a:alpha val="100000"/>
              </a:srgbClr>
            </a:solidFill>
          </p:spPr>
          <p:txBody>
            <a:bodyPr/>
            <a:lstStyle/>
            <a:p/>
          </p:txBody>
        </p:sp>
        <p:sp>
          <p:nvSpPr>
            <p:cNvPr id="519" name="rc76"/>
            <p:cNvSpPr/>
            <p:nvPr/>
          </p:nvSpPr>
          <p:spPr>
            <a:xfrm>
              <a:off x="1030009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0" name="tx77"/>
            <p:cNvSpPr/>
            <p:nvPr/>
          </p:nvSpPr>
          <p:spPr>
            <a:xfrm>
              <a:off x="865369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1" name="tx78"/>
            <p:cNvSpPr/>
            <p:nvPr/>
          </p:nvSpPr>
          <p:spPr>
            <a:xfrm>
              <a:off x="957973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2" name="tx79"/>
            <p:cNvSpPr/>
            <p:nvPr/>
          </p:nvSpPr>
          <p:spPr>
            <a:xfrm>
              <a:off x="1058197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3" name="tx80"/>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4" name=""/>
          <p:cNvGrpSpPr/>
          <p:nvPr/>
        </p:nvGrpSpPr>
        <p:grpSpPr>
          <a:xfrm>
            <a:off x="12527280" y="6217920"/>
            <a:ext cx="5486400" cy="4297680"/>
            <a:chOff x="12527280" y="6217920"/>
            <a:chExt cx="5486400" cy="4297680"/>
          </a:xfrm>
        </p:grpSpPr>
        <p:sp>
          <p:nvSpPr>
            <p:cNvPr id="52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7"/>
            <p:cNvSpPr/>
            <p:nvPr/>
          </p:nvSpPr>
          <p:spPr>
            <a:xfrm>
              <a:off x="13325144" y="6663670"/>
              <a:ext cx="4510689" cy="76822"/>
            </a:xfrm>
            <a:custGeom>
              <a:avLst/>
              <a:pathLst>
                <a:path w="4510689" h="76822">
                  <a:moveTo>
                    <a:pt x="0" y="0"/>
                  </a:moveTo>
                  <a:lnTo>
                    <a:pt x="180427" y="0"/>
                  </a:lnTo>
                  <a:lnTo>
                    <a:pt x="360855" y="0"/>
                  </a:lnTo>
                  <a:lnTo>
                    <a:pt x="541282" y="25607"/>
                  </a:lnTo>
                  <a:lnTo>
                    <a:pt x="721710" y="25607"/>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51214"/>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40" name="pl18"/>
            <p:cNvSpPr/>
            <p:nvPr/>
          </p:nvSpPr>
          <p:spPr>
            <a:xfrm>
              <a:off x="13325144" y="6663670"/>
              <a:ext cx="4510689" cy="102429"/>
            </a:xfrm>
            <a:custGeom>
              <a:avLst/>
              <a:pathLst>
                <a:path w="4510689" h="102429">
                  <a:moveTo>
                    <a:pt x="0" y="0"/>
                  </a:moveTo>
                  <a:lnTo>
                    <a:pt x="180427" y="0"/>
                  </a:lnTo>
                  <a:lnTo>
                    <a:pt x="360855" y="25607"/>
                  </a:lnTo>
                  <a:lnTo>
                    <a:pt x="541282" y="25607"/>
                  </a:lnTo>
                  <a:lnTo>
                    <a:pt x="721710" y="25607"/>
                  </a:lnTo>
                  <a:lnTo>
                    <a:pt x="902137" y="51214"/>
                  </a:lnTo>
                  <a:lnTo>
                    <a:pt x="1082565" y="51214"/>
                  </a:lnTo>
                  <a:lnTo>
                    <a:pt x="1262993" y="102429"/>
                  </a:lnTo>
                  <a:lnTo>
                    <a:pt x="1443420" y="25607"/>
                  </a:lnTo>
                  <a:lnTo>
                    <a:pt x="1623848" y="0"/>
                  </a:lnTo>
                  <a:lnTo>
                    <a:pt x="1804275" y="0"/>
                  </a:lnTo>
                  <a:lnTo>
                    <a:pt x="1984703" y="0"/>
                  </a:lnTo>
                  <a:lnTo>
                    <a:pt x="2165131" y="0"/>
                  </a:lnTo>
                  <a:lnTo>
                    <a:pt x="2345558" y="0"/>
                  </a:lnTo>
                  <a:lnTo>
                    <a:pt x="2525986" y="0"/>
                  </a:lnTo>
                  <a:lnTo>
                    <a:pt x="2706413" y="25607"/>
                  </a:lnTo>
                  <a:lnTo>
                    <a:pt x="2886841" y="0"/>
                  </a:lnTo>
                  <a:lnTo>
                    <a:pt x="3067268" y="0"/>
                  </a:lnTo>
                  <a:lnTo>
                    <a:pt x="3247696" y="0"/>
                  </a:lnTo>
                  <a:lnTo>
                    <a:pt x="3428124" y="0"/>
                  </a:lnTo>
                  <a:lnTo>
                    <a:pt x="3608551" y="0"/>
                  </a:lnTo>
                  <a:lnTo>
                    <a:pt x="3788979" y="0"/>
                  </a:lnTo>
                  <a:lnTo>
                    <a:pt x="3969406" y="25607"/>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54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6" name="rc84"/>
            <p:cNvSpPr/>
            <p:nvPr/>
          </p:nvSpPr>
          <p:spPr>
            <a:xfrm>
              <a:off x="14005791" y="9941072"/>
              <a:ext cx="3149396" cy="504938"/>
            </a:xfrm>
            <a:prstGeom prst="rect">
              <a:avLst/>
            </a:prstGeom>
            <a:solidFill>
              <a:srgbClr val="FFFFFF">
                <a:alpha val="100000"/>
              </a:srgbClr>
            </a:solidFill>
          </p:spPr>
          <p:txBody>
            <a:bodyPr/>
            <a:lstStyle/>
            <a:p/>
          </p:txBody>
        </p:sp>
        <p:sp>
          <p:nvSpPr>
            <p:cNvPr id="60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2" name=""/>
          <p:cNvGrpSpPr/>
          <p:nvPr/>
        </p:nvGrpSpPr>
        <p:grpSpPr>
          <a:xfrm>
            <a:off x="594360" y="6217920"/>
            <a:ext cx="5562295" cy="3470399"/>
            <a:chOff x="594360" y="6217920"/>
            <a:chExt cx="5562295" cy="3470399"/>
          </a:xfrm>
        </p:grpSpPr>
        <p:sp>
          <p:nvSpPr>
            <p:cNvPr id="613"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4"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5"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0"/>
            <p:cNvSpPr/>
            <p:nvPr/>
          </p:nvSpPr>
          <p:spPr>
            <a:xfrm>
              <a:off x="3762389"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11"/>
            <p:cNvSpPr/>
            <p:nvPr/>
          </p:nvSpPr>
          <p:spPr>
            <a:xfrm>
              <a:off x="4078492"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2" name="rc12"/>
            <p:cNvSpPr/>
            <p:nvPr/>
          </p:nvSpPr>
          <p:spPr>
            <a:xfrm>
              <a:off x="4394595" y="6547961"/>
              <a:ext cx="316103" cy="316103"/>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23" name="rc13"/>
            <p:cNvSpPr/>
            <p:nvPr/>
          </p:nvSpPr>
          <p:spPr>
            <a:xfrm>
              <a:off x="4710698" y="6547961"/>
              <a:ext cx="316103" cy="316103"/>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24" name="rc14"/>
            <p:cNvSpPr/>
            <p:nvPr/>
          </p:nvSpPr>
          <p:spPr>
            <a:xfrm>
              <a:off x="5026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5"/>
            <p:cNvSpPr/>
            <p:nvPr/>
          </p:nvSpPr>
          <p:spPr>
            <a:xfrm>
              <a:off x="5342904"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16"/>
            <p:cNvSpPr/>
            <p:nvPr/>
          </p:nvSpPr>
          <p:spPr>
            <a:xfrm>
              <a:off x="5659007"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7" name="rc17"/>
            <p:cNvSpPr/>
            <p:nvPr/>
          </p:nvSpPr>
          <p:spPr>
            <a:xfrm>
              <a:off x="2181874"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8" name="rc18"/>
            <p:cNvSpPr/>
            <p:nvPr/>
          </p:nvSpPr>
          <p:spPr>
            <a:xfrm>
              <a:off x="24979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9"/>
            <p:cNvSpPr/>
            <p:nvPr/>
          </p:nvSpPr>
          <p:spPr>
            <a:xfrm>
              <a:off x="28140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2"/>
            <p:cNvSpPr/>
            <p:nvPr/>
          </p:nvSpPr>
          <p:spPr>
            <a:xfrm>
              <a:off x="3762389" y="6864064"/>
              <a:ext cx="316103" cy="316103"/>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33" name="rc23"/>
            <p:cNvSpPr/>
            <p:nvPr/>
          </p:nvSpPr>
          <p:spPr>
            <a:xfrm>
              <a:off x="4078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4"/>
            <p:cNvSpPr/>
            <p:nvPr/>
          </p:nvSpPr>
          <p:spPr>
            <a:xfrm>
              <a:off x="4394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5"/>
            <p:cNvSpPr/>
            <p:nvPr/>
          </p:nvSpPr>
          <p:spPr>
            <a:xfrm>
              <a:off x="4710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6"/>
            <p:cNvSpPr/>
            <p:nvPr/>
          </p:nvSpPr>
          <p:spPr>
            <a:xfrm>
              <a:off x="5026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3"/>
            <p:cNvSpPr/>
            <p:nvPr/>
          </p:nvSpPr>
          <p:spPr>
            <a:xfrm>
              <a:off x="3446286"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34"/>
            <p:cNvSpPr/>
            <p:nvPr/>
          </p:nvSpPr>
          <p:spPr>
            <a:xfrm>
              <a:off x="3762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5"/>
            <p:cNvSpPr/>
            <p:nvPr/>
          </p:nvSpPr>
          <p:spPr>
            <a:xfrm>
              <a:off x="4078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6"/>
            <p:cNvSpPr/>
            <p:nvPr/>
          </p:nvSpPr>
          <p:spPr>
            <a:xfrm>
              <a:off x="4394595"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37"/>
            <p:cNvSpPr/>
            <p:nvPr/>
          </p:nvSpPr>
          <p:spPr>
            <a:xfrm>
              <a:off x="4710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8"/>
            <p:cNvSpPr/>
            <p:nvPr/>
          </p:nvSpPr>
          <p:spPr>
            <a:xfrm>
              <a:off x="5026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9"/>
            <p:cNvSpPr/>
            <p:nvPr/>
          </p:nvSpPr>
          <p:spPr>
            <a:xfrm>
              <a:off x="5342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0"/>
            <p:cNvSpPr/>
            <p:nvPr/>
          </p:nvSpPr>
          <p:spPr>
            <a:xfrm>
              <a:off x="5659007"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6"/>
            <p:cNvSpPr/>
            <p:nvPr/>
          </p:nvSpPr>
          <p:spPr>
            <a:xfrm>
              <a:off x="3762389" y="7496270"/>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57" name="rc47"/>
            <p:cNvSpPr/>
            <p:nvPr/>
          </p:nvSpPr>
          <p:spPr>
            <a:xfrm>
              <a:off x="4078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50"/>
            <p:cNvSpPr/>
            <p:nvPr/>
          </p:nvSpPr>
          <p:spPr>
            <a:xfrm>
              <a:off x="5026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1"/>
            <p:cNvSpPr/>
            <p:nvPr/>
          </p:nvSpPr>
          <p:spPr>
            <a:xfrm>
              <a:off x="5342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2"/>
            <p:cNvSpPr/>
            <p:nvPr/>
          </p:nvSpPr>
          <p:spPr>
            <a:xfrm>
              <a:off x="5659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0"/>
            <p:cNvSpPr/>
            <p:nvPr/>
          </p:nvSpPr>
          <p:spPr>
            <a:xfrm>
              <a:off x="4394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1"/>
            <p:cNvSpPr/>
            <p:nvPr/>
          </p:nvSpPr>
          <p:spPr>
            <a:xfrm>
              <a:off x="4710698"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62"/>
            <p:cNvSpPr/>
            <p:nvPr/>
          </p:nvSpPr>
          <p:spPr>
            <a:xfrm>
              <a:off x="5026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3"/>
            <p:cNvSpPr/>
            <p:nvPr/>
          </p:nvSpPr>
          <p:spPr>
            <a:xfrm>
              <a:off x="5342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4"/>
            <p:cNvSpPr/>
            <p:nvPr/>
          </p:nvSpPr>
          <p:spPr>
            <a:xfrm>
              <a:off x="5659007"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0"/>
            <p:cNvSpPr/>
            <p:nvPr/>
          </p:nvSpPr>
          <p:spPr>
            <a:xfrm>
              <a:off x="3762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1"/>
            <p:cNvSpPr/>
            <p:nvPr/>
          </p:nvSpPr>
          <p:spPr>
            <a:xfrm>
              <a:off x="4078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2"/>
            <p:cNvSpPr/>
            <p:nvPr/>
          </p:nvSpPr>
          <p:spPr>
            <a:xfrm>
              <a:off x="4394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3"/>
            <p:cNvSpPr/>
            <p:nvPr/>
          </p:nvSpPr>
          <p:spPr>
            <a:xfrm>
              <a:off x="4710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4"/>
            <p:cNvSpPr/>
            <p:nvPr/>
          </p:nvSpPr>
          <p:spPr>
            <a:xfrm>
              <a:off x="5026801"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75"/>
            <p:cNvSpPr/>
            <p:nvPr/>
          </p:nvSpPr>
          <p:spPr>
            <a:xfrm>
              <a:off x="53429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6"/>
            <p:cNvSpPr/>
            <p:nvPr/>
          </p:nvSpPr>
          <p:spPr>
            <a:xfrm>
              <a:off x="565900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tx77"/>
            <p:cNvSpPr/>
            <p:nvPr/>
          </p:nvSpPr>
          <p:spPr>
            <a:xfrm>
              <a:off x="1108178" y="8230122"/>
              <a:ext cx="88076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ALBURAYMI</a:t>
              </a:r>
            </a:p>
          </p:txBody>
        </p:sp>
        <p:sp>
          <p:nvSpPr>
            <p:cNvPr id="688" name="tx78"/>
            <p:cNvSpPr/>
            <p:nvPr/>
          </p:nvSpPr>
          <p:spPr>
            <a:xfrm>
              <a:off x="752702" y="7912084"/>
              <a:ext cx="1236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BATINAH</a:t>
              </a:r>
            </a:p>
          </p:txBody>
        </p:sp>
        <p:sp>
          <p:nvSpPr>
            <p:cNvPr id="689" name="tx79"/>
            <p:cNvSpPr/>
            <p:nvPr/>
          </p:nvSpPr>
          <p:spPr>
            <a:xfrm>
              <a:off x="1099918" y="7596056"/>
              <a:ext cx="8890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MUSANDAM</a:t>
              </a:r>
            </a:p>
          </p:txBody>
        </p:sp>
        <p:sp>
          <p:nvSpPr>
            <p:cNvPr id="690" name="tx80"/>
            <p:cNvSpPr/>
            <p:nvPr/>
          </p:nvSpPr>
          <p:spPr>
            <a:xfrm>
              <a:off x="1345485" y="7279953"/>
              <a:ext cx="64345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MUSCAT</a:t>
              </a:r>
            </a:p>
          </p:txBody>
        </p:sp>
        <p:sp>
          <p:nvSpPr>
            <p:cNvPr id="691" name="tx81"/>
            <p:cNvSpPr/>
            <p:nvPr/>
          </p:nvSpPr>
          <p:spPr>
            <a:xfrm>
              <a:off x="744294" y="6963775"/>
              <a:ext cx="1244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BATINAH</a:t>
              </a:r>
            </a:p>
          </p:txBody>
        </p:sp>
        <p:sp>
          <p:nvSpPr>
            <p:cNvPr id="692" name="tx82"/>
            <p:cNvSpPr/>
            <p:nvPr/>
          </p:nvSpPr>
          <p:spPr>
            <a:xfrm>
              <a:off x="1345485" y="6647672"/>
              <a:ext cx="6434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DHOFAR</a:t>
              </a:r>
            </a:p>
          </p:txBody>
        </p:sp>
        <p:sp>
          <p:nvSpPr>
            <p:cNvPr id="693" name="tx83"/>
            <p:cNvSpPr/>
            <p:nvPr/>
          </p:nvSpPr>
          <p:spPr>
            <a:xfrm rot="-2700000">
              <a:off x="190029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4" name="tx84"/>
            <p:cNvSpPr/>
            <p:nvPr/>
          </p:nvSpPr>
          <p:spPr>
            <a:xfrm rot="-2700000">
              <a:off x="221639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5" name="tx85"/>
            <p:cNvSpPr/>
            <p:nvPr/>
          </p:nvSpPr>
          <p:spPr>
            <a:xfrm rot="-2700000">
              <a:off x="253249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6" name="tx86"/>
            <p:cNvSpPr/>
            <p:nvPr/>
          </p:nvSpPr>
          <p:spPr>
            <a:xfrm rot="-2700000">
              <a:off x="284859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7" name="tx87"/>
            <p:cNvSpPr/>
            <p:nvPr/>
          </p:nvSpPr>
          <p:spPr>
            <a:xfrm rot="-2700000">
              <a:off x="3164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8" name="tx88"/>
            <p:cNvSpPr/>
            <p:nvPr/>
          </p:nvSpPr>
          <p:spPr>
            <a:xfrm rot="-2700000">
              <a:off x="3480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9" name="tx89"/>
            <p:cNvSpPr/>
            <p:nvPr/>
          </p:nvSpPr>
          <p:spPr>
            <a:xfrm rot="-2700000">
              <a:off x="3796882"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0" name="tx90"/>
            <p:cNvSpPr/>
            <p:nvPr/>
          </p:nvSpPr>
          <p:spPr>
            <a:xfrm rot="-2700000">
              <a:off x="411301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1" name="tx91"/>
            <p:cNvSpPr/>
            <p:nvPr/>
          </p:nvSpPr>
          <p:spPr>
            <a:xfrm rot="-2700000">
              <a:off x="442911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2" name="tx92"/>
            <p:cNvSpPr/>
            <p:nvPr/>
          </p:nvSpPr>
          <p:spPr>
            <a:xfrm rot="-2700000">
              <a:off x="4745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3" name="tx93"/>
            <p:cNvSpPr/>
            <p:nvPr/>
          </p:nvSpPr>
          <p:spPr>
            <a:xfrm rot="-2700000">
              <a:off x="50613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04" name="tx94"/>
            <p:cNvSpPr/>
            <p:nvPr/>
          </p:nvSpPr>
          <p:spPr>
            <a:xfrm rot="-2700000">
              <a:off x="53774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05" name="pic95"/>
            <p:cNvPicPr/>
            <p:nvPr/>
          </p:nvPicPr>
          <p:blipFill>
            <a:blip r:embed="rId2" cstate="print"/>
            <a:stretch>
              <a:fillRect/>
            </a:stretch>
          </p:blipFill>
          <p:spPr>
            <a:xfrm>
              <a:off x="2998492" y="9287505"/>
              <a:ext cx="2160000" cy="144000"/>
            </a:xfrm>
            <a:prstGeom prst="rect">
              <a:avLst/>
            </a:prstGeom>
          </p:spPr>
        </p:pic>
        <p:sp>
          <p:nvSpPr>
            <p:cNvPr id="706" name="pl96"/>
            <p:cNvSpPr/>
            <p:nvPr/>
          </p:nvSpPr>
          <p:spPr>
            <a:xfrm>
              <a:off x="30020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97"/>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98"/>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9" name="pl99"/>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0" name="pl100"/>
            <p:cNvSpPr/>
            <p:nvPr/>
          </p:nvSpPr>
          <p:spPr>
            <a:xfrm>
              <a:off x="44372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1" name="pl101"/>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2" name="pl102"/>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3" name="pl103"/>
            <p:cNvSpPr/>
            <p:nvPr/>
          </p:nvSpPr>
          <p:spPr>
            <a:xfrm>
              <a:off x="30020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04"/>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pl105"/>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6" name="pl106"/>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7" name="pl107"/>
            <p:cNvSpPr/>
            <p:nvPr/>
          </p:nvSpPr>
          <p:spPr>
            <a:xfrm>
              <a:off x="44372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8" name="pl108"/>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pl109"/>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0" name="tx110"/>
            <p:cNvSpPr/>
            <p:nvPr/>
          </p:nvSpPr>
          <p:spPr>
            <a:xfrm>
              <a:off x="29667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1" name="tx111"/>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2" name="tx112"/>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3" name="tx113"/>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4" name="tx114"/>
            <p:cNvSpPr/>
            <p:nvPr/>
          </p:nvSpPr>
          <p:spPr>
            <a:xfrm>
              <a:off x="4401976"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5" name="tx115"/>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6" name="tx116"/>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7" name="tx11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135773"/>
              <a:ext cx="232429" cy="149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129224"/>
              <a:ext cx="232429" cy="65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093596"/>
              <a:ext cx="232429" cy="35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4836342"/>
              <a:ext cx="232429" cy="257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113244"/>
              <a:ext cx="232429" cy="172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106171"/>
              <a:ext cx="232429" cy="7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073686"/>
              <a:ext cx="232429" cy="32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4820886"/>
              <a:ext cx="232429" cy="252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082593"/>
              <a:ext cx="232429" cy="202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074734"/>
              <a:ext cx="232429" cy="78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027580"/>
              <a:ext cx="232429" cy="471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4678374"/>
              <a:ext cx="232429" cy="349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105909"/>
              <a:ext cx="232429" cy="179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103551"/>
              <a:ext cx="232429" cy="23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074996"/>
              <a:ext cx="232429" cy="28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4740723"/>
              <a:ext cx="232429" cy="334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102241"/>
              <a:ext cx="232429" cy="183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100931"/>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074734"/>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4734960"/>
              <a:ext cx="232429" cy="33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079712"/>
              <a:ext cx="232429" cy="2056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077616"/>
              <a:ext cx="232429" cy="2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059802"/>
              <a:ext cx="232429" cy="17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4796260"/>
              <a:ext cx="232429" cy="263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178474"/>
              <a:ext cx="232429" cy="106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176640"/>
              <a:ext cx="232429" cy="18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166686"/>
              <a:ext cx="232429"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025484"/>
              <a:ext cx="232429" cy="141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05195"/>
              <a:ext cx="232429" cy="80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04671"/>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194192"/>
              <a:ext cx="232429" cy="10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082069"/>
              <a:ext cx="232429" cy="112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12006"/>
              <a:ext cx="232429" cy="73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120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195240"/>
              <a:ext cx="232429" cy="16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061112"/>
              <a:ext cx="232429" cy="13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03361"/>
              <a:ext cx="232429" cy="81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03099"/>
              <a:ext cx="232429" cy="2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184499"/>
              <a:ext cx="232429" cy="185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048799"/>
              <a:ext cx="232429" cy="135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838942" y="5208339"/>
              <a:ext cx="232429" cy="77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07815"/>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135511"/>
              <a:ext cx="232429" cy="723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4992738"/>
              <a:ext cx="232429" cy="142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5097197" y="5187381"/>
              <a:ext cx="232429" cy="979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5097197" y="5186857"/>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5069757"/>
              <a:ext cx="232429" cy="1171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4959991"/>
              <a:ext cx="232429" cy="109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843868"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968750"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7,917 case(s)</a:t>
              </a:r>
            </a:p>
          </p:txBody>
        </p:sp>
        <p:sp>
          <p:nvSpPr>
            <p:cNvPr id="62" name="pg61"/>
            <p:cNvSpPr/>
            <p:nvPr/>
          </p:nvSpPr>
          <p:spPr>
            <a:xfrm>
              <a:off x="3058378"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6244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8,378 case(s)</a:t>
              </a:r>
            </a:p>
          </p:txBody>
        </p:sp>
        <p:sp>
          <p:nvSpPr>
            <p:cNvPr id="64" name="rc63"/>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368365" y="2153563"/>
              <a:ext cx="3150710" cy="3131794"/>
            </a:xfrm>
            <a:prstGeom prst="rect">
              <a:avLst/>
            </a:prstGeom>
            <a:solidFill>
              <a:srgbClr val="FFFFFF">
                <a:alpha val="100000"/>
              </a:srgbClr>
            </a:solidFill>
          </p:spPr>
          <p:txBody>
            <a:bodyPr/>
            <a:lstStyle/>
            <a:p/>
          </p:txBody>
        </p:sp>
        <p:sp>
          <p:nvSpPr>
            <p:cNvPr id="66" name="pl65"/>
            <p:cNvSpPr/>
            <p:nvPr/>
          </p:nvSpPr>
          <p:spPr>
            <a:xfrm>
              <a:off x="5368365"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7" name="pl66"/>
            <p:cNvSpPr/>
            <p:nvPr/>
          </p:nvSpPr>
          <p:spPr>
            <a:xfrm>
              <a:off x="5368365"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8" name="pl67"/>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9" name="pl68"/>
            <p:cNvSpPr/>
            <p:nvPr/>
          </p:nvSpPr>
          <p:spPr>
            <a:xfrm>
              <a:off x="5368365"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0" name="pl69"/>
            <p:cNvSpPr/>
            <p:nvPr/>
          </p:nvSpPr>
          <p:spPr>
            <a:xfrm>
              <a:off x="5368365"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1" name="rc70"/>
            <p:cNvSpPr/>
            <p:nvPr/>
          </p:nvSpPr>
          <p:spPr>
            <a:xfrm>
              <a:off x="5407103" y="4974662"/>
              <a:ext cx="232429" cy="310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407103" y="4962087"/>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407103" y="4942701"/>
              <a:ext cx="232429" cy="193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407103" y="4686495"/>
              <a:ext cx="232429" cy="256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665358" y="4948465"/>
              <a:ext cx="232429" cy="336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665358" y="4942701"/>
              <a:ext cx="232429" cy="5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665358" y="4929603"/>
              <a:ext cx="232429" cy="130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665358" y="4559964"/>
              <a:ext cx="232429" cy="369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923613" y="4808573"/>
              <a:ext cx="232429" cy="476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23613" y="4786306"/>
              <a:ext cx="232429" cy="22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23613" y="4761419"/>
              <a:ext cx="232429"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23613" y="4242981"/>
              <a:ext cx="232429" cy="518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181868" y="4865682"/>
              <a:ext cx="232429" cy="419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181868" y="4850488"/>
              <a:ext cx="232429" cy="15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181868" y="4828221"/>
              <a:ext cx="232429" cy="22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181868" y="4353008"/>
              <a:ext cx="232429" cy="4752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440123" y="4763252"/>
              <a:ext cx="232429" cy="522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440123" y="4741247"/>
              <a:ext cx="232429" cy="220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440123" y="4712430"/>
              <a:ext cx="232429" cy="2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440123" y="4012971"/>
              <a:ext cx="232429" cy="69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98378" y="4824815"/>
              <a:ext cx="232429" cy="460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98378" y="4813027"/>
              <a:ext cx="232429" cy="117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98378" y="4789711"/>
              <a:ext cx="232429" cy="233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98378" y="4135573"/>
              <a:ext cx="232429" cy="654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956633" y="5001121"/>
              <a:ext cx="232429" cy="284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956633" y="4987498"/>
              <a:ext cx="232429" cy="136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956633" y="4966803"/>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956633" y="4485826"/>
              <a:ext cx="232429" cy="480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214888" y="5041726"/>
              <a:ext cx="232429" cy="2436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214888" y="5038320"/>
              <a:ext cx="232429" cy="3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214888" y="5019983"/>
              <a:ext cx="232429" cy="183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214888" y="4599783"/>
              <a:ext cx="232429" cy="420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473143" y="5054824"/>
              <a:ext cx="232429" cy="2305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473143" y="5046179"/>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473143" y="5030199"/>
              <a:ext cx="232429" cy="15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473143" y="4682828"/>
              <a:ext cx="232429" cy="34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731398" y="4981211"/>
              <a:ext cx="232429" cy="304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731398" y="4969946"/>
              <a:ext cx="232429" cy="112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731398" y="4953704"/>
              <a:ext cx="232429" cy="162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731398" y="4606071"/>
              <a:ext cx="232429" cy="347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89653" y="4973876"/>
              <a:ext cx="232429" cy="3114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89653" y="4959730"/>
              <a:ext cx="232429" cy="14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89653" y="4929079"/>
              <a:ext cx="232429" cy="306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89653" y="4578040"/>
              <a:ext cx="232429" cy="351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247908" y="5008718"/>
              <a:ext cx="232429" cy="276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247908" y="4995881"/>
              <a:ext cx="232429" cy="128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247908" y="4972042"/>
              <a:ext cx="232429" cy="238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247908" y="4737579"/>
              <a:ext cx="232429" cy="234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17,515 case(s)</a:t>
              </a:r>
            </a:p>
          </p:txBody>
        </p:sp>
        <p:sp>
          <p:nvSpPr>
            <p:cNvPr id="121" name="pg120"/>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17,722 case(s)</a:t>
              </a:r>
            </a:p>
          </p:txBody>
        </p:sp>
        <p:sp>
          <p:nvSpPr>
            <p:cNvPr id="123" name="rc122"/>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519075" y="2153563"/>
              <a:ext cx="3150710" cy="3131794"/>
            </a:xfrm>
            <a:prstGeom prst="rect">
              <a:avLst/>
            </a:prstGeom>
            <a:solidFill>
              <a:srgbClr val="FFFFFF">
                <a:alpha val="100000"/>
              </a:srgbClr>
            </a:solidFill>
          </p:spPr>
          <p:txBody>
            <a:bodyPr/>
            <a:lstStyle/>
            <a:p/>
          </p:txBody>
        </p:sp>
        <p:sp>
          <p:nvSpPr>
            <p:cNvPr id="125" name="pl124"/>
            <p:cNvSpPr/>
            <p:nvPr/>
          </p:nvSpPr>
          <p:spPr>
            <a:xfrm>
              <a:off x="8519075"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6" name="pl125"/>
            <p:cNvSpPr/>
            <p:nvPr/>
          </p:nvSpPr>
          <p:spPr>
            <a:xfrm>
              <a:off x="8519075"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7" name="pl126"/>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8" name="pl127"/>
            <p:cNvSpPr/>
            <p:nvPr/>
          </p:nvSpPr>
          <p:spPr>
            <a:xfrm>
              <a:off x="8519075"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9" name="pl128"/>
            <p:cNvSpPr/>
            <p:nvPr/>
          </p:nvSpPr>
          <p:spPr>
            <a:xfrm>
              <a:off x="8519075"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0" name="rc129"/>
            <p:cNvSpPr/>
            <p:nvPr/>
          </p:nvSpPr>
          <p:spPr>
            <a:xfrm>
              <a:off x="8557813" y="4700118"/>
              <a:ext cx="232429" cy="585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557813" y="4663180"/>
              <a:ext cx="232429" cy="369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557813" y="4636983"/>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557813" y="3732402"/>
              <a:ext cx="232429" cy="904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816068" y="4586947"/>
              <a:ext cx="232429" cy="6984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816068" y="4534815"/>
              <a:ext cx="232429" cy="52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816068" y="4463297"/>
              <a:ext cx="232429" cy="715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816068" y="3668743"/>
              <a:ext cx="232429" cy="794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074323" y="4508618"/>
              <a:ext cx="232429" cy="776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074323" y="4474824"/>
              <a:ext cx="232429" cy="337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074323" y="4419810"/>
              <a:ext cx="232429" cy="55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074323" y="3449737"/>
              <a:ext cx="232429" cy="970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332578" y="4707453"/>
              <a:ext cx="232429" cy="577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332578" y="4674969"/>
              <a:ext cx="232429" cy="324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332578" y="4617597"/>
              <a:ext cx="232429" cy="573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332578" y="3751788"/>
              <a:ext cx="232429" cy="865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590833" y="4333622"/>
              <a:ext cx="232429" cy="951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590833" y="4309259"/>
              <a:ext cx="232429" cy="24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590833" y="4247696"/>
              <a:ext cx="232429" cy="615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590833" y="2876285"/>
              <a:ext cx="232429" cy="1371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849088" y="4610524"/>
              <a:ext cx="232429" cy="674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849088" y="4584851"/>
              <a:ext cx="232429" cy="25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849088" y="4534815"/>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849088" y="3145328"/>
              <a:ext cx="232429" cy="13894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107343" y="4936152"/>
              <a:ext cx="232429" cy="349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107343" y="4918338"/>
              <a:ext cx="232429" cy="17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107343" y="4885592"/>
              <a:ext cx="232429" cy="32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107343" y="4255293"/>
              <a:ext cx="232429" cy="630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65598" y="5050109"/>
              <a:ext cx="232429" cy="235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65598" y="5048537"/>
              <a:ext cx="232429" cy="1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65598" y="5016315"/>
              <a:ext cx="232429" cy="322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65598" y="4602141"/>
              <a:ext cx="232429" cy="414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623853" y="5076306"/>
              <a:ext cx="232429" cy="209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623853" y="5071591"/>
              <a:ext cx="232429" cy="47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623853" y="5046441"/>
              <a:ext cx="232429" cy="251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623853" y="4755393"/>
              <a:ext cx="232429" cy="291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82108" y="5095954"/>
              <a:ext cx="232429" cy="189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82108" y="5090714"/>
              <a:ext cx="232429" cy="5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82108" y="5057444"/>
              <a:ext cx="232429" cy="33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82108" y="4737579"/>
              <a:ext cx="232429" cy="31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140363" y="5090714"/>
              <a:ext cx="232429" cy="194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140363" y="5083379"/>
              <a:ext cx="232429" cy="7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140363" y="5062684"/>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140363" y="4725005"/>
              <a:ext cx="232429" cy="33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98618" y="5121627"/>
              <a:ext cx="232429" cy="1637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98618" y="5117173"/>
              <a:ext cx="232429" cy="4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98618" y="5079450"/>
              <a:ext cx="232429" cy="37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98618" y="4822457"/>
              <a:ext cx="232429" cy="256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64623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9" name="pg178"/>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24,263 case(s)</a:t>
              </a:r>
            </a:p>
          </p:txBody>
        </p:sp>
        <p:sp>
          <p:nvSpPr>
            <p:cNvPr id="181" name="pg180"/>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24,709 case(s)</a:t>
              </a:r>
            </a:p>
          </p:txBody>
        </p:sp>
        <p:sp>
          <p:nvSpPr>
            <p:cNvPr id="183" name="rc182"/>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669786" y="2153563"/>
              <a:ext cx="3150710" cy="3131794"/>
            </a:xfrm>
            <a:prstGeom prst="rect">
              <a:avLst/>
            </a:prstGeom>
            <a:solidFill>
              <a:srgbClr val="FFFFFF">
                <a:alpha val="100000"/>
              </a:srgbClr>
            </a:solidFill>
          </p:spPr>
          <p:txBody>
            <a:bodyPr/>
            <a:lstStyle/>
            <a:p/>
          </p:txBody>
        </p:sp>
        <p:sp>
          <p:nvSpPr>
            <p:cNvPr id="185" name="pl184"/>
            <p:cNvSpPr/>
            <p:nvPr/>
          </p:nvSpPr>
          <p:spPr>
            <a:xfrm>
              <a:off x="11669786"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6" name="pl185"/>
            <p:cNvSpPr/>
            <p:nvPr/>
          </p:nvSpPr>
          <p:spPr>
            <a:xfrm>
              <a:off x="11669786"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7" name="pl186"/>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8" name="pl187"/>
            <p:cNvSpPr/>
            <p:nvPr/>
          </p:nvSpPr>
          <p:spPr>
            <a:xfrm>
              <a:off x="11669786"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9" name="pl188"/>
            <p:cNvSpPr/>
            <p:nvPr/>
          </p:nvSpPr>
          <p:spPr>
            <a:xfrm>
              <a:off x="11669786"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0" name="rc189"/>
            <p:cNvSpPr/>
            <p:nvPr/>
          </p:nvSpPr>
          <p:spPr>
            <a:xfrm>
              <a:off x="11708524" y="4949775"/>
              <a:ext cx="232429" cy="3355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708524" y="4931175"/>
              <a:ext cx="232429" cy="18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708524" y="4842105"/>
              <a:ext cx="232429" cy="89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708524" y="4313450"/>
              <a:ext cx="232429" cy="5286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66779" y="4892665"/>
              <a:ext cx="232429" cy="3926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66779" y="4883234"/>
              <a:ext cx="232429" cy="9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66779" y="4801500"/>
              <a:ext cx="232429" cy="81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66779" y="4211544"/>
              <a:ext cx="232429" cy="589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225034" y="4824291"/>
              <a:ext cx="232429" cy="461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225034" y="4800976"/>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225034" y="4684923"/>
              <a:ext cx="232429" cy="1160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225034" y="3866268"/>
              <a:ext cx="232429" cy="818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83289" y="4739413"/>
              <a:ext cx="232429" cy="545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83289" y="4715836"/>
              <a:ext cx="232429" cy="235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83289" y="4580921"/>
              <a:ext cx="232429" cy="134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83289" y="3713278"/>
              <a:ext cx="232429" cy="867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741544" y="4754869"/>
              <a:ext cx="232429" cy="53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741544" y="4679946"/>
              <a:ext cx="232429" cy="74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741544" y="4522240"/>
              <a:ext cx="232429" cy="1577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741544" y="3518897"/>
              <a:ext cx="232429" cy="1003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99799" y="4911265"/>
              <a:ext cx="232429" cy="374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99799" y="4879829"/>
              <a:ext cx="232429" cy="314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99799" y="4775303"/>
              <a:ext cx="232429" cy="1045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99799" y="3931237"/>
              <a:ext cx="232429" cy="844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58054" y="5012385"/>
              <a:ext cx="232429" cy="272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58054" y="4989070"/>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58054" y="4888212"/>
              <a:ext cx="232429" cy="1008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58054" y="4286992"/>
              <a:ext cx="232429" cy="601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516309" y="5051157"/>
              <a:ext cx="232429" cy="234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516309" y="5042512"/>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516309" y="4968113"/>
              <a:ext cx="232429" cy="743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516309" y="4472466"/>
              <a:ext cx="232429" cy="495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74564" y="5098049"/>
              <a:ext cx="232429" cy="1873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74564" y="5088881"/>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74564" y="5026794"/>
              <a:ext cx="232429" cy="620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74564" y="4639079"/>
              <a:ext cx="232429" cy="387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32819" y="5070543"/>
              <a:ext cx="232429" cy="2148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32819" y="5056134"/>
              <a:ext cx="232429" cy="144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32819" y="5006098"/>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32819" y="4522764"/>
              <a:ext cx="232429" cy="483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91074" y="5011599"/>
              <a:ext cx="232429" cy="273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91074" y="5001121"/>
              <a:ext cx="232429" cy="10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91074" y="4937200"/>
              <a:ext cx="232429" cy="639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91074" y="4400948"/>
              <a:ext cx="232429" cy="536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49329" y="5057182"/>
              <a:ext cx="232429" cy="2281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49329" y="5042250"/>
              <a:ext cx="232429" cy="149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49329" y="4957372"/>
              <a:ext cx="232429" cy="84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49329" y="4452032"/>
              <a:ext cx="232429" cy="505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43464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27186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396745"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20,741 case(s)</a:t>
              </a:r>
            </a:p>
          </p:txBody>
        </p:sp>
        <p:sp>
          <p:nvSpPr>
            <p:cNvPr id="241" name="pg240"/>
            <p:cNvSpPr/>
            <p:nvPr/>
          </p:nvSpPr>
          <p:spPr>
            <a:xfrm>
              <a:off x="1249039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59446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20,741 case(s)</a:t>
              </a:r>
            </a:p>
          </p:txBody>
        </p:sp>
        <p:sp>
          <p:nvSpPr>
            <p:cNvPr id="243" name="rc24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820496" y="2153563"/>
              <a:ext cx="3150710" cy="3131794"/>
            </a:xfrm>
            <a:prstGeom prst="rect">
              <a:avLst/>
            </a:prstGeom>
            <a:solidFill>
              <a:srgbClr val="FFFFFF">
                <a:alpha val="100000"/>
              </a:srgbClr>
            </a:solidFill>
          </p:spPr>
          <p:txBody>
            <a:bodyPr/>
            <a:lstStyle/>
            <a:p/>
          </p:txBody>
        </p:sp>
        <p:sp>
          <p:nvSpPr>
            <p:cNvPr id="245" name="pl244"/>
            <p:cNvSpPr/>
            <p:nvPr/>
          </p:nvSpPr>
          <p:spPr>
            <a:xfrm>
              <a:off x="14820496"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6" name="pl245"/>
            <p:cNvSpPr/>
            <p:nvPr/>
          </p:nvSpPr>
          <p:spPr>
            <a:xfrm>
              <a:off x="14820496"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7" name="pl246"/>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8" name="pl247"/>
            <p:cNvSpPr/>
            <p:nvPr/>
          </p:nvSpPr>
          <p:spPr>
            <a:xfrm>
              <a:off x="14820496"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9" name="pl248"/>
            <p:cNvSpPr/>
            <p:nvPr/>
          </p:nvSpPr>
          <p:spPr>
            <a:xfrm>
              <a:off x="14820496"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0" name="rc249"/>
            <p:cNvSpPr/>
            <p:nvPr/>
          </p:nvSpPr>
          <p:spPr>
            <a:xfrm>
              <a:off x="14859235" y="4875375"/>
              <a:ext cx="232429" cy="4099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59235" y="4859919"/>
              <a:ext cx="232429" cy="15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59235" y="4748058"/>
              <a:ext cx="232429" cy="1118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59235" y="3937262"/>
              <a:ext cx="232429" cy="8107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117490" y="4914409"/>
              <a:ext cx="232429" cy="370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117490" y="4894237"/>
              <a:ext cx="232429" cy="20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117490" y="4807263"/>
              <a:ext cx="232429" cy="869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117490" y="4025284"/>
              <a:ext cx="232429" cy="781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75745" y="4892927"/>
              <a:ext cx="232429" cy="3924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75745" y="4880353"/>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75745" y="4789973"/>
              <a:ext cx="232429" cy="903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75745" y="3950361"/>
              <a:ext cx="232429" cy="839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34000" y="4819052"/>
              <a:ext cx="232429" cy="466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34000" y="4801500"/>
              <a:ext cx="232429" cy="175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34000" y="4710858"/>
              <a:ext cx="232429" cy="9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34000" y="3866006"/>
              <a:ext cx="232429" cy="844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92255" y="4904716"/>
              <a:ext cx="232429" cy="38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92255" y="4884020"/>
              <a:ext cx="232429" cy="20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92255" y="4810145"/>
              <a:ext cx="232429" cy="73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92255" y="3930189"/>
              <a:ext cx="232429" cy="879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50510" y="4989332"/>
              <a:ext cx="232429" cy="2960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50510" y="4982259"/>
              <a:ext cx="232429" cy="7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50510" y="4938248"/>
              <a:ext cx="232429" cy="440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50510" y="4235122"/>
              <a:ext cx="232429" cy="703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408764" y="5058492"/>
              <a:ext cx="232429" cy="2268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408764" y="5049323"/>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408764" y="4994571"/>
              <a:ext cx="232429"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408764" y="4425573"/>
              <a:ext cx="232429" cy="5689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67019" y="5136559"/>
              <a:ext cx="232429" cy="148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67019" y="5132367"/>
              <a:ext cx="232429" cy="41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67019" y="5076568"/>
              <a:ext cx="232429" cy="55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67019" y="4652439"/>
              <a:ext cx="232429" cy="42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925274" y="5218294"/>
              <a:ext cx="232429" cy="67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925274" y="5216984"/>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925274" y="5153587"/>
              <a:ext cx="232429" cy="63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25274" y="4983307"/>
              <a:ext cx="232429" cy="170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13,509 case(s)</a:t>
              </a:r>
            </a:p>
          </p:txBody>
        </p:sp>
        <p:sp>
          <p:nvSpPr>
            <p:cNvPr id="288" name="pg287"/>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3860652"/>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17" name="tx416"/>
            <p:cNvSpPr/>
            <p:nvPr/>
          </p:nvSpPr>
          <p:spPr>
            <a:xfrm>
              <a:off x="1230614" y="2550804"/>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18" name="pl417"/>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182860" y="39755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2182860" y="2665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tx42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p:txBody>
        </p:sp>
        <p:sp>
          <p:nvSpPr>
            <p:cNvPr id="423" name="rc422"/>
            <p:cNvSpPr/>
            <p:nvPr/>
          </p:nvSpPr>
          <p:spPr>
            <a:xfrm>
              <a:off x="18179974" y="2223153"/>
              <a:ext cx="274319" cy="274319"/>
            </a:xfrm>
            <a:prstGeom prst="rect">
              <a:avLst/>
            </a:prstGeom>
            <a:solidFill>
              <a:srgbClr val="FFFFFF">
                <a:alpha val="100000"/>
              </a:srgbClr>
            </a:solidFill>
          </p:spPr>
          <p:txBody>
            <a:bodyPr/>
            <a:lstStyle/>
            <a:p/>
          </p:txBody>
        </p:sp>
        <p:sp>
          <p:nvSpPr>
            <p:cNvPr id="424" name="pg42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5" name="tx42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p:txBody>
        </p:sp>
        <p:sp>
          <p:nvSpPr>
            <p:cNvPr id="427" name="rc426"/>
            <p:cNvSpPr/>
            <p:nvPr/>
          </p:nvSpPr>
          <p:spPr>
            <a:xfrm>
              <a:off x="18179974" y="2775829"/>
              <a:ext cx="274319" cy="274319"/>
            </a:xfrm>
            <a:prstGeom prst="rect">
              <a:avLst/>
            </a:prstGeom>
            <a:solidFill>
              <a:srgbClr val="FFFFFF">
                <a:alpha val="100000"/>
              </a:srgbClr>
            </a:solidFill>
          </p:spPr>
          <p:txBody>
            <a:bodyPr/>
            <a:lstStyle/>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050149"/>
              <a:ext cx="274319" cy="274319"/>
            </a:xfrm>
            <a:prstGeom prst="rect">
              <a:avLst/>
            </a:prstGeom>
            <a:solidFill>
              <a:srgbClr val="FFFFFF">
                <a:alpha val="100000"/>
              </a:srgbClr>
            </a:solidFill>
          </p:spPr>
          <p:txBody>
            <a:bodyPr/>
            <a:lstStyle/>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324469"/>
              <a:ext cx="274319" cy="274320"/>
            </a:xfrm>
            <a:prstGeom prst="rect">
              <a:avLst/>
            </a:prstGeom>
            <a:solidFill>
              <a:srgbClr val="FFFFFF">
                <a:alpha val="100000"/>
              </a:srgbClr>
            </a:solidFill>
          </p:spPr>
          <p:txBody>
            <a:bodyPr/>
            <a:lstStyle/>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598789"/>
              <a:ext cx="274319" cy="274320"/>
            </a:xfrm>
            <a:prstGeom prst="rect">
              <a:avLst/>
            </a:prstGeom>
            <a:solidFill>
              <a:srgbClr val="FFFFFF">
                <a:alpha val="100000"/>
              </a:srgbClr>
            </a:solidFill>
          </p:spPr>
          <p:txBody>
            <a:bodyPr/>
            <a:lstStyle/>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5" name="tx43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7280770" y="6510025"/>
              <a:ext cx="3895326" cy="2788960"/>
            </a:xfrm>
            <a:prstGeom prst="rect">
              <a:avLst/>
            </a:prstGeom>
            <a:solidFill>
              <a:srgbClr val="FFFFFF">
                <a:alpha val="100000"/>
              </a:srgbClr>
            </a:solidFill>
          </p:spPr>
          <p:txBody>
            <a:bodyPr/>
            <a:lstStyle/>
            <a:p/>
          </p:txBody>
        </p:sp>
        <p:sp>
          <p:nvSpPr>
            <p:cNvPr id="443" name="pl6"/>
            <p:cNvSpPr/>
            <p:nvPr/>
          </p:nvSpPr>
          <p:spPr>
            <a:xfrm>
              <a:off x="7280770" y="887357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4" name="pl7"/>
            <p:cNvSpPr/>
            <p:nvPr/>
          </p:nvSpPr>
          <p:spPr>
            <a:xfrm>
              <a:off x="7280770" y="8276307"/>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5" name="pl8"/>
            <p:cNvSpPr/>
            <p:nvPr/>
          </p:nvSpPr>
          <p:spPr>
            <a:xfrm>
              <a:off x="7280770" y="7679035"/>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6" name="pl9"/>
            <p:cNvSpPr/>
            <p:nvPr/>
          </p:nvSpPr>
          <p:spPr>
            <a:xfrm>
              <a:off x="7280770" y="708176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7"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8" name="pl11"/>
            <p:cNvSpPr/>
            <p:nvPr/>
          </p:nvSpPr>
          <p:spPr>
            <a:xfrm>
              <a:off x="7280770" y="8574943"/>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9" name="pl12"/>
            <p:cNvSpPr/>
            <p:nvPr/>
          </p:nvSpPr>
          <p:spPr>
            <a:xfrm>
              <a:off x="7280770" y="7977671"/>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0" name="pl13"/>
            <p:cNvSpPr/>
            <p:nvPr/>
          </p:nvSpPr>
          <p:spPr>
            <a:xfrm>
              <a:off x="7280770" y="7380399"/>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1" name="pl14"/>
            <p:cNvSpPr/>
            <p:nvPr/>
          </p:nvSpPr>
          <p:spPr>
            <a:xfrm>
              <a:off x="7280770" y="6783127"/>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2" name="rc15"/>
            <p:cNvSpPr/>
            <p:nvPr/>
          </p:nvSpPr>
          <p:spPr>
            <a:xfrm>
              <a:off x="7416024" y="7666492"/>
              <a:ext cx="378712" cy="5757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6"/>
            <p:cNvSpPr/>
            <p:nvPr/>
          </p:nvSpPr>
          <p:spPr>
            <a:xfrm>
              <a:off x="7957042" y="7926604"/>
              <a:ext cx="378712" cy="11491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17"/>
            <p:cNvSpPr/>
            <p:nvPr/>
          </p:nvSpPr>
          <p:spPr>
            <a:xfrm>
              <a:off x="8498059" y="8777716"/>
              <a:ext cx="378712" cy="3580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8"/>
            <p:cNvSpPr/>
            <p:nvPr/>
          </p:nvSpPr>
          <p:spPr>
            <a:xfrm>
              <a:off x="9039077" y="9119953"/>
              <a:ext cx="378712" cy="471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9"/>
            <p:cNvSpPr/>
            <p:nvPr/>
          </p:nvSpPr>
          <p:spPr>
            <a:xfrm>
              <a:off x="9580095" y="9156088"/>
              <a:ext cx="378712" cy="119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20"/>
            <p:cNvSpPr/>
            <p:nvPr/>
          </p:nvSpPr>
          <p:spPr>
            <a:xfrm>
              <a:off x="10121112" y="9160866"/>
              <a:ext cx="378712" cy="86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21"/>
            <p:cNvSpPr/>
            <p:nvPr/>
          </p:nvSpPr>
          <p:spPr>
            <a:xfrm>
              <a:off x="10662130" y="9169527"/>
              <a:ext cx="378712" cy="238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22"/>
            <p:cNvSpPr/>
            <p:nvPr/>
          </p:nvSpPr>
          <p:spPr>
            <a:xfrm>
              <a:off x="7416024" y="7421312"/>
              <a:ext cx="378712" cy="24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3"/>
            <p:cNvSpPr/>
            <p:nvPr/>
          </p:nvSpPr>
          <p:spPr>
            <a:xfrm>
              <a:off x="7957042" y="7341576"/>
              <a:ext cx="378712" cy="585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4"/>
            <p:cNvSpPr/>
            <p:nvPr/>
          </p:nvSpPr>
          <p:spPr>
            <a:xfrm>
              <a:off x="8498059" y="8700668"/>
              <a:ext cx="378712" cy="77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5"/>
            <p:cNvSpPr/>
            <p:nvPr/>
          </p:nvSpPr>
          <p:spPr>
            <a:xfrm>
              <a:off x="9039077" y="9111293"/>
              <a:ext cx="378712" cy="86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6"/>
            <p:cNvSpPr/>
            <p:nvPr/>
          </p:nvSpPr>
          <p:spPr>
            <a:xfrm>
              <a:off x="9580095" y="9154296"/>
              <a:ext cx="378712" cy="17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7"/>
            <p:cNvSpPr/>
            <p:nvPr/>
          </p:nvSpPr>
          <p:spPr>
            <a:xfrm>
              <a:off x="10121112" y="9159074"/>
              <a:ext cx="378712" cy="17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8"/>
            <p:cNvSpPr/>
            <p:nvPr/>
          </p:nvSpPr>
          <p:spPr>
            <a:xfrm>
              <a:off x="7416024" y="7418923"/>
              <a:ext cx="378712" cy="23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9"/>
            <p:cNvSpPr/>
            <p:nvPr/>
          </p:nvSpPr>
          <p:spPr>
            <a:xfrm>
              <a:off x="7957042" y="6636796"/>
              <a:ext cx="378712" cy="70478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0"/>
            <p:cNvSpPr/>
            <p:nvPr/>
          </p:nvSpPr>
          <p:spPr>
            <a:xfrm>
              <a:off x="8498059" y="8335437"/>
              <a:ext cx="378712" cy="3652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31"/>
            <p:cNvSpPr/>
            <p:nvPr/>
          </p:nvSpPr>
          <p:spPr>
            <a:xfrm>
              <a:off x="9039077" y="9070977"/>
              <a:ext cx="378712" cy="403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32"/>
            <p:cNvSpPr/>
            <p:nvPr/>
          </p:nvSpPr>
          <p:spPr>
            <a:xfrm>
              <a:off x="9580095" y="9150115"/>
              <a:ext cx="378712" cy="418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33"/>
            <p:cNvSpPr/>
            <p:nvPr/>
          </p:nvSpPr>
          <p:spPr>
            <a:xfrm>
              <a:off x="10121112" y="9156685"/>
              <a:ext cx="378712" cy="23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34"/>
            <p:cNvSpPr/>
            <p:nvPr/>
          </p:nvSpPr>
          <p:spPr>
            <a:xfrm>
              <a:off x="10662130" y="9168631"/>
              <a:ext cx="378712" cy="89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35"/>
            <p:cNvSpPr/>
            <p:nvPr/>
          </p:nvSpPr>
          <p:spPr>
            <a:xfrm>
              <a:off x="7416024" y="8242262"/>
              <a:ext cx="378712" cy="9299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6"/>
            <p:cNvSpPr/>
            <p:nvPr/>
          </p:nvSpPr>
          <p:spPr>
            <a:xfrm>
              <a:off x="7957042" y="9075755"/>
              <a:ext cx="378712" cy="964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7"/>
            <p:cNvSpPr/>
            <p:nvPr/>
          </p:nvSpPr>
          <p:spPr>
            <a:xfrm>
              <a:off x="8498059" y="9135781"/>
              <a:ext cx="378712" cy="364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8"/>
            <p:cNvSpPr/>
            <p:nvPr/>
          </p:nvSpPr>
          <p:spPr>
            <a:xfrm>
              <a:off x="9039077" y="9167138"/>
              <a:ext cx="378712" cy="50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9"/>
            <p:cNvSpPr/>
            <p:nvPr/>
          </p:nvSpPr>
          <p:spPr>
            <a:xfrm>
              <a:off x="9580095" y="9168033"/>
              <a:ext cx="378712" cy="41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40"/>
            <p:cNvSpPr/>
            <p:nvPr/>
          </p:nvSpPr>
          <p:spPr>
            <a:xfrm>
              <a:off x="10121112" y="9169527"/>
              <a:ext cx="378712" cy="26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41"/>
            <p:cNvSpPr/>
            <p:nvPr/>
          </p:nvSpPr>
          <p:spPr>
            <a:xfrm>
              <a:off x="10662130" y="9171916"/>
              <a:ext cx="378712" cy="2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pl42"/>
            <p:cNvSpPr/>
            <p:nvPr/>
          </p:nvSpPr>
          <p:spPr>
            <a:xfrm>
              <a:off x="7605380" y="6867288"/>
              <a:ext cx="3246105" cy="2304408"/>
            </a:xfrm>
            <a:custGeom>
              <a:avLst/>
              <a:pathLst>
                <a:path w="3246105" h="2304408">
                  <a:moveTo>
                    <a:pt x="0" y="0"/>
                  </a:moveTo>
                  <a:lnTo>
                    <a:pt x="541017" y="1443719"/>
                  </a:lnTo>
                  <a:lnTo>
                    <a:pt x="1082035" y="2066378"/>
                  </a:lnTo>
                  <a:lnTo>
                    <a:pt x="1623052" y="2275658"/>
                  </a:lnTo>
                  <a:lnTo>
                    <a:pt x="2164070" y="2301299"/>
                  </a:lnTo>
                  <a:lnTo>
                    <a:pt x="2705088" y="2302336"/>
                  </a:lnTo>
                  <a:lnTo>
                    <a:pt x="3246105" y="2304408"/>
                  </a:lnTo>
                </a:path>
              </a:pathLst>
            </a:custGeom>
            <a:ln w="40651" cap="flat">
              <a:solidFill>
                <a:srgbClr val="000000">
                  <a:alpha val="100000"/>
                </a:srgbClr>
              </a:solidFill>
              <a:prstDash val="solid"/>
              <a:round/>
            </a:ln>
          </p:spPr>
          <p:txBody>
            <a:bodyPr/>
            <a:lstStyle/>
            <a:p/>
          </p:txBody>
        </p:sp>
        <p:sp>
          <p:nvSpPr>
            <p:cNvPr id="480" name="rc43"/>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81" name="tx44"/>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2" name="tx45"/>
            <p:cNvSpPr/>
            <p:nvPr/>
          </p:nvSpPr>
          <p:spPr>
            <a:xfrm>
              <a:off x="6801340" y="855291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46"/>
            <p:cNvSpPr/>
            <p:nvPr/>
          </p:nvSpPr>
          <p:spPr>
            <a:xfrm>
              <a:off x="6801340" y="795564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84" name="tx47"/>
            <p:cNvSpPr/>
            <p:nvPr/>
          </p:nvSpPr>
          <p:spPr>
            <a:xfrm>
              <a:off x="6801340" y="735837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85" name="tx48"/>
            <p:cNvSpPr/>
            <p:nvPr/>
          </p:nvSpPr>
          <p:spPr>
            <a:xfrm>
              <a:off x="6801340" y="676110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8,000</a:t>
              </a:r>
            </a:p>
          </p:txBody>
        </p:sp>
        <p:sp>
          <p:nvSpPr>
            <p:cNvPr id="486" name="pl49"/>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50"/>
            <p:cNvSpPr/>
            <p:nvPr/>
          </p:nvSpPr>
          <p:spPr>
            <a:xfrm>
              <a:off x="7245975" y="85749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51"/>
            <p:cNvSpPr/>
            <p:nvPr/>
          </p:nvSpPr>
          <p:spPr>
            <a:xfrm>
              <a:off x="7245975" y="7977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52"/>
            <p:cNvSpPr/>
            <p:nvPr/>
          </p:nvSpPr>
          <p:spPr>
            <a:xfrm>
              <a:off x="7245975" y="73803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53"/>
            <p:cNvSpPr/>
            <p:nvPr/>
          </p:nvSpPr>
          <p:spPr>
            <a:xfrm>
              <a:off x="7245975" y="6783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54"/>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5"/>
            <p:cNvSpPr/>
            <p:nvPr/>
          </p:nvSpPr>
          <p:spPr>
            <a:xfrm>
              <a:off x="11176096" y="85246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6"/>
            <p:cNvSpPr/>
            <p:nvPr/>
          </p:nvSpPr>
          <p:spPr>
            <a:xfrm>
              <a:off x="11176096" y="78771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57"/>
            <p:cNvSpPr/>
            <p:nvPr/>
          </p:nvSpPr>
          <p:spPr>
            <a:xfrm>
              <a:off x="11176096" y="72296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58"/>
            <p:cNvSpPr/>
            <p:nvPr/>
          </p:nvSpPr>
          <p:spPr>
            <a:xfrm>
              <a:off x="11176096" y="65821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tx59"/>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7" name="tx60"/>
            <p:cNvSpPr/>
            <p:nvPr/>
          </p:nvSpPr>
          <p:spPr>
            <a:xfrm>
              <a:off x="11274154" y="85223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498" name="tx61"/>
            <p:cNvSpPr/>
            <p:nvPr/>
          </p:nvSpPr>
          <p:spPr>
            <a:xfrm>
              <a:off x="11274154" y="787486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9" name="tx62"/>
            <p:cNvSpPr/>
            <p:nvPr/>
          </p:nvSpPr>
          <p:spPr>
            <a:xfrm>
              <a:off x="11274154" y="72273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00" name="tx63"/>
            <p:cNvSpPr/>
            <p:nvPr/>
          </p:nvSpPr>
          <p:spPr>
            <a:xfrm>
              <a:off x="11274154" y="657981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01" name="pl64"/>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5"/>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6"/>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7"/>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68"/>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69"/>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70"/>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tx71"/>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72"/>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73"/>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74"/>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75"/>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76"/>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77"/>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78"/>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6" name="tx79"/>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8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8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82"/>
            <p:cNvSpPr/>
            <p:nvPr/>
          </p:nvSpPr>
          <p:spPr>
            <a:xfrm>
              <a:off x="6585924" y="10217410"/>
              <a:ext cx="1051268" cy="182880"/>
            </a:xfrm>
            <a:prstGeom prst="rect">
              <a:avLst/>
            </a:prstGeom>
            <a:solidFill>
              <a:srgbClr val="FFFFFF">
                <a:alpha val="100000"/>
              </a:srgbClr>
            </a:solidFill>
          </p:spPr>
          <p:txBody>
            <a:bodyPr/>
            <a:lstStyle/>
            <a:p/>
          </p:txBody>
        </p:sp>
        <p:sp>
          <p:nvSpPr>
            <p:cNvPr id="520" name="rc83"/>
            <p:cNvSpPr/>
            <p:nvPr/>
          </p:nvSpPr>
          <p:spPr>
            <a:xfrm>
              <a:off x="6585924" y="10217410"/>
              <a:ext cx="182880" cy="182880"/>
            </a:xfrm>
            <a:prstGeom prst="rect">
              <a:avLst/>
            </a:prstGeom>
            <a:solidFill>
              <a:srgbClr val="FFFFFF">
                <a:alpha val="100000"/>
              </a:srgbClr>
            </a:solidFill>
          </p:spPr>
          <p:txBody>
            <a:bodyPr/>
            <a:lstStyle/>
            <a:p/>
          </p:txBody>
        </p:sp>
        <p:sp>
          <p:nvSpPr>
            <p:cNvPr id="521" name="pl84"/>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2" name="tx85"/>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86"/>
            <p:cNvSpPr/>
            <p:nvPr/>
          </p:nvSpPr>
          <p:spPr>
            <a:xfrm>
              <a:off x="7817192" y="10217410"/>
              <a:ext cx="4053749" cy="182880"/>
            </a:xfrm>
            <a:prstGeom prst="rect">
              <a:avLst/>
            </a:prstGeom>
            <a:solidFill>
              <a:srgbClr val="FFFFFF">
                <a:alpha val="100000"/>
              </a:srgbClr>
            </a:solidFill>
          </p:spPr>
          <p:txBody>
            <a:bodyPr/>
            <a:lstStyle/>
            <a:p/>
          </p:txBody>
        </p:sp>
        <p:sp>
          <p:nvSpPr>
            <p:cNvPr id="524" name="rc87"/>
            <p:cNvSpPr/>
            <p:nvPr/>
          </p:nvSpPr>
          <p:spPr>
            <a:xfrm>
              <a:off x="7817192" y="10217410"/>
              <a:ext cx="182879" cy="182880"/>
            </a:xfrm>
            <a:prstGeom prst="rect">
              <a:avLst/>
            </a:prstGeom>
            <a:solidFill>
              <a:srgbClr val="FFFFFF">
                <a:alpha val="100000"/>
              </a:srgbClr>
            </a:solidFill>
          </p:spPr>
          <p:txBody>
            <a:bodyPr/>
            <a:lstStyle/>
            <a:p/>
          </p:txBody>
        </p:sp>
        <p:sp>
          <p:nvSpPr>
            <p:cNvPr id="525" name="rc88"/>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6" name="rc89"/>
            <p:cNvSpPr/>
            <p:nvPr/>
          </p:nvSpPr>
          <p:spPr>
            <a:xfrm>
              <a:off x="8908433" y="10217410"/>
              <a:ext cx="182879" cy="182880"/>
            </a:xfrm>
            <a:prstGeom prst="rect">
              <a:avLst/>
            </a:prstGeom>
            <a:solidFill>
              <a:srgbClr val="FFFFFF">
                <a:alpha val="100000"/>
              </a:srgbClr>
            </a:solidFill>
          </p:spPr>
          <p:txBody>
            <a:bodyPr/>
            <a:lstStyle/>
            <a:p/>
          </p:txBody>
        </p:sp>
        <p:sp>
          <p:nvSpPr>
            <p:cNvPr id="527" name="rc90"/>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8" name="rc91"/>
            <p:cNvSpPr/>
            <p:nvPr/>
          </p:nvSpPr>
          <p:spPr>
            <a:xfrm>
              <a:off x="9834474" y="10217410"/>
              <a:ext cx="182879" cy="182880"/>
            </a:xfrm>
            <a:prstGeom prst="rect">
              <a:avLst/>
            </a:prstGeom>
            <a:solidFill>
              <a:srgbClr val="FFFFFF">
                <a:alpha val="100000"/>
              </a:srgbClr>
            </a:solidFill>
          </p:spPr>
          <p:txBody>
            <a:bodyPr/>
            <a:lstStyle/>
            <a:p/>
          </p:txBody>
        </p:sp>
        <p:sp>
          <p:nvSpPr>
            <p:cNvPr id="529" name="rc92"/>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0" name="rc93"/>
            <p:cNvSpPr/>
            <p:nvPr/>
          </p:nvSpPr>
          <p:spPr>
            <a:xfrm>
              <a:off x="10836715" y="10217410"/>
              <a:ext cx="182879" cy="182880"/>
            </a:xfrm>
            <a:prstGeom prst="rect">
              <a:avLst/>
            </a:prstGeom>
            <a:solidFill>
              <a:srgbClr val="FFFFFF">
                <a:alpha val="100000"/>
              </a:srgbClr>
            </a:solidFill>
          </p:spPr>
          <p:txBody>
            <a:bodyPr/>
            <a:lstStyle/>
            <a:p/>
          </p:txBody>
        </p:sp>
        <p:sp>
          <p:nvSpPr>
            <p:cNvPr id="531" name="rc94"/>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2" name="tx95"/>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3" name="tx96"/>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4" name="tx97"/>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5" name="tx98"/>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99"/>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7" name=""/>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7"/>
            <p:cNvSpPr/>
            <p:nvPr/>
          </p:nvSpPr>
          <p:spPr>
            <a:xfrm>
              <a:off x="13325144" y="6996567"/>
              <a:ext cx="4510689" cy="768224"/>
            </a:xfrm>
            <a:custGeom>
              <a:avLst/>
              <a:pathLst>
                <a:path w="4510689" h="768224">
                  <a:moveTo>
                    <a:pt x="0" y="742617"/>
                  </a:moveTo>
                  <a:lnTo>
                    <a:pt x="180427" y="691402"/>
                  </a:lnTo>
                  <a:lnTo>
                    <a:pt x="360855" y="665794"/>
                  </a:lnTo>
                  <a:lnTo>
                    <a:pt x="541282" y="614579"/>
                  </a:lnTo>
                  <a:lnTo>
                    <a:pt x="721710" y="588972"/>
                  </a:lnTo>
                  <a:lnTo>
                    <a:pt x="902137" y="640187"/>
                  </a:lnTo>
                  <a:lnTo>
                    <a:pt x="1082565" y="691402"/>
                  </a:lnTo>
                  <a:lnTo>
                    <a:pt x="1262993" y="742617"/>
                  </a:lnTo>
                  <a:lnTo>
                    <a:pt x="1443420" y="768224"/>
                  </a:lnTo>
                  <a:lnTo>
                    <a:pt x="1623848" y="768224"/>
                  </a:lnTo>
                  <a:lnTo>
                    <a:pt x="1804275" y="742617"/>
                  </a:lnTo>
                  <a:lnTo>
                    <a:pt x="1984703" y="691402"/>
                  </a:lnTo>
                  <a:lnTo>
                    <a:pt x="2165131" y="588972"/>
                  </a:lnTo>
                  <a:lnTo>
                    <a:pt x="2345558" y="460934"/>
                  </a:lnTo>
                  <a:lnTo>
                    <a:pt x="2525986" y="384112"/>
                  </a:lnTo>
                  <a:lnTo>
                    <a:pt x="2706413" y="281682"/>
                  </a:lnTo>
                  <a:lnTo>
                    <a:pt x="2886841" y="281682"/>
                  </a:lnTo>
                  <a:lnTo>
                    <a:pt x="3067268" y="256074"/>
                  </a:lnTo>
                  <a:lnTo>
                    <a:pt x="3247696" y="179252"/>
                  </a:lnTo>
                  <a:lnTo>
                    <a:pt x="3428124" y="128037"/>
                  </a:lnTo>
                  <a:lnTo>
                    <a:pt x="3608551" y="76822"/>
                  </a:lnTo>
                  <a:lnTo>
                    <a:pt x="3788979" y="128037"/>
                  </a:lnTo>
                  <a:lnTo>
                    <a:pt x="3969406" y="102429"/>
                  </a:lnTo>
                  <a:lnTo>
                    <a:pt x="4149834" y="51214"/>
                  </a:lnTo>
                  <a:lnTo>
                    <a:pt x="4330262" y="0"/>
                  </a:lnTo>
                  <a:lnTo>
                    <a:pt x="4510689" y="51214"/>
                  </a:lnTo>
                </a:path>
              </a:pathLst>
            </a:custGeom>
            <a:ln w="32521" cap="flat">
              <a:solidFill>
                <a:srgbClr val="5EB0E8">
                  <a:alpha val="100000"/>
                </a:srgbClr>
              </a:solidFill>
              <a:prstDash val="solid"/>
              <a:round/>
            </a:ln>
          </p:spPr>
          <p:txBody>
            <a:bodyPr/>
            <a:lstStyle/>
            <a:p/>
          </p:txBody>
        </p:sp>
        <p:sp>
          <p:nvSpPr>
            <p:cNvPr id="553" name="pl18"/>
            <p:cNvSpPr/>
            <p:nvPr/>
          </p:nvSpPr>
          <p:spPr>
            <a:xfrm>
              <a:off x="14948993" y="7073390"/>
              <a:ext cx="2886841" cy="1357197"/>
            </a:xfrm>
            <a:custGeom>
              <a:avLst/>
              <a:pathLst>
                <a:path w="2886841" h="1357197">
                  <a:moveTo>
                    <a:pt x="0" y="1357197"/>
                  </a:moveTo>
                  <a:lnTo>
                    <a:pt x="180427" y="1254767"/>
                  </a:lnTo>
                  <a:lnTo>
                    <a:pt x="360855" y="1152337"/>
                  </a:lnTo>
                  <a:lnTo>
                    <a:pt x="541282" y="1049907"/>
                  </a:lnTo>
                  <a:lnTo>
                    <a:pt x="721710" y="1024299"/>
                  </a:lnTo>
                  <a:lnTo>
                    <a:pt x="902137" y="896262"/>
                  </a:lnTo>
                  <a:lnTo>
                    <a:pt x="1082565" y="742617"/>
                  </a:lnTo>
                  <a:lnTo>
                    <a:pt x="1262993" y="409719"/>
                  </a:lnTo>
                  <a:lnTo>
                    <a:pt x="1443420" y="409719"/>
                  </a:lnTo>
                  <a:lnTo>
                    <a:pt x="1623848" y="409719"/>
                  </a:lnTo>
                  <a:lnTo>
                    <a:pt x="1804275" y="230467"/>
                  </a:lnTo>
                  <a:lnTo>
                    <a:pt x="1984703" y="153644"/>
                  </a:lnTo>
                  <a:lnTo>
                    <a:pt x="2165131" y="102429"/>
                  </a:lnTo>
                  <a:lnTo>
                    <a:pt x="2345558" y="102429"/>
                  </a:lnTo>
                  <a:lnTo>
                    <a:pt x="2525986" y="76822"/>
                  </a:lnTo>
                  <a:lnTo>
                    <a:pt x="2706413" y="25607"/>
                  </a:lnTo>
                  <a:lnTo>
                    <a:pt x="2886841" y="0"/>
                  </a:lnTo>
                </a:path>
              </a:pathLst>
            </a:custGeom>
            <a:ln w="32521" cap="flat">
              <a:solidFill>
                <a:srgbClr val="00A173">
                  <a:alpha val="100000"/>
                </a:srgbClr>
              </a:solidFill>
              <a:prstDash val="solid"/>
              <a:round/>
            </a:ln>
          </p:spPr>
          <p:txBody>
            <a:bodyPr/>
            <a:lstStyle/>
            <a:p/>
          </p:txBody>
        </p:sp>
        <p:sp>
          <p:nvSpPr>
            <p:cNvPr id="55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p:txBody>
        </p:sp>
        <p:sp>
          <p:nvSpPr>
            <p:cNvPr id="62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5" name=""/>
          <p:cNvGrpSpPr/>
          <p:nvPr/>
        </p:nvGrpSpPr>
        <p:grpSpPr>
          <a:xfrm>
            <a:off x="594360" y="6217920"/>
            <a:ext cx="5562295" cy="3683039"/>
            <a:chOff x="594360" y="6217920"/>
            <a:chExt cx="5562295" cy="3683039"/>
          </a:xfrm>
        </p:grpSpPr>
        <p:sp>
          <p:nvSpPr>
            <p:cNvPr id="626"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7" name="rc4"/>
            <p:cNvSpPr/>
            <p:nvPr/>
          </p:nvSpPr>
          <p:spPr>
            <a:xfrm>
              <a:off x="2679741" y="6597150"/>
              <a:ext cx="3407324" cy="201087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8" name="rc5"/>
            <p:cNvSpPr/>
            <p:nvPr/>
          </p:nvSpPr>
          <p:spPr>
            <a:xfrm>
              <a:off x="2707670" y="6625079"/>
              <a:ext cx="279288" cy="27928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29" name="rc6"/>
            <p:cNvSpPr/>
            <p:nvPr/>
          </p:nvSpPr>
          <p:spPr>
            <a:xfrm>
              <a:off x="2986959" y="6625079"/>
              <a:ext cx="279288" cy="279288"/>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30" name="rc7"/>
            <p:cNvSpPr/>
            <p:nvPr/>
          </p:nvSpPr>
          <p:spPr>
            <a:xfrm>
              <a:off x="3266248" y="6625079"/>
              <a:ext cx="279288" cy="279288"/>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31" name="rc8"/>
            <p:cNvSpPr/>
            <p:nvPr/>
          </p:nvSpPr>
          <p:spPr>
            <a:xfrm>
              <a:off x="3545537" y="6625079"/>
              <a:ext cx="279288" cy="279288"/>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632" name="rc9"/>
            <p:cNvSpPr/>
            <p:nvPr/>
          </p:nvSpPr>
          <p:spPr>
            <a:xfrm>
              <a:off x="3824826" y="6625079"/>
              <a:ext cx="279288" cy="279288"/>
            </a:xfrm>
            <a:prstGeom prst="rect">
              <a:avLst/>
            </a:prstGeom>
            <a:solidFill>
              <a:srgbClr val="A70612">
                <a:alpha val="100000"/>
              </a:srgbClr>
            </a:solidFill>
            <a:ln w="5420" cap="flat">
              <a:solidFill>
                <a:srgbClr val="FFFFFF">
                  <a:alpha val="100000"/>
                </a:srgbClr>
              </a:solidFill>
              <a:prstDash val="solid"/>
              <a:miter/>
            </a:ln>
          </p:spPr>
          <p:txBody>
            <a:bodyPr/>
            <a:lstStyle/>
            <a:p/>
          </p:txBody>
        </p:sp>
        <p:sp>
          <p:nvSpPr>
            <p:cNvPr id="633" name="rc10"/>
            <p:cNvSpPr/>
            <p:nvPr/>
          </p:nvSpPr>
          <p:spPr>
            <a:xfrm>
              <a:off x="4104115" y="6625079"/>
              <a:ext cx="279288" cy="279288"/>
            </a:xfrm>
            <a:prstGeom prst="rect">
              <a:avLst/>
            </a:prstGeom>
            <a:solidFill>
              <a:srgbClr val="DC2B24">
                <a:alpha val="100000"/>
              </a:srgbClr>
            </a:solidFill>
            <a:ln w="5420" cap="flat">
              <a:solidFill>
                <a:srgbClr val="FFFFFF">
                  <a:alpha val="100000"/>
                </a:srgbClr>
              </a:solidFill>
              <a:prstDash val="solid"/>
              <a:miter/>
            </a:ln>
          </p:spPr>
          <p:txBody>
            <a:bodyPr/>
            <a:lstStyle/>
            <a:p/>
          </p:txBody>
        </p:sp>
        <p:sp>
          <p:nvSpPr>
            <p:cNvPr id="634" name="rc11"/>
            <p:cNvSpPr/>
            <p:nvPr/>
          </p:nvSpPr>
          <p:spPr>
            <a:xfrm>
              <a:off x="4383404" y="6625079"/>
              <a:ext cx="279288" cy="279288"/>
            </a:xfrm>
            <a:prstGeom prst="rect">
              <a:avLst/>
            </a:prstGeom>
            <a:solidFill>
              <a:srgbClr val="D52421">
                <a:alpha val="100000"/>
              </a:srgbClr>
            </a:solidFill>
            <a:ln w="5420" cap="flat">
              <a:solidFill>
                <a:srgbClr val="FFFFFF">
                  <a:alpha val="100000"/>
                </a:srgbClr>
              </a:solidFill>
              <a:prstDash val="solid"/>
              <a:miter/>
            </a:ln>
          </p:spPr>
          <p:txBody>
            <a:bodyPr/>
            <a:lstStyle/>
            <a:p/>
          </p:txBody>
        </p:sp>
        <p:sp>
          <p:nvSpPr>
            <p:cNvPr id="635" name="rc12"/>
            <p:cNvSpPr/>
            <p:nvPr/>
          </p:nvSpPr>
          <p:spPr>
            <a:xfrm>
              <a:off x="4662692" y="6625079"/>
              <a:ext cx="279288" cy="279288"/>
            </a:xfrm>
            <a:prstGeom prst="rect">
              <a:avLst/>
            </a:prstGeom>
            <a:solidFill>
              <a:srgbClr val="C7161C">
                <a:alpha val="100000"/>
              </a:srgbClr>
            </a:solidFill>
            <a:ln w="5420" cap="flat">
              <a:solidFill>
                <a:srgbClr val="FFFFFF">
                  <a:alpha val="100000"/>
                </a:srgbClr>
              </a:solidFill>
              <a:prstDash val="solid"/>
              <a:miter/>
            </a:ln>
          </p:spPr>
          <p:txBody>
            <a:bodyPr/>
            <a:lstStyle/>
            <a:p/>
          </p:txBody>
        </p:sp>
        <p:sp>
          <p:nvSpPr>
            <p:cNvPr id="636" name="rc13"/>
            <p:cNvSpPr/>
            <p:nvPr/>
          </p:nvSpPr>
          <p:spPr>
            <a:xfrm>
              <a:off x="4941981" y="6625079"/>
              <a:ext cx="279288" cy="279288"/>
            </a:xfrm>
            <a:prstGeom prst="rect">
              <a:avLst/>
            </a:prstGeom>
            <a:solidFill>
              <a:srgbClr val="EF3C2D">
                <a:alpha val="100000"/>
              </a:srgbClr>
            </a:solidFill>
            <a:ln w="5420" cap="flat">
              <a:solidFill>
                <a:srgbClr val="FFFFFF">
                  <a:alpha val="100000"/>
                </a:srgbClr>
              </a:solidFill>
              <a:prstDash val="solid"/>
              <a:miter/>
            </a:ln>
          </p:spPr>
          <p:txBody>
            <a:bodyPr/>
            <a:lstStyle/>
            <a:p/>
          </p:txBody>
        </p:sp>
        <p:sp>
          <p:nvSpPr>
            <p:cNvPr id="637" name="rc14"/>
            <p:cNvSpPr/>
            <p:nvPr/>
          </p:nvSpPr>
          <p:spPr>
            <a:xfrm>
              <a:off x="5221270" y="6625079"/>
              <a:ext cx="279288" cy="279288"/>
            </a:xfrm>
            <a:prstGeom prst="rect">
              <a:avLst/>
            </a:prstGeom>
            <a:solidFill>
              <a:srgbClr val="F24732">
                <a:alpha val="100000"/>
              </a:srgbClr>
            </a:solidFill>
            <a:ln w="5420" cap="flat">
              <a:solidFill>
                <a:srgbClr val="FFFFFF">
                  <a:alpha val="100000"/>
                </a:srgbClr>
              </a:solidFill>
              <a:prstDash val="solid"/>
              <a:miter/>
            </a:ln>
          </p:spPr>
          <p:txBody>
            <a:bodyPr/>
            <a:lstStyle/>
            <a:p/>
          </p:txBody>
        </p:sp>
        <p:sp>
          <p:nvSpPr>
            <p:cNvPr id="638" name="rc15"/>
            <p:cNvSpPr/>
            <p:nvPr/>
          </p:nvSpPr>
          <p:spPr>
            <a:xfrm>
              <a:off x="5500559" y="6625079"/>
              <a:ext cx="279288" cy="279288"/>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639" name="rc16"/>
            <p:cNvSpPr/>
            <p:nvPr/>
          </p:nvSpPr>
          <p:spPr>
            <a:xfrm>
              <a:off x="5779848" y="6625079"/>
              <a:ext cx="279288" cy="279288"/>
            </a:xfrm>
            <a:prstGeom prst="rect">
              <a:avLst/>
            </a:prstGeom>
            <a:solidFill>
              <a:srgbClr val="FC7555">
                <a:alpha val="100000"/>
              </a:srgbClr>
            </a:solidFill>
            <a:ln w="5420" cap="flat">
              <a:solidFill>
                <a:srgbClr val="FFFFFF">
                  <a:alpha val="100000"/>
                </a:srgbClr>
              </a:solidFill>
              <a:prstDash val="solid"/>
              <a:miter/>
            </a:ln>
          </p:spPr>
          <p:txBody>
            <a:bodyPr/>
            <a:lstStyle/>
            <a:p/>
          </p:txBody>
        </p:sp>
        <p:sp>
          <p:nvSpPr>
            <p:cNvPr id="640" name="rc17"/>
            <p:cNvSpPr/>
            <p:nvPr/>
          </p:nvSpPr>
          <p:spPr>
            <a:xfrm>
              <a:off x="2707670" y="6904368"/>
              <a:ext cx="279288" cy="279288"/>
            </a:xfrm>
            <a:prstGeom prst="rect">
              <a:avLst/>
            </a:prstGeom>
            <a:solidFill>
              <a:srgbClr val="FCB69C">
                <a:alpha val="100000"/>
              </a:srgbClr>
            </a:solidFill>
            <a:ln w="5420" cap="flat">
              <a:solidFill>
                <a:srgbClr val="FFFFFF">
                  <a:alpha val="100000"/>
                </a:srgbClr>
              </a:solidFill>
              <a:prstDash val="solid"/>
              <a:miter/>
            </a:ln>
          </p:spPr>
          <p:txBody>
            <a:bodyPr/>
            <a:lstStyle/>
            <a:p/>
          </p:txBody>
        </p:sp>
        <p:sp>
          <p:nvSpPr>
            <p:cNvPr id="641" name="rc18"/>
            <p:cNvSpPr/>
            <p:nvPr/>
          </p:nvSpPr>
          <p:spPr>
            <a:xfrm>
              <a:off x="2986959" y="6904368"/>
              <a:ext cx="279288" cy="279288"/>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42" name="rc19"/>
            <p:cNvSpPr/>
            <p:nvPr/>
          </p:nvSpPr>
          <p:spPr>
            <a:xfrm>
              <a:off x="3266248" y="6904368"/>
              <a:ext cx="279288" cy="279288"/>
            </a:xfrm>
            <a:prstGeom prst="rect">
              <a:avLst/>
            </a:prstGeom>
            <a:solidFill>
              <a:srgbClr val="FC7D5D">
                <a:alpha val="100000"/>
              </a:srgbClr>
            </a:solidFill>
            <a:ln w="5420" cap="flat">
              <a:solidFill>
                <a:srgbClr val="FFFFFF">
                  <a:alpha val="100000"/>
                </a:srgbClr>
              </a:solidFill>
              <a:prstDash val="solid"/>
              <a:miter/>
            </a:ln>
          </p:spPr>
          <p:txBody>
            <a:bodyPr/>
            <a:lstStyle/>
            <a:p/>
          </p:txBody>
        </p:sp>
        <p:sp>
          <p:nvSpPr>
            <p:cNvPr id="643" name="rc20"/>
            <p:cNvSpPr/>
            <p:nvPr/>
          </p:nvSpPr>
          <p:spPr>
            <a:xfrm>
              <a:off x="3545537" y="6904368"/>
              <a:ext cx="279288" cy="279288"/>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44" name="rc21"/>
            <p:cNvSpPr/>
            <p:nvPr/>
          </p:nvSpPr>
          <p:spPr>
            <a:xfrm>
              <a:off x="3824826" y="6904368"/>
              <a:ext cx="279288" cy="279288"/>
            </a:xfrm>
            <a:prstGeom prst="rect">
              <a:avLst/>
            </a:prstGeom>
            <a:solidFill>
              <a:srgbClr val="E53328">
                <a:alpha val="100000"/>
              </a:srgbClr>
            </a:solidFill>
            <a:ln w="5420" cap="flat">
              <a:solidFill>
                <a:srgbClr val="FFFFFF">
                  <a:alpha val="100000"/>
                </a:srgbClr>
              </a:solidFill>
              <a:prstDash val="solid"/>
              <a:miter/>
            </a:ln>
          </p:spPr>
          <p:txBody>
            <a:bodyPr/>
            <a:lstStyle/>
            <a:p/>
          </p:txBody>
        </p:sp>
        <p:sp>
          <p:nvSpPr>
            <p:cNvPr id="645" name="rc22"/>
            <p:cNvSpPr/>
            <p:nvPr/>
          </p:nvSpPr>
          <p:spPr>
            <a:xfrm>
              <a:off x="4104115" y="6904368"/>
              <a:ext cx="279288" cy="279288"/>
            </a:xfrm>
            <a:prstGeom prst="rect">
              <a:avLst/>
            </a:prstGeom>
            <a:solidFill>
              <a:srgbClr val="F0402E">
                <a:alpha val="100000"/>
              </a:srgbClr>
            </a:solidFill>
            <a:ln w="5420" cap="flat">
              <a:solidFill>
                <a:srgbClr val="FFFFFF">
                  <a:alpha val="100000"/>
                </a:srgbClr>
              </a:solidFill>
              <a:prstDash val="solid"/>
              <a:miter/>
            </a:ln>
          </p:spPr>
          <p:txBody>
            <a:bodyPr/>
            <a:lstStyle/>
            <a:p/>
          </p:txBody>
        </p:sp>
        <p:sp>
          <p:nvSpPr>
            <p:cNvPr id="646" name="rc23"/>
            <p:cNvSpPr/>
            <p:nvPr/>
          </p:nvSpPr>
          <p:spPr>
            <a:xfrm>
              <a:off x="4383404" y="6904368"/>
              <a:ext cx="279288" cy="279288"/>
            </a:xfrm>
            <a:prstGeom prst="rect">
              <a:avLst/>
            </a:prstGeom>
            <a:solidFill>
              <a:srgbClr val="DB2924">
                <a:alpha val="100000"/>
              </a:srgbClr>
            </a:solidFill>
            <a:ln w="5420" cap="flat">
              <a:solidFill>
                <a:srgbClr val="FFFFFF">
                  <a:alpha val="100000"/>
                </a:srgbClr>
              </a:solidFill>
              <a:prstDash val="solid"/>
              <a:miter/>
            </a:ln>
          </p:spPr>
          <p:txBody>
            <a:bodyPr/>
            <a:lstStyle/>
            <a:p/>
          </p:txBody>
        </p:sp>
        <p:sp>
          <p:nvSpPr>
            <p:cNvPr id="647" name="rc24"/>
            <p:cNvSpPr/>
            <p:nvPr/>
          </p:nvSpPr>
          <p:spPr>
            <a:xfrm>
              <a:off x="4662692" y="6904368"/>
              <a:ext cx="279288" cy="27928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8" name="rc25"/>
            <p:cNvSpPr/>
            <p:nvPr/>
          </p:nvSpPr>
          <p:spPr>
            <a:xfrm>
              <a:off x="4941981" y="6904368"/>
              <a:ext cx="279288" cy="279288"/>
            </a:xfrm>
            <a:prstGeom prst="rect">
              <a:avLst/>
            </a:prstGeom>
            <a:solidFill>
              <a:srgbClr val="D62421">
                <a:alpha val="100000"/>
              </a:srgbClr>
            </a:solidFill>
            <a:ln w="5420" cap="flat">
              <a:solidFill>
                <a:srgbClr val="FFFFFF">
                  <a:alpha val="100000"/>
                </a:srgbClr>
              </a:solidFill>
              <a:prstDash val="solid"/>
              <a:miter/>
            </a:ln>
          </p:spPr>
          <p:txBody>
            <a:bodyPr/>
            <a:lstStyle/>
            <a:p/>
          </p:txBody>
        </p:sp>
        <p:sp>
          <p:nvSpPr>
            <p:cNvPr id="649" name="rc26"/>
            <p:cNvSpPr/>
            <p:nvPr/>
          </p:nvSpPr>
          <p:spPr>
            <a:xfrm>
              <a:off x="5221270" y="6904368"/>
              <a:ext cx="279288" cy="279288"/>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50" name="rc27"/>
            <p:cNvSpPr/>
            <p:nvPr/>
          </p:nvSpPr>
          <p:spPr>
            <a:xfrm>
              <a:off x="5500559" y="6904368"/>
              <a:ext cx="279288" cy="279288"/>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51" name="rc28"/>
            <p:cNvSpPr/>
            <p:nvPr/>
          </p:nvSpPr>
          <p:spPr>
            <a:xfrm>
              <a:off x="5779848" y="6904368"/>
              <a:ext cx="279288" cy="279288"/>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2" name="rc29"/>
            <p:cNvSpPr/>
            <p:nvPr/>
          </p:nvSpPr>
          <p:spPr>
            <a:xfrm>
              <a:off x="2707670" y="7183657"/>
              <a:ext cx="279288" cy="279288"/>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53" name="rc30"/>
            <p:cNvSpPr/>
            <p:nvPr/>
          </p:nvSpPr>
          <p:spPr>
            <a:xfrm>
              <a:off x="2986959" y="7183657"/>
              <a:ext cx="279288" cy="27928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54" name="rc31"/>
            <p:cNvSpPr/>
            <p:nvPr/>
          </p:nvSpPr>
          <p:spPr>
            <a:xfrm>
              <a:off x="3266248" y="7183657"/>
              <a:ext cx="279288" cy="279288"/>
            </a:xfrm>
            <a:prstGeom prst="rect">
              <a:avLst/>
            </a:prstGeom>
            <a:solidFill>
              <a:srgbClr val="F75A3E">
                <a:alpha val="100000"/>
              </a:srgbClr>
            </a:solidFill>
            <a:ln w="5420" cap="flat">
              <a:solidFill>
                <a:srgbClr val="FFFFFF">
                  <a:alpha val="100000"/>
                </a:srgbClr>
              </a:solidFill>
              <a:prstDash val="solid"/>
              <a:miter/>
            </a:ln>
          </p:spPr>
          <p:txBody>
            <a:bodyPr/>
            <a:lstStyle/>
            <a:p/>
          </p:txBody>
        </p:sp>
        <p:sp>
          <p:nvSpPr>
            <p:cNvPr id="655" name="rc32"/>
            <p:cNvSpPr/>
            <p:nvPr/>
          </p:nvSpPr>
          <p:spPr>
            <a:xfrm>
              <a:off x="3545537" y="7183657"/>
              <a:ext cx="279288" cy="279288"/>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6" name="rc33"/>
            <p:cNvSpPr/>
            <p:nvPr/>
          </p:nvSpPr>
          <p:spPr>
            <a:xfrm>
              <a:off x="3824826" y="7183657"/>
              <a:ext cx="279288" cy="279288"/>
            </a:xfrm>
            <a:prstGeom prst="rect">
              <a:avLst/>
            </a:prstGeom>
            <a:solidFill>
              <a:srgbClr val="F6573C">
                <a:alpha val="100000"/>
              </a:srgbClr>
            </a:solidFill>
            <a:ln w="5420" cap="flat">
              <a:solidFill>
                <a:srgbClr val="FFFFFF">
                  <a:alpha val="100000"/>
                </a:srgbClr>
              </a:solidFill>
              <a:prstDash val="solid"/>
              <a:miter/>
            </a:ln>
          </p:spPr>
          <p:txBody>
            <a:bodyPr/>
            <a:lstStyle/>
            <a:p/>
          </p:txBody>
        </p:sp>
        <p:sp>
          <p:nvSpPr>
            <p:cNvPr id="657" name="rc34"/>
            <p:cNvSpPr/>
            <p:nvPr/>
          </p:nvSpPr>
          <p:spPr>
            <a:xfrm>
              <a:off x="4104115" y="7183657"/>
              <a:ext cx="279288" cy="279288"/>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58" name="rc35"/>
            <p:cNvSpPr/>
            <p:nvPr/>
          </p:nvSpPr>
          <p:spPr>
            <a:xfrm>
              <a:off x="4383404" y="7183657"/>
              <a:ext cx="279288" cy="279288"/>
            </a:xfrm>
            <a:prstGeom prst="rect">
              <a:avLst/>
            </a:prstGeom>
            <a:solidFill>
              <a:srgbClr val="FB6D4D">
                <a:alpha val="100000"/>
              </a:srgbClr>
            </a:solidFill>
            <a:ln w="5420" cap="flat">
              <a:solidFill>
                <a:srgbClr val="FFFFFF">
                  <a:alpha val="100000"/>
                </a:srgbClr>
              </a:solidFill>
              <a:prstDash val="solid"/>
              <a:miter/>
            </a:ln>
          </p:spPr>
          <p:txBody>
            <a:bodyPr/>
            <a:lstStyle/>
            <a:p/>
          </p:txBody>
        </p:sp>
        <p:sp>
          <p:nvSpPr>
            <p:cNvPr id="659" name="rc36"/>
            <p:cNvSpPr/>
            <p:nvPr/>
          </p:nvSpPr>
          <p:spPr>
            <a:xfrm>
              <a:off x="4662692" y="7183657"/>
              <a:ext cx="279288" cy="279288"/>
            </a:xfrm>
            <a:prstGeom prst="rect">
              <a:avLst/>
            </a:prstGeom>
            <a:solidFill>
              <a:srgbClr val="F75C40">
                <a:alpha val="100000"/>
              </a:srgbClr>
            </a:solidFill>
            <a:ln w="5420" cap="flat">
              <a:solidFill>
                <a:srgbClr val="FFFFFF">
                  <a:alpha val="100000"/>
                </a:srgbClr>
              </a:solidFill>
              <a:prstDash val="solid"/>
              <a:miter/>
            </a:ln>
          </p:spPr>
          <p:txBody>
            <a:bodyPr/>
            <a:lstStyle/>
            <a:p/>
          </p:txBody>
        </p:sp>
        <p:sp>
          <p:nvSpPr>
            <p:cNvPr id="660" name="rc37"/>
            <p:cNvSpPr/>
            <p:nvPr/>
          </p:nvSpPr>
          <p:spPr>
            <a:xfrm>
              <a:off x="4941981" y="7183657"/>
              <a:ext cx="279288" cy="279288"/>
            </a:xfrm>
            <a:prstGeom prst="rect">
              <a:avLst/>
            </a:prstGeom>
            <a:solidFill>
              <a:srgbClr val="F75A3F">
                <a:alpha val="100000"/>
              </a:srgbClr>
            </a:solidFill>
            <a:ln w="5420" cap="flat">
              <a:solidFill>
                <a:srgbClr val="FFFFFF">
                  <a:alpha val="100000"/>
                </a:srgbClr>
              </a:solidFill>
              <a:prstDash val="solid"/>
              <a:miter/>
            </a:ln>
          </p:spPr>
          <p:txBody>
            <a:bodyPr/>
            <a:lstStyle/>
            <a:p/>
          </p:txBody>
        </p:sp>
        <p:sp>
          <p:nvSpPr>
            <p:cNvPr id="661" name="rc38"/>
            <p:cNvSpPr/>
            <p:nvPr/>
          </p:nvSpPr>
          <p:spPr>
            <a:xfrm>
              <a:off x="5221270" y="7183657"/>
              <a:ext cx="279288" cy="279288"/>
            </a:xfrm>
            <a:prstGeom prst="rect">
              <a:avLst/>
            </a:prstGeom>
            <a:solidFill>
              <a:srgbClr val="FC7353">
                <a:alpha val="100000"/>
              </a:srgbClr>
            </a:solidFill>
            <a:ln w="5420" cap="flat">
              <a:solidFill>
                <a:srgbClr val="FFFFFF">
                  <a:alpha val="100000"/>
                </a:srgbClr>
              </a:solidFill>
              <a:prstDash val="solid"/>
              <a:miter/>
            </a:ln>
          </p:spPr>
          <p:txBody>
            <a:bodyPr/>
            <a:lstStyle/>
            <a:p/>
          </p:txBody>
        </p:sp>
        <p:sp>
          <p:nvSpPr>
            <p:cNvPr id="662" name="rc39"/>
            <p:cNvSpPr/>
            <p:nvPr/>
          </p:nvSpPr>
          <p:spPr>
            <a:xfrm>
              <a:off x="5500559" y="7183657"/>
              <a:ext cx="279288" cy="279288"/>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63" name="rc40"/>
            <p:cNvSpPr/>
            <p:nvPr/>
          </p:nvSpPr>
          <p:spPr>
            <a:xfrm>
              <a:off x="5779848" y="7183657"/>
              <a:ext cx="279288" cy="279288"/>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64" name="rc41"/>
            <p:cNvSpPr/>
            <p:nvPr/>
          </p:nvSpPr>
          <p:spPr>
            <a:xfrm>
              <a:off x="2707670" y="7462946"/>
              <a:ext cx="279288" cy="279288"/>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5" name="rc42"/>
            <p:cNvSpPr/>
            <p:nvPr/>
          </p:nvSpPr>
          <p:spPr>
            <a:xfrm>
              <a:off x="2986959" y="7462946"/>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6" name="rc43"/>
            <p:cNvSpPr/>
            <p:nvPr/>
          </p:nvSpPr>
          <p:spPr>
            <a:xfrm>
              <a:off x="3266248" y="7462946"/>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7" name="rc44"/>
            <p:cNvSpPr/>
            <p:nvPr/>
          </p:nvSpPr>
          <p:spPr>
            <a:xfrm>
              <a:off x="3545537" y="7462946"/>
              <a:ext cx="279288" cy="279288"/>
            </a:xfrm>
            <a:prstGeom prst="rect">
              <a:avLst/>
            </a:prstGeom>
            <a:solidFill>
              <a:srgbClr val="FED7C5">
                <a:alpha val="100000"/>
              </a:srgbClr>
            </a:solidFill>
            <a:ln w="5420" cap="flat">
              <a:solidFill>
                <a:srgbClr val="FFFFFF">
                  <a:alpha val="100000"/>
                </a:srgbClr>
              </a:solidFill>
              <a:prstDash val="solid"/>
              <a:miter/>
            </a:ln>
          </p:spPr>
          <p:txBody>
            <a:bodyPr/>
            <a:lstStyle/>
            <a:p/>
          </p:txBody>
        </p:sp>
        <p:sp>
          <p:nvSpPr>
            <p:cNvPr id="668" name="rc45"/>
            <p:cNvSpPr/>
            <p:nvPr/>
          </p:nvSpPr>
          <p:spPr>
            <a:xfrm>
              <a:off x="3824826" y="7462946"/>
              <a:ext cx="279288" cy="279288"/>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9" name="rc46"/>
            <p:cNvSpPr/>
            <p:nvPr/>
          </p:nvSpPr>
          <p:spPr>
            <a:xfrm>
              <a:off x="4104115" y="7462946"/>
              <a:ext cx="279288" cy="27928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70" name="rc47"/>
            <p:cNvSpPr/>
            <p:nvPr/>
          </p:nvSpPr>
          <p:spPr>
            <a:xfrm>
              <a:off x="4383404" y="7462946"/>
              <a:ext cx="279288" cy="27928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1" name="rc48"/>
            <p:cNvSpPr/>
            <p:nvPr/>
          </p:nvSpPr>
          <p:spPr>
            <a:xfrm>
              <a:off x="4662692" y="7462946"/>
              <a:ext cx="279288" cy="279288"/>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72" name="rc49"/>
            <p:cNvSpPr/>
            <p:nvPr/>
          </p:nvSpPr>
          <p:spPr>
            <a:xfrm>
              <a:off x="4941981" y="7462946"/>
              <a:ext cx="279288" cy="279288"/>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73" name="rc50"/>
            <p:cNvSpPr/>
            <p:nvPr/>
          </p:nvSpPr>
          <p:spPr>
            <a:xfrm>
              <a:off x="5221270" y="7462946"/>
              <a:ext cx="279288" cy="279288"/>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4" name="rc51"/>
            <p:cNvSpPr/>
            <p:nvPr/>
          </p:nvSpPr>
          <p:spPr>
            <a:xfrm>
              <a:off x="5500559" y="7462946"/>
              <a:ext cx="279288" cy="279288"/>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75" name="rc52"/>
            <p:cNvSpPr/>
            <p:nvPr/>
          </p:nvSpPr>
          <p:spPr>
            <a:xfrm>
              <a:off x="5779848" y="7462946"/>
              <a:ext cx="279288" cy="279288"/>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76" name="rc53"/>
            <p:cNvSpPr/>
            <p:nvPr/>
          </p:nvSpPr>
          <p:spPr>
            <a:xfrm>
              <a:off x="2707670" y="7742235"/>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77" name="rc54"/>
            <p:cNvSpPr/>
            <p:nvPr/>
          </p:nvSpPr>
          <p:spPr>
            <a:xfrm>
              <a:off x="2986959" y="7742235"/>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8" name="rc55"/>
            <p:cNvSpPr/>
            <p:nvPr/>
          </p:nvSpPr>
          <p:spPr>
            <a:xfrm>
              <a:off x="3266248" y="7742235"/>
              <a:ext cx="279288" cy="279288"/>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9" name="rc56"/>
            <p:cNvSpPr/>
            <p:nvPr/>
          </p:nvSpPr>
          <p:spPr>
            <a:xfrm>
              <a:off x="3545537" y="7742235"/>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80" name="rc57"/>
            <p:cNvSpPr/>
            <p:nvPr/>
          </p:nvSpPr>
          <p:spPr>
            <a:xfrm>
              <a:off x="3824826" y="7742235"/>
              <a:ext cx="279288" cy="279288"/>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1" name="rc58"/>
            <p:cNvSpPr/>
            <p:nvPr/>
          </p:nvSpPr>
          <p:spPr>
            <a:xfrm>
              <a:off x="4104115" y="7742235"/>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82" name="rc59"/>
            <p:cNvSpPr/>
            <p:nvPr/>
          </p:nvSpPr>
          <p:spPr>
            <a:xfrm>
              <a:off x="4383404" y="7742235"/>
              <a:ext cx="279288" cy="279288"/>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3" name="rc60"/>
            <p:cNvSpPr/>
            <p:nvPr/>
          </p:nvSpPr>
          <p:spPr>
            <a:xfrm>
              <a:off x="4662692" y="7742235"/>
              <a:ext cx="279288" cy="27928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4" name="rc61"/>
            <p:cNvSpPr/>
            <p:nvPr/>
          </p:nvSpPr>
          <p:spPr>
            <a:xfrm>
              <a:off x="4941981" y="7742235"/>
              <a:ext cx="279288" cy="279288"/>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5" name="rc62"/>
            <p:cNvSpPr/>
            <p:nvPr/>
          </p:nvSpPr>
          <p:spPr>
            <a:xfrm>
              <a:off x="5221270"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63"/>
            <p:cNvSpPr/>
            <p:nvPr/>
          </p:nvSpPr>
          <p:spPr>
            <a:xfrm>
              <a:off x="5500559" y="7742235"/>
              <a:ext cx="279288" cy="27928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4"/>
            <p:cNvSpPr/>
            <p:nvPr/>
          </p:nvSpPr>
          <p:spPr>
            <a:xfrm>
              <a:off x="5779848" y="7742235"/>
              <a:ext cx="279288" cy="27928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5"/>
            <p:cNvSpPr/>
            <p:nvPr/>
          </p:nvSpPr>
          <p:spPr>
            <a:xfrm>
              <a:off x="2707670" y="8021524"/>
              <a:ext cx="279288" cy="27928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9" name="rc66"/>
            <p:cNvSpPr/>
            <p:nvPr/>
          </p:nvSpPr>
          <p:spPr>
            <a:xfrm>
              <a:off x="2986959" y="8021524"/>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0" name="rc67"/>
            <p:cNvSpPr/>
            <p:nvPr/>
          </p:nvSpPr>
          <p:spPr>
            <a:xfrm>
              <a:off x="3266248" y="8021524"/>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68"/>
            <p:cNvSpPr/>
            <p:nvPr/>
          </p:nvSpPr>
          <p:spPr>
            <a:xfrm>
              <a:off x="3545537" y="8021524"/>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69"/>
            <p:cNvSpPr/>
            <p:nvPr/>
          </p:nvSpPr>
          <p:spPr>
            <a:xfrm>
              <a:off x="3824826"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3" name="rc70"/>
            <p:cNvSpPr/>
            <p:nvPr/>
          </p:nvSpPr>
          <p:spPr>
            <a:xfrm>
              <a:off x="4104115" y="8021524"/>
              <a:ext cx="279288" cy="279288"/>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94" name="rc71"/>
            <p:cNvSpPr/>
            <p:nvPr/>
          </p:nvSpPr>
          <p:spPr>
            <a:xfrm>
              <a:off x="4383404" y="8021524"/>
              <a:ext cx="279288" cy="279288"/>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95" name="rc72"/>
            <p:cNvSpPr/>
            <p:nvPr/>
          </p:nvSpPr>
          <p:spPr>
            <a:xfrm>
              <a:off x="4662692" y="8021524"/>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6" name="rc73"/>
            <p:cNvSpPr/>
            <p:nvPr/>
          </p:nvSpPr>
          <p:spPr>
            <a:xfrm>
              <a:off x="4941981" y="8021524"/>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7" name="rc74"/>
            <p:cNvSpPr/>
            <p:nvPr/>
          </p:nvSpPr>
          <p:spPr>
            <a:xfrm>
              <a:off x="5221270" y="8021524"/>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8" name="rc75"/>
            <p:cNvSpPr/>
            <p:nvPr/>
          </p:nvSpPr>
          <p:spPr>
            <a:xfrm>
              <a:off x="5500559"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9" name="rc76"/>
            <p:cNvSpPr/>
            <p:nvPr/>
          </p:nvSpPr>
          <p:spPr>
            <a:xfrm>
              <a:off x="5779848"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0" name="rc77"/>
            <p:cNvSpPr/>
            <p:nvPr/>
          </p:nvSpPr>
          <p:spPr>
            <a:xfrm>
              <a:off x="2707670"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1" name="rc78"/>
            <p:cNvSpPr/>
            <p:nvPr/>
          </p:nvSpPr>
          <p:spPr>
            <a:xfrm>
              <a:off x="2986959" y="8300813"/>
              <a:ext cx="279288" cy="27928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2" name="rc79"/>
            <p:cNvSpPr/>
            <p:nvPr/>
          </p:nvSpPr>
          <p:spPr>
            <a:xfrm>
              <a:off x="3266248"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3" name="rc80"/>
            <p:cNvSpPr/>
            <p:nvPr/>
          </p:nvSpPr>
          <p:spPr>
            <a:xfrm>
              <a:off x="3545537"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4" name="rc81"/>
            <p:cNvSpPr/>
            <p:nvPr/>
          </p:nvSpPr>
          <p:spPr>
            <a:xfrm>
              <a:off x="3824826" y="8300813"/>
              <a:ext cx="279288" cy="279288"/>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5" name="rc82"/>
            <p:cNvSpPr/>
            <p:nvPr/>
          </p:nvSpPr>
          <p:spPr>
            <a:xfrm>
              <a:off x="4104115" y="8300813"/>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06" name="rc83"/>
            <p:cNvSpPr/>
            <p:nvPr/>
          </p:nvSpPr>
          <p:spPr>
            <a:xfrm>
              <a:off x="4383404"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7" name="rc84"/>
            <p:cNvSpPr/>
            <p:nvPr/>
          </p:nvSpPr>
          <p:spPr>
            <a:xfrm>
              <a:off x="4662692" y="8300813"/>
              <a:ext cx="279288" cy="279288"/>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8" name="rc85"/>
            <p:cNvSpPr/>
            <p:nvPr/>
          </p:nvSpPr>
          <p:spPr>
            <a:xfrm>
              <a:off x="4941981"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9" name="rc86"/>
            <p:cNvSpPr/>
            <p:nvPr/>
          </p:nvSpPr>
          <p:spPr>
            <a:xfrm>
              <a:off x="5221270" y="8300813"/>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0" name="rc87"/>
            <p:cNvSpPr/>
            <p:nvPr/>
          </p:nvSpPr>
          <p:spPr>
            <a:xfrm>
              <a:off x="5500559" y="8300813"/>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1" name="rc88"/>
            <p:cNvSpPr/>
            <p:nvPr/>
          </p:nvSpPr>
          <p:spPr>
            <a:xfrm>
              <a:off x="5779848" y="8300813"/>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2" name="tx89"/>
            <p:cNvSpPr/>
            <p:nvPr/>
          </p:nvSpPr>
          <p:spPr>
            <a:xfrm>
              <a:off x="1137966" y="8299895"/>
              <a:ext cx="13804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FEDERAL CAPITAL</a:t>
              </a:r>
            </a:p>
          </p:txBody>
        </p:sp>
        <p:sp>
          <p:nvSpPr>
            <p:cNvPr id="713" name="tx90"/>
            <p:cNvSpPr/>
            <p:nvPr/>
          </p:nvSpPr>
          <p:spPr>
            <a:xfrm>
              <a:off x="1637880" y="8464412"/>
              <a:ext cx="8805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TERRITORY</a:t>
              </a:r>
            </a:p>
          </p:txBody>
        </p:sp>
        <p:sp>
          <p:nvSpPr>
            <p:cNvPr id="714" name="tx91"/>
            <p:cNvSpPr/>
            <p:nvPr/>
          </p:nvSpPr>
          <p:spPr>
            <a:xfrm>
              <a:off x="1146524" y="8102902"/>
              <a:ext cx="137189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GILGIT BALTISTAN</a:t>
              </a:r>
            </a:p>
          </p:txBody>
        </p:sp>
        <p:sp>
          <p:nvSpPr>
            <p:cNvPr id="715" name="tx92"/>
            <p:cNvSpPr/>
            <p:nvPr/>
          </p:nvSpPr>
          <p:spPr>
            <a:xfrm>
              <a:off x="2238922" y="7825473"/>
              <a:ext cx="279499"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AJK</a:t>
              </a:r>
            </a:p>
          </p:txBody>
        </p:sp>
        <p:sp>
          <p:nvSpPr>
            <p:cNvPr id="716" name="tx93"/>
            <p:cNvSpPr/>
            <p:nvPr/>
          </p:nvSpPr>
          <p:spPr>
            <a:xfrm>
              <a:off x="1442915" y="7544250"/>
              <a:ext cx="10755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BALOCHISTAN</a:t>
              </a:r>
            </a:p>
          </p:txBody>
        </p:sp>
        <p:sp>
          <p:nvSpPr>
            <p:cNvPr id="717" name="tx94"/>
            <p:cNvSpPr/>
            <p:nvPr/>
          </p:nvSpPr>
          <p:spPr>
            <a:xfrm>
              <a:off x="1917156" y="7266896"/>
              <a:ext cx="60126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PUNJAB</a:t>
              </a:r>
            </a:p>
          </p:txBody>
        </p:sp>
        <p:sp>
          <p:nvSpPr>
            <p:cNvPr id="718" name="tx95"/>
            <p:cNvSpPr/>
            <p:nvPr/>
          </p:nvSpPr>
          <p:spPr>
            <a:xfrm>
              <a:off x="2044255" y="6985746"/>
              <a:ext cx="4741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SINDH</a:t>
              </a:r>
            </a:p>
          </p:txBody>
        </p:sp>
        <p:sp>
          <p:nvSpPr>
            <p:cNvPr id="719" name="tx96"/>
            <p:cNvSpPr/>
            <p:nvPr/>
          </p:nvSpPr>
          <p:spPr>
            <a:xfrm>
              <a:off x="663949" y="6708318"/>
              <a:ext cx="185447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KHYBER PAKHTUNKHWA</a:t>
              </a:r>
            </a:p>
          </p:txBody>
        </p:sp>
        <p:sp>
          <p:nvSpPr>
            <p:cNvPr id="720" name="tx97"/>
            <p:cNvSpPr/>
            <p:nvPr/>
          </p:nvSpPr>
          <p:spPr>
            <a:xfrm rot="-2700000">
              <a:off x="2407680"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1" name="tx98"/>
            <p:cNvSpPr/>
            <p:nvPr/>
          </p:nvSpPr>
          <p:spPr>
            <a:xfrm rot="-2700000">
              <a:off x="2686968"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2" name="tx99"/>
            <p:cNvSpPr/>
            <p:nvPr/>
          </p:nvSpPr>
          <p:spPr>
            <a:xfrm rot="-2700000">
              <a:off x="2966257"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3" name="tx100"/>
            <p:cNvSpPr/>
            <p:nvPr/>
          </p:nvSpPr>
          <p:spPr>
            <a:xfrm rot="-2700000">
              <a:off x="3245546"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4" name="tx101"/>
            <p:cNvSpPr/>
            <p:nvPr/>
          </p:nvSpPr>
          <p:spPr>
            <a:xfrm rot="-2700000">
              <a:off x="3524835"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5" name="tx102"/>
            <p:cNvSpPr/>
            <p:nvPr/>
          </p:nvSpPr>
          <p:spPr>
            <a:xfrm rot="-2700000">
              <a:off x="3804124"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6" name="tx103"/>
            <p:cNvSpPr/>
            <p:nvPr/>
          </p:nvSpPr>
          <p:spPr>
            <a:xfrm rot="-2700000">
              <a:off x="4083387" y="892377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7" name="tx104"/>
            <p:cNvSpPr/>
            <p:nvPr/>
          </p:nvSpPr>
          <p:spPr>
            <a:xfrm rot="-2700000">
              <a:off x="4362702"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8" name="tx105"/>
            <p:cNvSpPr/>
            <p:nvPr/>
          </p:nvSpPr>
          <p:spPr>
            <a:xfrm rot="-2700000">
              <a:off x="4641991"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9" name="tx106"/>
            <p:cNvSpPr/>
            <p:nvPr/>
          </p:nvSpPr>
          <p:spPr>
            <a:xfrm rot="-2700000">
              <a:off x="4921279"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0" name="tx107"/>
            <p:cNvSpPr/>
            <p:nvPr/>
          </p:nvSpPr>
          <p:spPr>
            <a:xfrm rot="-2700000">
              <a:off x="5200568"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1" name="tx108"/>
            <p:cNvSpPr/>
            <p:nvPr/>
          </p:nvSpPr>
          <p:spPr>
            <a:xfrm rot="-2700000">
              <a:off x="5479857"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2" name="pic109"/>
            <p:cNvPicPr/>
            <p:nvPr/>
          </p:nvPicPr>
          <p:blipFill>
            <a:blip r:embed="rId2" cstate="print"/>
            <a:stretch>
              <a:fillRect/>
            </a:stretch>
          </p:blipFill>
          <p:spPr>
            <a:xfrm>
              <a:off x="3303404" y="9419345"/>
              <a:ext cx="2160000" cy="144000"/>
            </a:xfrm>
            <a:prstGeom prst="rect">
              <a:avLst/>
            </a:prstGeom>
          </p:spPr>
        </p:pic>
        <p:sp>
          <p:nvSpPr>
            <p:cNvPr id="733" name="pl110"/>
            <p:cNvSpPr/>
            <p:nvPr/>
          </p:nvSpPr>
          <p:spPr>
            <a:xfrm>
              <a:off x="3816877"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111"/>
            <p:cNvSpPr/>
            <p:nvPr/>
          </p:nvSpPr>
          <p:spPr>
            <a:xfrm>
              <a:off x="4331901"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112"/>
            <p:cNvSpPr/>
            <p:nvPr/>
          </p:nvSpPr>
          <p:spPr>
            <a:xfrm>
              <a:off x="4846925"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13"/>
            <p:cNvSpPr/>
            <p:nvPr/>
          </p:nvSpPr>
          <p:spPr>
            <a:xfrm>
              <a:off x="5361949"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14"/>
            <p:cNvSpPr/>
            <p:nvPr/>
          </p:nvSpPr>
          <p:spPr>
            <a:xfrm>
              <a:off x="3816877"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pl115"/>
            <p:cNvSpPr/>
            <p:nvPr/>
          </p:nvSpPr>
          <p:spPr>
            <a:xfrm>
              <a:off x="4331901"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16"/>
            <p:cNvSpPr/>
            <p:nvPr/>
          </p:nvSpPr>
          <p:spPr>
            <a:xfrm>
              <a:off x="4846925"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17"/>
            <p:cNvSpPr/>
            <p:nvPr/>
          </p:nvSpPr>
          <p:spPr>
            <a:xfrm>
              <a:off x="5361949"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tx118"/>
            <p:cNvSpPr/>
            <p:nvPr/>
          </p:nvSpPr>
          <p:spPr>
            <a:xfrm>
              <a:off x="3710930"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42" name="tx119"/>
            <p:cNvSpPr/>
            <p:nvPr/>
          </p:nvSpPr>
          <p:spPr>
            <a:xfrm>
              <a:off x="4225954"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43" name="tx120"/>
            <p:cNvSpPr/>
            <p:nvPr/>
          </p:nvSpPr>
          <p:spPr>
            <a:xfrm>
              <a:off x="4740978"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44" name="tx121"/>
            <p:cNvSpPr/>
            <p:nvPr/>
          </p:nvSpPr>
          <p:spPr>
            <a:xfrm>
              <a:off x="5256002"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45" name="tx122"/>
            <p:cNvSpPr/>
            <p:nvPr/>
          </p:nvSpPr>
          <p:spPr>
            <a:xfrm>
              <a:off x="1187650" y="63315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Panama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5114136" y="2153563"/>
              <a:ext cx="3214267" cy="3131794"/>
            </a:xfrm>
            <a:prstGeom prst="rect">
              <a:avLst/>
            </a:prstGeom>
            <a:solidFill>
              <a:srgbClr val="FFFFFF">
                <a:alpha val="100000"/>
              </a:srgbClr>
            </a:solidFill>
          </p:spPr>
          <p:txBody>
            <a:bodyPr/>
            <a:lstStyle/>
            <a:p/>
          </p:txBody>
        </p:sp>
        <p:sp>
          <p:nvSpPr>
            <p:cNvPr id="61" name="pl60"/>
            <p:cNvSpPr/>
            <p:nvPr/>
          </p:nvSpPr>
          <p:spPr>
            <a:xfrm>
              <a:off x="5114136"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9" name="pg118"/>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rc13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0" name="pg179"/>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1" name="tx180"/>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2" name="pg181"/>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3" name="tx182"/>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4" name="rc18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5" name="rc184"/>
            <p:cNvSpPr/>
            <p:nvPr/>
          </p:nvSpPr>
          <p:spPr>
            <a:xfrm>
              <a:off x="11542672" y="2153563"/>
              <a:ext cx="3214267" cy="3131794"/>
            </a:xfrm>
            <a:prstGeom prst="rect">
              <a:avLst/>
            </a:prstGeom>
            <a:solidFill>
              <a:srgbClr val="FFFFFF">
                <a:alpha val="100000"/>
              </a:srgbClr>
            </a:solidFill>
          </p:spPr>
          <p:txBody>
            <a:bodyPr/>
            <a:lstStyle/>
            <a:p/>
          </p:txBody>
        </p:sp>
        <p:sp>
          <p:nvSpPr>
            <p:cNvPr id="186" name="pl185"/>
            <p:cNvSpPr/>
            <p:nvPr/>
          </p:nvSpPr>
          <p:spPr>
            <a:xfrm>
              <a:off x="11542672"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rc19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58219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86422"/>
              <a:ext cx="237118" cy="298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4828161"/>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56939" y="2153563"/>
              <a:ext cx="3214267" cy="3131794"/>
            </a:xfrm>
            <a:prstGeom prst="rect">
              <a:avLst/>
            </a:prstGeom>
            <a:solidFill>
              <a:srgbClr val="FFFFFF">
                <a:alpha val="100000"/>
              </a:srgbClr>
            </a:solidFill>
          </p:spPr>
          <p:txBody>
            <a:bodyPr/>
            <a:lstStyle/>
            <a:p/>
          </p:txBody>
        </p:sp>
        <p:sp>
          <p:nvSpPr>
            <p:cNvPr id="248" name="pl247"/>
            <p:cNvSpPr/>
            <p:nvPr/>
          </p:nvSpPr>
          <p:spPr>
            <a:xfrm>
              <a:off x="1475693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pl252"/>
            <p:cNvSpPr/>
            <p:nvPr/>
          </p:nvSpPr>
          <p:spPr>
            <a:xfrm>
              <a:off x="1475693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rc25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86853"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880915"/>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50317"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1622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2876285"/>
              <a:ext cx="237118" cy="2285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13782"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230289"/>
              <a:ext cx="237118" cy="1037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4546810"/>
              <a:ext cx="237118" cy="738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4740239"/>
              <a:ext cx="237118" cy="545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04176"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pg291"/>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3" name="tx292"/>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94" name="pg29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5" name="rc29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6" name="tx29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94238" y="432085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23" name="tx422"/>
            <p:cNvSpPr/>
            <p:nvPr/>
          </p:nvSpPr>
          <p:spPr>
            <a:xfrm>
              <a:off x="1230614" y="34416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4" name="tx423"/>
            <p:cNvSpPr/>
            <p:nvPr/>
          </p:nvSpPr>
          <p:spPr>
            <a:xfrm>
              <a:off x="1230614" y="256240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25" name="pl42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4406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35269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865074" y="2647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tx42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p:txBody>
        </p:sp>
        <p:sp>
          <p:nvSpPr>
            <p:cNvPr id="431" name="rc430"/>
            <p:cNvSpPr/>
            <p:nvPr/>
          </p:nvSpPr>
          <p:spPr>
            <a:xfrm>
              <a:off x="18179974" y="2223153"/>
              <a:ext cx="274319" cy="274319"/>
            </a:xfrm>
            <a:prstGeom prst="rect">
              <a:avLst/>
            </a:prstGeom>
            <a:solidFill>
              <a:srgbClr val="FFFFFF">
                <a:alpha val="100000"/>
              </a:srgbClr>
            </a:solidFill>
          </p:spPr>
          <p:txBody>
            <a:bodyPr/>
            <a:lstStyle/>
            <a:p/>
          </p:txBody>
        </p:sp>
        <p:sp>
          <p:nvSpPr>
            <p:cNvPr id="432" name="pg43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3" name="tx43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p:txBody>
        </p:sp>
        <p:sp>
          <p:nvSpPr>
            <p:cNvPr id="435" name="rc434"/>
            <p:cNvSpPr/>
            <p:nvPr/>
          </p:nvSpPr>
          <p:spPr>
            <a:xfrm>
              <a:off x="18179974" y="2775829"/>
              <a:ext cx="274319" cy="274319"/>
            </a:xfrm>
            <a:prstGeom prst="rect">
              <a:avLst/>
            </a:prstGeom>
            <a:solidFill>
              <a:srgbClr val="FFFFFF">
                <a:alpha val="100000"/>
              </a:srgbClr>
            </a:solidFill>
          </p:spPr>
          <p:txBody>
            <a:bodyPr/>
            <a:lstStyle/>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050149"/>
              <a:ext cx="274319" cy="274319"/>
            </a:xfrm>
            <a:prstGeom prst="rect">
              <a:avLst/>
            </a:prstGeom>
            <a:solidFill>
              <a:srgbClr val="FFFFFF">
                <a:alpha val="100000"/>
              </a:srgbClr>
            </a:solidFill>
          </p:spPr>
          <p:txBody>
            <a:bodyPr/>
            <a:lstStyle/>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324469"/>
              <a:ext cx="274319" cy="274320"/>
            </a:xfrm>
            <a:prstGeom prst="rect">
              <a:avLst/>
            </a:prstGeom>
            <a:solidFill>
              <a:srgbClr val="FFFFFF">
                <a:alpha val="100000"/>
              </a:srgbClr>
            </a:solidFill>
          </p:spPr>
          <p:txBody>
            <a:bodyPr/>
            <a:lstStyle/>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598789"/>
              <a:ext cx="274319" cy="274320"/>
            </a:xfrm>
            <a:prstGeom prst="rect">
              <a:avLst/>
            </a:prstGeom>
            <a:solidFill>
              <a:srgbClr val="FFFFFF">
                <a:alpha val="100000"/>
              </a:srgbClr>
            </a:solidFill>
          </p:spPr>
          <p:txBody>
            <a:bodyPr/>
            <a:lstStyle/>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3" name="tx44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7" name=""/>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0" name="rc5"/>
            <p:cNvSpPr/>
            <p:nvPr/>
          </p:nvSpPr>
          <p:spPr>
            <a:xfrm>
              <a:off x="6984155" y="6510025"/>
              <a:ext cx="4446214" cy="2788960"/>
            </a:xfrm>
            <a:prstGeom prst="rect">
              <a:avLst/>
            </a:prstGeom>
            <a:solidFill>
              <a:srgbClr val="FFFFFF">
                <a:alpha val="100000"/>
              </a:srgbClr>
            </a:solidFill>
          </p:spPr>
          <p:txBody>
            <a:bodyPr/>
            <a:lstStyle/>
            <a:p/>
          </p:txBody>
        </p:sp>
        <p:sp>
          <p:nvSpPr>
            <p:cNvPr id="451" name="pl6"/>
            <p:cNvSpPr/>
            <p:nvPr/>
          </p:nvSpPr>
          <p:spPr>
            <a:xfrm>
              <a:off x="6984155" y="8855287"/>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2" name="pl7"/>
            <p:cNvSpPr/>
            <p:nvPr/>
          </p:nvSpPr>
          <p:spPr>
            <a:xfrm>
              <a:off x="6984155" y="8221432"/>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3" name="pl8"/>
            <p:cNvSpPr/>
            <p:nvPr/>
          </p:nvSpPr>
          <p:spPr>
            <a:xfrm>
              <a:off x="6984155" y="7587578"/>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4" name="pl9"/>
            <p:cNvSpPr/>
            <p:nvPr/>
          </p:nvSpPr>
          <p:spPr>
            <a:xfrm>
              <a:off x="6984155" y="6953723"/>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5" name="pl10"/>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6" name="pl11"/>
            <p:cNvSpPr/>
            <p:nvPr/>
          </p:nvSpPr>
          <p:spPr>
            <a:xfrm>
              <a:off x="6984155" y="853836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7" name="pl12"/>
            <p:cNvSpPr/>
            <p:nvPr/>
          </p:nvSpPr>
          <p:spPr>
            <a:xfrm>
              <a:off x="6984155" y="790450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8" name="pl13"/>
            <p:cNvSpPr/>
            <p:nvPr/>
          </p:nvSpPr>
          <p:spPr>
            <a:xfrm>
              <a:off x="6984155" y="727065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9" name="pl14"/>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60" name="rc15"/>
            <p:cNvSpPr/>
            <p:nvPr/>
          </p:nvSpPr>
          <p:spPr>
            <a:xfrm>
              <a:off x="9608657" y="7270650"/>
              <a:ext cx="432270"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16"/>
            <p:cNvSpPr/>
            <p:nvPr/>
          </p:nvSpPr>
          <p:spPr>
            <a:xfrm>
              <a:off x="10226186" y="7904505"/>
              <a:ext cx="43227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17"/>
            <p:cNvSpPr/>
            <p:nvPr/>
          </p:nvSpPr>
          <p:spPr>
            <a:xfrm>
              <a:off x="10843716" y="8538360"/>
              <a:ext cx="43227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18"/>
            <p:cNvSpPr/>
            <p:nvPr/>
          </p:nvSpPr>
          <p:spPr>
            <a:xfrm>
              <a:off x="10226186" y="6636796"/>
              <a:ext cx="432270"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19"/>
            <p:cNvSpPr/>
            <p:nvPr/>
          </p:nvSpPr>
          <p:spPr>
            <a:xfrm>
              <a:off x="10843716" y="7904505"/>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pl20"/>
            <p:cNvSpPr/>
            <p:nvPr/>
          </p:nvSpPr>
          <p:spPr>
            <a:xfrm>
              <a:off x="9824792" y="6867288"/>
              <a:ext cx="1235059" cy="1630313"/>
            </a:xfrm>
            <a:custGeom>
              <a:avLst/>
              <a:pathLst>
                <a:path w="1235059" h="1630313">
                  <a:moveTo>
                    <a:pt x="0" y="0"/>
                  </a:moveTo>
                  <a:lnTo>
                    <a:pt x="617529" y="56217"/>
                  </a:lnTo>
                  <a:lnTo>
                    <a:pt x="1235059" y="1630313"/>
                  </a:lnTo>
                </a:path>
              </a:pathLst>
            </a:custGeom>
            <a:ln w="40651" cap="flat">
              <a:solidFill>
                <a:srgbClr val="000000">
                  <a:alpha val="100000"/>
                </a:srgbClr>
              </a:solidFill>
              <a:prstDash val="solid"/>
              <a:round/>
            </a:ln>
          </p:spPr>
          <p:txBody>
            <a:bodyPr/>
            <a:lstStyle/>
            <a:p/>
          </p:txBody>
        </p:sp>
        <p:sp>
          <p:nvSpPr>
            <p:cNvPr id="466" name="rc21"/>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467" name="tx22"/>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23"/>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9" name="tx24"/>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0" name="tx25"/>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1" name="tx26"/>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2" name="pl27"/>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8"/>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9"/>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0"/>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1"/>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2"/>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3"/>
            <p:cNvSpPr/>
            <p:nvPr/>
          </p:nvSpPr>
          <p:spPr>
            <a:xfrm>
              <a:off x="11430369" y="86100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34"/>
            <p:cNvSpPr/>
            <p:nvPr/>
          </p:nvSpPr>
          <p:spPr>
            <a:xfrm>
              <a:off x="11430369" y="8047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5"/>
            <p:cNvSpPr/>
            <p:nvPr/>
          </p:nvSpPr>
          <p:spPr>
            <a:xfrm>
              <a:off x="11430369" y="74856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6"/>
            <p:cNvSpPr/>
            <p:nvPr/>
          </p:nvSpPr>
          <p:spPr>
            <a:xfrm>
              <a:off x="11430369" y="69235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tx37"/>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3" name="tx38"/>
            <p:cNvSpPr/>
            <p:nvPr/>
          </p:nvSpPr>
          <p:spPr>
            <a:xfrm>
              <a:off x="11528427" y="8609591"/>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84" name="tx39"/>
            <p:cNvSpPr/>
            <p:nvPr/>
          </p:nvSpPr>
          <p:spPr>
            <a:xfrm>
              <a:off x="11528427" y="804741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5" name="tx40"/>
            <p:cNvSpPr/>
            <p:nvPr/>
          </p:nvSpPr>
          <p:spPr>
            <a:xfrm>
              <a:off x="11528427" y="748330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6" name="tx41"/>
            <p:cNvSpPr/>
            <p:nvPr/>
          </p:nvSpPr>
          <p:spPr>
            <a:xfrm>
              <a:off x="11528427" y="692350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87" name="pl42"/>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3"/>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4"/>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6"/>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7"/>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8"/>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tx49"/>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50"/>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51"/>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5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53"/>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54"/>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55"/>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5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2" name="tx5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60"/>
            <p:cNvSpPr/>
            <p:nvPr/>
          </p:nvSpPr>
          <p:spPr>
            <a:xfrm>
              <a:off x="7065874" y="10217410"/>
              <a:ext cx="1051268" cy="182880"/>
            </a:xfrm>
            <a:prstGeom prst="rect">
              <a:avLst/>
            </a:prstGeom>
            <a:solidFill>
              <a:srgbClr val="FFFFFF">
                <a:alpha val="100000"/>
              </a:srgbClr>
            </a:solidFill>
          </p:spPr>
          <p:txBody>
            <a:bodyPr/>
            <a:lstStyle/>
            <a:p/>
          </p:txBody>
        </p:sp>
        <p:sp>
          <p:nvSpPr>
            <p:cNvPr id="506" name="rc61"/>
            <p:cNvSpPr/>
            <p:nvPr/>
          </p:nvSpPr>
          <p:spPr>
            <a:xfrm>
              <a:off x="7065874" y="10217410"/>
              <a:ext cx="182879" cy="182880"/>
            </a:xfrm>
            <a:prstGeom prst="rect">
              <a:avLst/>
            </a:prstGeom>
            <a:solidFill>
              <a:srgbClr val="FFFFFF">
                <a:alpha val="100000"/>
              </a:srgbClr>
            </a:solidFill>
          </p:spPr>
          <p:txBody>
            <a:bodyPr/>
            <a:lstStyle/>
            <a:p/>
          </p:txBody>
        </p:sp>
        <p:sp>
          <p:nvSpPr>
            <p:cNvPr id="507" name="pl62"/>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8" name="tx63"/>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64"/>
            <p:cNvSpPr/>
            <p:nvPr/>
          </p:nvSpPr>
          <p:spPr>
            <a:xfrm>
              <a:off x="8297142" y="10217410"/>
              <a:ext cx="3051508" cy="182880"/>
            </a:xfrm>
            <a:prstGeom prst="rect">
              <a:avLst/>
            </a:prstGeom>
            <a:solidFill>
              <a:srgbClr val="FFFFFF">
                <a:alpha val="100000"/>
              </a:srgbClr>
            </a:solidFill>
          </p:spPr>
          <p:txBody>
            <a:bodyPr/>
            <a:lstStyle/>
            <a:p/>
          </p:txBody>
        </p:sp>
        <p:sp>
          <p:nvSpPr>
            <p:cNvPr id="510" name="rc65"/>
            <p:cNvSpPr/>
            <p:nvPr/>
          </p:nvSpPr>
          <p:spPr>
            <a:xfrm>
              <a:off x="8297142" y="10217410"/>
              <a:ext cx="182879" cy="182880"/>
            </a:xfrm>
            <a:prstGeom prst="rect">
              <a:avLst/>
            </a:prstGeom>
            <a:solidFill>
              <a:srgbClr val="FFFFFF">
                <a:alpha val="100000"/>
              </a:srgbClr>
            </a:solidFill>
          </p:spPr>
          <p:txBody>
            <a:bodyPr/>
            <a:lstStyle/>
            <a:p/>
          </p:txBody>
        </p:sp>
        <p:sp>
          <p:nvSpPr>
            <p:cNvPr id="511" name="rc66"/>
            <p:cNvSpPr/>
            <p:nvPr/>
          </p:nvSpPr>
          <p:spPr>
            <a:xfrm>
              <a:off x="830614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2" name="rc67"/>
            <p:cNvSpPr/>
            <p:nvPr/>
          </p:nvSpPr>
          <p:spPr>
            <a:xfrm>
              <a:off x="9388382" y="10217410"/>
              <a:ext cx="182879" cy="182880"/>
            </a:xfrm>
            <a:prstGeom prst="rect">
              <a:avLst/>
            </a:prstGeom>
            <a:solidFill>
              <a:srgbClr val="FFFFFF">
                <a:alpha val="100000"/>
              </a:srgbClr>
            </a:solidFill>
          </p:spPr>
          <p:txBody>
            <a:bodyPr/>
            <a:lstStyle/>
            <a:p/>
          </p:txBody>
        </p:sp>
        <p:sp>
          <p:nvSpPr>
            <p:cNvPr id="513" name="rc68"/>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4" name="rc69"/>
            <p:cNvSpPr/>
            <p:nvPr/>
          </p:nvSpPr>
          <p:spPr>
            <a:xfrm>
              <a:off x="10314423" y="10217410"/>
              <a:ext cx="182879" cy="182880"/>
            </a:xfrm>
            <a:prstGeom prst="rect">
              <a:avLst/>
            </a:prstGeom>
            <a:solidFill>
              <a:srgbClr val="FFFFFF">
                <a:alpha val="100000"/>
              </a:srgbClr>
            </a:solidFill>
          </p:spPr>
          <p:txBody>
            <a:bodyPr/>
            <a:lstStyle/>
            <a:p/>
          </p:txBody>
        </p:sp>
        <p:sp>
          <p:nvSpPr>
            <p:cNvPr id="515" name="rc70"/>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6" name="tx71"/>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7" name="tx72"/>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8" name="tx73"/>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7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0" name=""/>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7"/>
            <p:cNvSpPr/>
            <p:nvPr/>
          </p:nvSpPr>
          <p:spPr>
            <a:xfrm>
              <a:off x="13325144" y="6663670"/>
              <a:ext cx="4510689" cy="486542"/>
            </a:xfrm>
            <a:custGeom>
              <a:avLst/>
              <a:pathLst>
                <a:path w="4510689" h="486542">
                  <a:moveTo>
                    <a:pt x="0" y="51214"/>
                  </a:moveTo>
                  <a:lnTo>
                    <a:pt x="180427" y="102429"/>
                  </a:lnTo>
                  <a:lnTo>
                    <a:pt x="360855" y="102429"/>
                  </a:lnTo>
                  <a:lnTo>
                    <a:pt x="541282" y="102429"/>
                  </a:lnTo>
                  <a:lnTo>
                    <a:pt x="721710" y="51214"/>
                  </a:lnTo>
                  <a:lnTo>
                    <a:pt x="902137" y="0"/>
                  </a:lnTo>
                  <a:lnTo>
                    <a:pt x="1082565" y="102429"/>
                  </a:lnTo>
                  <a:lnTo>
                    <a:pt x="1262993" y="102429"/>
                  </a:lnTo>
                  <a:lnTo>
                    <a:pt x="1443420" y="76822"/>
                  </a:lnTo>
                  <a:lnTo>
                    <a:pt x="1623848" y="76822"/>
                  </a:lnTo>
                  <a:lnTo>
                    <a:pt x="1804275" y="51214"/>
                  </a:lnTo>
                  <a:lnTo>
                    <a:pt x="1984703" y="51214"/>
                  </a:lnTo>
                  <a:lnTo>
                    <a:pt x="2165131" y="25607"/>
                  </a:lnTo>
                  <a:lnTo>
                    <a:pt x="2345558" y="179252"/>
                  </a:lnTo>
                  <a:lnTo>
                    <a:pt x="2525986" y="230467"/>
                  </a:lnTo>
                  <a:lnTo>
                    <a:pt x="2706413" y="153644"/>
                  </a:lnTo>
                  <a:lnTo>
                    <a:pt x="2886841" y="102429"/>
                  </a:lnTo>
                  <a:lnTo>
                    <a:pt x="3067268" y="25607"/>
                  </a:lnTo>
                  <a:lnTo>
                    <a:pt x="3247696" y="25607"/>
                  </a:lnTo>
                  <a:lnTo>
                    <a:pt x="3428124" y="51214"/>
                  </a:lnTo>
                  <a:lnTo>
                    <a:pt x="3608551" y="486542"/>
                  </a:lnTo>
                  <a:lnTo>
                    <a:pt x="3788979" y="179252"/>
                  </a:lnTo>
                  <a:lnTo>
                    <a:pt x="3969406" y="307289"/>
                  </a:lnTo>
                  <a:lnTo>
                    <a:pt x="4149834" y="281682"/>
                  </a:lnTo>
                  <a:lnTo>
                    <a:pt x="4330262" y="76822"/>
                  </a:lnTo>
                  <a:lnTo>
                    <a:pt x="4510689" y="307289"/>
                  </a:lnTo>
                </a:path>
              </a:pathLst>
            </a:custGeom>
            <a:ln w="32521" cap="flat">
              <a:solidFill>
                <a:srgbClr val="5EB0E8">
                  <a:alpha val="100000"/>
                </a:srgbClr>
              </a:solidFill>
              <a:prstDash val="solid"/>
              <a:round/>
            </a:ln>
          </p:spPr>
          <p:txBody>
            <a:bodyPr/>
            <a:lstStyle/>
            <a:p/>
          </p:txBody>
        </p:sp>
        <p:sp>
          <p:nvSpPr>
            <p:cNvPr id="536" name="pl18"/>
            <p:cNvSpPr/>
            <p:nvPr/>
          </p:nvSpPr>
          <p:spPr>
            <a:xfrm>
              <a:off x="13325144" y="6663670"/>
              <a:ext cx="4510689" cy="793832"/>
            </a:xfrm>
            <a:custGeom>
              <a:avLst/>
              <a:pathLst>
                <a:path w="4510689" h="793832">
                  <a:moveTo>
                    <a:pt x="0" y="281682"/>
                  </a:moveTo>
                  <a:lnTo>
                    <a:pt x="180427" y="281682"/>
                  </a:lnTo>
                  <a:lnTo>
                    <a:pt x="360855" y="281682"/>
                  </a:lnTo>
                  <a:lnTo>
                    <a:pt x="541282" y="256074"/>
                  </a:lnTo>
                  <a:lnTo>
                    <a:pt x="721710" y="256074"/>
                  </a:lnTo>
                  <a:lnTo>
                    <a:pt x="902137" y="256074"/>
                  </a:lnTo>
                  <a:lnTo>
                    <a:pt x="1082565" y="332897"/>
                  </a:lnTo>
                  <a:lnTo>
                    <a:pt x="1262993" y="409719"/>
                  </a:lnTo>
                  <a:lnTo>
                    <a:pt x="1443420" y="512149"/>
                  </a:lnTo>
                  <a:lnTo>
                    <a:pt x="1623848" y="588972"/>
                  </a:lnTo>
                  <a:lnTo>
                    <a:pt x="1804275" y="665794"/>
                  </a:lnTo>
                  <a:lnTo>
                    <a:pt x="1984703" y="460934"/>
                  </a:lnTo>
                  <a:lnTo>
                    <a:pt x="2165131" y="691402"/>
                  </a:lnTo>
                  <a:lnTo>
                    <a:pt x="2345558" y="793832"/>
                  </a:lnTo>
                  <a:lnTo>
                    <a:pt x="2525986" y="230467"/>
                  </a:lnTo>
                  <a:lnTo>
                    <a:pt x="2706413" y="179252"/>
                  </a:lnTo>
                  <a:lnTo>
                    <a:pt x="2886841" y="153644"/>
                  </a:lnTo>
                  <a:lnTo>
                    <a:pt x="3067268" y="153644"/>
                  </a:lnTo>
                  <a:lnTo>
                    <a:pt x="3247696" y="0"/>
                  </a:lnTo>
                  <a:lnTo>
                    <a:pt x="3428124" y="51214"/>
                  </a:lnTo>
                  <a:lnTo>
                    <a:pt x="3608551" y="640187"/>
                  </a:lnTo>
                  <a:lnTo>
                    <a:pt x="3788979" y="614579"/>
                  </a:lnTo>
                  <a:lnTo>
                    <a:pt x="3969406" y="614579"/>
                  </a:lnTo>
                  <a:lnTo>
                    <a:pt x="4149834" y="563364"/>
                  </a:lnTo>
                  <a:lnTo>
                    <a:pt x="4330262" y="358504"/>
                  </a:lnTo>
                  <a:lnTo>
                    <a:pt x="4510689" y="358504"/>
                  </a:lnTo>
                </a:path>
              </a:pathLst>
            </a:custGeom>
            <a:ln w="32521" cap="flat">
              <a:solidFill>
                <a:srgbClr val="00A173">
                  <a:alpha val="100000"/>
                </a:srgbClr>
              </a:solidFill>
              <a:prstDash val="solid"/>
              <a:round/>
            </a:ln>
          </p:spPr>
          <p:txBody>
            <a:bodyPr/>
            <a:lstStyle/>
            <a:p/>
          </p:txBody>
        </p:sp>
        <p:sp>
          <p:nvSpPr>
            <p:cNvPr id="53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2" name="rc84"/>
            <p:cNvSpPr/>
            <p:nvPr/>
          </p:nvSpPr>
          <p:spPr>
            <a:xfrm>
              <a:off x="14005791" y="9941072"/>
              <a:ext cx="3149396" cy="504938"/>
            </a:xfrm>
            <a:prstGeom prst="rect">
              <a:avLst/>
            </a:prstGeom>
            <a:solidFill>
              <a:srgbClr val="FFFFFF">
                <a:alpha val="100000"/>
              </a:srgbClr>
            </a:solidFill>
          </p:spPr>
          <p:txBody>
            <a:bodyPr/>
            <a:lstStyle/>
            <a:p/>
          </p:txBody>
        </p:sp>
        <p:sp>
          <p:nvSpPr>
            <p:cNvPr id="60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8" name=""/>
          <p:cNvGrpSpPr/>
          <p:nvPr/>
        </p:nvGrpSpPr>
        <p:grpSpPr>
          <a:xfrm>
            <a:off x="594360" y="6217920"/>
            <a:ext cx="5562295" cy="2619840"/>
            <a:chOff x="594360" y="6217920"/>
            <a:chExt cx="5562295" cy="2619840"/>
          </a:xfrm>
        </p:grpSpPr>
        <p:sp>
          <p:nvSpPr>
            <p:cNvPr id="609"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0" name="rc4"/>
            <p:cNvSpPr/>
            <p:nvPr/>
          </p:nvSpPr>
          <p:spPr>
            <a:xfrm>
              <a:off x="1511069" y="6658401"/>
              <a:ext cx="4575997" cy="82517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1" name="rc5"/>
            <p:cNvSpPr/>
            <p:nvPr/>
          </p:nvSpPr>
          <p:spPr>
            <a:xfrm>
              <a:off x="154857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6"/>
            <p:cNvSpPr/>
            <p:nvPr/>
          </p:nvSpPr>
          <p:spPr>
            <a:xfrm>
              <a:off x="1923658"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7"/>
            <p:cNvSpPr/>
            <p:nvPr/>
          </p:nvSpPr>
          <p:spPr>
            <a:xfrm>
              <a:off x="2298740"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8"/>
            <p:cNvSpPr/>
            <p:nvPr/>
          </p:nvSpPr>
          <p:spPr>
            <a:xfrm>
              <a:off x="2673822"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9"/>
            <p:cNvSpPr/>
            <p:nvPr/>
          </p:nvSpPr>
          <p:spPr>
            <a:xfrm>
              <a:off x="3048904"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0"/>
            <p:cNvSpPr/>
            <p:nvPr/>
          </p:nvSpPr>
          <p:spPr>
            <a:xfrm>
              <a:off x="3423985"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1"/>
            <p:cNvSpPr/>
            <p:nvPr/>
          </p:nvSpPr>
          <p:spPr>
            <a:xfrm>
              <a:off x="379906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2"/>
            <p:cNvSpPr/>
            <p:nvPr/>
          </p:nvSpPr>
          <p:spPr>
            <a:xfrm>
              <a:off x="4174149" y="6695909"/>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13"/>
            <p:cNvSpPr/>
            <p:nvPr/>
          </p:nvSpPr>
          <p:spPr>
            <a:xfrm>
              <a:off x="4549231" y="6695909"/>
              <a:ext cx="375081" cy="37508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0" name="rc14"/>
            <p:cNvSpPr/>
            <p:nvPr/>
          </p:nvSpPr>
          <p:spPr>
            <a:xfrm>
              <a:off x="4924312"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5"/>
            <p:cNvSpPr/>
            <p:nvPr/>
          </p:nvSpPr>
          <p:spPr>
            <a:xfrm>
              <a:off x="5299394"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6"/>
            <p:cNvSpPr/>
            <p:nvPr/>
          </p:nvSpPr>
          <p:spPr>
            <a:xfrm>
              <a:off x="5674476"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7"/>
            <p:cNvSpPr/>
            <p:nvPr/>
          </p:nvSpPr>
          <p:spPr>
            <a:xfrm>
              <a:off x="154857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8"/>
            <p:cNvSpPr/>
            <p:nvPr/>
          </p:nvSpPr>
          <p:spPr>
            <a:xfrm>
              <a:off x="1923658"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9"/>
            <p:cNvSpPr/>
            <p:nvPr/>
          </p:nvSpPr>
          <p:spPr>
            <a:xfrm>
              <a:off x="2298740"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0"/>
            <p:cNvSpPr/>
            <p:nvPr/>
          </p:nvSpPr>
          <p:spPr>
            <a:xfrm>
              <a:off x="2673822"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1"/>
            <p:cNvSpPr/>
            <p:nvPr/>
          </p:nvSpPr>
          <p:spPr>
            <a:xfrm>
              <a:off x="3048904"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2"/>
            <p:cNvSpPr/>
            <p:nvPr/>
          </p:nvSpPr>
          <p:spPr>
            <a:xfrm>
              <a:off x="3423985"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3"/>
            <p:cNvSpPr/>
            <p:nvPr/>
          </p:nvSpPr>
          <p:spPr>
            <a:xfrm>
              <a:off x="379906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4"/>
            <p:cNvSpPr/>
            <p:nvPr/>
          </p:nvSpPr>
          <p:spPr>
            <a:xfrm>
              <a:off x="4174149"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5"/>
            <p:cNvSpPr/>
            <p:nvPr/>
          </p:nvSpPr>
          <p:spPr>
            <a:xfrm>
              <a:off x="4549231"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6"/>
            <p:cNvSpPr/>
            <p:nvPr/>
          </p:nvSpPr>
          <p:spPr>
            <a:xfrm>
              <a:off x="4924312" y="7070991"/>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27"/>
            <p:cNvSpPr/>
            <p:nvPr/>
          </p:nvSpPr>
          <p:spPr>
            <a:xfrm>
              <a:off x="5299394"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8"/>
            <p:cNvSpPr/>
            <p:nvPr/>
          </p:nvSpPr>
          <p:spPr>
            <a:xfrm>
              <a:off x="5674476"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tx29"/>
            <p:cNvSpPr/>
            <p:nvPr/>
          </p:nvSpPr>
          <p:spPr>
            <a:xfrm>
              <a:off x="663949" y="7193568"/>
              <a:ext cx="68580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CHIRIQUI</a:t>
              </a:r>
            </a:p>
          </p:txBody>
        </p:sp>
        <p:sp>
          <p:nvSpPr>
            <p:cNvPr id="636" name="tx30"/>
            <p:cNvSpPr/>
            <p:nvPr/>
          </p:nvSpPr>
          <p:spPr>
            <a:xfrm>
              <a:off x="706141" y="6828904"/>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PANAMA</a:t>
              </a:r>
            </a:p>
          </p:txBody>
        </p:sp>
        <p:sp>
          <p:nvSpPr>
            <p:cNvPr id="637" name="tx31"/>
            <p:cNvSpPr/>
            <p:nvPr/>
          </p:nvSpPr>
          <p:spPr>
            <a:xfrm rot="-2700000">
              <a:off x="1296482"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8" name="tx32"/>
            <p:cNvSpPr/>
            <p:nvPr/>
          </p:nvSpPr>
          <p:spPr>
            <a:xfrm rot="-2700000">
              <a:off x="1671564"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9" name="tx33"/>
            <p:cNvSpPr/>
            <p:nvPr/>
          </p:nvSpPr>
          <p:spPr>
            <a:xfrm rot="-2700000">
              <a:off x="2046646"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40" name="tx34"/>
            <p:cNvSpPr/>
            <p:nvPr/>
          </p:nvSpPr>
          <p:spPr>
            <a:xfrm rot="-2700000">
              <a:off x="2421728"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41" name="tx35"/>
            <p:cNvSpPr/>
            <p:nvPr/>
          </p:nvSpPr>
          <p:spPr>
            <a:xfrm rot="-2700000">
              <a:off x="2796809"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42" name="tx36"/>
            <p:cNvSpPr/>
            <p:nvPr/>
          </p:nvSpPr>
          <p:spPr>
            <a:xfrm rot="-2700000">
              <a:off x="3171891"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3" name="tx37"/>
            <p:cNvSpPr/>
            <p:nvPr/>
          </p:nvSpPr>
          <p:spPr>
            <a:xfrm rot="-2700000">
              <a:off x="3546947" y="779932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44" name="tx38"/>
            <p:cNvSpPr/>
            <p:nvPr/>
          </p:nvSpPr>
          <p:spPr>
            <a:xfrm rot="-2700000">
              <a:off x="3922055"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45" name="tx39"/>
            <p:cNvSpPr/>
            <p:nvPr/>
          </p:nvSpPr>
          <p:spPr>
            <a:xfrm rot="-2700000">
              <a:off x="4297136"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6" name="tx40"/>
            <p:cNvSpPr/>
            <p:nvPr/>
          </p:nvSpPr>
          <p:spPr>
            <a:xfrm rot="-2700000">
              <a:off x="4672218"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7" name="tx41"/>
            <p:cNvSpPr/>
            <p:nvPr/>
          </p:nvSpPr>
          <p:spPr>
            <a:xfrm rot="-2700000">
              <a:off x="5047300"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48" name="tx42"/>
            <p:cNvSpPr/>
            <p:nvPr/>
          </p:nvSpPr>
          <p:spPr>
            <a:xfrm rot="-2700000">
              <a:off x="5422381"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49" name="pic43"/>
            <p:cNvPicPr/>
            <p:nvPr/>
          </p:nvPicPr>
          <p:blipFill>
            <a:blip r:embed="rId2" cstate="print"/>
            <a:stretch>
              <a:fillRect/>
            </a:stretch>
          </p:blipFill>
          <p:spPr>
            <a:xfrm>
              <a:off x="2719067" y="8294895"/>
              <a:ext cx="2160000" cy="144000"/>
            </a:xfrm>
            <a:prstGeom prst="rect">
              <a:avLst/>
            </a:prstGeom>
          </p:spPr>
        </p:pic>
        <p:sp>
          <p:nvSpPr>
            <p:cNvPr id="650" name="pl44"/>
            <p:cNvSpPr/>
            <p:nvPr/>
          </p:nvSpPr>
          <p:spPr>
            <a:xfrm>
              <a:off x="27226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1" name="pl45"/>
            <p:cNvSpPr/>
            <p:nvPr/>
          </p:nvSpPr>
          <p:spPr>
            <a:xfrm>
              <a:off x="30814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2" name="pl46"/>
            <p:cNvSpPr/>
            <p:nvPr/>
          </p:nvSpPr>
          <p:spPr>
            <a:xfrm>
              <a:off x="34402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3" name="pl47"/>
            <p:cNvSpPr/>
            <p:nvPr/>
          </p:nvSpPr>
          <p:spPr>
            <a:xfrm>
              <a:off x="37990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4" name="pl48"/>
            <p:cNvSpPr/>
            <p:nvPr/>
          </p:nvSpPr>
          <p:spPr>
            <a:xfrm>
              <a:off x="41578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5" name="pl49"/>
            <p:cNvSpPr/>
            <p:nvPr/>
          </p:nvSpPr>
          <p:spPr>
            <a:xfrm>
              <a:off x="45166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6" name="pl50"/>
            <p:cNvSpPr/>
            <p:nvPr/>
          </p:nvSpPr>
          <p:spPr>
            <a:xfrm>
              <a:off x="48754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7" name="pl51"/>
            <p:cNvSpPr/>
            <p:nvPr/>
          </p:nvSpPr>
          <p:spPr>
            <a:xfrm>
              <a:off x="27226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8" name="pl52"/>
            <p:cNvSpPr/>
            <p:nvPr/>
          </p:nvSpPr>
          <p:spPr>
            <a:xfrm>
              <a:off x="30814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9" name="pl53"/>
            <p:cNvSpPr/>
            <p:nvPr/>
          </p:nvSpPr>
          <p:spPr>
            <a:xfrm>
              <a:off x="34402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0" name="pl54"/>
            <p:cNvSpPr/>
            <p:nvPr/>
          </p:nvSpPr>
          <p:spPr>
            <a:xfrm>
              <a:off x="37990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1" name="pl55"/>
            <p:cNvSpPr/>
            <p:nvPr/>
          </p:nvSpPr>
          <p:spPr>
            <a:xfrm>
              <a:off x="41578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2" name="pl56"/>
            <p:cNvSpPr/>
            <p:nvPr/>
          </p:nvSpPr>
          <p:spPr>
            <a:xfrm>
              <a:off x="45166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3" name="pl57"/>
            <p:cNvSpPr/>
            <p:nvPr/>
          </p:nvSpPr>
          <p:spPr>
            <a:xfrm>
              <a:off x="48754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4" name="tx58"/>
            <p:cNvSpPr/>
            <p:nvPr/>
          </p:nvSpPr>
          <p:spPr>
            <a:xfrm>
              <a:off x="2687351" y="850811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65" name="tx59"/>
            <p:cNvSpPr/>
            <p:nvPr/>
          </p:nvSpPr>
          <p:spPr>
            <a:xfrm>
              <a:off x="3046151" y="850811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66" name="tx60"/>
            <p:cNvSpPr/>
            <p:nvPr/>
          </p:nvSpPr>
          <p:spPr>
            <a:xfrm>
              <a:off x="3404951" y="8506500"/>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67" name="tx61"/>
            <p:cNvSpPr/>
            <p:nvPr/>
          </p:nvSpPr>
          <p:spPr>
            <a:xfrm>
              <a:off x="3763751" y="850848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68" name="tx62"/>
            <p:cNvSpPr/>
            <p:nvPr/>
          </p:nvSpPr>
          <p:spPr>
            <a:xfrm>
              <a:off x="4122551" y="850817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69" name="tx63"/>
            <p:cNvSpPr/>
            <p:nvPr/>
          </p:nvSpPr>
          <p:spPr>
            <a:xfrm>
              <a:off x="4481351" y="8506562"/>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70" name="tx64"/>
            <p:cNvSpPr/>
            <p:nvPr/>
          </p:nvSpPr>
          <p:spPr>
            <a:xfrm>
              <a:off x="4840151" y="8509662"/>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671" name="tx65"/>
            <p:cNvSpPr/>
            <p:nvPr/>
          </p:nvSpPr>
          <p:spPr>
            <a:xfrm>
              <a:off x="1187650" y="639279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7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7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7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Papua New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5005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44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847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3244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642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22039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 name="pl12"/>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7251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4164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6046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30443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pl17"/>
            <p:cNvSpPr/>
            <p:nvPr/>
          </p:nvSpPr>
          <p:spPr>
            <a:xfrm>
              <a:off x="1899869" y="24841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 name="rc18"/>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1939388"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202853" y="5145295"/>
              <a:ext cx="237118" cy="140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466318" y="4977221"/>
              <a:ext cx="237118" cy="308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729782" y="4949208"/>
              <a:ext cx="237118"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2993247"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256711" y="5173308"/>
              <a:ext cx="237118" cy="112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520176" y="5173308"/>
              <a:ext cx="237118" cy="112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783640"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pg50"/>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2" name="tx51"/>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3" name="pg52"/>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4" name="tx53"/>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55" name="rc5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6" name="rc55"/>
            <p:cNvSpPr/>
            <p:nvPr/>
          </p:nvSpPr>
          <p:spPr>
            <a:xfrm>
              <a:off x="5114136" y="2153563"/>
              <a:ext cx="3214267" cy="3131794"/>
            </a:xfrm>
            <a:prstGeom prst="rect">
              <a:avLst/>
            </a:prstGeom>
            <a:solidFill>
              <a:srgbClr val="FFFFFF">
                <a:alpha val="100000"/>
              </a:srgbClr>
            </a:solidFill>
          </p:spPr>
          <p:txBody>
            <a:bodyPr/>
            <a:lstStyle/>
            <a:p/>
          </p:txBody>
        </p:sp>
        <p:sp>
          <p:nvSpPr>
            <p:cNvPr id="57" name="pl56"/>
            <p:cNvSpPr/>
            <p:nvPr/>
          </p:nvSpPr>
          <p:spPr>
            <a:xfrm>
              <a:off x="5114136" y="5005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4444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9" name="pl58"/>
            <p:cNvSpPr/>
            <p:nvPr/>
          </p:nvSpPr>
          <p:spPr>
            <a:xfrm>
              <a:off x="5114136" y="38847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0" name="pl59"/>
            <p:cNvSpPr/>
            <p:nvPr/>
          </p:nvSpPr>
          <p:spPr>
            <a:xfrm>
              <a:off x="5114136" y="33244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27642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22039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4" name="pl63"/>
            <p:cNvSpPr/>
            <p:nvPr/>
          </p:nvSpPr>
          <p:spPr>
            <a:xfrm>
              <a:off x="5114136" y="47251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5" name="pl64"/>
            <p:cNvSpPr/>
            <p:nvPr/>
          </p:nvSpPr>
          <p:spPr>
            <a:xfrm>
              <a:off x="5114136" y="4164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36046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30443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24841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417121" y="5257345"/>
              <a:ext cx="237118" cy="280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417121" y="52573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417121" y="525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417121" y="4472996"/>
              <a:ext cx="237118" cy="784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680585" y="5145295"/>
              <a:ext cx="237118" cy="140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680585" y="5145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680585" y="5145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680585" y="3800697"/>
              <a:ext cx="237118" cy="1344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944050" y="5257345"/>
              <a:ext cx="237118" cy="280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944050" y="52573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944050" y="525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944050" y="4585046"/>
              <a:ext cx="237118" cy="672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207514" y="5229333"/>
              <a:ext cx="237118"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207514" y="52293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207514" y="52293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207514" y="4164859"/>
              <a:ext cx="237118" cy="106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470979" y="5229333"/>
              <a:ext cx="237118"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470979" y="52293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470979" y="52293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470979" y="4893183"/>
              <a:ext cx="237118"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734443" y="5201320"/>
              <a:ext cx="237118" cy="8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997908"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261373" y="5201320"/>
              <a:ext cx="237118" cy="8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788302" y="5145295"/>
              <a:ext cx="237118" cy="140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07" name="pg106"/>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328404" y="2153563"/>
              <a:ext cx="3214267" cy="3131794"/>
            </a:xfrm>
            <a:prstGeom prst="rect">
              <a:avLst/>
            </a:prstGeom>
            <a:solidFill>
              <a:srgbClr val="FFFFFF">
                <a:alpha val="100000"/>
              </a:srgbClr>
            </a:solidFill>
          </p:spPr>
          <p:txBody>
            <a:bodyPr/>
            <a:lstStyle/>
            <a:p/>
          </p:txBody>
        </p:sp>
        <p:sp>
          <p:nvSpPr>
            <p:cNvPr id="111" name="pl110"/>
            <p:cNvSpPr/>
            <p:nvPr/>
          </p:nvSpPr>
          <p:spPr>
            <a:xfrm>
              <a:off x="8328404" y="5005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2" name="pl111"/>
            <p:cNvSpPr/>
            <p:nvPr/>
          </p:nvSpPr>
          <p:spPr>
            <a:xfrm>
              <a:off x="8328404" y="4444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3" name="pl112"/>
            <p:cNvSpPr/>
            <p:nvPr/>
          </p:nvSpPr>
          <p:spPr>
            <a:xfrm>
              <a:off x="8328404" y="38847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4" name="pl113"/>
            <p:cNvSpPr/>
            <p:nvPr/>
          </p:nvSpPr>
          <p:spPr>
            <a:xfrm>
              <a:off x="8328404" y="33244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5" name="pl114"/>
            <p:cNvSpPr/>
            <p:nvPr/>
          </p:nvSpPr>
          <p:spPr>
            <a:xfrm>
              <a:off x="8328404" y="27642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6" name="pl115"/>
            <p:cNvSpPr/>
            <p:nvPr/>
          </p:nvSpPr>
          <p:spPr>
            <a:xfrm>
              <a:off x="8328404" y="22039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7" name="pl11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8" name="pl117"/>
            <p:cNvSpPr/>
            <p:nvPr/>
          </p:nvSpPr>
          <p:spPr>
            <a:xfrm>
              <a:off x="8328404" y="47251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pl118"/>
            <p:cNvSpPr/>
            <p:nvPr/>
          </p:nvSpPr>
          <p:spPr>
            <a:xfrm>
              <a:off x="8328404" y="4164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0" name="pl119"/>
            <p:cNvSpPr/>
            <p:nvPr/>
          </p:nvSpPr>
          <p:spPr>
            <a:xfrm>
              <a:off x="8328404" y="36046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1" name="pl120"/>
            <p:cNvSpPr/>
            <p:nvPr/>
          </p:nvSpPr>
          <p:spPr>
            <a:xfrm>
              <a:off x="8328404" y="30443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2" name="pl121"/>
            <p:cNvSpPr/>
            <p:nvPr/>
          </p:nvSpPr>
          <p:spPr>
            <a:xfrm>
              <a:off x="8328404" y="24841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3" name="rc122"/>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367924"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631388" y="5201320"/>
              <a:ext cx="237118" cy="8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8894853"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158317" y="5201320"/>
              <a:ext cx="237118" cy="8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421782" y="4949208"/>
              <a:ext cx="237118"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685247" y="5005233"/>
              <a:ext cx="237118" cy="280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948711"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212176"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475640"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739105" y="5117283"/>
              <a:ext cx="237118"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002569"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pg166"/>
            <p:cNvSpPr/>
            <p:nvPr/>
          </p:nvSpPr>
          <p:spPr>
            <a:xfrm>
              <a:off x="9131092"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8" name="tx167"/>
            <p:cNvSpPr/>
            <p:nvPr/>
          </p:nvSpPr>
          <p:spPr>
            <a:xfrm>
              <a:off x="925597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9" name="pg168"/>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0" name="tx169"/>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171" name="rc17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2" name="rc171"/>
            <p:cNvSpPr/>
            <p:nvPr/>
          </p:nvSpPr>
          <p:spPr>
            <a:xfrm>
              <a:off x="11542672" y="2153563"/>
              <a:ext cx="3214267" cy="3131794"/>
            </a:xfrm>
            <a:prstGeom prst="rect">
              <a:avLst/>
            </a:prstGeom>
            <a:solidFill>
              <a:srgbClr val="FFFFFF">
                <a:alpha val="100000"/>
              </a:srgbClr>
            </a:solidFill>
          </p:spPr>
          <p:txBody>
            <a:bodyPr/>
            <a:lstStyle/>
            <a:p/>
          </p:txBody>
        </p:sp>
        <p:sp>
          <p:nvSpPr>
            <p:cNvPr id="173" name="pl172"/>
            <p:cNvSpPr/>
            <p:nvPr/>
          </p:nvSpPr>
          <p:spPr>
            <a:xfrm>
              <a:off x="11542672" y="5005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1542672" y="4444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38847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33244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27642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8" name="pl177"/>
            <p:cNvSpPr/>
            <p:nvPr/>
          </p:nvSpPr>
          <p:spPr>
            <a:xfrm>
              <a:off x="11542672" y="22039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9" name="pl17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47251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pl180"/>
            <p:cNvSpPr/>
            <p:nvPr/>
          </p:nvSpPr>
          <p:spPr>
            <a:xfrm>
              <a:off x="11542672" y="4164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2" name="pl181"/>
            <p:cNvSpPr/>
            <p:nvPr/>
          </p:nvSpPr>
          <p:spPr>
            <a:xfrm>
              <a:off x="11542672" y="36046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3" name="pl182"/>
            <p:cNvSpPr/>
            <p:nvPr/>
          </p:nvSpPr>
          <p:spPr>
            <a:xfrm>
              <a:off x="11542672" y="30443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24841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rc18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5229333"/>
              <a:ext cx="237118" cy="56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5117283"/>
              <a:ext cx="237118"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5201320"/>
              <a:ext cx="237118" cy="8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480302"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9" name="pg218"/>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tx219"/>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1" name="rc22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22" name="rc221"/>
            <p:cNvSpPr/>
            <p:nvPr/>
          </p:nvSpPr>
          <p:spPr>
            <a:xfrm>
              <a:off x="14756939" y="2153563"/>
              <a:ext cx="3214267" cy="3131794"/>
            </a:xfrm>
            <a:prstGeom prst="rect">
              <a:avLst/>
            </a:prstGeom>
            <a:solidFill>
              <a:srgbClr val="FFFFFF">
                <a:alpha val="100000"/>
              </a:srgbClr>
            </a:solidFill>
          </p:spPr>
          <p:txBody>
            <a:bodyPr/>
            <a:lstStyle/>
            <a:p/>
          </p:txBody>
        </p:sp>
        <p:sp>
          <p:nvSpPr>
            <p:cNvPr id="223" name="pl222"/>
            <p:cNvSpPr/>
            <p:nvPr/>
          </p:nvSpPr>
          <p:spPr>
            <a:xfrm>
              <a:off x="14756939" y="5005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4" name="pl223"/>
            <p:cNvSpPr/>
            <p:nvPr/>
          </p:nvSpPr>
          <p:spPr>
            <a:xfrm>
              <a:off x="14756939" y="4444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5" name="pl224"/>
            <p:cNvSpPr/>
            <p:nvPr/>
          </p:nvSpPr>
          <p:spPr>
            <a:xfrm>
              <a:off x="14756939" y="38847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6" name="pl225"/>
            <p:cNvSpPr/>
            <p:nvPr/>
          </p:nvSpPr>
          <p:spPr>
            <a:xfrm>
              <a:off x="14756939" y="33244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7" name="pl226"/>
            <p:cNvSpPr/>
            <p:nvPr/>
          </p:nvSpPr>
          <p:spPr>
            <a:xfrm>
              <a:off x="14756939" y="27642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8" name="pl227"/>
            <p:cNvSpPr/>
            <p:nvPr/>
          </p:nvSpPr>
          <p:spPr>
            <a:xfrm>
              <a:off x="14756939" y="22039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9" name="pl22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0" name="pl229"/>
            <p:cNvSpPr/>
            <p:nvPr/>
          </p:nvSpPr>
          <p:spPr>
            <a:xfrm>
              <a:off x="14756939" y="47251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1" name="pl230"/>
            <p:cNvSpPr/>
            <p:nvPr/>
          </p:nvSpPr>
          <p:spPr>
            <a:xfrm>
              <a:off x="14756939" y="4164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2" name="pl231"/>
            <p:cNvSpPr/>
            <p:nvPr/>
          </p:nvSpPr>
          <p:spPr>
            <a:xfrm>
              <a:off x="14756939" y="36046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3" name="pl232"/>
            <p:cNvSpPr/>
            <p:nvPr/>
          </p:nvSpPr>
          <p:spPr>
            <a:xfrm>
              <a:off x="14756939" y="30443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4" name="pl233"/>
            <p:cNvSpPr/>
            <p:nvPr/>
          </p:nvSpPr>
          <p:spPr>
            <a:xfrm>
              <a:off x="14756939" y="24841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5" name="rc234"/>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4796459"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5059924" y="5257345"/>
              <a:ext cx="237118" cy="28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23388" y="4557033"/>
              <a:ext cx="237118"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586853" y="5257345"/>
              <a:ext cx="237118" cy="28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4893183"/>
              <a:ext cx="237118" cy="364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4472996"/>
              <a:ext cx="237118" cy="812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13782" y="5257345"/>
              <a:ext cx="237118" cy="280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13782" y="52573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13782" y="5033245"/>
              <a:ext cx="237118" cy="2240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3996784"/>
              <a:ext cx="237118" cy="1036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6377246" y="3856722"/>
              <a:ext cx="237118" cy="1428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77246" y="3128397"/>
              <a:ext cx="237118"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640711" y="2876285"/>
              <a:ext cx="237118" cy="2409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640711"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pg266"/>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8" name="tx267"/>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147 case(s)</a:t>
              </a:r>
            </a:p>
          </p:txBody>
        </p:sp>
        <p:sp>
          <p:nvSpPr>
            <p:cNvPr id="269" name="pg26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0" name="rc26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1" name="tx27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2" name="tx27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3" name="tx27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4" name="tx27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5" name="tx27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6" name="pl27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tx28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9" name="tx28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0" name="tx28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1" name="tx29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2" name="tx29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3" name="tx29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4" name="tx29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5" name="tx29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6" name="tx29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7" name="tx29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8" name="tx29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9" name="tx29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0" name="pl29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tx39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7" name="tx396"/>
            <p:cNvSpPr/>
            <p:nvPr/>
          </p:nvSpPr>
          <p:spPr>
            <a:xfrm>
              <a:off x="1294238" y="463983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398" name="tx397"/>
            <p:cNvSpPr/>
            <p:nvPr/>
          </p:nvSpPr>
          <p:spPr>
            <a:xfrm>
              <a:off x="1294238" y="407958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399" name="tx398"/>
            <p:cNvSpPr/>
            <p:nvPr/>
          </p:nvSpPr>
          <p:spPr>
            <a:xfrm>
              <a:off x="1294238" y="351933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00" name="tx399"/>
            <p:cNvSpPr/>
            <p:nvPr/>
          </p:nvSpPr>
          <p:spPr>
            <a:xfrm>
              <a:off x="1294238" y="295908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01" name="tx400"/>
            <p:cNvSpPr/>
            <p:nvPr/>
          </p:nvSpPr>
          <p:spPr>
            <a:xfrm>
              <a:off x="1230614" y="23988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2" name="pl40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865074" y="47251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865074" y="41648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865074" y="36046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3044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24841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068913" y="6510025"/>
              <a:ext cx="4191941" cy="2788960"/>
            </a:xfrm>
            <a:prstGeom prst="rect">
              <a:avLst/>
            </a:prstGeom>
            <a:solidFill>
              <a:srgbClr val="FFFFFF">
                <a:alpha val="100000"/>
              </a:srgbClr>
            </a:solidFill>
          </p:spPr>
          <p:txBody>
            <a:bodyPr/>
            <a:lstStyle/>
            <a:p/>
          </p:txBody>
        </p:sp>
        <p:sp>
          <p:nvSpPr>
            <p:cNvPr id="426" name="pl6"/>
            <p:cNvSpPr/>
            <p:nvPr/>
          </p:nvSpPr>
          <p:spPr>
            <a:xfrm>
              <a:off x="7068913" y="887739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7" name="pl7"/>
            <p:cNvSpPr/>
            <p:nvPr/>
          </p:nvSpPr>
          <p:spPr>
            <a:xfrm>
              <a:off x="7068913" y="828776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8" name="pl8"/>
            <p:cNvSpPr/>
            <p:nvPr/>
          </p:nvSpPr>
          <p:spPr>
            <a:xfrm>
              <a:off x="7068913" y="769813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9" name="pl9"/>
            <p:cNvSpPr/>
            <p:nvPr/>
          </p:nvSpPr>
          <p:spPr>
            <a:xfrm>
              <a:off x="7068913" y="710850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0" name="pl10"/>
            <p:cNvSpPr/>
            <p:nvPr/>
          </p:nvSpPr>
          <p:spPr>
            <a:xfrm>
              <a:off x="7068913" y="651886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1" name="pl11"/>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2" name="pl12"/>
            <p:cNvSpPr/>
            <p:nvPr/>
          </p:nvSpPr>
          <p:spPr>
            <a:xfrm>
              <a:off x="7068913" y="858258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3" name="pl13"/>
            <p:cNvSpPr/>
            <p:nvPr/>
          </p:nvSpPr>
          <p:spPr>
            <a:xfrm>
              <a:off x="7068913" y="799295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4" name="pl14"/>
            <p:cNvSpPr/>
            <p:nvPr/>
          </p:nvSpPr>
          <p:spPr>
            <a:xfrm>
              <a:off x="7068913" y="740331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5" name="pl15"/>
            <p:cNvSpPr/>
            <p:nvPr/>
          </p:nvSpPr>
          <p:spPr>
            <a:xfrm>
              <a:off x="7068913" y="681368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6" name="rc16"/>
            <p:cNvSpPr/>
            <p:nvPr/>
          </p:nvSpPr>
          <p:spPr>
            <a:xfrm>
              <a:off x="7214466" y="7226428"/>
              <a:ext cx="407549" cy="471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17"/>
            <p:cNvSpPr/>
            <p:nvPr/>
          </p:nvSpPr>
          <p:spPr>
            <a:xfrm>
              <a:off x="7796680" y="7521244"/>
              <a:ext cx="407549" cy="294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18"/>
            <p:cNvSpPr/>
            <p:nvPr/>
          </p:nvSpPr>
          <p:spPr>
            <a:xfrm>
              <a:off x="8378894" y="7167465"/>
              <a:ext cx="407549" cy="1179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9"/>
            <p:cNvSpPr/>
            <p:nvPr/>
          </p:nvSpPr>
          <p:spPr>
            <a:xfrm>
              <a:off x="7214466" y="7167465"/>
              <a:ext cx="407549" cy="58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0"/>
            <p:cNvSpPr/>
            <p:nvPr/>
          </p:nvSpPr>
          <p:spPr>
            <a:xfrm>
              <a:off x="7796680" y="6990575"/>
              <a:ext cx="407549" cy="5306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21"/>
            <p:cNvSpPr/>
            <p:nvPr/>
          </p:nvSpPr>
          <p:spPr>
            <a:xfrm>
              <a:off x="8378894" y="6636796"/>
              <a:ext cx="407549" cy="5306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2" name="rc22"/>
            <p:cNvSpPr/>
            <p:nvPr/>
          </p:nvSpPr>
          <p:spPr>
            <a:xfrm>
              <a:off x="8961109" y="7933987"/>
              <a:ext cx="407549" cy="3537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rc23"/>
            <p:cNvSpPr/>
            <p:nvPr/>
          </p:nvSpPr>
          <p:spPr>
            <a:xfrm>
              <a:off x="9543323" y="8759472"/>
              <a:ext cx="407549" cy="58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4" name="rc24"/>
            <p:cNvSpPr/>
            <p:nvPr/>
          </p:nvSpPr>
          <p:spPr>
            <a:xfrm>
              <a:off x="10125537" y="8995325"/>
              <a:ext cx="407549" cy="589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5" name="rc25"/>
            <p:cNvSpPr/>
            <p:nvPr/>
          </p:nvSpPr>
          <p:spPr>
            <a:xfrm>
              <a:off x="7214466" y="7698134"/>
              <a:ext cx="407549" cy="14740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26"/>
            <p:cNvSpPr/>
            <p:nvPr/>
          </p:nvSpPr>
          <p:spPr>
            <a:xfrm>
              <a:off x="7796680" y="7816060"/>
              <a:ext cx="407549" cy="13561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27"/>
            <p:cNvSpPr/>
            <p:nvPr/>
          </p:nvSpPr>
          <p:spPr>
            <a:xfrm>
              <a:off x="8378894" y="7285391"/>
              <a:ext cx="407549" cy="18868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8"/>
            <p:cNvSpPr/>
            <p:nvPr/>
          </p:nvSpPr>
          <p:spPr>
            <a:xfrm>
              <a:off x="8961109" y="8287766"/>
              <a:ext cx="407549" cy="8844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9"/>
            <p:cNvSpPr/>
            <p:nvPr/>
          </p:nvSpPr>
          <p:spPr>
            <a:xfrm>
              <a:off x="9543323" y="8818435"/>
              <a:ext cx="407549" cy="3537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30"/>
            <p:cNvSpPr/>
            <p:nvPr/>
          </p:nvSpPr>
          <p:spPr>
            <a:xfrm>
              <a:off x="10125537" y="9054288"/>
              <a:ext cx="407549" cy="1179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31"/>
            <p:cNvSpPr/>
            <p:nvPr/>
          </p:nvSpPr>
          <p:spPr>
            <a:xfrm>
              <a:off x="10707751" y="9113251"/>
              <a:ext cx="407549" cy="589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pl32"/>
            <p:cNvSpPr/>
            <p:nvPr/>
          </p:nvSpPr>
          <p:spPr>
            <a:xfrm>
              <a:off x="7418241" y="6867288"/>
              <a:ext cx="3493284" cy="2298146"/>
            </a:xfrm>
            <a:custGeom>
              <a:avLst/>
              <a:pathLst>
                <a:path w="3493284" h="2298146">
                  <a:moveTo>
                    <a:pt x="0" y="0"/>
                  </a:moveTo>
                  <a:lnTo>
                    <a:pt x="582214" y="1669376"/>
                  </a:lnTo>
                  <a:lnTo>
                    <a:pt x="1164428" y="1694798"/>
                  </a:lnTo>
                  <a:lnTo>
                    <a:pt x="1746642" y="1991388"/>
                  </a:lnTo>
                  <a:lnTo>
                    <a:pt x="2328856" y="2247302"/>
                  </a:lnTo>
                  <a:lnTo>
                    <a:pt x="2911070" y="2284588"/>
                  </a:lnTo>
                  <a:lnTo>
                    <a:pt x="3493284" y="2298146"/>
                  </a:lnTo>
                </a:path>
              </a:pathLst>
            </a:custGeom>
            <a:ln w="40651" cap="flat">
              <a:solidFill>
                <a:srgbClr val="000000">
                  <a:alpha val="100000"/>
                </a:srgbClr>
              </a:solidFill>
              <a:prstDash val="solid"/>
              <a:round/>
            </a:ln>
          </p:spPr>
          <p:txBody>
            <a:bodyPr/>
            <a:lstStyle/>
            <a:p/>
          </p:txBody>
        </p:sp>
        <p:sp>
          <p:nvSpPr>
            <p:cNvPr id="453" name="rc33"/>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54" name="tx34"/>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5" name="tx35"/>
            <p:cNvSpPr/>
            <p:nvPr/>
          </p:nvSpPr>
          <p:spPr>
            <a:xfrm>
              <a:off x="6801340" y="858027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6" name="tx36"/>
            <p:cNvSpPr/>
            <p:nvPr/>
          </p:nvSpPr>
          <p:spPr>
            <a:xfrm>
              <a:off x="6801340" y="79906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7" name="tx37"/>
            <p:cNvSpPr/>
            <p:nvPr/>
          </p:nvSpPr>
          <p:spPr>
            <a:xfrm>
              <a:off x="6801340" y="740093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58" name="tx38"/>
            <p:cNvSpPr/>
            <p:nvPr/>
          </p:nvSpPr>
          <p:spPr>
            <a:xfrm>
              <a:off x="6801340" y="681137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9"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40"/>
            <p:cNvSpPr/>
            <p:nvPr/>
          </p:nvSpPr>
          <p:spPr>
            <a:xfrm>
              <a:off x="7034118" y="85825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41"/>
            <p:cNvSpPr/>
            <p:nvPr/>
          </p:nvSpPr>
          <p:spPr>
            <a:xfrm>
              <a:off x="7034118" y="79929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42"/>
            <p:cNvSpPr/>
            <p:nvPr/>
          </p:nvSpPr>
          <p:spPr>
            <a:xfrm>
              <a:off x="7034118" y="74033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43"/>
            <p:cNvSpPr/>
            <p:nvPr/>
          </p:nvSpPr>
          <p:spPr>
            <a:xfrm>
              <a:off x="7034118" y="68136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4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45"/>
            <p:cNvSpPr/>
            <p:nvPr/>
          </p:nvSpPr>
          <p:spPr>
            <a:xfrm>
              <a:off x="11260854" y="832481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46"/>
            <p:cNvSpPr/>
            <p:nvPr/>
          </p:nvSpPr>
          <p:spPr>
            <a:xfrm>
              <a:off x="11260854" y="74774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47"/>
            <p:cNvSpPr/>
            <p:nvPr/>
          </p:nvSpPr>
          <p:spPr>
            <a:xfrm>
              <a:off x="11260854" y="66300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tx48"/>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49"/>
            <p:cNvSpPr/>
            <p:nvPr/>
          </p:nvSpPr>
          <p:spPr>
            <a:xfrm>
              <a:off x="11358911" y="832250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0" name="tx50"/>
            <p:cNvSpPr/>
            <p:nvPr/>
          </p:nvSpPr>
          <p:spPr>
            <a:xfrm>
              <a:off x="11358911" y="747510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1" name="tx51"/>
            <p:cNvSpPr/>
            <p:nvPr/>
          </p:nvSpPr>
          <p:spPr>
            <a:xfrm>
              <a:off x="11358911" y="66277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72" name="pl52"/>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3"/>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4"/>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5"/>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6"/>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7"/>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8"/>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tx59"/>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0" name="tx60"/>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1" name="tx61"/>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2" name="tx62"/>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3" name="tx63"/>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4" name="tx64"/>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5" name="tx65"/>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66"/>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7" name="tx67"/>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8"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9"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0" name="rc70"/>
            <p:cNvSpPr/>
            <p:nvPr/>
          </p:nvSpPr>
          <p:spPr>
            <a:xfrm>
              <a:off x="7023495" y="10217410"/>
              <a:ext cx="1051268" cy="182880"/>
            </a:xfrm>
            <a:prstGeom prst="rect">
              <a:avLst/>
            </a:prstGeom>
            <a:solidFill>
              <a:srgbClr val="FFFFFF">
                <a:alpha val="100000"/>
              </a:srgbClr>
            </a:solidFill>
          </p:spPr>
          <p:txBody>
            <a:bodyPr/>
            <a:lstStyle/>
            <a:p/>
          </p:txBody>
        </p:sp>
        <p:sp>
          <p:nvSpPr>
            <p:cNvPr id="491" name="rc71"/>
            <p:cNvSpPr/>
            <p:nvPr/>
          </p:nvSpPr>
          <p:spPr>
            <a:xfrm>
              <a:off x="7023495" y="10217410"/>
              <a:ext cx="182879" cy="182880"/>
            </a:xfrm>
            <a:prstGeom prst="rect">
              <a:avLst/>
            </a:prstGeom>
            <a:solidFill>
              <a:srgbClr val="FFFFFF">
                <a:alpha val="100000"/>
              </a:srgbClr>
            </a:solidFill>
          </p:spPr>
          <p:txBody>
            <a:bodyPr/>
            <a:lstStyle/>
            <a:p/>
          </p:txBody>
        </p:sp>
        <p:sp>
          <p:nvSpPr>
            <p:cNvPr id="492" name="pl72"/>
            <p:cNvSpPr/>
            <p:nvPr/>
          </p:nvSpPr>
          <p:spPr>
            <a:xfrm>
              <a:off x="70417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3" name="tx73"/>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4" name="rc74"/>
            <p:cNvSpPr/>
            <p:nvPr/>
          </p:nvSpPr>
          <p:spPr>
            <a:xfrm>
              <a:off x="8254763" y="10217410"/>
              <a:ext cx="3051508" cy="182880"/>
            </a:xfrm>
            <a:prstGeom prst="rect">
              <a:avLst/>
            </a:prstGeom>
            <a:solidFill>
              <a:srgbClr val="FFFFFF">
                <a:alpha val="100000"/>
              </a:srgbClr>
            </a:solidFill>
          </p:spPr>
          <p:txBody>
            <a:bodyPr/>
            <a:lstStyle/>
            <a:p/>
          </p:txBody>
        </p:sp>
        <p:sp>
          <p:nvSpPr>
            <p:cNvPr id="495" name="rc75"/>
            <p:cNvSpPr/>
            <p:nvPr/>
          </p:nvSpPr>
          <p:spPr>
            <a:xfrm>
              <a:off x="8254763" y="10217410"/>
              <a:ext cx="182880" cy="182880"/>
            </a:xfrm>
            <a:prstGeom prst="rect">
              <a:avLst/>
            </a:prstGeom>
            <a:solidFill>
              <a:srgbClr val="FFFFFF">
                <a:alpha val="100000"/>
              </a:srgbClr>
            </a:solidFill>
          </p:spPr>
          <p:txBody>
            <a:bodyPr/>
            <a:lstStyle/>
            <a:p/>
          </p:txBody>
        </p:sp>
        <p:sp>
          <p:nvSpPr>
            <p:cNvPr id="496" name="rc76"/>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77"/>
            <p:cNvSpPr/>
            <p:nvPr/>
          </p:nvSpPr>
          <p:spPr>
            <a:xfrm>
              <a:off x="9346003" y="10217410"/>
              <a:ext cx="182880" cy="182880"/>
            </a:xfrm>
            <a:prstGeom prst="rect">
              <a:avLst/>
            </a:prstGeom>
            <a:solidFill>
              <a:srgbClr val="FFFFFF">
                <a:alpha val="100000"/>
              </a:srgbClr>
            </a:solidFill>
          </p:spPr>
          <p:txBody>
            <a:bodyPr/>
            <a:lstStyle/>
            <a:p/>
          </p:txBody>
        </p:sp>
        <p:sp>
          <p:nvSpPr>
            <p:cNvPr id="498" name="rc78"/>
            <p:cNvSpPr/>
            <p:nvPr/>
          </p:nvSpPr>
          <p:spPr>
            <a:xfrm>
              <a:off x="935500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79"/>
            <p:cNvSpPr/>
            <p:nvPr/>
          </p:nvSpPr>
          <p:spPr>
            <a:xfrm>
              <a:off x="10272045" y="10217410"/>
              <a:ext cx="182879" cy="182880"/>
            </a:xfrm>
            <a:prstGeom prst="rect">
              <a:avLst/>
            </a:prstGeom>
            <a:solidFill>
              <a:srgbClr val="FFFFFF">
                <a:alpha val="100000"/>
              </a:srgbClr>
            </a:solidFill>
          </p:spPr>
          <p:txBody>
            <a:bodyPr/>
            <a:lstStyle/>
            <a:p/>
          </p:txBody>
        </p:sp>
        <p:sp>
          <p:nvSpPr>
            <p:cNvPr id="500" name="rc80"/>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tx81"/>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2" name="tx82"/>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83"/>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4" name="tx84"/>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5" name=""/>
          <p:cNvGrpSpPr/>
          <p:nvPr/>
        </p:nvGrpSpPr>
        <p:grpSpPr>
          <a:xfrm>
            <a:off x="12527280" y="6217920"/>
            <a:ext cx="5486400" cy="4297680"/>
            <a:chOff x="12527280" y="6217920"/>
            <a:chExt cx="5486400" cy="4297680"/>
          </a:xfrm>
        </p:grpSpPr>
        <p:sp>
          <p:nvSpPr>
            <p:cNvPr id="50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7"/>
            <p:cNvSpPr/>
            <p:nvPr/>
          </p:nvSpPr>
          <p:spPr>
            <a:xfrm>
              <a:off x="13325144" y="7098997"/>
              <a:ext cx="4510689" cy="1203552"/>
            </a:xfrm>
            <a:custGeom>
              <a:avLst/>
              <a:pathLst>
                <a:path w="4510689" h="1203552">
                  <a:moveTo>
                    <a:pt x="0" y="332897"/>
                  </a:moveTo>
                  <a:lnTo>
                    <a:pt x="180427" y="435327"/>
                  </a:lnTo>
                  <a:lnTo>
                    <a:pt x="360855" y="230467"/>
                  </a:lnTo>
                  <a:lnTo>
                    <a:pt x="541282" y="128037"/>
                  </a:lnTo>
                  <a:lnTo>
                    <a:pt x="721710" y="128037"/>
                  </a:lnTo>
                  <a:lnTo>
                    <a:pt x="902137" y="0"/>
                  </a:lnTo>
                  <a:lnTo>
                    <a:pt x="1082565" y="0"/>
                  </a:lnTo>
                  <a:lnTo>
                    <a:pt x="1262993" y="256074"/>
                  </a:lnTo>
                  <a:lnTo>
                    <a:pt x="1443420" y="409719"/>
                  </a:lnTo>
                  <a:lnTo>
                    <a:pt x="1623848" y="435327"/>
                  </a:lnTo>
                  <a:lnTo>
                    <a:pt x="1804275" y="486542"/>
                  </a:lnTo>
                  <a:lnTo>
                    <a:pt x="1984703" y="409719"/>
                  </a:lnTo>
                  <a:lnTo>
                    <a:pt x="2165131" y="281682"/>
                  </a:lnTo>
                  <a:lnTo>
                    <a:pt x="2345558" y="256074"/>
                  </a:lnTo>
                  <a:lnTo>
                    <a:pt x="2525986" y="435327"/>
                  </a:lnTo>
                  <a:lnTo>
                    <a:pt x="2706413" y="640187"/>
                  </a:lnTo>
                  <a:lnTo>
                    <a:pt x="2886841" y="921869"/>
                  </a:lnTo>
                  <a:lnTo>
                    <a:pt x="3067268" y="1049907"/>
                  </a:lnTo>
                  <a:lnTo>
                    <a:pt x="3247696" y="1152337"/>
                  </a:lnTo>
                  <a:lnTo>
                    <a:pt x="3428124" y="1152337"/>
                  </a:lnTo>
                  <a:lnTo>
                    <a:pt x="3608551" y="973084"/>
                  </a:lnTo>
                  <a:lnTo>
                    <a:pt x="3788979" y="1203552"/>
                  </a:lnTo>
                  <a:lnTo>
                    <a:pt x="3969406" y="1049907"/>
                  </a:lnTo>
                  <a:lnTo>
                    <a:pt x="4149834" y="768224"/>
                  </a:lnTo>
                  <a:lnTo>
                    <a:pt x="4330262" y="973084"/>
                  </a:lnTo>
                  <a:lnTo>
                    <a:pt x="4510689" y="947477"/>
                  </a:lnTo>
                </a:path>
              </a:pathLst>
            </a:custGeom>
            <a:ln w="32521" cap="flat">
              <a:solidFill>
                <a:srgbClr val="5EB0E8">
                  <a:alpha val="100000"/>
                </a:srgbClr>
              </a:solidFill>
              <a:prstDash val="solid"/>
              <a:round/>
            </a:ln>
          </p:spPr>
          <p:txBody>
            <a:bodyPr/>
            <a:lstStyle/>
            <a:p/>
          </p:txBody>
        </p:sp>
        <p:sp>
          <p:nvSpPr>
            <p:cNvPr id="521" name="pl18"/>
            <p:cNvSpPr/>
            <p:nvPr/>
          </p:nvSpPr>
          <p:spPr>
            <a:xfrm>
              <a:off x="16753268" y="8148904"/>
              <a:ext cx="1082565" cy="537757"/>
            </a:xfrm>
            <a:custGeom>
              <a:avLst/>
              <a:pathLst>
                <a:path w="1082565" h="537757">
                  <a:moveTo>
                    <a:pt x="0" y="537757"/>
                  </a:moveTo>
                  <a:lnTo>
                    <a:pt x="180427" y="358504"/>
                  </a:lnTo>
                  <a:lnTo>
                    <a:pt x="360855" y="537757"/>
                  </a:lnTo>
                  <a:lnTo>
                    <a:pt x="541282" y="409719"/>
                  </a:lnTo>
                  <a:lnTo>
                    <a:pt x="721710" y="0"/>
                  </a:lnTo>
                  <a:lnTo>
                    <a:pt x="902137" y="384112"/>
                  </a:lnTo>
                  <a:lnTo>
                    <a:pt x="1082565" y="332897"/>
                  </a:lnTo>
                </a:path>
              </a:pathLst>
            </a:custGeom>
            <a:ln w="32521" cap="flat">
              <a:solidFill>
                <a:srgbClr val="00A173">
                  <a:alpha val="100000"/>
                </a:srgbClr>
              </a:solidFill>
              <a:prstDash val="solid"/>
              <a:round/>
            </a:ln>
          </p:spPr>
          <p:txBody>
            <a:bodyPr/>
            <a:lstStyle/>
            <a:p/>
          </p:txBody>
        </p:sp>
        <p:sp>
          <p:nvSpPr>
            <p:cNvPr id="52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4"/>
            <p:cNvSpPr/>
            <p:nvPr/>
          </p:nvSpPr>
          <p:spPr>
            <a:xfrm>
              <a:off x="14005791" y="9941072"/>
              <a:ext cx="3149396" cy="504938"/>
            </a:xfrm>
            <a:prstGeom prst="rect">
              <a:avLst/>
            </a:prstGeom>
            <a:solidFill>
              <a:srgbClr val="FFFFFF">
                <a:alpha val="100000"/>
              </a:srgbClr>
            </a:solidFill>
          </p:spPr>
          <p:txBody>
            <a:bodyPr/>
            <a:lstStyle/>
            <a:p/>
          </p:txBody>
        </p:sp>
        <p:sp>
          <p:nvSpPr>
            <p:cNvPr id="58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3" name=""/>
          <p:cNvGrpSpPr/>
          <p:nvPr/>
        </p:nvGrpSpPr>
        <p:grpSpPr>
          <a:xfrm>
            <a:off x="594360" y="6217920"/>
            <a:ext cx="5562295" cy="4320959"/>
            <a:chOff x="594360" y="6217920"/>
            <a:chExt cx="5562295" cy="4320959"/>
          </a:xfrm>
        </p:grpSpPr>
        <p:sp>
          <p:nvSpPr>
            <p:cNvPr id="59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5" name="rc4"/>
            <p:cNvSpPr/>
            <p:nvPr/>
          </p:nvSpPr>
          <p:spPr>
            <a:xfrm>
              <a:off x="2668779"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6" name="rc5"/>
            <p:cNvSpPr/>
            <p:nvPr/>
          </p:nvSpPr>
          <p:spPr>
            <a:xfrm>
              <a:off x="269633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6"/>
            <p:cNvSpPr/>
            <p:nvPr/>
          </p:nvSpPr>
          <p:spPr>
            <a:xfrm>
              <a:off x="29718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7"/>
            <p:cNvSpPr/>
            <p:nvPr/>
          </p:nvSpPr>
          <p:spPr>
            <a:xfrm>
              <a:off x="324739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8"/>
            <p:cNvSpPr/>
            <p:nvPr/>
          </p:nvSpPr>
          <p:spPr>
            <a:xfrm>
              <a:off x="35229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9"/>
            <p:cNvSpPr/>
            <p:nvPr/>
          </p:nvSpPr>
          <p:spPr>
            <a:xfrm>
              <a:off x="37984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0"/>
            <p:cNvSpPr/>
            <p:nvPr/>
          </p:nvSpPr>
          <p:spPr>
            <a:xfrm>
              <a:off x="407397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1"/>
            <p:cNvSpPr/>
            <p:nvPr/>
          </p:nvSpPr>
          <p:spPr>
            <a:xfrm>
              <a:off x="434950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12"/>
            <p:cNvSpPr/>
            <p:nvPr/>
          </p:nvSpPr>
          <p:spPr>
            <a:xfrm>
              <a:off x="46250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13"/>
            <p:cNvSpPr/>
            <p:nvPr/>
          </p:nvSpPr>
          <p:spPr>
            <a:xfrm>
              <a:off x="490056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4"/>
            <p:cNvSpPr/>
            <p:nvPr/>
          </p:nvSpPr>
          <p:spPr>
            <a:xfrm>
              <a:off x="5176096"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06" name="rc15"/>
            <p:cNvSpPr/>
            <p:nvPr/>
          </p:nvSpPr>
          <p:spPr>
            <a:xfrm>
              <a:off x="5451625" y="6543904"/>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07" name="rc16"/>
            <p:cNvSpPr/>
            <p:nvPr/>
          </p:nvSpPr>
          <p:spPr>
            <a:xfrm>
              <a:off x="5727154"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8" name="rc17"/>
            <p:cNvSpPr/>
            <p:nvPr/>
          </p:nvSpPr>
          <p:spPr>
            <a:xfrm>
              <a:off x="269633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8"/>
            <p:cNvSpPr/>
            <p:nvPr/>
          </p:nvSpPr>
          <p:spPr>
            <a:xfrm>
              <a:off x="29718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9"/>
            <p:cNvSpPr/>
            <p:nvPr/>
          </p:nvSpPr>
          <p:spPr>
            <a:xfrm>
              <a:off x="324739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0"/>
            <p:cNvSpPr/>
            <p:nvPr/>
          </p:nvSpPr>
          <p:spPr>
            <a:xfrm>
              <a:off x="352292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1"/>
            <p:cNvSpPr/>
            <p:nvPr/>
          </p:nvSpPr>
          <p:spPr>
            <a:xfrm>
              <a:off x="379844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2"/>
            <p:cNvSpPr/>
            <p:nvPr/>
          </p:nvSpPr>
          <p:spPr>
            <a:xfrm>
              <a:off x="407397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3"/>
            <p:cNvSpPr/>
            <p:nvPr/>
          </p:nvSpPr>
          <p:spPr>
            <a:xfrm>
              <a:off x="434950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4"/>
            <p:cNvSpPr/>
            <p:nvPr/>
          </p:nvSpPr>
          <p:spPr>
            <a:xfrm>
              <a:off x="462503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6" name="rc25"/>
            <p:cNvSpPr/>
            <p:nvPr/>
          </p:nvSpPr>
          <p:spPr>
            <a:xfrm>
              <a:off x="490056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6"/>
            <p:cNvSpPr/>
            <p:nvPr/>
          </p:nvSpPr>
          <p:spPr>
            <a:xfrm>
              <a:off x="5176096"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18" name="rc27"/>
            <p:cNvSpPr/>
            <p:nvPr/>
          </p:nvSpPr>
          <p:spPr>
            <a:xfrm>
              <a:off x="5451625" y="6819433"/>
              <a:ext cx="275529" cy="275529"/>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619" name="rc28"/>
            <p:cNvSpPr/>
            <p:nvPr/>
          </p:nvSpPr>
          <p:spPr>
            <a:xfrm>
              <a:off x="5727154" y="6819433"/>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20" name="rc29"/>
            <p:cNvSpPr/>
            <p:nvPr/>
          </p:nvSpPr>
          <p:spPr>
            <a:xfrm>
              <a:off x="269633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0"/>
            <p:cNvSpPr/>
            <p:nvPr/>
          </p:nvSpPr>
          <p:spPr>
            <a:xfrm>
              <a:off x="29718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1"/>
            <p:cNvSpPr/>
            <p:nvPr/>
          </p:nvSpPr>
          <p:spPr>
            <a:xfrm>
              <a:off x="324739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2"/>
            <p:cNvSpPr/>
            <p:nvPr/>
          </p:nvSpPr>
          <p:spPr>
            <a:xfrm>
              <a:off x="352292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3"/>
            <p:cNvSpPr/>
            <p:nvPr/>
          </p:nvSpPr>
          <p:spPr>
            <a:xfrm>
              <a:off x="379844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4"/>
            <p:cNvSpPr/>
            <p:nvPr/>
          </p:nvSpPr>
          <p:spPr>
            <a:xfrm>
              <a:off x="407397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5"/>
            <p:cNvSpPr/>
            <p:nvPr/>
          </p:nvSpPr>
          <p:spPr>
            <a:xfrm>
              <a:off x="434950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6"/>
            <p:cNvSpPr/>
            <p:nvPr/>
          </p:nvSpPr>
          <p:spPr>
            <a:xfrm>
              <a:off x="46250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7"/>
            <p:cNvSpPr/>
            <p:nvPr/>
          </p:nvSpPr>
          <p:spPr>
            <a:xfrm>
              <a:off x="490056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8"/>
            <p:cNvSpPr/>
            <p:nvPr/>
          </p:nvSpPr>
          <p:spPr>
            <a:xfrm>
              <a:off x="517609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9"/>
            <p:cNvSpPr/>
            <p:nvPr/>
          </p:nvSpPr>
          <p:spPr>
            <a:xfrm>
              <a:off x="5451625" y="7094962"/>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31" name="rc40"/>
            <p:cNvSpPr/>
            <p:nvPr/>
          </p:nvSpPr>
          <p:spPr>
            <a:xfrm>
              <a:off x="5727154" y="7094962"/>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32" name="rc41"/>
            <p:cNvSpPr/>
            <p:nvPr/>
          </p:nvSpPr>
          <p:spPr>
            <a:xfrm>
              <a:off x="269633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2"/>
            <p:cNvSpPr/>
            <p:nvPr/>
          </p:nvSpPr>
          <p:spPr>
            <a:xfrm>
              <a:off x="29718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3"/>
            <p:cNvSpPr/>
            <p:nvPr/>
          </p:nvSpPr>
          <p:spPr>
            <a:xfrm>
              <a:off x="324739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44"/>
            <p:cNvSpPr/>
            <p:nvPr/>
          </p:nvSpPr>
          <p:spPr>
            <a:xfrm>
              <a:off x="352292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5"/>
            <p:cNvSpPr/>
            <p:nvPr/>
          </p:nvSpPr>
          <p:spPr>
            <a:xfrm>
              <a:off x="379844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6"/>
            <p:cNvSpPr/>
            <p:nvPr/>
          </p:nvSpPr>
          <p:spPr>
            <a:xfrm>
              <a:off x="407397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7"/>
            <p:cNvSpPr/>
            <p:nvPr/>
          </p:nvSpPr>
          <p:spPr>
            <a:xfrm>
              <a:off x="434950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8"/>
            <p:cNvSpPr/>
            <p:nvPr/>
          </p:nvSpPr>
          <p:spPr>
            <a:xfrm>
              <a:off x="46250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9"/>
            <p:cNvSpPr/>
            <p:nvPr/>
          </p:nvSpPr>
          <p:spPr>
            <a:xfrm>
              <a:off x="490056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50"/>
            <p:cNvSpPr/>
            <p:nvPr/>
          </p:nvSpPr>
          <p:spPr>
            <a:xfrm>
              <a:off x="5176096"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2" name="rc51"/>
            <p:cNvSpPr/>
            <p:nvPr/>
          </p:nvSpPr>
          <p:spPr>
            <a:xfrm>
              <a:off x="5451625" y="737049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3" name="rc52"/>
            <p:cNvSpPr/>
            <p:nvPr/>
          </p:nvSpPr>
          <p:spPr>
            <a:xfrm>
              <a:off x="5727154" y="7370492"/>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4" name="rc53"/>
            <p:cNvSpPr/>
            <p:nvPr/>
          </p:nvSpPr>
          <p:spPr>
            <a:xfrm>
              <a:off x="269633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4"/>
            <p:cNvSpPr/>
            <p:nvPr/>
          </p:nvSpPr>
          <p:spPr>
            <a:xfrm>
              <a:off x="29718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55"/>
            <p:cNvSpPr/>
            <p:nvPr/>
          </p:nvSpPr>
          <p:spPr>
            <a:xfrm>
              <a:off x="324739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6"/>
            <p:cNvSpPr/>
            <p:nvPr/>
          </p:nvSpPr>
          <p:spPr>
            <a:xfrm>
              <a:off x="352292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7"/>
            <p:cNvSpPr/>
            <p:nvPr/>
          </p:nvSpPr>
          <p:spPr>
            <a:xfrm>
              <a:off x="379844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8"/>
            <p:cNvSpPr/>
            <p:nvPr/>
          </p:nvSpPr>
          <p:spPr>
            <a:xfrm>
              <a:off x="407397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9"/>
            <p:cNvSpPr/>
            <p:nvPr/>
          </p:nvSpPr>
          <p:spPr>
            <a:xfrm>
              <a:off x="434950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60"/>
            <p:cNvSpPr/>
            <p:nvPr/>
          </p:nvSpPr>
          <p:spPr>
            <a:xfrm>
              <a:off x="46250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1"/>
            <p:cNvSpPr/>
            <p:nvPr/>
          </p:nvSpPr>
          <p:spPr>
            <a:xfrm>
              <a:off x="490056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2"/>
            <p:cNvSpPr/>
            <p:nvPr/>
          </p:nvSpPr>
          <p:spPr>
            <a:xfrm>
              <a:off x="51760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3"/>
            <p:cNvSpPr/>
            <p:nvPr/>
          </p:nvSpPr>
          <p:spPr>
            <a:xfrm>
              <a:off x="5451625" y="7646021"/>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5" name="rc64"/>
            <p:cNvSpPr/>
            <p:nvPr/>
          </p:nvSpPr>
          <p:spPr>
            <a:xfrm>
              <a:off x="5727154" y="7646021"/>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6" name="rc65"/>
            <p:cNvSpPr/>
            <p:nvPr/>
          </p:nvSpPr>
          <p:spPr>
            <a:xfrm>
              <a:off x="269633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6"/>
            <p:cNvSpPr/>
            <p:nvPr/>
          </p:nvSpPr>
          <p:spPr>
            <a:xfrm>
              <a:off x="29718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7"/>
            <p:cNvSpPr/>
            <p:nvPr/>
          </p:nvSpPr>
          <p:spPr>
            <a:xfrm>
              <a:off x="324739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8"/>
            <p:cNvSpPr/>
            <p:nvPr/>
          </p:nvSpPr>
          <p:spPr>
            <a:xfrm>
              <a:off x="352292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9"/>
            <p:cNvSpPr/>
            <p:nvPr/>
          </p:nvSpPr>
          <p:spPr>
            <a:xfrm>
              <a:off x="379844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70"/>
            <p:cNvSpPr/>
            <p:nvPr/>
          </p:nvSpPr>
          <p:spPr>
            <a:xfrm>
              <a:off x="407397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71"/>
            <p:cNvSpPr/>
            <p:nvPr/>
          </p:nvSpPr>
          <p:spPr>
            <a:xfrm>
              <a:off x="434950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72"/>
            <p:cNvSpPr/>
            <p:nvPr/>
          </p:nvSpPr>
          <p:spPr>
            <a:xfrm>
              <a:off x="46250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73"/>
            <p:cNvSpPr/>
            <p:nvPr/>
          </p:nvSpPr>
          <p:spPr>
            <a:xfrm>
              <a:off x="49005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4"/>
            <p:cNvSpPr/>
            <p:nvPr/>
          </p:nvSpPr>
          <p:spPr>
            <a:xfrm>
              <a:off x="51760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75"/>
            <p:cNvSpPr/>
            <p:nvPr/>
          </p:nvSpPr>
          <p:spPr>
            <a:xfrm>
              <a:off x="54516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6"/>
            <p:cNvSpPr/>
            <p:nvPr/>
          </p:nvSpPr>
          <p:spPr>
            <a:xfrm>
              <a:off x="5727154" y="7921550"/>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68" name="rc77"/>
            <p:cNvSpPr/>
            <p:nvPr/>
          </p:nvSpPr>
          <p:spPr>
            <a:xfrm>
              <a:off x="269633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8"/>
            <p:cNvSpPr/>
            <p:nvPr/>
          </p:nvSpPr>
          <p:spPr>
            <a:xfrm>
              <a:off x="29718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9"/>
            <p:cNvSpPr/>
            <p:nvPr/>
          </p:nvSpPr>
          <p:spPr>
            <a:xfrm>
              <a:off x="324739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0"/>
            <p:cNvSpPr/>
            <p:nvPr/>
          </p:nvSpPr>
          <p:spPr>
            <a:xfrm>
              <a:off x="352292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81"/>
            <p:cNvSpPr/>
            <p:nvPr/>
          </p:nvSpPr>
          <p:spPr>
            <a:xfrm>
              <a:off x="379844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82"/>
            <p:cNvSpPr/>
            <p:nvPr/>
          </p:nvSpPr>
          <p:spPr>
            <a:xfrm>
              <a:off x="407397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83"/>
            <p:cNvSpPr/>
            <p:nvPr/>
          </p:nvSpPr>
          <p:spPr>
            <a:xfrm>
              <a:off x="434950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84"/>
            <p:cNvSpPr/>
            <p:nvPr/>
          </p:nvSpPr>
          <p:spPr>
            <a:xfrm>
              <a:off x="46250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85"/>
            <p:cNvSpPr/>
            <p:nvPr/>
          </p:nvSpPr>
          <p:spPr>
            <a:xfrm>
              <a:off x="490056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86"/>
            <p:cNvSpPr/>
            <p:nvPr/>
          </p:nvSpPr>
          <p:spPr>
            <a:xfrm>
              <a:off x="51760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87"/>
            <p:cNvSpPr/>
            <p:nvPr/>
          </p:nvSpPr>
          <p:spPr>
            <a:xfrm>
              <a:off x="5451625" y="8197080"/>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79" name="rc88"/>
            <p:cNvSpPr/>
            <p:nvPr/>
          </p:nvSpPr>
          <p:spPr>
            <a:xfrm>
              <a:off x="5727154"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89"/>
            <p:cNvSpPr/>
            <p:nvPr/>
          </p:nvSpPr>
          <p:spPr>
            <a:xfrm>
              <a:off x="269633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0"/>
            <p:cNvSpPr/>
            <p:nvPr/>
          </p:nvSpPr>
          <p:spPr>
            <a:xfrm>
              <a:off x="29718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91"/>
            <p:cNvSpPr/>
            <p:nvPr/>
          </p:nvSpPr>
          <p:spPr>
            <a:xfrm>
              <a:off x="324739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92"/>
            <p:cNvSpPr/>
            <p:nvPr/>
          </p:nvSpPr>
          <p:spPr>
            <a:xfrm>
              <a:off x="352292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93"/>
            <p:cNvSpPr/>
            <p:nvPr/>
          </p:nvSpPr>
          <p:spPr>
            <a:xfrm>
              <a:off x="379844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94"/>
            <p:cNvSpPr/>
            <p:nvPr/>
          </p:nvSpPr>
          <p:spPr>
            <a:xfrm>
              <a:off x="407397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95"/>
            <p:cNvSpPr/>
            <p:nvPr/>
          </p:nvSpPr>
          <p:spPr>
            <a:xfrm>
              <a:off x="434950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96"/>
            <p:cNvSpPr/>
            <p:nvPr/>
          </p:nvSpPr>
          <p:spPr>
            <a:xfrm>
              <a:off x="46250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97"/>
            <p:cNvSpPr/>
            <p:nvPr/>
          </p:nvSpPr>
          <p:spPr>
            <a:xfrm>
              <a:off x="490056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98"/>
            <p:cNvSpPr/>
            <p:nvPr/>
          </p:nvSpPr>
          <p:spPr>
            <a:xfrm>
              <a:off x="517609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99"/>
            <p:cNvSpPr/>
            <p:nvPr/>
          </p:nvSpPr>
          <p:spPr>
            <a:xfrm>
              <a:off x="545162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100"/>
            <p:cNvSpPr/>
            <p:nvPr/>
          </p:nvSpPr>
          <p:spPr>
            <a:xfrm>
              <a:off x="5727154" y="8472609"/>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92" name="rc101"/>
            <p:cNvSpPr/>
            <p:nvPr/>
          </p:nvSpPr>
          <p:spPr>
            <a:xfrm>
              <a:off x="269633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02"/>
            <p:cNvSpPr/>
            <p:nvPr/>
          </p:nvSpPr>
          <p:spPr>
            <a:xfrm>
              <a:off x="29718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03"/>
            <p:cNvSpPr/>
            <p:nvPr/>
          </p:nvSpPr>
          <p:spPr>
            <a:xfrm>
              <a:off x="324739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04"/>
            <p:cNvSpPr/>
            <p:nvPr/>
          </p:nvSpPr>
          <p:spPr>
            <a:xfrm>
              <a:off x="352292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105"/>
            <p:cNvSpPr/>
            <p:nvPr/>
          </p:nvSpPr>
          <p:spPr>
            <a:xfrm>
              <a:off x="379844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106"/>
            <p:cNvSpPr/>
            <p:nvPr/>
          </p:nvSpPr>
          <p:spPr>
            <a:xfrm>
              <a:off x="407397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107"/>
            <p:cNvSpPr/>
            <p:nvPr/>
          </p:nvSpPr>
          <p:spPr>
            <a:xfrm>
              <a:off x="434950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108"/>
            <p:cNvSpPr/>
            <p:nvPr/>
          </p:nvSpPr>
          <p:spPr>
            <a:xfrm>
              <a:off x="46250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109"/>
            <p:cNvSpPr/>
            <p:nvPr/>
          </p:nvSpPr>
          <p:spPr>
            <a:xfrm>
              <a:off x="490056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110"/>
            <p:cNvSpPr/>
            <p:nvPr/>
          </p:nvSpPr>
          <p:spPr>
            <a:xfrm>
              <a:off x="5176096" y="8748138"/>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2" name="rc111"/>
            <p:cNvSpPr/>
            <p:nvPr/>
          </p:nvSpPr>
          <p:spPr>
            <a:xfrm>
              <a:off x="5451625" y="8748138"/>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703" name="rc112"/>
            <p:cNvSpPr/>
            <p:nvPr/>
          </p:nvSpPr>
          <p:spPr>
            <a:xfrm>
              <a:off x="5727154" y="8748138"/>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704" name="rc113"/>
            <p:cNvSpPr/>
            <p:nvPr/>
          </p:nvSpPr>
          <p:spPr>
            <a:xfrm>
              <a:off x="269633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14"/>
            <p:cNvSpPr/>
            <p:nvPr/>
          </p:nvSpPr>
          <p:spPr>
            <a:xfrm>
              <a:off x="29718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15"/>
            <p:cNvSpPr/>
            <p:nvPr/>
          </p:nvSpPr>
          <p:spPr>
            <a:xfrm>
              <a:off x="324739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16"/>
            <p:cNvSpPr/>
            <p:nvPr/>
          </p:nvSpPr>
          <p:spPr>
            <a:xfrm>
              <a:off x="35229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17"/>
            <p:cNvSpPr/>
            <p:nvPr/>
          </p:nvSpPr>
          <p:spPr>
            <a:xfrm>
              <a:off x="379844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18"/>
            <p:cNvSpPr/>
            <p:nvPr/>
          </p:nvSpPr>
          <p:spPr>
            <a:xfrm>
              <a:off x="407397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19"/>
            <p:cNvSpPr/>
            <p:nvPr/>
          </p:nvSpPr>
          <p:spPr>
            <a:xfrm>
              <a:off x="434950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20"/>
            <p:cNvSpPr/>
            <p:nvPr/>
          </p:nvSpPr>
          <p:spPr>
            <a:xfrm>
              <a:off x="46250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21"/>
            <p:cNvSpPr/>
            <p:nvPr/>
          </p:nvSpPr>
          <p:spPr>
            <a:xfrm>
              <a:off x="490056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22"/>
            <p:cNvSpPr/>
            <p:nvPr/>
          </p:nvSpPr>
          <p:spPr>
            <a:xfrm>
              <a:off x="517609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23"/>
            <p:cNvSpPr/>
            <p:nvPr/>
          </p:nvSpPr>
          <p:spPr>
            <a:xfrm>
              <a:off x="5451625"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124"/>
            <p:cNvSpPr/>
            <p:nvPr/>
          </p:nvSpPr>
          <p:spPr>
            <a:xfrm>
              <a:off x="572715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tx125"/>
            <p:cNvSpPr/>
            <p:nvPr/>
          </p:nvSpPr>
          <p:spPr>
            <a:xfrm>
              <a:off x="1711154"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7" name="tx126"/>
            <p:cNvSpPr/>
            <p:nvPr/>
          </p:nvSpPr>
          <p:spPr>
            <a:xfrm>
              <a:off x="2050110"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18" name="tx127"/>
            <p:cNvSpPr/>
            <p:nvPr/>
          </p:nvSpPr>
          <p:spPr>
            <a:xfrm>
              <a:off x="720778" y="8552033"/>
              <a:ext cx="17866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 HIGHLANDS</a:t>
              </a:r>
            </a:p>
          </p:txBody>
        </p:sp>
        <p:sp>
          <p:nvSpPr>
            <p:cNvPr id="719" name="tx128"/>
            <p:cNvSpPr/>
            <p:nvPr/>
          </p:nvSpPr>
          <p:spPr>
            <a:xfrm>
              <a:off x="1940126" y="8278438"/>
              <a:ext cx="5673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JIWAKA</a:t>
              </a:r>
            </a:p>
          </p:txBody>
        </p:sp>
        <p:sp>
          <p:nvSpPr>
            <p:cNvPr id="720" name="tx129"/>
            <p:cNvSpPr/>
            <p:nvPr/>
          </p:nvSpPr>
          <p:spPr>
            <a:xfrm>
              <a:off x="1838551" y="8001049"/>
              <a:ext cx="6689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MADANG</a:t>
              </a:r>
            </a:p>
          </p:txBody>
        </p:sp>
        <p:sp>
          <p:nvSpPr>
            <p:cNvPr id="721" name="tx130"/>
            <p:cNvSpPr/>
            <p:nvPr/>
          </p:nvSpPr>
          <p:spPr>
            <a:xfrm>
              <a:off x="856137" y="7725519"/>
              <a:ext cx="165132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 HIGHLANDS</a:t>
              </a:r>
            </a:p>
          </p:txBody>
        </p:sp>
        <p:sp>
          <p:nvSpPr>
            <p:cNvPr id="722" name="tx131"/>
            <p:cNvSpPr/>
            <p:nvPr/>
          </p:nvSpPr>
          <p:spPr>
            <a:xfrm>
              <a:off x="1389462" y="7449916"/>
              <a:ext cx="111799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BOUGAINVILLE</a:t>
              </a:r>
            </a:p>
          </p:txBody>
        </p:sp>
        <p:sp>
          <p:nvSpPr>
            <p:cNvPr id="723" name="tx132"/>
            <p:cNvSpPr/>
            <p:nvPr/>
          </p:nvSpPr>
          <p:spPr>
            <a:xfrm>
              <a:off x="813944" y="7174461"/>
              <a:ext cx="16935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HIGHLANDS</a:t>
              </a:r>
            </a:p>
          </p:txBody>
        </p:sp>
        <p:sp>
          <p:nvSpPr>
            <p:cNvPr id="724" name="tx133"/>
            <p:cNvSpPr/>
            <p:nvPr/>
          </p:nvSpPr>
          <p:spPr>
            <a:xfrm>
              <a:off x="1618137" y="6898932"/>
              <a:ext cx="88932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 SEPIK</a:t>
              </a:r>
            </a:p>
          </p:txBody>
        </p:sp>
        <p:sp>
          <p:nvSpPr>
            <p:cNvPr id="725" name="tx134"/>
            <p:cNvSpPr/>
            <p:nvPr/>
          </p:nvSpPr>
          <p:spPr>
            <a:xfrm>
              <a:off x="1067770" y="6541032"/>
              <a:ext cx="143968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NATIONAL CAPITAL</a:t>
              </a:r>
            </a:p>
          </p:txBody>
        </p:sp>
        <p:sp>
          <p:nvSpPr>
            <p:cNvPr id="726" name="tx135"/>
            <p:cNvSpPr/>
            <p:nvPr/>
          </p:nvSpPr>
          <p:spPr>
            <a:xfrm>
              <a:off x="1804767" y="6705698"/>
              <a:ext cx="7026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DISTRICT</a:t>
              </a:r>
            </a:p>
          </p:txBody>
        </p:sp>
        <p:sp>
          <p:nvSpPr>
            <p:cNvPr id="727" name="tx136"/>
            <p:cNvSpPr/>
            <p:nvPr/>
          </p:nvSpPr>
          <p:spPr>
            <a:xfrm rot="-2700000">
              <a:off x="239446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37"/>
            <p:cNvSpPr/>
            <p:nvPr/>
          </p:nvSpPr>
          <p:spPr>
            <a:xfrm rot="-2700000">
              <a:off x="266999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38"/>
            <p:cNvSpPr/>
            <p:nvPr/>
          </p:nvSpPr>
          <p:spPr>
            <a:xfrm rot="-2700000">
              <a:off x="294552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39"/>
            <p:cNvSpPr/>
            <p:nvPr/>
          </p:nvSpPr>
          <p:spPr>
            <a:xfrm rot="-2700000">
              <a:off x="322105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40"/>
            <p:cNvSpPr/>
            <p:nvPr/>
          </p:nvSpPr>
          <p:spPr>
            <a:xfrm rot="-2700000">
              <a:off x="34965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41"/>
            <p:cNvSpPr/>
            <p:nvPr/>
          </p:nvSpPr>
          <p:spPr>
            <a:xfrm rot="-2700000">
              <a:off x="377210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42"/>
            <p:cNvSpPr/>
            <p:nvPr/>
          </p:nvSpPr>
          <p:spPr>
            <a:xfrm rot="-2700000">
              <a:off x="4047611"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43"/>
            <p:cNvSpPr/>
            <p:nvPr/>
          </p:nvSpPr>
          <p:spPr>
            <a:xfrm rot="-2700000">
              <a:off x="432316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44"/>
            <p:cNvSpPr/>
            <p:nvPr/>
          </p:nvSpPr>
          <p:spPr>
            <a:xfrm rot="-2700000">
              <a:off x="459869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6" name="tx145"/>
            <p:cNvSpPr/>
            <p:nvPr/>
          </p:nvSpPr>
          <p:spPr>
            <a:xfrm rot="-2700000">
              <a:off x="48742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7" name="tx146"/>
            <p:cNvSpPr/>
            <p:nvPr/>
          </p:nvSpPr>
          <p:spPr>
            <a:xfrm rot="-2700000">
              <a:off x="514975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8" name="tx147"/>
            <p:cNvSpPr/>
            <p:nvPr/>
          </p:nvSpPr>
          <p:spPr>
            <a:xfrm rot="-2700000">
              <a:off x="54252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9" name="pic148"/>
            <p:cNvPicPr/>
            <p:nvPr/>
          </p:nvPicPr>
          <p:blipFill>
            <a:blip r:embed="rId2" cstate="print"/>
            <a:stretch>
              <a:fillRect/>
            </a:stretch>
          </p:blipFill>
          <p:spPr>
            <a:xfrm>
              <a:off x="3269508" y="10138064"/>
              <a:ext cx="2160000" cy="144000"/>
            </a:xfrm>
            <a:prstGeom prst="rect">
              <a:avLst/>
            </a:prstGeom>
          </p:spPr>
        </p:pic>
        <p:sp>
          <p:nvSpPr>
            <p:cNvPr id="740" name="pl149"/>
            <p:cNvSpPr/>
            <p:nvPr/>
          </p:nvSpPr>
          <p:spPr>
            <a:xfrm>
              <a:off x="378298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50"/>
            <p:cNvSpPr/>
            <p:nvPr/>
          </p:nvSpPr>
          <p:spPr>
            <a:xfrm>
              <a:off x="434950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51"/>
            <p:cNvSpPr/>
            <p:nvPr/>
          </p:nvSpPr>
          <p:spPr>
            <a:xfrm>
              <a:off x="491603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3" name="pl152"/>
            <p:cNvSpPr/>
            <p:nvPr/>
          </p:nvSpPr>
          <p:spPr>
            <a:xfrm>
              <a:off x="378298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53"/>
            <p:cNvSpPr/>
            <p:nvPr/>
          </p:nvSpPr>
          <p:spPr>
            <a:xfrm>
              <a:off x="434950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pl154"/>
            <p:cNvSpPr/>
            <p:nvPr/>
          </p:nvSpPr>
          <p:spPr>
            <a:xfrm>
              <a:off x="491603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tx155"/>
            <p:cNvSpPr/>
            <p:nvPr/>
          </p:nvSpPr>
          <p:spPr>
            <a:xfrm>
              <a:off x="37123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47" name="tx156"/>
            <p:cNvSpPr/>
            <p:nvPr/>
          </p:nvSpPr>
          <p:spPr>
            <a:xfrm>
              <a:off x="427887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8" name="tx157"/>
            <p:cNvSpPr/>
            <p:nvPr/>
          </p:nvSpPr>
          <p:spPr>
            <a:xfrm>
              <a:off x="4845403"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9" name="tx15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Paraguay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01319"/>
              <a:ext cx="237118" cy="28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06518"/>
              <a:ext cx="237118" cy="17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43398"/>
              <a:ext cx="237118" cy="2419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74958"/>
              <a:ext cx="237118" cy="21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0098"/>
              <a:ext cx="237118" cy="52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0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0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9079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9605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3" name="pg62"/>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2913105"/>
              <a:ext cx="237118" cy="2372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01198"/>
              <a:ext cx="237118" cy="84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22238"/>
              <a:ext cx="237118" cy="63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32818"/>
              <a:ext cx="237118" cy="152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743579"/>
              <a:ext cx="237118" cy="541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517400"/>
              <a:ext cx="237118" cy="767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475320"/>
              <a:ext cx="237118" cy="810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438500"/>
              <a:ext cx="237118" cy="846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606820"/>
              <a:ext cx="237118" cy="678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959239"/>
              <a:ext cx="237118" cy="326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948719"/>
              <a:ext cx="237118" cy="336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17099"/>
              <a:ext cx="237118" cy="26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75019"/>
              <a:ext cx="237118" cy="310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54220"/>
              <a:ext cx="237118" cy="731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875079"/>
              <a:ext cx="237118" cy="410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943459"/>
              <a:ext cx="237118" cy="341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712020"/>
              <a:ext cx="237118" cy="573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817219"/>
              <a:ext cx="237118" cy="468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264318"/>
              <a:ext cx="237118" cy="21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59058"/>
              <a:ext cx="237118" cy="52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5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43519"/>
              <a:ext cx="237118" cy="415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80158"/>
              <a:ext cx="237118" cy="105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38078"/>
              <a:ext cx="237118" cy="42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380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3291824"/>
              <a:ext cx="237118" cy="1846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232758"/>
              <a:ext cx="237118" cy="52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11718"/>
              <a:ext cx="237118" cy="21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117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3586383"/>
              <a:ext cx="237118" cy="1625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3197144"/>
              <a:ext cx="237118" cy="2088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3796782"/>
              <a:ext cx="237118" cy="1488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680460"/>
              <a:ext cx="237118" cy="604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47 case(s)</a:t>
              </a:r>
            </a:p>
          </p:txBody>
        </p:sp>
        <p:sp>
          <p:nvSpPr>
            <p:cNvPr id="243" name="pg242"/>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533180"/>
              <a:ext cx="237118" cy="752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764619"/>
              <a:ext cx="237118" cy="520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664680"/>
              <a:ext cx="237118" cy="620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822479"/>
              <a:ext cx="237118" cy="462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5006579"/>
              <a:ext cx="237118" cy="278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43459"/>
              <a:ext cx="237118" cy="341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001319"/>
              <a:ext cx="237118" cy="28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04176" y="4969759"/>
              <a:ext cx="237118" cy="315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pg288"/>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0" name="tx289"/>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1" name="pg29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2" name="rc29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3" name="tx29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14808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0" name="tx419"/>
            <p:cNvSpPr/>
            <p:nvPr/>
          </p:nvSpPr>
          <p:spPr>
            <a:xfrm>
              <a:off x="1230614" y="30960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2333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1813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2497473"/>
              <a:ext cx="274319" cy="274319"/>
            </a:xfrm>
            <a:prstGeom prst="rect">
              <a:avLst/>
            </a:prstGeom>
            <a:solidFill>
              <a:srgbClr val="FFFFFF">
                <a:alpha val="100000"/>
              </a:srgbClr>
            </a:solidFill>
          </p:spPr>
          <p:txBody>
            <a:bodyPr/>
            <a:lstStyle/>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2771793"/>
              <a:ext cx="274319" cy="274319"/>
            </a:xfrm>
            <a:prstGeom prst="rect">
              <a:avLst/>
            </a:prstGeom>
            <a:solidFill>
              <a:srgbClr val="FFFFFF">
                <a:alpha val="100000"/>
              </a:srgbClr>
            </a:solidFill>
          </p:spPr>
          <p:txBody>
            <a:bodyPr/>
            <a:lstStyle/>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46113"/>
              <a:ext cx="274319" cy="274319"/>
            </a:xfrm>
            <a:prstGeom prst="rect">
              <a:avLst/>
            </a:prstGeom>
            <a:solidFill>
              <a:srgbClr val="FFFFFF">
                <a:alpha val="100000"/>
              </a:srgbClr>
            </a:solidFill>
          </p:spPr>
          <p:txBody>
            <a:bodyPr/>
            <a:lstStyle/>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6984155" y="6510025"/>
              <a:ext cx="4361456" cy="2788960"/>
            </a:xfrm>
            <a:prstGeom prst="rect">
              <a:avLst/>
            </a:prstGeom>
            <a:solidFill>
              <a:srgbClr val="FFFFFF">
                <a:alpha val="100000"/>
              </a:srgbClr>
            </a:solidFill>
          </p:spPr>
          <p:txBody>
            <a:bodyPr/>
            <a:lstStyle/>
            <a:p/>
          </p:txBody>
        </p:sp>
        <p:sp>
          <p:nvSpPr>
            <p:cNvPr id="442"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3"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4"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5"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6"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7"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8"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9"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0"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1" name="rc15"/>
            <p:cNvSpPr/>
            <p:nvPr/>
          </p:nvSpPr>
          <p:spPr>
            <a:xfrm>
              <a:off x="7135595" y="7270650"/>
              <a:ext cx="424030"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16"/>
            <p:cNvSpPr/>
            <p:nvPr/>
          </p:nvSpPr>
          <p:spPr>
            <a:xfrm>
              <a:off x="7741353"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17"/>
            <p:cNvSpPr/>
            <p:nvPr/>
          </p:nvSpPr>
          <p:spPr>
            <a:xfrm>
              <a:off x="8347110" y="7904505"/>
              <a:ext cx="42403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18"/>
            <p:cNvSpPr/>
            <p:nvPr/>
          </p:nvSpPr>
          <p:spPr>
            <a:xfrm>
              <a:off x="10164384" y="7904505"/>
              <a:ext cx="42403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19"/>
            <p:cNvSpPr/>
            <p:nvPr/>
          </p:nvSpPr>
          <p:spPr>
            <a:xfrm>
              <a:off x="7741353" y="7904505"/>
              <a:ext cx="42403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rc20"/>
            <p:cNvSpPr/>
            <p:nvPr/>
          </p:nvSpPr>
          <p:spPr>
            <a:xfrm>
              <a:off x="9558626" y="6636796"/>
              <a:ext cx="424030"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7" name="rc21"/>
            <p:cNvSpPr/>
            <p:nvPr/>
          </p:nvSpPr>
          <p:spPr>
            <a:xfrm>
              <a:off x="9558626" y="7904505"/>
              <a:ext cx="424030"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2"/>
            <p:cNvSpPr/>
            <p:nvPr/>
          </p:nvSpPr>
          <p:spPr>
            <a:xfrm>
              <a:off x="10770142" y="8538360"/>
              <a:ext cx="42403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pl23"/>
            <p:cNvSpPr/>
            <p:nvPr/>
          </p:nvSpPr>
          <p:spPr>
            <a:xfrm>
              <a:off x="7347610" y="6867288"/>
              <a:ext cx="1211515" cy="1996230"/>
            </a:xfrm>
            <a:custGeom>
              <a:avLst/>
              <a:pathLst>
                <a:path w="1211515" h="1996230">
                  <a:moveTo>
                    <a:pt x="0" y="0"/>
                  </a:moveTo>
                  <a:lnTo>
                    <a:pt x="605757" y="1924201"/>
                  </a:lnTo>
                  <a:lnTo>
                    <a:pt x="1211515" y="1996230"/>
                  </a:lnTo>
                </a:path>
              </a:pathLst>
            </a:custGeom>
            <a:ln w="40651" cap="flat">
              <a:solidFill>
                <a:srgbClr val="000000">
                  <a:alpha val="100000"/>
                </a:srgbClr>
              </a:solidFill>
              <a:prstDash val="solid"/>
              <a:round/>
            </a:ln>
          </p:spPr>
          <p:txBody>
            <a:bodyPr/>
            <a:lstStyle/>
            <a:p/>
          </p:txBody>
        </p:sp>
        <p:sp>
          <p:nvSpPr>
            <p:cNvPr id="460" name="pl24"/>
            <p:cNvSpPr/>
            <p:nvPr/>
          </p:nvSpPr>
          <p:spPr>
            <a:xfrm>
              <a:off x="9770641" y="8822359"/>
              <a:ext cx="1211515" cy="298405"/>
            </a:xfrm>
            <a:custGeom>
              <a:avLst/>
              <a:pathLst>
                <a:path w="1211515" h="298405">
                  <a:moveTo>
                    <a:pt x="0" y="0"/>
                  </a:moveTo>
                  <a:lnTo>
                    <a:pt x="605757" y="226376"/>
                  </a:lnTo>
                  <a:lnTo>
                    <a:pt x="1211515" y="298405"/>
                  </a:lnTo>
                </a:path>
              </a:pathLst>
            </a:custGeom>
            <a:ln w="40651" cap="flat">
              <a:solidFill>
                <a:srgbClr val="000000">
                  <a:alpha val="100000"/>
                </a:srgbClr>
              </a:solidFill>
              <a:prstDash val="solid"/>
              <a:round/>
            </a:ln>
          </p:spPr>
          <p:txBody>
            <a:bodyPr/>
            <a:lstStyle/>
            <a:p/>
          </p:txBody>
        </p:sp>
        <p:sp>
          <p:nvSpPr>
            <p:cNvPr id="461" name="rc25"/>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2" name="tx26"/>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27"/>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4" name="tx28"/>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5" name="tx29"/>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66" name="tx30"/>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7"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2"/>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3"/>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4"/>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5"/>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6"/>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37"/>
            <p:cNvSpPr/>
            <p:nvPr/>
          </p:nvSpPr>
          <p:spPr>
            <a:xfrm>
              <a:off x="11345612" y="86577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38"/>
            <p:cNvSpPr/>
            <p:nvPr/>
          </p:nvSpPr>
          <p:spPr>
            <a:xfrm>
              <a:off x="11345612" y="81432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39"/>
            <p:cNvSpPr/>
            <p:nvPr/>
          </p:nvSpPr>
          <p:spPr>
            <a:xfrm>
              <a:off x="11345612" y="76287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40"/>
            <p:cNvSpPr/>
            <p:nvPr/>
          </p:nvSpPr>
          <p:spPr>
            <a:xfrm>
              <a:off x="11345612" y="71142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41"/>
            <p:cNvSpPr/>
            <p:nvPr/>
          </p:nvSpPr>
          <p:spPr>
            <a:xfrm>
              <a:off x="11345612" y="6599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9" name="tx43"/>
            <p:cNvSpPr/>
            <p:nvPr/>
          </p:nvSpPr>
          <p:spPr>
            <a:xfrm>
              <a:off x="11443669" y="8657350"/>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80" name="tx44"/>
            <p:cNvSpPr/>
            <p:nvPr/>
          </p:nvSpPr>
          <p:spPr>
            <a:xfrm>
              <a:off x="11443669" y="81409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1" name="tx45"/>
            <p:cNvSpPr/>
            <p:nvPr/>
          </p:nvSpPr>
          <p:spPr>
            <a:xfrm>
              <a:off x="11443669" y="76264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82" name="tx46"/>
            <p:cNvSpPr/>
            <p:nvPr/>
          </p:nvSpPr>
          <p:spPr>
            <a:xfrm>
              <a:off x="11443669" y="711193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3" name="tx47"/>
            <p:cNvSpPr/>
            <p:nvPr/>
          </p:nvSpPr>
          <p:spPr>
            <a:xfrm>
              <a:off x="11443669" y="65974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4" name="pl48"/>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2"/>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3"/>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4"/>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tx55"/>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56"/>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57"/>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9"/>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60"/>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61"/>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6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9" name="tx6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66"/>
            <p:cNvSpPr/>
            <p:nvPr/>
          </p:nvSpPr>
          <p:spPr>
            <a:xfrm>
              <a:off x="7023495" y="10217410"/>
              <a:ext cx="1051268" cy="182880"/>
            </a:xfrm>
            <a:prstGeom prst="rect">
              <a:avLst/>
            </a:prstGeom>
            <a:solidFill>
              <a:srgbClr val="FFFFFF">
                <a:alpha val="100000"/>
              </a:srgbClr>
            </a:solidFill>
          </p:spPr>
          <p:txBody>
            <a:bodyPr/>
            <a:lstStyle/>
            <a:p/>
          </p:txBody>
        </p:sp>
        <p:sp>
          <p:nvSpPr>
            <p:cNvPr id="503" name="rc67"/>
            <p:cNvSpPr/>
            <p:nvPr/>
          </p:nvSpPr>
          <p:spPr>
            <a:xfrm>
              <a:off x="7023495" y="10217410"/>
              <a:ext cx="182879" cy="182880"/>
            </a:xfrm>
            <a:prstGeom prst="rect">
              <a:avLst/>
            </a:prstGeom>
            <a:solidFill>
              <a:srgbClr val="FFFFFF">
                <a:alpha val="100000"/>
              </a:srgbClr>
            </a:solidFill>
          </p:spPr>
          <p:txBody>
            <a:bodyPr/>
            <a:lstStyle/>
            <a:p/>
          </p:txBody>
        </p:sp>
        <p:sp>
          <p:nvSpPr>
            <p:cNvPr id="504" name="pl68"/>
            <p:cNvSpPr/>
            <p:nvPr/>
          </p:nvSpPr>
          <p:spPr>
            <a:xfrm>
              <a:off x="70417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05" name="tx69"/>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70"/>
            <p:cNvSpPr/>
            <p:nvPr/>
          </p:nvSpPr>
          <p:spPr>
            <a:xfrm>
              <a:off x="8254763" y="10217410"/>
              <a:ext cx="3051508" cy="182880"/>
            </a:xfrm>
            <a:prstGeom prst="rect">
              <a:avLst/>
            </a:prstGeom>
            <a:solidFill>
              <a:srgbClr val="FFFFFF">
                <a:alpha val="100000"/>
              </a:srgbClr>
            </a:solidFill>
          </p:spPr>
          <p:txBody>
            <a:bodyPr/>
            <a:lstStyle/>
            <a:p/>
          </p:txBody>
        </p:sp>
        <p:sp>
          <p:nvSpPr>
            <p:cNvPr id="507" name="rc71"/>
            <p:cNvSpPr/>
            <p:nvPr/>
          </p:nvSpPr>
          <p:spPr>
            <a:xfrm>
              <a:off x="8254763" y="10217410"/>
              <a:ext cx="182879" cy="182880"/>
            </a:xfrm>
            <a:prstGeom prst="rect">
              <a:avLst/>
            </a:prstGeom>
            <a:solidFill>
              <a:srgbClr val="FFFFFF">
                <a:alpha val="100000"/>
              </a:srgbClr>
            </a:solidFill>
          </p:spPr>
          <p:txBody>
            <a:bodyPr/>
            <a:lstStyle/>
            <a:p/>
          </p:txBody>
        </p:sp>
        <p:sp>
          <p:nvSpPr>
            <p:cNvPr id="508" name="rc72"/>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9" name="rc73"/>
            <p:cNvSpPr/>
            <p:nvPr/>
          </p:nvSpPr>
          <p:spPr>
            <a:xfrm>
              <a:off x="9346003" y="10217410"/>
              <a:ext cx="182879" cy="182880"/>
            </a:xfrm>
            <a:prstGeom prst="rect">
              <a:avLst/>
            </a:prstGeom>
            <a:solidFill>
              <a:srgbClr val="FFFFFF">
                <a:alpha val="100000"/>
              </a:srgbClr>
            </a:solidFill>
          </p:spPr>
          <p:txBody>
            <a:bodyPr/>
            <a:lstStyle/>
            <a:p/>
          </p:txBody>
        </p:sp>
        <p:sp>
          <p:nvSpPr>
            <p:cNvPr id="510" name="rc74"/>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1" name="rc75"/>
            <p:cNvSpPr/>
            <p:nvPr/>
          </p:nvSpPr>
          <p:spPr>
            <a:xfrm>
              <a:off x="10272045" y="10217410"/>
              <a:ext cx="182879" cy="182880"/>
            </a:xfrm>
            <a:prstGeom prst="rect">
              <a:avLst/>
            </a:prstGeom>
            <a:solidFill>
              <a:srgbClr val="FFFFFF">
                <a:alpha val="100000"/>
              </a:srgbClr>
            </a:solidFill>
          </p:spPr>
          <p:txBody>
            <a:bodyPr/>
            <a:lstStyle/>
            <a:p/>
          </p:txBody>
        </p:sp>
        <p:sp>
          <p:nvSpPr>
            <p:cNvPr id="512" name="rc76"/>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3" name="tx77"/>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4" name="tx78"/>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5" name="tx79"/>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6" name="tx80"/>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7" name=""/>
          <p:cNvGrpSpPr/>
          <p:nvPr/>
        </p:nvGrpSpPr>
        <p:grpSpPr>
          <a:xfrm>
            <a:off x="12527280" y="6217920"/>
            <a:ext cx="5486400" cy="4297680"/>
            <a:chOff x="12527280" y="6217920"/>
            <a:chExt cx="5486400" cy="4297680"/>
          </a:xfrm>
        </p:grpSpPr>
        <p:sp>
          <p:nvSpPr>
            <p:cNvPr id="51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7"/>
            <p:cNvSpPr/>
            <p:nvPr/>
          </p:nvSpPr>
          <p:spPr>
            <a:xfrm>
              <a:off x="13325144" y="6817315"/>
              <a:ext cx="4510689" cy="998692"/>
            </a:xfrm>
            <a:custGeom>
              <a:avLst/>
              <a:pathLst>
                <a:path w="4510689" h="998692">
                  <a:moveTo>
                    <a:pt x="0" y="25607"/>
                  </a:moveTo>
                  <a:lnTo>
                    <a:pt x="180427" y="76822"/>
                  </a:lnTo>
                  <a:lnTo>
                    <a:pt x="360855" y="179252"/>
                  </a:lnTo>
                  <a:lnTo>
                    <a:pt x="541282" y="51214"/>
                  </a:lnTo>
                  <a:lnTo>
                    <a:pt x="721710" y="51214"/>
                  </a:lnTo>
                  <a:lnTo>
                    <a:pt x="902137" y="51214"/>
                  </a:lnTo>
                  <a:lnTo>
                    <a:pt x="1082565" y="51214"/>
                  </a:lnTo>
                  <a:lnTo>
                    <a:pt x="1262993" y="51214"/>
                  </a:lnTo>
                  <a:lnTo>
                    <a:pt x="1443420" y="51214"/>
                  </a:lnTo>
                  <a:lnTo>
                    <a:pt x="1623848" y="51214"/>
                  </a:lnTo>
                  <a:lnTo>
                    <a:pt x="1804275" y="0"/>
                  </a:lnTo>
                  <a:lnTo>
                    <a:pt x="1984703" y="51214"/>
                  </a:lnTo>
                  <a:lnTo>
                    <a:pt x="2165131" y="128037"/>
                  </a:lnTo>
                  <a:lnTo>
                    <a:pt x="2345558" y="128037"/>
                  </a:lnTo>
                  <a:lnTo>
                    <a:pt x="2525986" y="230467"/>
                  </a:lnTo>
                  <a:lnTo>
                    <a:pt x="2706413" y="384112"/>
                  </a:lnTo>
                  <a:lnTo>
                    <a:pt x="2886841" y="204859"/>
                  </a:lnTo>
                  <a:lnTo>
                    <a:pt x="3067268" y="25607"/>
                  </a:lnTo>
                  <a:lnTo>
                    <a:pt x="3247696" y="0"/>
                  </a:lnTo>
                  <a:lnTo>
                    <a:pt x="3428124" y="153644"/>
                  </a:lnTo>
                  <a:lnTo>
                    <a:pt x="3608551" y="332897"/>
                  </a:lnTo>
                  <a:lnTo>
                    <a:pt x="3788979" y="640187"/>
                  </a:lnTo>
                  <a:lnTo>
                    <a:pt x="3969406" y="998692"/>
                  </a:lnTo>
                  <a:lnTo>
                    <a:pt x="4149834" y="256074"/>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533" name="pl18"/>
            <p:cNvSpPr/>
            <p:nvPr/>
          </p:nvSpPr>
          <p:spPr>
            <a:xfrm>
              <a:off x="14227282" y="6970960"/>
              <a:ext cx="3608551" cy="1434019"/>
            </a:xfrm>
            <a:custGeom>
              <a:avLst/>
              <a:pathLst>
                <a:path w="3608551" h="1434019">
                  <a:moveTo>
                    <a:pt x="0" y="1434019"/>
                  </a:moveTo>
                  <a:lnTo>
                    <a:pt x="180427" y="665794"/>
                  </a:lnTo>
                  <a:lnTo>
                    <a:pt x="360855" y="332897"/>
                  </a:lnTo>
                  <a:lnTo>
                    <a:pt x="541282" y="76822"/>
                  </a:lnTo>
                  <a:lnTo>
                    <a:pt x="721710" y="256074"/>
                  </a:lnTo>
                  <a:lnTo>
                    <a:pt x="902137" y="256074"/>
                  </a:lnTo>
                  <a:lnTo>
                    <a:pt x="1082565" y="230467"/>
                  </a:lnTo>
                  <a:lnTo>
                    <a:pt x="1262993" y="307289"/>
                  </a:lnTo>
                  <a:lnTo>
                    <a:pt x="1443420" y="281682"/>
                  </a:lnTo>
                  <a:lnTo>
                    <a:pt x="1623848" y="281682"/>
                  </a:lnTo>
                  <a:lnTo>
                    <a:pt x="1804275" y="384112"/>
                  </a:lnTo>
                  <a:lnTo>
                    <a:pt x="1984703" y="0"/>
                  </a:lnTo>
                  <a:lnTo>
                    <a:pt x="2165131" y="128037"/>
                  </a:lnTo>
                  <a:lnTo>
                    <a:pt x="2345558" y="102429"/>
                  </a:lnTo>
                  <a:lnTo>
                    <a:pt x="2525986" y="102429"/>
                  </a:lnTo>
                  <a:lnTo>
                    <a:pt x="2706413" y="384112"/>
                  </a:lnTo>
                  <a:lnTo>
                    <a:pt x="2886841" y="512149"/>
                  </a:lnTo>
                  <a:lnTo>
                    <a:pt x="3067268" y="870654"/>
                  </a:lnTo>
                  <a:lnTo>
                    <a:pt x="3247696" y="768224"/>
                  </a:lnTo>
                  <a:lnTo>
                    <a:pt x="3428124" y="460934"/>
                  </a:lnTo>
                  <a:lnTo>
                    <a:pt x="3608551" y="460934"/>
                  </a:lnTo>
                </a:path>
              </a:pathLst>
            </a:custGeom>
            <a:ln w="32521" cap="flat">
              <a:solidFill>
                <a:srgbClr val="00A173">
                  <a:alpha val="100000"/>
                </a:srgbClr>
              </a:solidFill>
              <a:prstDash val="solid"/>
              <a:round/>
            </a:ln>
          </p:spPr>
          <p:txBody>
            <a:bodyPr/>
            <a:lstStyle/>
            <a:p/>
          </p:txBody>
        </p:sp>
        <p:sp>
          <p:nvSpPr>
            <p:cNvPr id="53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9" name="rc84"/>
            <p:cNvSpPr/>
            <p:nvPr/>
          </p:nvSpPr>
          <p:spPr>
            <a:xfrm>
              <a:off x="14005791" y="9941072"/>
              <a:ext cx="3149396" cy="504938"/>
            </a:xfrm>
            <a:prstGeom prst="rect">
              <a:avLst/>
            </a:prstGeom>
            <a:solidFill>
              <a:srgbClr val="FFFFFF">
                <a:alpha val="100000"/>
              </a:srgbClr>
            </a:solidFill>
          </p:spPr>
          <p:txBody>
            <a:bodyPr/>
            <a:lstStyle/>
            <a:p/>
          </p:txBody>
        </p:sp>
        <p:sp>
          <p:nvSpPr>
            <p:cNvPr id="60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5" name=""/>
          <p:cNvGrpSpPr/>
          <p:nvPr/>
        </p:nvGrpSpPr>
        <p:grpSpPr>
          <a:xfrm>
            <a:off x="594360" y="6217920"/>
            <a:ext cx="5562295" cy="2619840"/>
            <a:chOff x="594360" y="6217920"/>
            <a:chExt cx="5562295" cy="2619840"/>
          </a:xfrm>
        </p:grpSpPr>
        <p:sp>
          <p:nvSpPr>
            <p:cNvPr id="606"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7" name="rc4"/>
            <p:cNvSpPr/>
            <p:nvPr/>
          </p:nvSpPr>
          <p:spPr>
            <a:xfrm>
              <a:off x="1722925" y="6677503"/>
              <a:ext cx="4364140" cy="78697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8" name="rc5"/>
            <p:cNvSpPr/>
            <p:nvPr/>
          </p:nvSpPr>
          <p:spPr>
            <a:xfrm>
              <a:off x="1758697" y="6713274"/>
              <a:ext cx="357716" cy="35771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9" name="rc6"/>
            <p:cNvSpPr/>
            <p:nvPr/>
          </p:nvSpPr>
          <p:spPr>
            <a:xfrm>
              <a:off x="2116413"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7"/>
            <p:cNvSpPr/>
            <p:nvPr/>
          </p:nvSpPr>
          <p:spPr>
            <a:xfrm>
              <a:off x="2474130"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8"/>
            <p:cNvSpPr/>
            <p:nvPr/>
          </p:nvSpPr>
          <p:spPr>
            <a:xfrm>
              <a:off x="283184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9"/>
            <p:cNvSpPr/>
            <p:nvPr/>
          </p:nvSpPr>
          <p:spPr>
            <a:xfrm>
              <a:off x="3189563"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0"/>
            <p:cNvSpPr/>
            <p:nvPr/>
          </p:nvSpPr>
          <p:spPr>
            <a:xfrm>
              <a:off x="3547279"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1"/>
            <p:cNvSpPr/>
            <p:nvPr/>
          </p:nvSpPr>
          <p:spPr>
            <a:xfrm>
              <a:off x="390499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2"/>
            <p:cNvSpPr/>
            <p:nvPr/>
          </p:nvSpPr>
          <p:spPr>
            <a:xfrm>
              <a:off x="4262712"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3"/>
            <p:cNvSpPr/>
            <p:nvPr/>
          </p:nvSpPr>
          <p:spPr>
            <a:xfrm>
              <a:off x="462042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4"/>
            <p:cNvSpPr/>
            <p:nvPr/>
          </p:nvSpPr>
          <p:spPr>
            <a:xfrm>
              <a:off x="4978145"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5"/>
            <p:cNvSpPr/>
            <p:nvPr/>
          </p:nvSpPr>
          <p:spPr>
            <a:xfrm>
              <a:off x="5335861"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6"/>
            <p:cNvSpPr/>
            <p:nvPr/>
          </p:nvSpPr>
          <p:spPr>
            <a:xfrm>
              <a:off x="569357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7"/>
            <p:cNvSpPr/>
            <p:nvPr/>
          </p:nvSpPr>
          <p:spPr>
            <a:xfrm>
              <a:off x="1758697" y="7070991"/>
              <a:ext cx="357716" cy="35771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18"/>
            <p:cNvSpPr/>
            <p:nvPr/>
          </p:nvSpPr>
          <p:spPr>
            <a:xfrm>
              <a:off x="2116413"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9"/>
            <p:cNvSpPr/>
            <p:nvPr/>
          </p:nvSpPr>
          <p:spPr>
            <a:xfrm>
              <a:off x="2474130"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0"/>
            <p:cNvSpPr/>
            <p:nvPr/>
          </p:nvSpPr>
          <p:spPr>
            <a:xfrm>
              <a:off x="283184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1"/>
            <p:cNvSpPr/>
            <p:nvPr/>
          </p:nvSpPr>
          <p:spPr>
            <a:xfrm>
              <a:off x="3189563"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2"/>
            <p:cNvSpPr/>
            <p:nvPr/>
          </p:nvSpPr>
          <p:spPr>
            <a:xfrm>
              <a:off x="3547279"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3"/>
            <p:cNvSpPr/>
            <p:nvPr/>
          </p:nvSpPr>
          <p:spPr>
            <a:xfrm>
              <a:off x="390499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4"/>
            <p:cNvSpPr/>
            <p:nvPr/>
          </p:nvSpPr>
          <p:spPr>
            <a:xfrm>
              <a:off x="4262712"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5"/>
            <p:cNvSpPr/>
            <p:nvPr/>
          </p:nvSpPr>
          <p:spPr>
            <a:xfrm>
              <a:off x="462042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6"/>
            <p:cNvSpPr/>
            <p:nvPr/>
          </p:nvSpPr>
          <p:spPr>
            <a:xfrm>
              <a:off x="4978145"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7"/>
            <p:cNvSpPr/>
            <p:nvPr/>
          </p:nvSpPr>
          <p:spPr>
            <a:xfrm>
              <a:off x="5335861"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8"/>
            <p:cNvSpPr/>
            <p:nvPr/>
          </p:nvSpPr>
          <p:spPr>
            <a:xfrm>
              <a:off x="569357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tx29"/>
            <p:cNvSpPr/>
            <p:nvPr/>
          </p:nvSpPr>
          <p:spPr>
            <a:xfrm>
              <a:off x="850281" y="7191583"/>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33" name="tx30"/>
            <p:cNvSpPr/>
            <p:nvPr/>
          </p:nvSpPr>
          <p:spPr>
            <a:xfrm>
              <a:off x="663949" y="6833792"/>
              <a:ext cx="897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PEDRO</a:t>
              </a:r>
            </a:p>
          </p:txBody>
        </p:sp>
        <p:sp>
          <p:nvSpPr>
            <p:cNvPr id="634" name="tx31"/>
            <p:cNvSpPr/>
            <p:nvPr/>
          </p:nvSpPr>
          <p:spPr>
            <a:xfrm rot="-2700000">
              <a:off x="1497920"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5" name="tx32"/>
            <p:cNvSpPr/>
            <p:nvPr/>
          </p:nvSpPr>
          <p:spPr>
            <a:xfrm rot="-2700000">
              <a:off x="1855637"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6" name="tx33"/>
            <p:cNvSpPr/>
            <p:nvPr/>
          </p:nvSpPr>
          <p:spPr>
            <a:xfrm rot="-2700000">
              <a:off x="2213353"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7" name="tx34"/>
            <p:cNvSpPr/>
            <p:nvPr/>
          </p:nvSpPr>
          <p:spPr>
            <a:xfrm rot="-2700000">
              <a:off x="2571069"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8" name="tx35"/>
            <p:cNvSpPr/>
            <p:nvPr/>
          </p:nvSpPr>
          <p:spPr>
            <a:xfrm rot="-2700000">
              <a:off x="2928786"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9" name="tx36"/>
            <p:cNvSpPr/>
            <p:nvPr/>
          </p:nvSpPr>
          <p:spPr>
            <a:xfrm rot="-2700000">
              <a:off x="3286502"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0" name="tx37"/>
            <p:cNvSpPr/>
            <p:nvPr/>
          </p:nvSpPr>
          <p:spPr>
            <a:xfrm rot="-2700000">
              <a:off x="3644192" y="778022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41" name="tx38"/>
            <p:cNvSpPr/>
            <p:nvPr/>
          </p:nvSpPr>
          <p:spPr>
            <a:xfrm rot="-2700000">
              <a:off x="4001935"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42" name="tx39"/>
            <p:cNvSpPr/>
            <p:nvPr/>
          </p:nvSpPr>
          <p:spPr>
            <a:xfrm rot="-2700000">
              <a:off x="4359651"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3" name="tx40"/>
            <p:cNvSpPr/>
            <p:nvPr/>
          </p:nvSpPr>
          <p:spPr>
            <a:xfrm rot="-2700000">
              <a:off x="4717368"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4" name="tx41"/>
            <p:cNvSpPr/>
            <p:nvPr/>
          </p:nvSpPr>
          <p:spPr>
            <a:xfrm rot="-2700000">
              <a:off x="5075084"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45" name="tx42"/>
            <p:cNvSpPr/>
            <p:nvPr/>
          </p:nvSpPr>
          <p:spPr>
            <a:xfrm rot="-2700000">
              <a:off x="5432801"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46" name="pic43"/>
            <p:cNvPicPr/>
            <p:nvPr/>
          </p:nvPicPr>
          <p:blipFill>
            <a:blip r:embed="rId2" cstate="print"/>
            <a:stretch>
              <a:fillRect/>
            </a:stretch>
          </p:blipFill>
          <p:spPr>
            <a:xfrm>
              <a:off x="2824996" y="8275793"/>
              <a:ext cx="2160000" cy="144000"/>
            </a:xfrm>
            <a:prstGeom prst="rect">
              <a:avLst/>
            </a:prstGeom>
          </p:spPr>
        </p:pic>
        <p:sp>
          <p:nvSpPr>
            <p:cNvPr id="647" name="pl44"/>
            <p:cNvSpPr/>
            <p:nvPr/>
          </p:nvSpPr>
          <p:spPr>
            <a:xfrm>
              <a:off x="28285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8" name="pl45"/>
            <p:cNvSpPr/>
            <p:nvPr/>
          </p:nvSpPr>
          <p:spPr>
            <a:xfrm>
              <a:off x="325915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9" name="pl46"/>
            <p:cNvSpPr/>
            <p:nvPr/>
          </p:nvSpPr>
          <p:spPr>
            <a:xfrm>
              <a:off x="368971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0" name="pl47"/>
            <p:cNvSpPr/>
            <p:nvPr/>
          </p:nvSpPr>
          <p:spPr>
            <a:xfrm>
              <a:off x="412027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1" name="pl48"/>
            <p:cNvSpPr/>
            <p:nvPr/>
          </p:nvSpPr>
          <p:spPr>
            <a:xfrm>
              <a:off x="455083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2" name="pl49"/>
            <p:cNvSpPr/>
            <p:nvPr/>
          </p:nvSpPr>
          <p:spPr>
            <a:xfrm>
              <a:off x="49813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3" name="pl50"/>
            <p:cNvSpPr/>
            <p:nvPr/>
          </p:nvSpPr>
          <p:spPr>
            <a:xfrm>
              <a:off x="28285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4" name="pl51"/>
            <p:cNvSpPr/>
            <p:nvPr/>
          </p:nvSpPr>
          <p:spPr>
            <a:xfrm>
              <a:off x="325915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5" name="pl52"/>
            <p:cNvSpPr/>
            <p:nvPr/>
          </p:nvSpPr>
          <p:spPr>
            <a:xfrm>
              <a:off x="368971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6" name="pl53"/>
            <p:cNvSpPr/>
            <p:nvPr/>
          </p:nvSpPr>
          <p:spPr>
            <a:xfrm>
              <a:off x="412027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7" name="pl54"/>
            <p:cNvSpPr/>
            <p:nvPr/>
          </p:nvSpPr>
          <p:spPr>
            <a:xfrm>
              <a:off x="455083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8" name="pl55"/>
            <p:cNvSpPr/>
            <p:nvPr/>
          </p:nvSpPr>
          <p:spPr>
            <a:xfrm>
              <a:off x="49813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9" name="tx56"/>
            <p:cNvSpPr/>
            <p:nvPr/>
          </p:nvSpPr>
          <p:spPr>
            <a:xfrm>
              <a:off x="2793280" y="848901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60" name="tx57"/>
            <p:cNvSpPr/>
            <p:nvPr/>
          </p:nvSpPr>
          <p:spPr>
            <a:xfrm>
              <a:off x="3223840" y="848938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61" name="tx58"/>
            <p:cNvSpPr/>
            <p:nvPr/>
          </p:nvSpPr>
          <p:spPr>
            <a:xfrm>
              <a:off x="3654400" y="848746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62" name="tx59"/>
            <p:cNvSpPr/>
            <p:nvPr/>
          </p:nvSpPr>
          <p:spPr>
            <a:xfrm>
              <a:off x="4084960" y="848746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663" name="tx60"/>
            <p:cNvSpPr/>
            <p:nvPr/>
          </p:nvSpPr>
          <p:spPr>
            <a:xfrm>
              <a:off x="4480204" y="848746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664" name="tx61"/>
            <p:cNvSpPr/>
            <p:nvPr/>
          </p:nvSpPr>
          <p:spPr>
            <a:xfrm>
              <a:off x="4910764" y="8489010"/>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665" name="tx62"/>
            <p:cNvSpPr/>
            <p:nvPr/>
          </p:nvSpPr>
          <p:spPr>
            <a:xfrm>
              <a:off x="1187650" y="641190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6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6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6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Peru</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177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8825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9473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5015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4149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4797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66654"/>
              <a:ext cx="234305" cy="18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68524"/>
              <a:ext cx="234305" cy="16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8524"/>
              <a:ext cx="234305" cy="16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1043"/>
              <a:ext cx="234305" cy="24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55431"/>
              <a:ext cx="234305" cy="29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59172"/>
              <a:ext cx="234305" cy="26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8524"/>
              <a:ext cx="234305" cy="16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62913"/>
              <a:ext cx="234305" cy="22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6006"/>
              <a:ext cx="234305" cy="9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76006"/>
              <a:ext cx="234305" cy="9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61043"/>
              <a:ext cx="234305" cy="24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62913"/>
              <a:ext cx="234305" cy="22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825951"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508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310469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20876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8177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8825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9473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35015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4149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4797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72265"/>
              <a:ext cx="234305" cy="13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61043"/>
              <a:ext cx="234305" cy="24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66654"/>
              <a:ext cx="234305" cy="18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55431"/>
              <a:ext cx="234305" cy="29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66654"/>
              <a:ext cx="234305" cy="18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55431"/>
              <a:ext cx="234305" cy="29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61043"/>
              <a:ext cx="234305" cy="243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64783"/>
              <a:ext cx="234305" cy="20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53561"/>
              <a:ext cx="234305" cy="31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64783"/>
              <a:ext cx="234305" cy="20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42339"/>
              <a:ext cx="234305" cy="43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57302"/>
              <a:ext cx="234305" cy="28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6002089"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126971"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28083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38489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8177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8825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9473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35015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4149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4797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283487"/>
              <a:ext cx="234305" cy="1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2834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5188097"/>
              <a:ext cx="234305" cy="95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283487"/>
              <a:ext cx="234305" cy="1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2834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019761"/>
              <a:ext cx="234305" cy="263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124504"/>
              <a:ext cx="234305" cy="160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173134"/>
              <a:ext cx="234305" cy="112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08671"/>
              <a:ext cx="234305" cy="766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31116"/>
              <a:ext cx="234305" cy="54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36727"/>
              <a:ext cx="234305" cy="48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10542"/>
              <a:ext cx="234305" cy="74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199319"/>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193708"/>
              <a:ext cx="234305" cy="91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199319"/>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38598"/>
              <a:ext cx="234305" cy="46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17822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30310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7" name="pg186"/>
            <p:cNvSpPr/>
            <p:nvPr/>
          </p:nvSpPr>
          <p:spPr>
            <a:xfrm>
              <a:off x="945696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56103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9" name="rc188"/>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618931" y="2153563"/>
              <a:ext cx="3176137" cy="3131794"/>
            </a:xfrm>
            <a:prstGeom prst="rect">
              <a:avLst/>
            </a:prstGeom>
            <a:solidFill>
              <a:srgbClr val="FFFFFF">
                <a:alpha val="100000"/>
              </a:srgbClr>
            </a:solidFill>
          </p:spPr>
          <p:txBody>
            <a:bodyPr/>
            <a:lstStyle/>
            <a:p/>
          </p:txBody>
        </p:sp>
        <p:sp>
          <p:nvSpPr>
            <p:cNvPr id="191" name="pl190"/>
            <p:cNvSpPr/>
            <p:nvPr/>
          </p:nvSpPr>
          <p:spPr>
            <a:xfrm>
              <a:off x="11618931" y="48177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38825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29473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435015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34149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pl196"/>
            <p:cNvSpPr/>
            <p:nvPr/>
          </p:nvSpPr>
          <p:spPr>
            <a:xfrm>
              <a:off x="11618931" y="24797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rc197"/>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657982" y="5216153"/>
              <a:ext cx="234305" cy="69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186227"/>
              <a:ext cx="234305" cy="99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78660" y="5197449"/>
              <a:ext cx="234305" cy="87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283487"/>
              <a:ext cx="234305" cy="1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39000" y="5199319"/>
              <a:ext cx="234305" cy="84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279747"/>
              <a:ext cx="234305" cy="5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279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5279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99339" y="5098318"/>
              <a:ext cx="234305" cy="181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59678" y="5096448"/>
              <a:ext cx="234305" cy="188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20017" y="5158171"/>
              <a:ext cx="234305" cy="127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80356" y="5171263"/>
              <a:ext cx="234305" cy="114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40696" y="5145078"/>
              <a:ext cx="234305" cy="140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283487"/>
              <a:ext cx="234305" cy="1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2834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01035" y="5158171"/>
              <a:ext cx="234305" cy="125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61374" y="5169393"/>
              <a:ext cx="234305" cy="115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21713" y="5184356"/>
              <a:ext cx="234305" cy="101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35436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7924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8" name="pg247"/>
            <p:cNvSpPr/>
            <p:nvPr/>
          </p:nvSpPr>
          <p:spPr>
            <a:xfrm>
              <a:off x="1263310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73717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50" name="rc249"/>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95069" y="2153563"/>
              <a:ext cx="3176137" cy="3131794"/>
            </a:xfrm>
            <a:prstGeom prst="rect">
              <a:avLst/>
            </a:prstGeom>
            <a:solidFill>
              <a:srgbClr val="FFFFFF">
                <a:alpha val="100000"/>
              </a:srgbClr>
            </a:solidFill>
          </p:spPr>
          <p:txBody>
            <a:bodyPr/>
            <a:lstStyle/>
            <a:p/>
          </p:txBody>
        </p:sp>
        <p:sp>
          <p:nvSpPr>
            <p:cNvPr id="252" name="pl251"/>
            <p:cNvSpPr/>
            <p:nvPr/>
          </p:nvSpPr>
          <p:spPr>
            <a:xfrm>
              <a:off x="14795069" y="48177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38825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29473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435015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34149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24797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rc258"/>
            <p:cNvSpPr/>
            <p:nvPr/>
          </p:nvSpPr>
          <p:spPr>
            <a:xfrm>
              <a:off x="14834120" y="5283487"/>
              <a:ext cx="234305" cy="1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834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5148819"/>
              <a:ext cx="234305" cy="134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283487"/>
              <a:ext cx="234305" cy="1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2834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283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5139467"/>
              <a:ext cx="234305" cy="144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274135"/>
              <a:ext cx="234305" cy="112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2741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52741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5034724"/>
              <a:ext cx="234305" cy="239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4907537"/>
              <a:ext cx="234305" cy="3778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49075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49075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3940542"/>
              <a:ext cx="234305" cy="96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4554032"/>
              <a:ext cx="234305" cy="7313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4548421"/>
              <a:ext cx="234305" cy="5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4548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3398126"/>
              <a:ext cx="234305" cy="1150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4458642"/>
              <a:ext cx="234305" cy="826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4454901"/>
              <a:ext cx="234305" cy="37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4451160"/>
              <a:ext cx="234305" cy="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3355107"/>
              <a:ext cx="234305" cy="1096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4396919"/>
              <a:ext cx="234305" cy="8884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4391308"/>
              <a:ext cx="234305" cy="5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4391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3375681"/>
              <a:ext cx="234305" cy="1015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56494" y="4189305"/>
              <a:ext cx="234305" cy="10960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56494" y="4174341"/>
              <a:ext cx="234305" cy="149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56494" y="4172471"/>
              <a:ext cx="234305" cy="18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56494" y="2876285"/>
              <a:ext cx="234305" cy="1296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16833" y="4630718"/>
              <a:ext cx="234305" cy="654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16833" y="4561514"/>
              <a:ext cx="234305" cy="692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16833" y="4557773"/>
              <a:ext cx="234305" cy="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16833" y="3093251"/>
              <a:ext cx="234305" cy="1464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6" name="tx295"/>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2,512 case(s)</a:t>
              </a:r>
            </a:p>
          </p:txBody>
        </p:sp>
        <p:sp>
          <p:nvSpPr>
            <p:cNvPr id="297" name="pg296"/>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8" name="rc297"/>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9" name="tx298"/>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94238" y="426488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26" name="tx425"/>
            <p:cNvSpPr/>
            <p:nvPr/>
          </p:nvSpPr>
          <p:spPr>
            <a:xfrm>
              <a:off x="1230614" y="330010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7" name="tx426"/>
            <p:cNvSpPr/>
            <p:nvPr/>
          </p:nvSpPr>
          <p:spPr>
            <a:xfrm>
              <a:off x="1230614" y="236490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28" name="pl427"/>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2055723" y="43501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055723" y="34149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24797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pg43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6" name="tx43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p:txBody>
        </p:sp>
        <p:sp>
          <p:nvSpPr>
            <p:cNvPr id="438" name="rc437"/>
            <p:cNvSpPr/>
            <p:nvPr/>
          </p:nvSpPr>
          <p:spPr>
            <a:xfrm>
              <a:off x="18179974" y="2775829"/>
              <a:ext cx="274319" cy="274319"/>
            </a:xfrm>
            <a:prstGeom prst="rect">
              <a:avLst/>
            </a:prstGeom>
            <a:solidFill>
              <a:srgbClr val="FFFFFF">
                <a:alpha val="100000"/>
              </a:srgbClr>
            </a:solidFill>
          </p:spPr>
          <p:txBody>
            <a:bodyPr/>
            <a:lstStyle/>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50149"/>
              <a:ext cx="274319" cy="274319"/>
            </a:xfrm>
            <a:prstGeom prst="rect">
              <a:avLst/>
            </a:prstGeom>
            <a:solidFill>
              <a:srgbClr val="FFFFFF">
                <a:alpha val="100000"/>
              </a:srgbClr>
            </a:solidFill>
          </p:spPr>
          <p:txBody>
            <a:bodyPr/>
            <a:lstStyle/>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324469"/>
              <a:ext cx="274319" cy="274320"/>
            </a:xfrm>
            <a:prstGeom prst="rect">
              <a:avLst/>
            </a:prstGeom>
            <a:solidFill>
              <a:srgbClr val="FFFFFF">
                <a:alpha val="100000"/>
              </a:srgbClr>
            </a:solidFill>
          </p:spPr>
          <p:txBody>
            <a:bodyPr/>
            <a:lstStyle/>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598789"/>
              <a:ext cx="274319" cy="274320"/>
            </a:xfrm>
            <a:prstGeom prst="rect">
              <a:avLst/>
            </a:prstGeom>
            <a:solidFill>
              <a:srgbClr val="FFFFFF">
                <a:alpha val="100000"/>
              </a:srgbClr>
            </a:solidFill>
          </p:spPr>
          <p:txBody>
            <a:bodyPr/>
            <a:lstStyle/>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153670" y="6510025"/>
              <a:ext cx="4107183" cy="2788960"/>
            </a:xfrm>
            <a:prstGeom prst="rect">
              <a:avLst/>
            </a:prstGeom>
            <a:solidFill>
              <a:srgbClr val="FFFFFF">
                <a:alpha val="100000"/>
              </a:srgbClr>
            </a:solidFill>
          </p:spPr>
          <p:txBody>
            <a:bodyPr/>
            <a:lstStyle/>
            <a:p/>
          </p:txBody>
        </p:sp>
        <p:sp>
          <p:nvSpPr>
            <p:cNvPr id="454" name="pl6"/>
            <p:cNvSpPr/>
            <p:nvPr/>
          </p:nvSpPr>
          <p:spPr>
            <a:xfrm>
              <a:off x="7153670" y="881651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5" name="pl7"/>
            <p:cNvSpPr/>
            <p:nvPr/>
          </p:nvSpPr>
          <p:spPr>
            <a:xfrm>
              <a:off x="7153670" y="810511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8"/>
            <p:cNvSpPr/>
            <p:nvPr/>
          </p:nvSpPr>
          <p:spPr>
            <a:xfrm>
              <a:off x="7153670" y="739372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9"/>
            <p:cNvSpPr/>
            <p:nvPr/>
          </p:nvSpPr>
          <p:spPr>
            <a:xfrm>
              <a:off x="7153670" y="668232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9" name="pl11"/>
            <p:cNvSpPr/>
            <p:nvPr/>
          </p:nvSpPr>
          <p:spPr>
            <a:xfrm>
              <a:off x="7153670" y="846081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0" name="pl12"/>
            <p:cNvSpPr/>
            <p:nvPr/>
          </p:nvSpPr>
          <p:spPr>
            <a:xfrm>
              <a:off x="7153670" y="774942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3"/>
            <p:cNvSpPr/>
            <p:nvPr/>
          </p:nvSpPr>
          <p:spPr>
            <a:xfrm>
              <a:off x="7153670" y="703802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rc14"/>
            <p:cNvSpPr/>
            <p:nvPr/>
          </p:nvSpPr>
          <p:spPr>
            <a:xfrm>
              <a:off x="7296281" y="8807979"/>
              <a:ext cx="399309" cy="56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15"/>
            <p:cNvSpPr/>
            <p:nvPr/>
          </p:nvSpPr>
          <p:spPr>
            <a:xfrm>
              <a:off x="7866723" y="8415288"/>
              <a:ext cx="399309" cy="1138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6"/>
            <p:cNvSpPr/>
            <p:nvPr/>
          </p:nvSpPr>
          <p:spPr>
            <a:xfrm>
              <a:off x="8437165" y="8409597"/>
              <a:ext cx="399309" cy="569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7"/>
            <p:cNvSpPr/>
            <p:nvPr/>
          </p:nvSpPr>
          <p:spPr>
            <a:xfrm>
              <a:off x="9007608" y="8623016"/>
              <a:ext cx="399309" cy="483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8"/>
            <p:cNvSpPr/>
            <p:nvPr/>
          </p:nvSpPr>
          <p:spPr>
            <a:xfrm>
              <a:off x="9578050" y="6642487"/>
              <a:ext cx="399309" cy="73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19"/>
            <p:cNvSpPr/>
            <p:nvPr/>
          </p:nvSpPr>
          <p:spPr>
            <a:xfrm>
              <a:off x="10148492" y="8526266"/>
              <a:ext cx="399309" cy="313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0"/>
            <p:cNvSpPr/>
            <p:nvPr/>
          </p:nvSpPr>
          <p:spPr>
            <a:xfrm>
              <a:off x="10718934" y="8913266"/>
              <a:ext cx="399309" cy="85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1"/>
            <p:cNvSpPr/>
            <p:nvPr/>
          </p:nvSpPr>
          <p:spPr>
            <a:xfrm>
              <a:off x="7296281" y="8813670"/>
              <a:ext cx="399309" cy="3585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2"/>
            <p:cNvSpPr/>
            <p:nvPr/>
          </p:nvSpPr>
          <p:spPr>
            <a:xfrm>
              <a:off x="7866723" y="8529111"/>
              <a:ext cx="399309" cy="6431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3"/>
            <p:cNvSpPr/>
            <p:nvPr/>
          </p:nvSpPr>
          <p:spPr>
            <a:xfrm>
              <a:off x="8437165" y="8466509"/>
              <a:ext cx="399309" cy="705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4"/>
            <p:cNvSpPr/>
            <p:nvPr/>
          </p:nvSpPr>
          <p:spPr>
            <a:xfrm>
              <a:off x="9007608" y="8671391"/>
              <a:ext cx="399309" cy="5008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5"/>
            <p:cNvSpPr/>
            <p:nvPr/>
          </p:nvSpPr>
          <p:spPr>
            <a:xfrm>
              <a:off x="9578050" y="6716472"/>
              <a:ext cx="399309" cy="24557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6"/>
            <p:cNvSpPr/>
            <p:nvPr/>
          </p:nvSpPr>
          <p:spPr>
            <a:xfrm>
              <a:off x="10148492" y="8557567"/>
              <a:ext cx="399309" cy="6146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7"/>
            <p:cNvSpPr/>
            <p:nvPr/>
          </p:nvSpPr>
          <p:spPr>
            <a:xfrm>
              <a:off x="10718934" y="8921803"/>
              <a:ext cx="399309" cy="2504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8"/>
            <p:cNvSpPr/>
            <p:nvPr/>
          </p:nvSpPr>
          <p:spPr>
            <a:xfrm>
              <a:off x="7866723" y="8332766"/>
              <a:ext cx="399309" cy="8252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9"/>
            <p:cNvSpPr/>
            <p:nvPr/>
          </p:nvSpPr>
          <p:spPr>
            <a:xfrm>
              <a:off x="8437165" y="8344148"/>
              <a:ext cx="399309" cy="6544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0"/>
            <p:cNvSpPr/>
            <p:nvPr/>
          </p:nvSpPr>
          <p:spPr>
            <a:xfrm>
              <a:off x="9007608" y="8603097"/>
              <a:ext cx="399309" cy="199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1"/>
            <p:cNvSpPr/>
            <p:nvPr/>
          </p:nvSpPr>
          <p:spPr>
            <a:xfrm>
              <a:off x="9578050" y="6636796"/>
              <a:ext cx="399309" cy="56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2"/>
            <p:cNvSpPr/>
            <p:nvPr/>
          </p:nvSpPr>
          <p:spPr>
            <a:xfrm>
              <a:off x="10148492" y="8523420"/>
              <a:ext cx="399309" cy="284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pl33"/>
            <p:cNvSpPr/>
            <p:nvPr/>
          </p:nvSpPr>
          <p:spPr>
            <a:xfrm>
              <a:off x="7495936" y="6867288"/>
              <a:ext cx="3422653" cy="2235807"/>
            </a:xfrm>
            <a:custGeom>
              <a:avLst/>
              <a:pathLst>
                <a:path w="3422653" h="2235807">
                  <a:moveTo>
                    <a:pt x="0" y="0"/>
                  </a:moveTo>
                  <a:lnTo>
                    <a:pt x="570442" y="983985"/>
                  </a:lnTo>
                  <a:lnTo>
                    <a:pt x="1140884" y="1271981"/>
                  </a:lnTo>
                  <a:lnTo>
                    <a:pt x="1711326" y="1615656"/>
                  </a:lnTo>
                  <a:lnTo>
                    <a:pt x="2281768" y="804468"/>
                  </a:lnTo>
                  <a:lnTo>
                    <a:pt x="2852210" y="2036130"/>
                  </a:lnTo>
                  <a:lnTo>
                    <a:pt x="3422653" y="2235807"/>
                  </a:lnTo>
                </a:path>
              </a:pathLst>
            </a:custGeom>
            <a:ln w="40651" cap="flat">
              <a:solidFill>
                <a:srgbClr val="000000">
                  <a:alpha val="100000"/>
                </a:srgbClr>
              </a:solidFill>
              <a:prstDash val="solid"/>
              <a:round/>
            </a:ln>
          </p:spPr>
          <p:txBody>
            <a:bodyPr/>
            <a:lstStyle/>
            <a:p/>
          </p:txBody>
        </p:sp>
        <p:sp>
          <p:nvSpPr>
            <p:cNvPr id="482" name="rc34"/>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3" name="tx3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36"/>
            <p:cNvSpPr/>
            <p:nvPr/>
          </p:nvSpPr>
          <p:spPr>
            <a:xfrm>
              <a:off x="6801340" y="84585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485" name="tx37"/>
            <p:cNvSpPr/>
            <p:nvPr/>
          </p:nvSpPr>
          <p:spPr>
            <a:xfrm>
              <a:off x="6801340" y="774711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86" name="tx38"/>
            <p:cNvSpPr/>
            <p:nvPr/>
          </p:nvSpPr>
          <p:spPr>
            <a:xfrm>
              <a:off x="6801340" y="70357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487" name="pl3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0"/>
            <p:cNvSpPr/>
            <p:nvPr/>
          </p:nvSpPr>
          <p:spPr>
            <a:xfrm>
              <a:off x="7118876" y="84608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1"/>
            <p:cNvSpPr/>
            <p:nvPr/>
          </p:nvSpPr>
          <p:spPr>
            <a:xfrm>
              <a:off x="7118876" y="77494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2"/>
            <p:cNvSpPr/>
            <p:nvPr/>
          </p:nvSpPr>
          <p:spPr>
            <a:xfrm>
              <a:off x="7118876" y="70380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4"/>
            <p:cNvSpPr/>
            <p:nvPr/>
          </p:nvSpPr>
          <p:spPr>
            <a:xfrm>
              <a:off x="11260854" y="82122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11260854" y="72522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4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47"/>
            <p:cNvSpPr/>
            <p:nvPr/>
          </p:nvSpPr>
          <p:spPr>
            <a:xfrm>
              <a:off x="11358911" y="82099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tx48"/>
            <p:cNvSpPr/>
            <p:nvPr/>
          </p:nvSpPr>
          <p:spPr>
            <a:xfrm>
              <a:off x="11358911" y="72499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7" name="pl4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5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5" name="tx5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6" name="tx5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7" name="tx5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8" name="tx6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9" name="tx6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0" name="tx6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6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2" name="tx6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3" name="tx6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4" name="tx6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5" name="rc67"/>
            <p:cNvSpPr/>
            <p:nvPr/>
          </p:nvSpPr>
          <p:spPr>
            <a:xfrm>
              <a:off x="7065874" y="10217410"/>
              <a:ext cx="1051268" cy="182880"/>
            </a:xfrm>
            <a:prstGeom prst="rect">
              <a:avLst/>
            </a:prstGeom>
            <a:solidFill>
              <a:srgbClr val="FFFFFF">
                <a:alpha val="100000"/>
              </a:srgbClr>
            </a:solidFill>
          </p:spPr>
          <p:txBody>
            <a:bodyPr/>
            <a:lstStyle/>
            <a:p/>
          </p:txBody>
        </p:sp>
        <p:sp>
          <p:nvSpPr>
            <p:cNvPr id="516" name="rc68"/>
            <p:cNvSpPr/>
            <p:nvPr/>
          </p:nvSpPr>
          <p:spPr>
            <a:xfrm>
              <a:off x="7065874" y="10217410"/>
              <a:ext cx="182879" cy="182880"/>
            </a:xfrm>
            <a:prstGeom prst="rect">
              <a:avLst/>
            </a:prstGeom>
            <a:solidFill>
              <a:srgbClr val="FFFFFF">
                <a:alpha val="100000"/>
              </a:srgbClr>
            </a:solidFill>
          </p:spPr>
          <p:txBody>
            <a:bodyPr/>
            <a:lstStyle/>
            <a:p/>
          </p:txBody>
        </p:sp>
        <p:sp>
          <p:nvSpPr>
            <p:cNvPr id="517" name="pl69"/>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8" name="tx70"/>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9" name="rc71"/>
            <p:cNvSpPr/>
            <p:nvPr/>
          </p:nvSpPr>
          <p:spPr>
            <a:xfrm>
              <a:off x="8297142" y="10217410"/>
              <a:ext cx="3051508" cy="182880"/>
            </a:xfrm>
            <a:prstGeom prst="rect">
              <a:avLst/>
            </a:prstGeom>
            <a:solidFill>
              <a:srgbClr val="FFFFFF">
                <a:alpha val="100000"/>
              </a:srgbClr>
            </a:solidFill>
          </p:spPr>
          <p:txBody>
            <a:bodyPr/>
            <a:lstStyle/>
            <a:p/>
          </p:txBody>
        </p:sp>
        <p:sp>
          <p:nvSpPr>
            <p:cNvPr id="520" name="rc72"/>
            <p:cNvSpPr/>
            <p:nvPr/>
          </p:nvSpPr>
          <p:spPr>
            <a:xfrm>
              <a:off x="8297142" y="10217410"/>
              <a:ext cx="182880" cy="182880"/>
            </a:xfrm>
            <a:prstGeom prst="rect">
              <a:avLst/>
            </a:prstGeom>
            <a:solidFill>
              <a:srgbClr val="FFFFFF">
                <a:alpha val="100000"/>
              </a:srgbClr>
            </a:solidFill>
          </p:spPr>
          <p:txBody>
            <a:bodyPr/>
            <a:lstStyle/>
            <a:p/>
          </p:txBody>
        </p:sp>
        <p:sp>
          <p:nvSpPr>
            <p:cNvPr id="521" name="rc73"/>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2" name="rc74"/>
            <p:cNvSpPr/>
            <p:nvPr/>
          </p:nvSpPr>
          <p:spPr>
            <a:xfrm>
              <a:off x="9388382" y="10217410"/>
              <a:ext cx="182879" cy="182880"/>
            </a:xfrm>
            <a:prstGeom prst="rect">
              <a:avLst/>
            </a:prstGeom>
            <a:solidFill>
              <a:srgbClr val="FFFFFF">
                <a:alpha val="100000"/>
              </a:srgbClr>
            </a:solidFill>
          </p:spPr>
          <p:txBody>
            <a:bodyPr/>
            <a:lstStyle/>
            <a:p/>
          </p:txBody>
        </p:sp>
        <p:sp>
          <p:nvSpPr>
            <p:cNvPr id="523" name="rc75"/>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4" name="rc76"/>
            <p:cNvSpPr/>
            <p:nvPr/>
          </p:nvSpPr>
          <p:spPr>
            <a:xfrm>
              <a:off x="10314423" y="10217410"/>
              <a:ext cx="182879" cy="182880"/>
            </a:xfrm>
            <a:prstGeom prst="rect">
              <a:avLst/>
            </a:prstGeom>
            <a:solidFill>
              <a:srgbClr val="FFFFFF">
                <a:alpha val="100000"/>
              </a:srgbClr>
            </a:solidFill>
          </p:spPr>
          <p:txBody>
            <a:bodyPr/>
            <a:lstStyle/>
            <a:p/>
          </p:txBody>
        </p:sp>
        <p:sp>
          <p:nvSpPr>
            <p:cNvPr id="525" name="rc77"/>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6" name="tx78"/>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7" name="tx79"/>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8" name="tx80"/>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9" name="tx8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0" name=""/>
          <p:cNvGrpSpPr/>
          <p:nvPr/>
        </p:nvGrpSpPr>
        <p:grpSpPr>
          <a:xfrm>
            <a:off x="12527280" y="6217920"/>
            <a:ext cx="5486400" cy="4297680"/>
            <a:chOff x="12527280" y="6217920"/>
            <a:chExt cx="5486400" cy="4297680"/>
          </a:xfrm>
        </p:grpSpPr>
        <p:sp>
          <p:nvSpPr>
            <p:cNvPr id="5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7"/>
            <p:cNvSpPr/>
            <p:nvPr/>
          </p:nvSpPr>
          <p:spPr>
            <a:xfrm>
              <a:off x="13325144" y="6714885"/>
              <a:ext cx="4510689" cy="588972"/>
            </a:xfrm>
            <a:custGeom>
              <a:avLst/>
              <a:pathLst>
                <a:path w="4510689" h="588972">
                  <a:moveTo>
                    <a:pt x="0" y="0"/>
                  </a:moveTo>
                  <a:lnTo>
                    <a:pt x="180427" y="0"/>
                  </a:lnTo>
                  <a:lnTo>
                    <a:pt x="360855" y="51214"/>
                  </a:lnTo>
                  <a:lnTo>
                    <a:pt x="541282" y="51214"/>
                  </a:lnTo>
                  <a:lnTo>
                    <a:pt x="721710" y="307289"/>
                  </a:lnTo>
                  <a:lnTo>
                    <a:pt x="902137" y="512149"/>
                  </a:lnTo>
                  <a:lnTo>
                    <a:pt x="1082565" y="102429"/>
                  </a:lnTo>
                  <a:lnTo>
                    <a:pt x="1262993" y="128037"/>
                  </a:lnTo>
                  <a:lnTo>
                    <a:pt x="1443420" y="128037"/>
                  </a:lnTo>
                  <a:lnTo>
                    <a:pt x="1623848" y="153644"/>
                  </a:lnTo>
                  <a:lnTo>
                    <a:pt x="1804275" y="76822"/>
                  </a:lnTo>
                  <a:lnTo>
                    <a:pt x="1984703" y="25607"/>
                  </a:lnTo>
                  <a:lnTo>
                    <a:pt x="2165131" y="76822"/>
                  </a:lnTo>
                  <a:lnTo>
                    <a:pt x="2345558" y="307289"/>
                  </a:lnTo>
                  <a:lnTo>
                    <a:pt x="2525986" y="204859"/>
                  </a:lnTo>
                  <a:lnTo>
                    <a:pt x="2706413" y="128037"/>
                  </a:lnTo>
                  <a:lnTo>
                    <a:pt x="2886841" y="204859"/>
                  </a:lnTo>
                  <a:lnTo>
                    <a:pt x="3067268" y="230467"/>
                  </a:lnTo>
                  <a:lnTo>
                    <a:pt x="3247696" y="281682"/>
                  </a:lnTo>
                  <a:lnTo>
                    <a:pt x="3428124" y="307289"/>
                  </a:lnTo>
                  <a:lnTo>
                    <a:pt x="3608551" y="512149"/>
                  </a:lnTo>
                  <a:lnTo>
                    <a:pt x="3788979" y="486542"/>
                  </a:lnTo>
                  <a:lnTo>
                    <a:pt x="3969406" y="588972"/>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46" name="pl18"/>
            <p:cNvSpPr/>
            <p:nvPr/>
          </p:nvSpPr>
          <p:spPr>
            <a:xfrm>
              <a:off x="14588137" y="7406287"/>
              <a:ext cx="3247696" cy="1562057"/>
            </a:xfrm>
            <a:custGeom>
              <a:avLst/>
              <a:pathLst>
                <a:path w="3247696" h="1562057">
                  <a:moveTo>
                    <a:pt x="0" y="1562057"/>
                  </a:moveTo>
                  <a:lnTo>
                    <a:pt x="180427" y="1357197"/>
                  </a:lnTo>
                  <a:lnTo>
                    <a:pt x="360855" y="717009"/>
                  </a:lnTo>
                  <a:lnTo>
                    <a:pt x="541282" y="358504"/>
                  </a:lnTo>
                  <a:lnTo>
                    <a:pt x="721710" y="0"/>
                  </a:lnTo>
                  <a:lnTo>
                    <a:pt x="902137" y="179252"/>
                  </a:lnTo>
                  <a:lnTo>
                    <a:pt x="1082565" y="409719"/>
                  </a:lnTo>
                  <a:lnTo>
                    <a:pt x="1262993" y="665794"/>
                  </a:lnTo>
                  <a:lnTo>
                    <a:pt x="1443420" y="179252"/>
                  </a:lnTo>
                  <a:lnTo>
                    <a:pt x="1623848" y="51214"/>
                  </a:lnTo>
                  <a:lnTo>
                    <a:pt x="1804275" y="76822"/>
                  </a:lnTo>
                  <a:lnTo>
                    <a:pt x="1984703" y="76822"/>
                  </a:lnTo>
                  <a:lnTo>
                    <a:pt x="2165131" y="102429"/>
                  </a:lnTo>
                  <a:lnTo>
                    <a:pt x="2345558" y="460934"/>
                  </a:lnTo>
                  <a:lnTo>
                    <a:pt x="2525986" y="256074"/>
                  </a:lnTo>
                  <a:lnTo>
                    <a:pt x="2706413" y="409719"/>
                  </a:lnTo>
                  <a:lnTo>
                    <a:pt x="2886841" y="102429"/>
                  </a:lnTo>
                  <a:lnTo>
                    <a:pt x="3067268" y="102429"/>
                  </a:lnTo>
                  <a:lnTo>
                    <a:pt x="3247696" y="102429"/>
                  </a:lnTo>
                </a:path>
              </a:pathLst>
            </a:custGeom>
            <a:ln w="32521" cap="flat">
              <a:solidFill>
                <a:srgbClr val="00A173">
                  <a:alpha val="100000"/>
                </a:srgbClr>
              </a:solidFill>
              <a:prstDash val="solid"/>
              <a:round/>
            </a:ln>
          </p:spPr>
          <p:txBody>
            <a:bodyPr/>
            <a:lstStyle/>
            <a:p/>
          </p:txBody>
        </p:sp>
        <p:sp>
          <p:nvSpPr>
            <p:cNvPr id="5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2" name="rc84"/>
            <p:cNvSpPr/>
            <p:nvPr/>
          </p:nvSpPr>
          <p:spPr>
            <a:xfrm>
              <a:off x="14005791" y="9941072"/>
              <a:ext cx="3149396" cy="504938"/>
            </a:xfrm>
            <a:prstGeom prst="rect">
              <a:avLst/>
            </a:prstGeom>
            <a:solidFill>
              <a:srgbClr val="FFFFFF">
                <a:alpha val="100000"/>
              </a:srgbClr>
            </a:solidFill>
          </p:spPr>
          <p:txBody>
            <a:bodyPr/>
            <a:lstStyle/>
            <a:p/>
          </p:txBody>
        </p:sp>
        <p:sp>
          <p:nvSpPr>
            <p:cNvPr id="6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Philippines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63479"/>
              <a:ext cx="234305" cy="21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154086"/>
              <a:ext cx="234305" cy="109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53755"/>
              <a:ext cx="234305" cy="26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58948"/>
              <a:ext cx="234305" cy="94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68672"/>
              <a:ext cx="234305" cy="1118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952317"/>
              <a:ext cx="234305" cy="216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78396"/>
              <a:ext cx="234305" cy="92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896406"/>
              <a:ext cx="234305" cy="281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58948"/>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689775"/>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120053"/>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429663"/>
              <a:ext cx="234305" cy="690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56186"/>
              <a:ext cx="234305" cy="29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56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110329"/>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322701"/>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139501"/>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563365"/>
              <a:ext cx="234305" cy="576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12760"/>
              <a:ext cx="234305" cy="1580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740825"/>
              <a:ext cx="234305" cy="371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41932"/>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748118"/>
              <a:ext cx="234305" cy="393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78065"/>
              <a:ext cx="234305" cy="7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780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161379"/>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816184"/>
              <a:ext cx="234305" cy="345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90551"/>
              <a:ext cx="234305" cy="89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093313"/>
              <a:ext cx="234305" cy="97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63" name="pg62"/>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124915"/>
              <a:ext cx="234305" cy="148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735963"/>
              <a:ext cx="234305" cy="388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051986"/>
              <a:ext cx="234305" cy="2236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655741"/>
              <a:ext cx="234305" cy="396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059279"/>
              <a:ext cx="234305" cy="2066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410215"/>
              <a:ext cx="234305" cy="6490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010660"/>
              <a:ext cx="234305" cy="2601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385906"/>
              <a:ext cx="234305" cy="6247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58617"/>
              <a:ext cx="234305" cy="26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586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813753"/>
              <a:ext cx="234305" cy="444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992092"/>
              <a:ext cx="234305" cy="821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925577"/>
              <a:ext cx="234305" cy="3403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541487"/>
              <a:ext cx="234305" cy="38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51324"/>
              <a:ext cx="234305" cy="34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2513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813753"/>
              <a:ext cx="234305" cy="437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398061"/>
              <a:ext cx="234305" cy="415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682482"/>
              <a:ext cx="234305" cy="4886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145242"/>
              <a:ext cx="234305" cy="5372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4996075"/>
              <a:ext cx="234305" cy="289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49960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4329994"/>
              <a:ext cx="234305" cy="6660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3821925"/>
              <a:ext cx="234305" cy="50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013091"/>
              <a:ext cx="234305" cy="272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0130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4001816"/>
              <a:ext cx="234305" cy="10112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3532642"/>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4945025"/>
              <a:ext cx="234305" cy="340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49450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4106346"/>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3629880"/>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110329"/>
              <a:ext cx="234305" cy="175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110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4502591"/>
              <a:ext cx="234305" cy="6077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4203585"/>
              <a:ext cx="234305" cy="29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2,880 case(s)</a:t>
              </a:r>
            </a:p>
          </p:txBody>
        </p:sp>
        <p:sp>
          <p:nvSpPr>
            <p:cNvPr id="123" name="pg12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1" name="pl130"/>
            <p:cNvSpPr/>
            <p:nvPr/>
          </p:nvSpPr>
          <p:spPr>
            <a:xfrm>
              <a:off x="8442793"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rc132"/>
            <p:cNvSpPr/>
            <p:nvPr/>
          </p:nvSpPr>
          <p:spPr>
            <a:xfrm>
              <a:off x="8481844" y="5039832"/>
              <a:ext cx="234305" cy="245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481844" y="5039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481844" y="4575520"/>
              <a:ext cx="234305" cy="4643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4040711"/>
              <a:ext cx="234305" cy="534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742183"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4371320"/>
              <a:ext cx="234305" cy="639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3758720"/>
              <a:ext cx="234305" cy="612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4979058"/>
              <a:ext cx="234305" cy="306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02523" y="4979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3945904"/>
              <a:ext cx="234305" cy="10331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3121811"/>
              <a:ext cx="234305" cy="824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262862"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3817063"/>
              <a:ext cx="234305" cy="11935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3090209"/>
              <a:ext cx="234305" cy="726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2320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4548780"/>
              <a:ext cx="234305" cy="622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3950766"/>
              <a:ext cx="234305" cy="59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783540"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4801598"/>
              <a:ext cx="234305" cy="4156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4325132"/>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5231877"/>
              <a:ext cx="234305" cy="53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043879" y="52318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4619277"/>
              <a:ext cx="234305" cy="6125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3916732"/>
              <a:ext cx="234305" cy="702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5190551"/>
              <a:ext cx="234305" cy="94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04218" y="51905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4405353"/>
              <a:ext cx="234305" cy="78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3661482"/>
              <a:ext cx="234305" cy="743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564558"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4558503"/>
              <a:ext cx="234305" cy="658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4038280"/>
              <a:ext cx="234305" cy="520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5224584"/>
              <a:ext cx="234305" cy="60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24897" y="5224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4701929"/>
              <a:ext cx="234305" cy="522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4196292"/>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5239170"/>
              <a:ext cx="234305" cy="46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85236" y="52391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4531763"/>
              <a:ext cx="234305" cy="707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4179275"/>
              <a:ext cx="234305" cy="352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5263479"/>
              <a:ext cx="234305" cy="21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45575" y="5263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4816184"/>
              <a:ext cx="234305" cy="4472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4728670"/>
              <a:ext cx="234305" cy="87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4,003 case(s)</a:t>
              </a:r>
            </a:p>
          </p:txBody>
        </p:sp>
        <p:sp>
          <p:nvSpPr>
            <p:cNvPr id="183" name="pg182"/>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3,844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18931" y="2153563"/>
              <a:ext cx="3176137" cy="3131794"/>
            </a:xfrm>
            <a:prstGeom prst="rect">
              <a:avLst/>
            </a:prstGeom>
            <a:solidFill>
              <a:srgbClr val="FFFFFF">
                <a:alpha val="100000"/>
              </a:srgbClr>
            </a:solidFill>
          </p:spPr>
          <p:txBody>
            <a:bodyPr/>
            <a:lstStyle/>
            <a:p/>
          </p:txBody>
        </p:sp>
        <p:sp>
          <p:nvSpPr>
            <p:cNvPr id="187" name="pl186"/>
            <p:cNvSpPr/>
            <p:nvPr/>
          </p:nvSpPr>
          <p:spPr>
            <a:xfrm>
              <a:off x="11618931"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8" name="pl187"/>
            <p:cNvSpPr/>
            <p:nvPr/>
          </p:nvSpPr>
          <p:spPr>
            <a:xfrm>
              <a:off x="11618931"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9" name="pl188"/>
            <p:cNvSpPr/>
            <p:nvPr/>
          </p:nvSpPr>
          <p:spPr>
            <a:xfrm>
              <a:off x="11618931"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1" name="pl190"/>
            <p:cNvSpPr/>
            <p:nvPr/>
          </p:nvSpPr>
          <p:spPr>
            <a:xfrm>
              <a:off x="11618931"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2" name="pl191"/>
            <p:cNvSpPr/>
            <p:nvPr/>
          </p:nvSpPr>
          <p:spPr>
            <a:xfrm>
              <a:off x="11618931"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3" name="rc192"/>
            <p:cNvSpPr/>
            <p:nvPr/>
          </p:nvSpPr>
          <p:spPr>
            <a:xfrm>
              <a:off x="11657982" y="4983920"/>
              <a:ext cx="234305" cy="301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657982" y="4971765"/>
              <a:ext cx="234305" cy="121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657982" y="4548780"/>
              <a:ext cx="234305" cy="422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657982" y="3885130"/>
              <a:ext cx="234305" cy="66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4845356"/>
              <a:ext cx="234305" cy="440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18321" y="4830770"/>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18321" y="4259496"/>
              <a:ext cx="234305" cy="571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18321" y="3391647"/>
              <a:ext cx="234305" cy="8678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4765134"/>
              <a:ext cx="234305" cy="520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78660" y="4738394"/>
              <a:ext cx="234305" cy="267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78660" y="3958058"/>
              <a:ext cx="234305" cy="780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78660" y="2876285"/>
              <a:ext cx="234305" cy="1081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872096"/>
              <a:ext cx="234305" cy="413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39000" y="4867234"/>
              <a:ext cx="234305" cy="4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39000" y="4099054"/>
              <a:ext cx="234305" cy="768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39000" y="3311425"/>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913422"/>
              <a:ext cx="234305" cy="371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4898837"/>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4203585"/>
              <a:ext cx="234305" cy="6952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3522918"/>
              <a:ext cx="234305" cy="680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5078727"/>
              <a:ext cx="234305" cy="20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59678" y="50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59678" y="4432094"/>
              <a:ext cx="234305" cy="6466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59678" y="3926456"/>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5061710"/>
              <a:ext cx="234305" cy="223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20017" y="5059279"/>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20017" y="4220601"/>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20017" y="3544797"/>
              <a:ext cx="234305" cy="675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4981489"/>
              <a:ext cx="234305" cy="303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80356" y="4971765"/>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80356" y="4079606"/>
              <a:ext cx="234305" cy="892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80356" y="3474299"/>
              <a:ext cx="234305" cy="605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4952317"/>
              <a:ext cx="234305" cy="3330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40696" y="4942594"/>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40696" y="4006677"/>
              <a:ext cx="234305" cy="9359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40696" y="3467006"/>
              <a:ext cx="234305" cy="539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5022815"/>
              <a:ext cx="234305" cy="262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01035" y="5013091"/>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01035" y="3824356"/>
              <a:ext cx="234305" cy="1188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01035" y="3530211"/>
              <a:ext cx="234305" cy="294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5234308"/>
              <a:ext cx="234305" cy="51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61374" y="523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61374" y="4624139"/>
              <a:ext cx="234305" cy="6101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61374" y="4599830"/>
              <a:ext cx="234305" cy="24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21713"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21713" y="4918284"/>
              <a:ext cx="234305" cy="354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21713" y="4915853"/>
              <a:ext cx="234305" cy="2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5,039 case(s)</a:t>
              </a:r>
            </a:p>
          </p:txBody>
        </p:sp>
        <p:sp>
          <p:nvSpPr>
            <p:cNvPr id="243" name="pg242"/>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5,042 case(s)</a:t>
              </a:r>
            </a:p>
          </p:txBody>
        </p:sp>
        <p:sp>
          <p:nvSpPr>
            <p:cNvPr id="245" name="rc24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95069" y="2153563"/>
              <a:ext cx="3176137" cy="3131794"/>
            </a:xfrm>
            <a:prstGeom prst="rect">
              <a:avLst/>
            </a:prstGeom>
            <a:solidFill>
              <a:srgbClr val="FFFFFF">
                <a:alpha val="100000"/>
              </a:srgbClr>
            </a:solidFill>
          </p:spPr>
          <p:txBody>
            <a:bodyPr/>
            <a:lstStyle/>
            <a:p/>
          </p:txBody>
        </p:sp>
        <p:sp>
          <p:nvSpPr>
            <p:cNvPr id="247" name="pl246"/>
            <p:cNvSpPr/>
            <p:nvPr/>
          </p:nvSpPr>
          <p:spPr>
            <a:xfrm>
              <a:off x="14795069"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8" name="pl247"/>
            <p:cNvSpPr/>
            <p:nvPr/>
          </p:nvSpPr>
          <p:spPr>
            <a:xfrm>
              <a:off x="14795069"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9" name="pl248"/>
            <p:cNvSpPr/>
            <p:nvPr/>
          </p:nvSpPr>
          <p:spPr>
            <a:xfrm>
              <a:off x="14795069"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0" name="pl24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pl250"/>
            <p:cNvSpPr/>
            <p:nvPr/>
          </p:nvSpPr>
          <p:spPr>
            <a:xfrm>
              <a:off x="14795069"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2" name="pl251"/>
            <p:cNvSpPr/>
            <p:nvPr/>
          </p:nvSpPr>
          <p:spPr>
            <a:xfrm>
              <a:off x="14795069"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3" name="rc252"/>
            <p:cNvSpPr/>
            <p:nvPr/>
          </p:nvSpPr>
          <p:spPr>
            <a:xfrm>
              <a:off x="14834120" y="4624139"/>
              <a:ext cx="234305" cy="661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4624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34120" y="4140380"/>
              <a:ext cx="234305" cy="4837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34120" y="3240928"/>
              <a:ext cx="234305" cy="899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4728670"/>
              <a:ext cx="234305" cy="556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47286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94459" y="4181706"/>
              <a:ext cx="234305" cy="5469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94459" y="3219049"/>
              <a:ext cx="234305" cy="96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4881820"/>
              <a:ext cx="234305" cy="4035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48818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54798" y="4495299"/>
              <a:ext cx="234305" cy="3865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54798" y="3522918"/>
              <a:ext cx="234305" cy="97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051986"/>
              <a:ext cx="234305" cy="233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50519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15138" y="4697068"/>
              <a:ext cx="234305" cy="354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15138" y="3950766"/>
              <a:ext cx="234305" cy="746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078727"/>
              <a:ext cx="234305" cy="20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50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75477" y="4735963"/>
              <a:ext cx="234305" cy="3427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75477" y="4023694"/>
              <a:ext cx="234305" cy="71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22153"/>
              <a:ext cx="234305" cy="63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52221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35816" y="4801598"/>
              <a:ext cx="234305" cy="420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35816" y="4142811"/>
              <a:ext cx="234305" cy="658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96155" y="5222153"/>
              <a:ext cx="234305" cy="63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52221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96155" y="4701929"/>
              <a:ext cx="234305" cy="520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96155" y="3982368"/>
              <a:ext cx="234305" cy="719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56494" y="5263479"/>
              <a:ext cx="234305" cy="21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263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56494" y="4091761"/>
              <a:ext cx="234305" cy="11717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56494" y="3369768"/>
              <a:ext cx="234305" cy="721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16833"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16833"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16833" y="4906129"/>
              <a:ext cx="234305" cy="3743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16833" y="4891544"/>
              <a:ext cx="234305" cy="14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pg288"/>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0" name="tx289"/>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2,804 case(s)</a:t>
              </a:r>
            </a:p>
          </p:txBody>
        </p:sp>
        <p:sp>
          <p:nvSpPr>
            <p:cNvPr id="291" name="pg29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2" name="rc29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3" name="tx29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94238" y="398460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20" name="tx419"/>
            <p:cNvSpPr/>
            <p:nvPr/>
          </p:nvSpPr>
          <p:spPr>
            <a:xfrm>
              <a:off x="1230614" y="273954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1" name="pl42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40698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28544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2497473"/>
              <a:ext cx="274319" cy="274319"/>
            </a:xfrm>
            <a:prstGeom prst="rect">
              <a:avLst/>
            </a:prstGeom>
            <a:solidFill>
              <a:srgbClr val="FFFFFF">
                <a:alpha val="100000"/>
              </a:srgbClr>
            </a:solidFill>
          </p:spPr>
          <p:txBody>
            <a:bodyPr/>
            <a:lstStyle/>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2771793"/>
              <a:ext cx="274319" cy="274319"/>
            </a:xfrm>
            <a:prstGeom prst="rect">
              <a:avLst/>
            </a:prstGeom>
            <a:solidFill>
              <a:srgbClr val="FFFFFF">
                <a:alpha val="100000"/>
              </a:srgbClr>
            </a:solidFill>
          </p:spPr>
          <p:txBody>
            <a:bodyPr/>
            <a:lstStyle/>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46113"/>
              <a:ext cx="274319" cy="274319"/>
            </a:xfrm>
            <a:prstGeom prst="rect">
              <a:avLst/>
            </a:prstGeom>
            <a:solidFill>
              <a:srgbClr val="FFFFFF">
                <a:alpha val="100000"/>
              </a:srgbClr>
            </a:solidFill>
          </p:spPr>
          <p:txBody>
            <a:bodyPr/>
            <a:lstStyle/>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280770" y="6510025"/>
              <a:ext cx="3980084" cy="2788960"/>
            </a:xfrm>
            <a:prstGeom prst="rect">
              <a:avLst/>
            </a:prstGeom>
            <a:solidFill>
              <a:srgbClr val="FFFFFF">
                <a:alpha val="100000"/>
              </a:srgbClr>
            </a:solidFill>
          </p:spPr>
          <p:txBody>
            <a:bodyPr/>
            <a:lstStyle/>
            <a:p/>
          </p:txBody>
        </p:sp>
        <p:sp>
          <p:nvSpPr>
            <p:cNvPr id="442" name="pl6"/>
            <p:cNvSpPr/>
            <p:nvPr/>
          </p:nvSpPr>
          <p:spPr>
            <a:xfrm>
              <a:off x="7280770" y="8699188"/>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3" name="pl7"/>
            <p:cNvSpPr/>
            <p:nvPr/>
          </p:nvSpPr>
          <p:spPr>
            <a:xfrm>
              <a:off x="7280770" y="7753137"/>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4" name="pl8"/>
            <p:cNvSpPr/>
            <p:nvPr/>
          </p:nvSpPr>
          <p:spPr>
            <a:xfrm>
              <a:off x="7280770" y="680708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5"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6" name="pl10"/>
            <p:cNvSpPr/>
            <p:nvPr/>
          </p:nvSpPr>
          <p:spPr>
            <a:xfrm>
              <a:off x="7280770" y="822616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7" name="pl11"/>
            <p:cNvSpPr/>
            <p:nvPr/>
          </p:nvSpPr>
          <p:spPr>
            <a:xfrm>
              <a:off x="7280770" y="7280111"/>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8" name="rc12"/>
            <p:cNvSpPr/>
            <p:nvPr/>
          </p:nvSpPr>
          <p:spPr>
            <a:xfrm>
              <a:off x="7418967" y="7174153"/>
              <a:ext cx="386952" cy="19337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3"/>
            <p:cNvSpPr/>
            <p:nvPr/>
          </p:nvSpPr>
          <p:spPr>
            <a:xfrm>
              <a:off x="7971757" y="7546897"/>
              <a:ext cx="386952" cy="14531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4"/>
            <p:cNvSpPr/>
            <p:nvPr/>
          </p:nvSpPr>
          <p:spPr>
            <a:xfrm>
              <a:off x="8524546" y="8362394"/>
              <a:ext cx="386952" cy="7076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5"/>
            <p:cNvSpPr/>
            <p:nvPr/>
          </p:nvSpPr>
          <p:spPr>
            <a:xfrm>
              <a:off x="9077336" y="8608367"/>
              <a:ext cx="386952" cy="5089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6"/>
            <p:cNvSpPr/>
            <p:nvPr/>
          </p:nvSpPr>
          <p:spPr>
            <a:xfrm>
              <a:off x="9630125" y="8606475"/>
              <a:ext cx="386952" cy="4843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7"/>
            <p:cNvSpPr/>
            <p:nvPr/>
          </p:nvSpPr>
          <p:spPr>
            <a:xfrm>
              <a:off x="10182915" y="8733246"/>
              <a:ext cx="386952" cy="3784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18"/>
            <p:cNvSpPr/>
            <p:nvPr/>
          </p:nvSpPr>
          <p:spPr>
            <a:xfrm>
              <a:off x="10735704" y="9030307"/>
              <a:ext cx="386952" cy="1324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9"/>
            <p:cNvSpPr/>
            <p:nvPr/>
          </p:nvSpPr>
          <p:spPr>
            <a:xfrm>
              <a:off x="7418967" y="6954669"/>
              <a:ext cx="386952" cy="2194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0"/>
            <p:cNvSpPr/>
            <p:nvPr/>
          </p:nvSpPr>
          <p:spPr>
            <a:xfrm>
              <a:off x="7971757" y="7191182"/>
              <a:ext cx="386952" cy="3557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1"/>
            <p:cNvSpPr/>
            <p:nvPr/>
          </p:nvSpPr>
          <p:spPr>
            <a:xfrm>
              <a:off x="8524546" y="8279141"/>
              <a:ext cx="386952" cy="83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2"/>
            <p:cNvSpPr/>
            <p:nvPr/>
          </p:nvSpPr>
          <p:spPr>
            <a:xfrm>
              <a:off x="9077336" y="8564849"/>
              <a:ext cx="386952" cy="435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3"/>
            <p:cNvSpPr/>
            <p:nvPr/>
          </p:nvSpPr>
          <p:spPr>
            <a:xfrm>
              <a:off x="9630125" y="8557281"/>
              <a:ext cx="386952" cy="49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4"/>
            <p:cNvSpPr/>
            <p:nvPr/>
          </p:nvSpPr>
          <p:spPr>
            <a:xfrm>
              <a:off x="10182915" y="8712433"/>
              <a:ext cx="386952" cy="20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5"/>
            <p:cNvSpPr/>
            <p:nvPr/>
          </p:nvSpPr>
          <p:spPr>
            <a:xfrm>
              <a:off x="10735704" y="9026522"/>
              <a:ext cx="386952" cy="37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6"/>
            <p:cNvSpPr/>
            <p:nvPr/>
          </p:nvSpPr>
          <p:spPr>
            <a:xfrm>
              <a:off x="7418967" y="6913043"/>
              <a:ext cx="386952" cy="416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7"/>
            <p:cNvSpPr/>
            <p:nvPr/>
          </p:nvSpPr>
          <p:spPr>
            <a:xfrm>
              <a:off x="7971757" y="6636796"/>
              <a:ext cx="386952" cy="5543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28"/>
            <p:cNvSpPr/>
            <p:nvPr/>
          </p:nvSpPr>
          <p:spPr>
            <a:xfrm>
              <a:off x="8524546" y="8052089"/>
              <a:ext cx="386952" cy="2270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9"/>
            <p:cNvSpPr/>
            <p:nvPr/>
          </p:nvSpPr>
          <p:spPr>
            <a:xfrm>
              <a:off x="9077336" y="8451323"/>
              <a:ext cx="386952" cy="1135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30"/>
            <p:cNvSpPr/>
            <p:nvPr/>
          </p:nvSpPr>
          <p:spPr>
            <a:xfrm>
              <a:off x="9630125" y="8504302"/>
              <a:ext cx="386952" cy="529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1"/>
            <p:cNvSpPr/>
            <p:nvPr/>
          </p:nvSpPr>
          <p:spPr>
            <a:xfrm>
              <a:off x="10182915" y="8682160"/>
              <a:ext cx="386952" cy="3027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32"/>
            <p:cNvSpPr/>
            <p:nvPr/>
          </p:nvSpPr>
          <p:spPr>
            <a:xfrm>
              <a:off x="10735704" y="9022738"/>
              <a:ext cx="386952" cy="37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33"/>
            <p:cNvSpPr/>
            <p:nvPr/>
          </p:nvSpPr>
          <p:spPr>
            <a:xfrm>
              <a:off x="7418967" y="9107883"/>
              <a:ext cx="386952" cy="643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4"/>
            <p:cNvSpPr/>
            <p:nvPr/>
          </p:nvSpPr>
          <p:spPr>
            <a:xfrm>
              <a:off x="7971757" y="9000033"/>
              <a:ext cx="386952" cy="1721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5"/>
            <p:cNvSpPr/>
            <p:nvPr/>
          </p:nvSpPr>
          <p:spPr>
            <a:xfrm>
              <a:off x="8524546" y="9070041"/>
              <a:ext cx="386952" cy="1021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6"/>
            <p:cNvSpPr/>
            <p:nvPr/>
          </p:nvSpPr>
          <p:spPr>
            <a:xfrm>
              <a:off x="9077336" y="9117343"/>
              <a:ext cx="386952" cy="548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7"/>
            <p:cNvSpPr/>
            <p:nvPr/>
          </p:nvSpPr>
          <p:spPr>
            <a:xfrm>
              <a:off x="9630125" y="9090854"/>
              <a:ext cx="386952" cy="813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8"/>
            <p:cNvSpPr/>
            <p:nvPr/>
          </p:nvSpPr>
          <p:spPr>
            <a:xfrm>
              <a:off x="10182915" y="9111667"/>
              <a:ext cx="386952" cy="605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9"/>
            <p:cNvSpPr/>
            <p:nvPr/>
          </p:nvSpPr>
          <p:spPr>
            <a:xfrm>
              <a:off x="10735704" y="9162754"/>
              <a:ext cx="386952" cy="94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pl40"/>
            <p:cNvSpPr/>
            <p:nvPr/>
          </p:nvSpPr>
          <p:spPr>
            <a:xfrm>
              <a:off x="7612443" y="6867288"/>
              <a:ext cx="3316737" cy="2296901"/>
            </a:xfrm>
            <a:custGeom>
              <a:avLst/>
              <a:pathLst>
                <a:path w="3316737" h="2296901">
                  <a:moveTo>
                    <a:pt x="0" y="0"/>
                  </a:moveTo>
                  <a:lnTo>
                    <a:pt x="552789" y="1650712"/>
                  </a:lnTo>
                  <a:lnTo>
                    <a:pt x="1105579" y="2117908"/>
                  </a:lnTo>
                  <a:lnTo>
                    <a:pt x="1658368" y="2191180"/>
                  </a:lnTo>
                  <a:lnTo>
                    <a:pt x="2211158" y="2249448"/>
                  </a:lnTo>
                  <a:lnTo>
                    <a:pt x="2763947" y="2273174"/>
                  </a:lnTo>
                  <a:lnTo>
                    <a:pt x="3316737" y="2296901"/>
                  </a:lnTo>
                </a:path>
              </a:pathLst>
            </a:custGeom>
            <a:ln w="40651" cap="flat">
              <a:solidFill>
                <a:srgbClr val="000000">
                  <a:alpha val="100000"/>
                </a:srgbClr>
              </a:solidFill>
              <a:prstDash val="solid"/>
              <a:round/>
            </a:ln>
          </p:spPr>
          <p:txBody>
            <a:bodyPr/>
            <a:lstStyle/>
            <a:p/>
          </p:txBody>
        </p:sp>
        <p:sp>
          <p:nvSpPr>
            <p:cNvPr id="477" name="rc41"/>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78"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43"/>
            <p:cNvSpPr/>
            <p:nvPr/>
          </p:nvSpPr>
          <p:spPr>
            <a:xfrm>
              <a:off x="6843756" y="8223856"/>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80" name="tx44"/>
            <p:cNvSpPr/>
            <p:nvPr/>
          </p:nvSpPr>
          <p:spPr>
            <a:xfrm>
              <a:off x="6801340" y="725808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1" name="pl45"/>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6"/>
            <p:cNvSpPr/>
            <p:nvPr/>
          </p:nvSpPr>
          <p:spPr>
            <a:xfrm>
              <a:off x="7245975" y="8226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7"/>
            <p:cNvSpPr/>
            <p:nvPr/>
          </p:nvSpPr>
          <p:spPr>
            <a:xfrm>
              <a:off x="7245975" y="72801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11260854" y="84743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11260854" y="77765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11260854" y="707873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tx5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9" name="tx53"/>
            <p:cNvSpPr/>
            <p:nvPr/>
          </p:nvSpPr>
          <p:spPr>
            <a:xfrm>
              <a:off x="11358911" y="847207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0" name="tx54"/>
            <p:cNvSpPr/>
            <p:nvPr/>
          </p:nvSpPr>
          <p:spPr>
            <a:xfrm>
              <a:off x="11358911" y="77742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1" name="tx55"/>
            <p:cNvSpPr/>
            <p:nvPr/>
          </p:nvSpPr>
          <p:spPr>
            <a:xfrm>
              <a:off x="11358911" y="707642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92" name="pl56"/>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7"/>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8"/>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0"/>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1"/>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2"/>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63"/>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64"/>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65"/>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7"/>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68"/>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9"/>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7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7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74"/>
            <p:cNvSpPr/>
            <p:nvPr/>
          </p:nvSpPr>
          <p:spPr>
            <a:xfrm>
              <a:off x="6628303" y="10217410"/>
              <a:ext cx="1051268" cy="182880"/>
            </a:xfrm>
            <a:prstGeom prst="rect">
              <a:avLst/>
            </a:prstGeom>
            <a:solidFill>
              <a:srgbClr val="FFFFFF">
                <a:alpha val="100000"/>
              </a:srgbClr>
            </a:solidFill>
          </p:spPr>
          <p:txBody>
            <a:bodyPr/>
            <a:lstStyle/>
            <a:p/>
          </p:txBody>
        </p:sp>
        <p:sp>
          <p:nvSpPr>
            <p:cNvPr id="511" name="rc75"/>
            <p:cNvSpPr/>
            <p:nvPr/>
          </p:nvSpPr>
          <p:spPr>
            <a:xfrm>
              <a:off x="6628303" y="10217410"/>
              <a:ext cx="182879" cy="182880"/>
            </a:xfrm>
            <a:prstGeom prst="rect">
              <a:avLst/>
            </a:prstGeom>
            <a:solidFill>
              <a:srgbClr val="FFFFFF">
                <a:alpha val="100000"/>
              </a:srgbClr>
            </a:solidFill>
          </p:spPr>
          <p:txBody>
            <a:bodyPr/>
            <a:lstStyle/>
            <a:p/>
          </p:txBody>
        </p:sp>
        <p:sp>
          <p:nvSpPr>
            <p:cNvPr id="512" name="pl76"/>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77"/>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78"/>
            <p:cNvSpPr/>
            <p:nvPr/>
          </p:nvSpPr>
          <p:spPr>
            <a:xfrm>
              <a:off x="7859571" y="10217410"/>
              <a:ext cx="4027628" cy="182880"/>
            </a:xfrm>
            <a:prstGeom prst="rect">
              <a:avLst/>
            </a:prstGeom>
            <a:solidFill>
              <a:srgbClr val="FFFFFF">
                <a:alpha val="100000"/>
              </a:srgbClr>
            </a:solidFill>
          </p:spPr>
          <p:txBody>
            <a:bodyPr/>
            <a:lstStyle/>
            <a:p/>
          </p:txBody>
        </p:sp>
        <p:sp>
          <p:nvSpPr>
            <p:cNvPr id="515" name="rc79"/>
            <p:cNvSpPr/>
            <p:nvPr/>
          </p:nvSpPr>
          <p:spPr>
            <a:xfrm>
              <a:off x="7859571" y="10217410"/>
              <a:ext cx="182879" cy="182880"/>
            </a:xfrm>
            <a:prstGeom prst="rect">
              <a:avLst/>
            </a:prstGeom>
            <a:solidFill>
              <a:srgbClr val="FFFFFF">
                <a:alpha val="100000"/>
              </a:srgbClr>
            </a:solidFill>
          </p:spPr>
          <p:txBody>
            <a:bodyPr/>
            <a:lstStyle/>
            <a:p/>
          </p:txBody>
        </p:sp>
        <p:sp>
          <p:nvSpPr>
            <p:cNvPr id="516" name="rc80"/>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81"/>
            <p:cNvSpPr/>
            <p:nvPr/>
          </p:nvSpPr>
          <p:spPr>
            <a:xfrm>
              <a:off x="8950811" y="10217410"/>
              <a:ext cx="182879" cy="182880"/>
            </a:xfrm>
            <a:prstGeom prst="rect">
              <a:avLst/>
            </a:prstGeom>
            <a:solidFill>
              <a:srgbClr val="FFFFFF">
                <a:alpha val="100000"/>
              </a:srgbClr>
            </a:solidFill>
          </p:spPr>
          <p:txBody>
            <a:bodyPr/>
            <a:lstStyle/>
            <a:p/>
          </p:txBody>
        </p:sp>
        <p:sp>
          <p:nvSpPr>
            <p:cNvPr id="518" name="rc82"/>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83"/>
            <p:cNvSpPr/>
            <p:nvPr/>
          </p:nvSpPr>
          <p:spPr>
            <a:xfrm>
              <a:off x="9876852" y="10217410"/>
              <a:ext cx="182879" cy="182880"/>
            </a:xfrm>
            <a:prstGeom prst="rect">
              <a:avLst/>
            </a:prstGeom>
            <a:solidFill>
              <a:srgbClr val="FFFFFF">
                <a:alpha val="100000"/>
              </a:srgbClr>
            </a:solidFill>
          </p:spPr>
          <p:txBody>
            <a:bodyPr/>
            <a:lstStyle/>
            <a:p/>
          </p:txBody>
        </p:sp>
        <p:sp>
          <p:nvSpPr>
            <p:cNvPr id="520" name="rc84"/>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1" name="rc85"/>
            <p:cNvSpPr/>
            <p:nvPr/>
          </p:nvSpPr>
          <p:spPr>
            <a:xfrm>
              <a:off x="10879094" y="10217410"/>
              <a:ext cx="182879" cy="182880"/>
            </a:xfrm>
            <a:prstGeom prst="rect">
              <a:avLst/>
            </a:prstGeom>
            <a:solidFill>
              <a:srgbClr val="FFFFFF">
                <a:alpha val="100000"/>
              </a:srgbClr>
            </a:solidFill>
          </p:spPr>
          <p:txBody>
            <a:bodyPr/>
            <a:lstStyle/>
            <a:p/>
          </p:txBody>
        </p:sp>
        <p:sp>
          <p:nvSpPr>
            <p:cNvPr id="522" name="rc8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3" name="tx87"/>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88"/>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5" name="tx89"/>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6" name="tx90"/>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91"/>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8" name=""/>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7"/>
            <p:cNvSpPr/>
            <p:nvPr/>
          </p:nvSpPr>
          <p:spPr>
            <a:xfrm>
              <a:off x="13325144" y="6842922"/>
              <a:ext cx="4510689" cy="717009"/>
            </a:xfrm>
            <a:custGeom>
              <a:avLst/>
              <a:pathLst>
                <a:path w="4510689" h="717009">
                  <a:moveTo>
                    <a:pt x="0" y="358504"/>
                  </a:moveTo>
                  <a:lnTo>
                    <a:pt x="180427" y="281682"/>
                  </a:lnTo>
                  <a:lnTo>
                    <a:pt x="360855" y="256074"/>
                  </a:lnTo>
                  <a:lnTo>
                    <a:pt x="541282" y="128037"/>
                  </a:lnTo>
                  <a:lnTo>
                    <a:pt x="721710" y="0"/>
                  </a:lnTo>
                  <a:lnTo>
                    <a:pt x="902137" y="0"/>
                  </a:lnTo>
                  <a:lnTo>
                    <a:pt x="1082565" y="0"/>
                  </a:lnTo>
                  <a:lnTo>
                    <a:pt x="1262993" y="0"/>
                  </a:lnTo>
                  <a:lnTo>
                    <a:pt x="1443420" y="51214"/>
                  </a:lnTo>
                  <a:lnTo>
                    <a:pt x="1623848" y="76822"/>
                  </a:lnTo>
                  <a:lnTo>
                    <a:pt x="1804275" y="128037"/>
                  </a:lnTo>
                  <a:lnTo>
                    <a:pt x="1984703" y="153644"/>
                  </a:lnTo>
                  <a:lnTo>
                    <a:pt x="2165131" y="204859"/>
                  </a:lnTo>
                  <a:lnTo>
                    <a:pt x="2345558" y="230467"/>
                  </a:lnTo>
                  <a:lnTo>
                    <a:pt x="2525986" y="281682"/>
                  </a:lnTo>
                  <a:lnTo>
                    <a:pt x="2706413" y="307289"/>
                  </a:lnTo>
                  <a:lnTo>
                    <a:pt x="2886841" y="307289"/>
                  </a:lnTo>
                  <a:lnTo>
                    <a:pt x="3067268" y="281682"/>
                  </a:lnTo>
                  <a:lnTo>
                    <a:pt x="3247696" y="256074"/>
                  </a:lnTo>
                  <a:lnTo>
                    <a:pt x="3428124" y="230467"/>
                  </a:lnTo>
                  <a:lnTo>
                    <a:pt x="3608551" y="332897"/>
                  </a:lnTo>
                  <a:lnTo>
                    <a:pt x="3788979" y="717009"/>
                  </a:lnTo>
                  <a:lnTo>
                    <a:pt x="3969406" y="409719"/>
                  </a:lnTo>
                  <a:lnTo>
                    <a:pt x="4149834" y="281682"/>
                  </a:lnTo>
                  <a:lnTo>
                    <a:pt x="4330262" y="307289"/>
                  </a:lnTo>
                  <a:lnTo>
                    <a:pt x="4510689" y="512149"/>
                  </a:lnTo>
                </a:path>
              </a:pathLst>
            </a:custGeom>
            <a:ln w="32521" cap="flat">
              <a:solidFill>
                <a:srgbClr val="5EB0E8">
                  <a:alpha val="100000"/>
                </a:srgbClr>
              </a:solidFill>
              <a:prstDash val="solid"/>
              <a:round/>
            </a:ln>
          </p:spPr>
          <p:txBody>
            <a:bodyPr/>
            <a:lstStyle/>
            <a:p/>
          </p:txBody>
        </p:sp>
        <p:sp>
          <p:nvSpPr>
            <p:cNvPr id="544" name="pl18"/>
            <p:cNvSpPr/>
            <p:nvPr/>
          </p:nvSpPr>
          <p:spPr>
            <a:xfrm>
              <a:off x="14948993" y="7380679"/>
              <a:ext cx="2886841" cy="1562057"/>
            </a:xfrm>
            <a:custGeom>
              <a:avLst/>
              <a:pathLst>
                <a:path w="2886841" h="1562057">
                  <a:moveTo>
                    <a:pt x="0" y="1331589"/>
                  </a:moveTo>
                  <a:lnTo>
                    <a:pt x="180427" y="1562057"/>
                  </a:lnTo>
                  <a:lnTo>
                    <a:pt x="360855" y="896262"/>
                  </a:lnTo>
                  <a:lnTo>
                    <a:pt x="541282" y="742617"/>
                  </a:lnTo>
                  <a:lnTo>
                    <a:pt x="721710" y="435327"/>
                  </a:lnTo>
                  <a:lnTo>
                    <a:pt x="902137" y="435327"/>
                  </a:lnTo>
                  <a:lnTo>
                    <a:pt x="1082565" y="358504"/>
                  </a:lnTo>
                  <a:lnTo>
                    <a:pt x="1262993" y="230467"/>
                  </a:lnTo>
                  <a:lnTo>
                    <a:pt x="1443420" y="179252"/>
                  </a:lnTo>
                  <a:lnTo>
                    <a:pt x="1623848" y="153644"/>
                  </a:lnTo>
                  <a:lnTo>
                    <a:pt x="1804275" y="102429"/>
                  </a:lnTo>
                  <a:lnTo>
                    <a:pt x="1984703" y="76822"/>
                  </a:lnTo>
                  <a:lnTo>
                    <a:pt x="2165131" y="409719"/>
                  </a:lnTo>
                  <a:lnTo>
                    <a:pt x="2345558" y="179252"/>
                  </a:lnTo>
                  <a:lnTo>
                    <a:pt x="2525986" y="51214"/>
                  </a:lnTo>
                  <a:lnTo>
                    <a:pt x="2706413" y="0"/>
                  </a:lnTo>
                  <a:lnTo>
                    <a:pt x="2886841" y="102429"/>
                  </a:lnTo>
                </a:path>
              </a:pathLst>
            </a:custGeom>
            <a:ln w="32521" cap="flat">
              <a:solidFill>
                <a:srgbClr val="00A173">
                  <a:alpha val="100000"/>
                </a:srgbClr>
              </a:solidFill>
              <a:prstDash val="solid"/>
              <a:round/>
            </a:ln>
          </p:spPr>
          <p:txBody>
            <a:bodyPr/>
            <a:lstStyle/>
            <a:p/>
          </p:txBody>
        </p:sp>
        <p:sp>
          <p:nvSpPr>
            <p:cNvPr id="5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p:txBody>
        </p:sp>
        <p:sp>
          <p:nvSpPr>
            <p:cNvPr id="6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6" name=""/>
          <p:cNvGrpSpPr/>
          <p:nvPr/>
        </p:nvGrpSpPr>
        <p:grpSpPr>
          <a:xfrm>
            <a:off x="594360" y="6217920"/>
            <a:ext cx="5562295" cy="4108319"/>
            <a:chOff x="594360" y="6217920"/>
            <a:chExt cx="5562295" cy="4108319"/>
          </a:xfrm>
        </p:grpSpPr>
        <p:sp>
          <p:nvSpPr>
            <p:cNvPr id="61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8" name="rc4"/>
            <p:cNvSpPr/>
            <p:nvPr/>
          </p:nvSpPr>
          <p:spPr>
            <a:xfrm>
              <a:off x="2610077"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9" name="rc5"/>
            <p:cNvSpPr/>
            <p:nvPr/>
          </p:nvSpPr>
          <p:spPr>
            <a:xfrm>
              <a:off x="2638314" y="6544587"/>
              <a:ext cx="282365" cy="282365"/>
            </a:xfrm>
            <a:prstGeom prst="rect">
              <a:avLst/>
            </a:prstGeom>
            <a:solidFill>
              <a:srgbClr val="DF2E25">
                <a:alpha val="100000"/>
              </a:srgbClr>
            </a:solidFill>
            <a:ln w="5420" cap="flat">
              <a:solidFill>
                <a:srgbClr val="FFFFFF">
                  <a:alpha val="100000"/>
                </a:srgbClr>
              </a:solidFill>
              <a:prstDash val="solid"/>
              <a:miter/>
            </a:ln>
          </p:spPr>
          <p:txBody>
            <a:bodyPr/>
            <a:lstStyle/>
            <a:p/>
          </p:txBody>
        </p:sp>
        <p:sp>
          <p:nvSpPr>
            <p:cNvPr id="620" name="rc6"/>
            <p:cNvSpPr/>
            <p:nvPr/>
          </p:nvSpPr>
          <p:spPr>
            <a:xfrm>
              <a:off x="292067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1" name="rc7"/>
            <p:cNvSpPr/>
            <p:nvPr/>
          </p:nvSpPr>
          <p:spPr>
            <a:xfrm>
              <a:off x="3203044" y="6544587"/>
              <a:ext cx="282365" cy="282365"/>
            </a:xfrm>
            <a:prstGeom prst="rect">
              <a:avLst/>
            </a:prstGeom>
            <a:solidFill>
              <a:srgbClr val="F44F37">
                <a:alpha val="100000"/>
              </a:srgbClr>
            </a:solidFill>
            <a:ln w="5420" cap="flat">
              <a:solidFill>
                <a:srgbClr val="FFFFFF">
                  <a:alpha val="100000"/>
                </a:srgbClr>
              </a:solidFill>
              <a:prstDash val="solid"/>
              <a:miter/>
            </a:ln>
          </p:spPr>
          <p:txBody>
            <a:bodyPr/>
            <a:lstStyle/>
            <a:p/>
          </p:txBody>
        </p:sp>
        <p:sp>
          <p:nvSpPr>
            <p:cNvPr id="622" name="rc8"/>
            <p:cNvSpPr/>
            <p:nvPr/>
          </p:nvSpPr>
          <p:spPr>
            <a:xfrm>
              <a:off x="3485409" y="6544587"/>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23" name="rc9"/>
            <p:cNvSpPr/>
            <p:nvPr/>
          </p:nvSpPr>
          <p:spPr>
            <a:xfrm>
              <a:off x="3767774" y="6544587"/>
              <a:ext cx="282365" cy="282365"/>
            </a:xfrm>
            <a:prstGeom prst="rect">
              <a:avLst/>
            </a:prstGeom>
            <a:solidFill>
              <a:srgbClr val="E43227">
                <a:alpha val="100000"/>
              </a:srgbClr>
            </a:solidFill>
            <a:ln w="5420" cap="flat">
              <a:solidFill>
                <a:srgbClr val="FFFFFF">
                  <a:alpha val="100000"/>
                </a:srgbClr>
              </a:solidFill>
              <a:prstDash val="solid"/>
              <a:miter/>
            </a:ln>
          </p:spPr>
          <p:txBody>
            <a:bodyPr/>
            <a:lstStyle/>
            <a:p/>
          </p:txBody>
        </p:sp>
        <p:sp>
          <p:nvSpPr>
            <p:cNvPr id="624" name="rc10"/>
            <p:cNvSpPr/>
            <p:nvPr/>
          </p:nvSpPr>
          <p:spPr>
            <a:xfrm>
              <a:off x="4050139" y="6544587"/>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25" name="rc11"/>
            <p:cNvSpPr/>
            <p:nvPr/>
          </p:nvSpPr>
          <p:spPr>
            <a:xfrm>
              <a:off x="4332504" y="6544587"/>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26" name="rc12"/>
            <p:cNvSpPr/>
            <p:nvPr/>
          </p:nvSpPr>
          <p:spPr>
            <a:xfrm>
              <a:off x="4614869" y="6544587"/>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27" name="rc13"/>
            <p:cNvSpPr/>
            <p:nvPr/>
          </p:nvSpPr>
          <p:spPr>
            <a:xfrm>
              <a:off x="4897234" y="6544587"/>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28" name="rc14"/>
            <p:cNvSpPr/>
            <p:nvPr/>
          </p:nvSpPr>
          <p:spPr>
            <a:xfrm>
              <a:off x="5179600" y="6544587"/>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629" name="rc15"/>
            <p:cNvSpPr/>
            <p:nvPr/>
          </p:nvSpPr>
          <p:spPr>
            <a:xfrm>
              <a:off x="5461965" y="6544587"/>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30" name="rc16"/>
            <p:cNvSpPr/>
            <p:nvPr/>
          </p:nvSpPr>
          <p:spPr>
            <a:xfrm>
              <a:off x="5744330" y="6544587"/>
              <a:ext cx="282365" cy="282365"/>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631" name="rc17"/>
            <p:cNvSpPr/>
            <p:nvPr/>
          </p:nvSpPr>
          <p:spPr>
            <a:xfrm>
              <a:off x="2638314" y="6826953"/>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32" name="rc18"/>
            <p:cNvSpPr/>
            <p:nvPr/>
          </p:nvSpPr>
          <p:spPr>
            <a:xfrm>
              <a:off x="2920679" y="6826953"/>
              <a:ext cx="282365" cy="282365"/>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33" name="rc19"/>
            <p:cNvSpPr/>
            <p:nvPr/>
          </p:nvSpPr>
          <p:spPr>
            <a:xfrm>
              <a:off x="3203044" y="682695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34" name="rc20"/>
            <p:cNvSpPr/>
            <p:nvPr/>
          </p:nvSpPr>
          <p:spPr>
            <a:xfrm>
              <a:off x="34854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1"/>
            <p:cNvSpPr/>
            <p:nvPr/>
          </p:nvSpPr>
          <p:spPr>
            <a:xfrm>
              <a:off x="3767774" y="6826953"/>
              <a:ext cx="282365" cy="282365"/>
            </a:xfrm>
            <a:prstGeom prst="rect">
              <a:avLst/>
            </a:prstGeom>
            <a:solidFill>
              <a:srgbClr val="DC2A24">
                <a:alpha val="100000"/>
              </a:srgbClr>
            </a:solidFill>
            <a:ln w="5420" cap="flat">
              <a:solidFill>
                <a:srgbClr val="FFFFFF">
                  <a:alpha val="100000"/>
                </a:srgbClr>
              </a:solidFill>
              <a:prstDash val="solid"/>
              <a:miter/>
            </a:ln>
          </p:spPr>
          <p:txBody>
            <a:bodyPr/>
            <a:lstStyle/>
            <a:p/>
          </p:txBody>
        </p:sp>
        <p:sp>
          <p:nvSpPr>
            <p:cNvPr id="636" name="rc22"/>
            <p:cNvSpPr/>
            <p:nvPr/>
          </p:nvSpPr>
          <p:spPr>
            <a:xfrm>
              <a:off x="4050139" y="6826953"/>
              <a:ext cx="282365" cy="282365"/>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37" name="rc23"/>
            <p:cNvSpPr/>
            <p:nvPr/>
          </p:nvSpPr>
          <p:spPr>
            <a:xfrm>
              <a:off x="4332504" y="682695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38" name="rc24"/>
            <p:cNvSpPr/>
            <p:nvPr/>
          </p:nvSpPr>
          <p:spPr>
            <a:xfrm>
              <a:off x="4614869" y="682695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39" name="rc25"/>
            <p:cNvSpPr/>
            <p:nvPr/>
          </p:nvSpPr>
          <p:spPr>
            <a:xfrm>
              <a:off x="4897234"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0" name="rc26"/>
            <p:cNvSpPr/>
            <p:nvPr/>
          </p:nvSpPr>
          <p:spPr>
            <a:xfrm>
              <a:off x="5179600"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1" name="rc27"/>
            <p:cNvSpPr/>
            <p:nvPr/>
          </p:nvSpPr>
          <p:spPr>
            <a:xfrm>
              <a:off x="5461965" y="682695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42" name="rc28"/>
            <p:cNvSpPr/>
            <p:nvPr/>
          </p:nvSpPr>
          <p:spPr>
            <a:xfrm>
              <a:off x="5744330" y="682695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43" name="rc29"/>
            <p:cNvSpPr/>
            <p:nvPr/>
          </p:nvSpPr>
          <p:spPr>
            <a:xfrm>
              <a:off x="2638314" y="710931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4" name="rc30"/>
            <p:cNvSpPr/>
            <p:nvPr/>
          </p:nvSpPr>
          <p:spPr>
            <a:xfrm>
              <a:off x="2920679" y="7109318"/>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45" name="rc31"/>
            <p:cNvSpPr/>
            <p:nvPr/>
          </p:nvSpPr>
          <p:spPr>
            <a:xfrm>
              <a:off x="3203044" y="710931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46" name="rc32"/>
            <p:cNvSpPr/>
            <p:nvPr/>
          </p:nvSpPr>
          <p:spPr>
            <a:xfrm>
              <a:off x="34854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3"/>
            <p:cNvSpPr/>
            <p:nvPr/>
          </p:nvSpPr>
          <p:spPr>
            <a:xfrm>
              <a:off x="3767774" y="710931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48" name="rc34"/>
            <p:cNvSpPr/>
            <p:nvPr/>
          </p:nvSpPr>
          <p:spPr>
            <a:xfrm>
              <a:off x="4050139" y="710931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49" name="rc35"/>
            <p:cNvSpPr/>
            <p:nvPr/>
          </p:nvSpPr>
          <p:spPr>
            <a:xfrm>
              <a:off x="4332504" y="710931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50" name="rc36"/>
            <p:cNvSpPr/>
            <p:nvPr/>
          </p:nvSpPr>
          <p:spPr>
            <a:xfrm>
              <a:off x="4614869" y="710931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51" name="rc37"/>
            <p:cNvSpPr/>
            <p:nvPr/>
          </p:nvSpPr>
          <p:spPr>
            <a:xfrm>
              <a:off x="4897234" y="710931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52" name="rc38"/>
            <p:cNvSpPr/>
            <p:nvPr/>
          </p:nvSpPr>
          <p:spPr>
            <a:xfrm>
              <a:off x="5179600"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53" name="rc39"/>
            <p:cNvSpPr/>
            <p:nvPr/>
          </p:nvSpPr>
          <p:spPr>
            <a:xfrm>
              <a:off x="5461965"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4" name="rc40"/>
            <p:cNvSpPr/>
            <p:nvPr/>
          </p:nvSpPr>
          <p:spPr>
            <a:xfrm>
              <a:off x="5744330" y="710931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55" name="rc41"/>
            <p:cNvSpPr/>
            <p:nvPr/>
          </p:nvSpPr>
          <p:spPr>
            <a:xfrm>
              <a:off x="2638314" y="7391683"/>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56" name="rc42"/>
            <p:cNvSpPr/>
            <p:nvPr/>
          </p:nvSpPr>
          <p:spPr>
            <a:xfrm>
              <a:off x="2920679" y="7391683"/>
              <a:ext cx="282365" cy="282365"/>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57" name="rc43"/>
            <p:cNvSpPr/>
            <p:nvPr/>
          </p:nvSpPr>
          <p:spPr>
            <a:xfrm>
              <a:off x="3203044"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8" name="rc44"/>
            <p:cNvSpPr/>
            <p:nvPr/>
          </p:nvSpPr>
          <p:spPr>
            <a:xfrm>
              <a:off x="3485409"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9" name="rc45"/>
            <p:cNvSpPr/>
            <p:nvPr/>
          </p:nvSpPr>
          <p:spPr>
            <a:xfrm>
              <a:off x="3767774"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0" name="rc46"/>
            <p:cNvSpPr/>
            <p:nvPr/>
          </p:nvSpPr>
          <p:spPr>
            <a:xfrm>
              <a:off x="4050139" y="7391683"/>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61" name="rc47"/>
            <p:cNvSpPr/>
            <p:nvPr/>
          </p:nvSpPr>
          <p:spPr>
            <a:xfrm>
              <a:off x="4332504"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2" name="rc48"/>
            <p:cNvSpPr/>
            <p:nvPr/>
          </p:nvSpPr>
          <p:spPr>
            <a:xfrm>
              <a:off x="4614869" y="739168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3" name="rc49"/>
            <p:cNvSpPr/>
            <p:nvPr/>
          </p:nvSpPr>
          <p:spPr>
            <a:xfrm>
              <a:off x="4897234" y="739168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4" name="rc50"/>
            <p:cNvSpPr/>
            <p:nvPr/>
          </p:nvSpPr>
          <p:spPr>
            <a:xfrm>
              <a:off x="5179600" y="7391683"/>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65" name="rc51"/>
            <p:cNvSpPr/>
            <p:nvPr/>
          </p:nvSpPr>
          <p:spPr>
            <a:xfrm>
              <a:off x="5461965" y="7391683"/>
              <a:ext cx="282365" cy="282365"/>
            </a:xfrm>
            <a:prstGeom prst="rect">
              <a:avLst/>
            </a:prstGeom>
            <a:solidFill>
              <a:srgbClr val="FDB093">
                <a:alpha val="100000"/>
              </a:srgbClr>
            </a:solidFill>
            <a:ln w="5420" cap="flat">
              <a:solidFill>
                <a:srgbClr val="FFFFFF">
                  <a:alpha val="100000"/>
                </a:srgbClr>
              </a:solidFill>
              <a:prstDash val="solid"/>
              <a:miter/>
            </a:ln>
          </p:spPr>
          <p:txBody>
            <a:bodyPr/>
            <a:lstStyle/>
            <a:p/>
          </p:txBody>
        </p:sp>
        <p:sp>
          <p:nvSpPr>
            <p:cNvPr id="666" name="rc52"/>
            <p:cNvSpPr/>
            <p:nvPr/>
          </p:nvSpPr>
          <p:spPr>
            <a:xfrm>
              <a:off x="5744330" y="7391683"/>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67" name="rc53"/>
            <p:cNvSpPr/>
            <p:nvPr/>
          </p:nvSpPr>
          <p:spPr>
            <a:xfrm>
              <a:off x="263831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4"/>
            <p:cNvSpPr/>
            <p:nvPr/>
          </p:nvSpPr>
          <p:spPr>
            <a:xfrm>
              <a:off x="29206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5"/>
            <p:cNvSpPr/>
            <p:nvPr/>
          </p:nvSpPr>
          <p:spPr>
            <a:xfrm>
              <a:off x="320304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6"/>
            <p:cNvSpPr/>
            <p:nvPr/>
          </p:nvSpPr>
          <p:spPr>
            <a:xfrm>
              <a:off x="34854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7"/>
            <p:cNvSpPr/>
            <p:nvPr/>
          </p:nvSpPr>
          <p:spPr>
            <a:xfrm>
              <a:off x="3767774" y="767404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72" name="rc58"/>
            <p:cNvSpPr/>
            <p:nvPr/>
          </p:nvSpPr>
          <p:spPr>
            <a:xfrm>
              <a:off x="4050139" y="7674048"/>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73" name="rc59"/>
            <p:cNvSpPr/>
            <p:nvPr/>
          </p:nvSpPr>
          <p:spPr>
            <a:xfrm>
              <a:off x="4332504" y="7674048"/>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74" name="rc60"/>
            <p:cNvSpPr/>
            <p:nvPr/>
          </p:nvSpPr>
          <p:spPr>
            <a:xfrm>
              <a:off x="4614869" y="7674048"/>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75" name="rc61"/>
            <p:cNvSpPr/>
            <p:nvPr/>
          </p:nvSpPr>
          <p:spPr>
            <a:xfrm>
              <a:off x="4897234" y="767404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76" name="rc62"/>
            <p:cNvSpPr/>
            <p:nvPr/>
          </p:nvSpPr>
          <p:spPr>
            <a:xfrm>
              <a:off x="5179600" y="767404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77" name="rc63"/>
            <p:cNvSpPr/>
            <p:nvPr/>
          </p:nvSpPr>
          <p:spPr>
            <a:xfrm>
              <a:off x="5461965" y="767404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78" name="rc64"/>
            <p:cNvSpPr/>
            <p:nvPr/>
          </p:nvSpPr>
          <p:spPr>
            <a:xfrm>
              <a:off x="5744330" y="767404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79" name="rc65"/>
            <p:cNvSpPr/>
            <p:nvPr/>
          </p:nvSpPr>
          <p:spPr>
            <a:xfrm>
              <a:off x="2638314" y="795641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80" name="rc66"/>
            <p:cNvSpPr/>
            <p:nvPr/>
          </p:nvSpPr>
          <p:spPr>
            <a:xfrm>
              <a:off x="2920679" y="7956413"/>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81" name="rc67"/>
            <p:cNvSpPr/>
            <p:nvPr/>
          </p:nvSpPr>
          <p:spPr>
            <a:xfrm>
              <a:off x="3203044" y="795641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2" name="rc68"/>
            <p:cNvSpPr/>
            <p:nvPr/>
          </p:nvSpPr>
          <p:spPr>
            <a:xfrm>
              <a:off x="34854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69"/>
            <p:cNvSpPr/>
            <p:nvPr/>
          </p:nvSpPr>
          <p:spPr>
            <a:xfrm>
              <a:off x="3767774"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84" name="rc70"/>
            <p:cNvSpPr/>
            <p:nvPr/>
          </p:nvSpPr>
          <p:spPr>
            <a:xfrm>
              <a:off x="4050139"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5" name="rc71"/>
            <p:cNvSpPr/>
            <p:nvPr/>
          </p:nvSpPr>
          <p:spPr>
            <a:xfrm>
              <a:off x="4332504"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6" name="rc72"/>
            <p:cNvSpPr/>
            <p:nvPr/>
          </p:nvSpPr>
          <p:spPr>
            <a:xfrm>
              <a:off x="4614869" y="795641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7" name="rc73"/>
            <p:cNvSpPr/>
            <p:nvPr/>
          </p:nvSpPr>
          <p:spPr>
            <a:xfrm>
              <a:off x="4897234"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8" name="rc74"/>
            <p:cNvSpPr/>
            <p:nvPr/>
          </p:nvSpPr>
          <p:spPr>
            <a:xfrm>
              <a:off x="5179600" y="795641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9" name="rc75"/>
            <p:cNvSpPr/>
            <p:nvPr/>
          </p:nvSpPr>
          <p:spPr>
            <a:xfrm>
              <a:off x="5461965" y="795641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90" name="rc76"/>
            <p:cNvSpPr/>
            <p:nvPr/>
          </p:nvSpPr>
          <p:spPr>
            <a:xfrm>
              <a:off x="5744330" y="7956413"/>
              <a:ext cx="282365" cy="282365"/>
            </a:xfrm>
            <a:prstGeom prst="rect">
              <a:avLst/>
            </a:prstGeom>
            <a:solidFill>
              <a:srgbClr val="FC8262">
                <a:alpha val="100000"/>
              </a:srgbClr>
            </a:solidFill>
            <a:ln w="5420" cap="flat">
              <a:solidFill>
                <a:srgbClr val="FFFFFF">
                  <a:alpha val="100000"/>
                </a:srgbClr>
              </a:solidFill>
              <a:prstDash val="solid"/>
              <a:miter/>
            </a:ln>
          </p:spPr>
          <p:txBody>
            <a:bodyPr/>
            <a:lstStyle/>
            <a:p/>
          </p:txBody>
        </p:sp>
        <p:sp>
          <p:nvSpPr>
            <p:cNvPr id="691" name="rc77"/>
            <p:cNvSpPr/>
            <p:nvPr/>
          </p:nvSpPr>
          <p:spPr>
            <a:xfrm>
              <a:off x="2638314" y="823877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92" name="rc78"/>
            <p:cNvSpPr/>
            <p:nvPr/>
          </p:nvSpPr>
          <p:spPr>
            <a:xfrm>
              <a:off x="2920679" y="8238778"/>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93" name="rc79"/>
            <p:cNvSpPr/>
            <p:nvPr/>
          </p:nvSpPr>
          <p:spPr>
            <a:xfrm>
              <a:off x="3203044" y="823877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94" name="rc80"/>
            <p:cNvSpPr/>
            <p:nvPr/>
          </p:nvSpPr>
          <p:spPr>
            <a:xfrm>
              <a:off x="3485409"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95" name="rc81"/>
            <p:cNvSpPr/>
            <p:nvPr/>
          </p:nvSpPr>
          <p:spPr>
            <a:xfrm>
              <a:off x="3767774"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6" name="rc82"/>
            <p:cNvSpPr/>
            <p:nvPr/>
          </p:nvSpPr>
          <p:spPr>
            <a:xfrm>
              <a:off x="4050139"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7" name="rc83"/>
            <p:cNvSpPr/>
            <p:nvPr/>
          </p:nvSpPr>
          <p:spPr>
            <a:xfrm>
              <a:off x="4332504"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8" name="rc84"/>
            <p:cNvSpPr/>
            <p:nvPr/>
          </p:nvSpPr>
          <p:spPr>
            <a:xfrm>
              <a:off x="4614869" y="8238778"/>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99" name="rc85"/>
            <p:cNvSpPr/>
            <p:nvPr/>
          </p:nvSpPr>
          <p:spPr>
            <a:xfrm>
              <a:off x="4897234"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0" name="rc86"/>
            <p:cNvSpPr/>
            <p:nvPr/>
          </p:nvSpPr>
          <p:spPr>
            <a:xfrm>
              <a:off x="5179600"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1" name="rc87"/>
            <p:cNvSpPr/>
            <p:nvPr/>
          </p:nvSpPr>
          <p:spPr>
            <a:xfrm>
              <a:off x="5461965"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02" name="rc88"/>
            <p:cNvSpPr/>
            <p:nvPr/>
          </p:nvSpPr>
          <p:spPr>
            <a:xfrm>
              <a:off x="5744330" y="823877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03" name="rc89"/>
            <p:cNvSpPr/>
            <p:nvPr/>
          </p:nvSpPr>
          <p:spPr>
            <a:xfrm>
              <a:off x="2638314" y="8521143"/>
              <a:ext cx="282365" cy="282365"/>
            </a:xfrm>
            <a:prstGeom prst="rect">
              <a:avLst/>
            </a:prstGeom>
            <a:solidFill>
              <a:srgbClr val="FC8262">
                <a:alpha val="100000"/>
              </a:srgbClr>
            </a:solidFill>
            <a:ln w="5420" cap="flat">
              <a:solidFill>
                <a:srgbClr val="FFFFFF">
                  <a:alpha val="100000"/>
                </a:srgbClr>
              </a:solidFill>
              <a:prstDash val="solid"/>
              <a:miter/>
            </a:ln>
          </p:spPr>
          <p:txBody>
            <a:bodyPr/>
            <a:lstStyle/>
            <a:p/>
          </p:txBody>
        </p:sp>
        <p:sp>
          <p:nvSpPr>
            <p:cNvPr id="704" name="rc90"/>
            <p:cNvSpPr/>
            <p:nvPr/>
          </p:nvSpPr>
          <p:spPr>
            <a:xfrm>
              <a:off x="2920679" y="852114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05" name="rc91"/>
            <p:cNvSpPr/>
            <p:nvPr/>
          </p:nvSpPr>
          <p:spPr>
            <a:xfrm>
              <a:off x="3203044"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6" name="rc92"/>
            <p:cNvSpPr/>
            <p:nvPr/>
          </p:nvSpPr>
          <p:spPr>
            <a:xfrm>
              <a:off x="3485409"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7" name="rc93"/>
            <p:cNvSpPr/>
            <p:nvPr/>
          </p:nvSpPr>
          <p:spPr>
            <a:xfrm>
              <a:off x="3767774"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8" name="rc94"/>
            <p:cNvSpPr/>
            <p:nvPr/>
          </p:nvSpPr>
          <p:spPr>
            <a:xfrm>
              <a:off x="4050139"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09" name="rc95"/>
            <p:cNvSpPr/>
            <p:nvPr/>
          </p:nvSpPr>
          <p:spPr>
            <a:xfrm>
              <a:off x="4332504"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0" name="rc96"/>
            <p:cNvSpPr/>
            <p:nvPr/>
          </p:nvSpPr>
          <p:spPr>
            <a:xfrm>
              <a:off x="4614869"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1" name="rc97"/>
            <p:cNvSpPr/>
            <p:nvPr/>
          </p:nvSpPr>
          <p:spPr>
            <a:xfrm>
              <a:off x="4897234"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12" name="rc98"/>
            <p:cNvSpPr/>
            <p:nvPr/>
          </p:nvSpPr>
          <p:spPr>
            <a:xfrm>
              <a:off x="5179600"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13" name="rc99"/>
            <p:cNvSpPr/>
            <p:nvPr/>
          </p:nvSpPr>
          <p:spPr>
            <a:xfrm>
              <a:off x="5461965"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14" name="rc100"/>
            <p:cNvSpPr/>
            <p:nvPr/>
          </p:nvSpPr>
          <p:spPr>
            <a:xfrm>
              <a:off x="5744330" y="852114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715" name="rc101"/>
            <p:cNvSpPr/>
            <p:nvPr/>
          </p:nvSpPr>
          <p:spPr>
            <a:xfrm>
              <a:off x="2638314" y="8803508"/>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716" name="rc102"/>
            <p:cNvSpPr/>
            <p:nvPr/>
          </p:nvSpPr>
          <p:spPr>
            <a:xfrm>
              <a:off x="2920679" y="8803508"/>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717" name="rc103"/>
            <p:cNvSpPr/>
            <p:nvPr/>
          </p:nvSpPr>
          <p:spPr>
            <a:xfrm>
              <a:off x="3203044"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18" name="rc104"/>
            <p:cNvSpPr/>
            <p:nvPr/>
          </p:nvSpPr>
          <p:spPr>
            <a:xfrm>
              <a:off x="3485409" y="880350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19" name="rc105"/>
            <p:cNvSpPr/>
            <p:nvPr/>
          </p:nvSpPr>
          <p:spPr>
            <a:xfrm>
              <a:off x="3767774" y="8803508"/>
              <a:ext cx="282365" cy="282365"/>
            </a:xfrm>
            <a:prstGeom prst="rect">
              <a:avLst/>
            </a:prstGeom>
            <a:solidFill>
              <a:srgbClr val="FD9E80">
                <a:alpha val="100000"/>
              </a:srgbClr>
            </a:solidFill>
            <a:ln w="5420" cap="flat">
              <a:solidFill>
                <a:srgbClr val="FFFFFF">
                  <a:alpha val="100000"/>
                </a:srgbClr>
              </a:solidFill>
              <a:prstDash val="solid"/>
              <a:miter/>
            </a:ln>
          </p:spPr>
          <p:txBody>
            <a:bodyPr/>
            <a:lstStyle/>
            <a:p/>
          </p:txBody>
        </p:sp>
        <p:sp>
          <p:nvSpPr>
            <p:cNvPr id="720" name="rc106"/>
            <p:cNvSpPr/>
            <p:nvPr/>
          </p:nvSpPr>
          <p:spPr>
            <a:xfrm>
              <a:off x="4050139" y="8803508"/>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721" name="rc107"/>
            <p:cNvSpPr/>
            <p:nvPr/>
          </p:nvSpPr>
          <p:spPr>
            <a:xfrm>
              <a:off x="4332504" y="8803508"/>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722" name="rc108"/>
            <p:cNvSpPr/>
            <p:nvPr/>
          </p:nvSpPr>
          <p:spPr>
            <a:xfrm>
              <a:off x="4614869" y="8803508"/>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23" name="rc109"/>
            <p:cNvSpPr/>
            <p:nvPr/>
          </p:nvSpPr>
          <p:spPr>
            <a:xfrm>
              <a:off x="4897234" y="8803508"/>
              <a:ext cx="282365" cy="282365"/>
            </a:xfrm>
            <a:prstGeom prst="rect">
              <a:avLst/>
            </a:prstGeom>
            <a:solidFill>
              <a:srgbClr val="FD9D7E">
                <a:alpha val="100000"/>
              </a:srgbClr>
            </a:solidFill>
            <a:ln w="5420" cap="flat">
              <a:solidFill>
                <a:srgbClr val="FFFFFF">
                  <a:alpha val="100000"/>
                </a:srgbClr>
              </a:solidFill>
              <a:prstDash val="solid"/>
              <a:miter/>
            </a:ln>
          </p:spPr>
          <p:txBody>
            <a:bodyPr/>
            <a:lstStyle/>
            <a:p/>
          </p:txBody>
        </p:sp>
        <p:sp>
          <p:nvSpPr>
            <p:cNvPr id="724" name="rc110"/>
            <p:cNvSpPr/>
            <p:nvPr/>
          </p:nvSpPr>
          <p:spPr>
            <a:xfrm>
              <a:off x="5179600" y="8803508"/>
              <a:ext cx="282365" cy="282365"/>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725" name="rc111"/>
            <p:cNvSpPr/>
            <p:nvPr/>
          </p:nvSpPr>
          <p:spPr>
            <a:xfrm>
              <a:off x="5461965" y="880350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726" name="rc112"/>
            <p:cNvSpPr/>
            <p:nvPr/>
          </p:nvSpPr>
          <p:spPr>
            <a:xfrm>
              <a:off x="5744330" y="8803508"/>
              <a:ext cx="282365" cy="282365"/>
            </a:xfrm>
            <a:prstGeom prst="rect">
              <a:avLst/>
            </a:prstGeom>
            <a:solidFill>
              <a:srgbClr val="CB181D">
                <a:alpha val="100000"/>
              </a:srgbClr>
            </a:solidFill>
            <a:ln w="5420" cap="flat">
              <a:solidFill>
                <a:srgbClr val="FFFFFF">
                  <a:alpha val="100000"/>
                </a:srgbClr>
              </a:solidFill>
              <a:prstDash val="solid"/>
              <a:miter/>
            </a:ln>
          </p:spPr>
          <p:txBody>
            <a:bodyPr/>
            <a:lstStyle/>
            <a:p/>
          </p:txBody>
        </p:sp>
        <p:sp>
          <p:nvSpPr>
            <p:cNvPr id="727" name="tx113"/>
            <p:cNvSpPr/>
            <p:nvPr/>
          </p:nvSpPr>
          <p:spPr>
            <a:xfrm>
              <a:off x="1991408"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8" name="tx114"/>
            <p:cNvSpPr/>
            <p:nvPr/>
          </p:nvSpPr>
          <p:spPr>
            <a:xfrm>
              <a:off x="1703575" y="8603985"/>
              <a:ext cx="7451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X</a:t>
              </a:r>
            </a:p>
          </p:txBody>
        </p:sp>
        <p:sp>
          <p:nvSpPr>
            <p:cNvPr id="729" name="tx115"/>
            <p:cNvSpPr/>
            <p:nvPr/>
          </p:nvSpPr>
          <p:spPr>
            <a:xfrm>
              <a:off x="1678200" y="8321620"/>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III</a:t>
              </a:r>
            </a:p>
          </p:txBody>
        </p:sp>
        <p:sp>
          <p:nvSpPr>
            <p:cNvPr id="730" name="tx116"/>
            <p:cNvSpPr/>
            <p:nvPr/>
          </p:nvSpPr>
          <p:spPr>
            <a:xfrm>
              <a:off x="1618892" y="8039255"/>
              <a:ext cx="8298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VII</a:t>
              </a:r>
            </a:p>
          </p:txBody>
        </p:sp>
        <p:sp>
          <p:nvSpPr>
            <p:cNvPr id="731" name="tx117"/>
            <p:cNvSpPr/>
            <p:nvPr/>
          </p:nvSpPr>
          <p:spPr>
            <a:xfrm>
              <a:off x="1508833" y="7756890"/>
              <a:ext cx="9399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IV-A</a:t>
              </a:r>
            </a:p>
          </p:txBody>
        </p:sp>
        <p:sp>
          <p:nvSpPr>
            <p:cNvPr id="732" name="tx118"/>
            <p:cNvSpPr/>
            <p:nvPr/>
          </p:nvSpPr>
          <p:spPr>
            <a:xfrm>
              <a:off x="1762883" y="7474525"/>
              <a:ext cx="6858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a:t>
              </a:r>
            </a:p>
          </p:txBody>
        </p:sp>
        <p:sp>
          <p:nvSpPr>
            <p:cNvPr id="733" name="tx119"/>
            <p:cNvSpPr/>
            <p:nvPr/>
          </p:nvSpPr>
          <p:spPr>
            <a:xfrm>
              <a:off x="1009068" y="7109864"/>
              <a:ext cx="143968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NATIONAL CAPITAL</a:t>
              </a:r>
            </a:p>
          </p:txBody>
        </p:sp>
        <p:sp>
          <p:nvSpPr>
            <p:cNvPr id="734" name="tx120"/>
            <p:cNvSpPr/>
            <p:nvPr/>
          </p:nvSpPr>
          <p:spPr>
            <a:xfrm>
              <a:off x="1847566" y="7274456"/>
              <a:ext cx="6011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a:t>
              </a:r>
            </a:p>
          </p:txBody>
        </p:sp>
        <p:sp>
          <p:nvSpPr>
            <p:cNvPr id="735" name="tx121"/>
            <p:cNvSpPr/>
            <p:nvPr/>
          </p:nvSpPr>
          <p:spPr>
            <a:xfrm>
              <a:off x="1618892" y="6909794"/>
              <a:ext cx="8298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XII</a:t>
              </a:r>
            </a:p>
          </p:txBody>
        </p:sp>
        <p:sp>
          <p:nvSpPr>
            <p:cNvPr id="736" name="tx122"/>
            <p:cNvSpPr/>
            <p:nvPr/>
          </p:nvSpPr>
          <p:spPr>
            <a:xfrm>
              <a:off x="696083" y="6545133"/>
              <a:ext cx="17526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AUTONOMOUS REGION</a:t>
              </a:r>
            </a:p>
          </p:txBody>
        </p:sp>
        <p:sp>
          <p:nvSpPr>
            <p:cNvPr id="737" name="tx123"/>
            <p:cNvSpPr/>
            <p:nvPr/>
          </p:nvSpPr>
          <p:spPr>
            <a:xfrm>
              <a:off x="797658" y="6709725"/>
              <a:ext cx="1651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 MUSLIM MINDANAO</a:t>
              </a:r>
            </a:p>
          </p:txBody>
        </p:sp>
        <p:sp>
          <p:nvSpPr>
            <p:cNvPr id="738" name="tx124"/>
            <p:cNvSpPr/>
            <p:nvPr/>
          </p:nvSpPr>
          <p:spPr>
            <a:xfrm rot="-2700000">
              <a:off x="23398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9" name="tx125"/>
            <p:cNvSpPr/>
            <p:nvPr/>
          </p:nvSpPr>
          <p:spPr>
            <a:xfrm rot="-2700000">
              <a:off x="26222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0" name="tx126"/>
            <p:cNvSpPr/>
            <p:nvPr/>
          </p:nvSpPr>
          <p:spPr>
            <a:xfrm rot="-2700000">
              <a:off x="29045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1" name="tx127"/>
            <p:cNvSpPr/>
            <p:nvPr/>
          </p:nvSpPr>
          <p:spPr>
            <a:xfrm rot="-2700000">
              <a:off x="31869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2" name="tx128"/>
            <p:cNvSpPr/>
            <p:nvPr/>
          </p:nvSpPr>
          <p:spPr>
            <a:xfrm rot="-2700000">
              <a:off x="34693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3" name="tx129"/>
            <p:cNvSpPr/>
            <p:nvPr/>
          </p:nvSpPr>
          <p:spPr>
            <a:xfrm rot="-2700000">
              <a:off x="37516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4" name="tx130"/>
            <p:cNvSpPr/>
            <p:nvPr/>
          </p:nvSpPr>
          <p:spPr>
            <a:xfrm rot="-2700000">
              <a:off x="403402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5" name="tx131"/>
            <p:cNvSpPr/>
            <p:nvPr/>
          </p:nvSpPr>
          <p:spPr>
            <a:xfrm rot="-2700000">
              <a:off x="43164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6" name="tx132"/>
            <p:cNvSpPr/>
            <p:nvPr/>
          </p:nvSpPr>
          <p:spPr>
            <a:xfrm rot="-2700000">
              <a:off x="45987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7" name="tx133"/>
            <p:cNvSpPr/>
            <p:nvPr/>
          </p:nvSpPr>
          <p:spPr>
            <a:xfrm rot="-2700000">
              <a:off x="48811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8" name="tx134"/>
            <p:cNvSpPr/>
            <p:nvPr/>
          </p:nvSpPr>
          <p:spPr>
            <a:xfrm rot="-2700000">
              <a:off x="51635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49" name="tx135"/>
            <p:cNvSpPr/>
            <p:nvPr/>
          </p:nvSpPr>
          <p:spPr>
            <a:xfrm rot="-2700000">
              <a:off x="54458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0" name="pic136"/>
            <p:cNvPicPr/>
            <p:nvPr/>
          </p:nvPicPr>
          <p:blipFill>
            <a:blip r:embed="rId2" cstate="print"/>
            <a:stretch>
              <a:fillRect/>
            </a:stretch>
          </p:blipFill>
          <p:spPr>
            <a:xfrm>
              <a:off x="3252504" y="9925424"/>
              <a:ext cx="2160000" cy="144000"/>
            </a:xfrm>
            <a:prstGeom prst="rect">
              <a:avLst/>
            </a:prstGeom>
          </p:spPr>
        </p:pic>
        <p:sp>
          <p:nvSpPr>
            <p:cNvPr id="751" name="pl137"/>
            <p:cNvSpPr/>
            <p:nvPr/>
          </p:nvSpPr>
          <p:spPr>
            <a:xfrm>
              <a:off x="382020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38"/>
            <p:cNvSpPr/>
            <p:nvPr/>
          </p:nvSpPr>
          <p:spPr>
            <a:xfrm>
              <a:off x="439582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9"/>
            <p:cNvSpPr/>
            <p:nvPr/>
          </p:nvSpPr>
          <p:spPr>
            <a:xfrm>
              <a:off x="497143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40"/>
            <p:cNvSpPr/>
            <p:nvPr/>
          </p:nvSpPr>
          <p:spPr>
            <a:xfrm>
              <a:off x="382020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41"/>
            <p:cNvSpPr/>
            <p:nvPr/>
          </p:nvSpPr>
          <p:spPr>
            <a:xfrm>
              <a:off x="439582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42"/>
            <p:cNvSpPr/>
            <p:nvPr/>
          </p:nvSpPr>
          <p:spPr>
            <a:xfrm>
              <a:off x="497143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tx143"/>
            <p:cNvSpPr/>
            <p:nvPr/>
          </p:nvSpPr>
          <p:spPr>
            <a:xfrm>
              <a:off x="374957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8" name="tx144"/>
            <p:cNvSpPr/>
            <p:nvPr/>
          </p:nvSpPr>
          <p:spPr>
            <a:xfrm>
              <a:off x="428987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59" name="tx145"/>
            <p:cNvSpPr/>
            <p:nvPr/>
          </p:nvSpPr>
          <p:spPr>
            <a:xfrm>
              <a:off x="486549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60" name="tx14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Poland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8" name="rc17"/>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49268"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49268"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07930"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37261"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37261"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5193874"/>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37261"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66591"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66591"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66591"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95922"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95922"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95922"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254583"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254583"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254583" y="5193874"/>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25458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913245"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913245"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524257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524257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5242575"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5242575"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5571906"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5571906"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5571906" y="5163379"/>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5571906"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3080203"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320508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 case(s)</a:t>
              </a:r>
            </a:p>
          </p:txBody>
        </p:sp>
        <p:sp>
          <p:nvSpPr>
            <p:cNvPr id="56" name="pg55"/>
            <p:cNvSpPr/>
            <p:nvPr/>
          </p:nvSpPr>
          <p:spPr>
            <a:xfrm>
              <a:off x="3274620"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37868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58" name="rc57"/>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917703" y="2153563"/>
              <a:ext cx="4017834" cy="3131794"/>
            </a:xfrm>
            <a:prstGeom prst="rect">
              <a:avLst/>
            </a:prstGeom>
            <a:solidFill>
              <a:srgbClr val="FFFFFF">
                <a:alpha val="100000"/>
              </a:srgbClr>
            </a:solidFill>
          </p:spPr>
          <p:txBody>
            <a:bodyPr/>
            <a:lstStyle/>
            <a:p/>
          </p:txBody>
        </p:sp>
        <p:sp>
          <p:nvSpPr>
            <p:cNvPr id="60" name="pl59"/>
            <p:cNvSpPr/>
            <p:nvPr/>
          </p:nvSpPr>
          <p:spPr>
            <a:xfrm>
              <a:off x="5917703"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1" name="pl60"/>
            <p:cNvSpPr/>
            <p:nvPr/>
          </p:nvSpPr>
          <p:spPr>
            <a:xfrm>
              <a:off x="5917703"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2" name="pl61"/>
            <p:cNvSpPr/>
            <p:nvPr/>
          </p:nvSpPr>
          <p:spPr>
            <a:xfrm>
              <a:off x="5917703"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3" name="pl62"/>
            <p:cNvSpPr/>
            <p:nvPr/>
          </p:nvSpPr>
          <p:spPr>
            <a:xfrm>
              <a:off x="5917703"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4" name="pl63"/>
            <p:cNvSpPr/>
            <p:nvPr/>
          </p:nvSpPr>
          <p:spPr>
            <a:xfrm>
              <a:off x="5917703"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5" name="pl64"/>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6" name="pl65"/>
            <p:cNvSpPr/>
            <p:nvPr/>
          </p:nvSpPr>
          <p:spPr>
            <a:xfrm>
              <a:off x="5917703"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7" name="pl66"/>
            <p:cNvSpPr/>
            <p:nvPr/>
          </p:nvSpPr>
          <p:spPr>
            <a:xfrm>
              <a:off x="5917703"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8" name="pl67"/>
            <p:cNvSpPr/>
            <p:nvPr/>
          </p:nvSpPr>
          <p:spPr>
            <a:xfrm>
              <a:off x="5917703"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9" name="pl68"/>
            <p:cNvSpPr/>
            <p:nvPr/>
          </p:nvSpPr>
          <p:spPr>
            <a:xfrm>
              <a:off x="5917703"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0" name="pl69"/>
            <p:cNvSpPr/>
            <p:nvPr/>
          </p:nvSpPr>
          <p:spPr>
            <a:xfrm>
              <a:off x="5917703"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rc70"/>
            <p:cNvSpPr/>
            <p:nvPr/>
          </p:nvSpPr>
          <p:spPr>
            <a:xfrm>
              <a:off x="5967103"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967103"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967103"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967103"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296434"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296434"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296434"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296434"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625764" y="4248542"/>
              <a:ext cx="296397" cy="1036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625764" y="4096069"/>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625764" y="3943596"/>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625764" y="39435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955095" y="3364199"/>
              <a:ext cx="296397" cy="192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955095" y="3120242"/>
              <a:ext cx="296397" cy="2439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955095" y="2876285"/>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955095"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284426" y="4218047"/>
              <a:ext cx="296397" cy="1067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284426" y="4004585"/>
              <a:ext cx="296397" cy="213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284426" y="3455682"/>
              <a:ext cx="296397" cy="5489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284426" y="345568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613756" y="4888928"/>
              <a:ext cx="296397" cy="396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613756" y="4858433"/>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613756" y="4553488"/>
              <a:ext cx="296397" cy="304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613756" y="455348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943087" y="4980412"/>
              <a:ext cx="296397" cy="304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943087" y="494991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943087" y="4736455"/>
              <a:ext cx="296397"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943087" y="473645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8272418" y="5041401"/>
              <a:ext cx="296397"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8272418" y="5010906"/>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8272418" y="4766950"/>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8272418" y="476695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8601749"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8601749"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931079"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931079"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931079" y="516337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931079"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9260410"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9260410"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9589741"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9589741"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9589741"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9589741"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707390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7198783"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271 case(s)</a:t>
              </a:r>
            </a:p>
          </p:txBody>
        </p:sp>
        <p:sp>
          <p:nvSpPr>
            <p:cNvPr id="121" name="pg120"/>
            <p:cNvSpPr/>
            <p:nvPr/>
          </p:nvSpPr>
          <p:spPr>
            <a:xfrm>
              <a:off x="727234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737640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272 case(s)</a:t>
              </a:r>
            </a:p>
          </p:txBody>
        </p:sp>
        <p:sp>
          <p:nvSpPr>
            <p:cNvPr id="123" name="rc122"/>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9935538" y="2153563"/>
              <a:ext cx="4017834" cy="3131794"/>
            </a:xfrm>
            <a:prstGeom prst="rect">
              <a:avLst/>
            </a:prstGeom>
            <a:solidFill>
              <a:srgbClr val="FFFFFF">
                <a:alpha val="100000"/>
              </a:srgbClr>
            </a:solidFill>
          </p:spPr>
          <p:txBody>
            <a:bodyPr/>
            <a:lstStyle/>
            <a:p/>
          </p:txBody>
        </p:sp>
        <p:sp>
          <p:nvSpPr>
            <p:cNvPr id="125" name="pl124"/>
            <p:cNvSpPr/>
            <p:nvPr/>
          </p:nvSpPr>
          <p:spPr>
            <a:xfrm>
              <a:off x="9935538"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6" name="pl125"/>
            <p:cNvSpPr/>
            <p:nvPr/>
          </p:nvSpPr>
          <p:spPr>
            <a:xfrm>
              <a:off x="9935538"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7" name="pl126"/>
            <p:cNvSpPr/>
            <p:nvPr/>
          </p:nvSpPr>
          <p:spPr>
            <a:xfrm>
              <a:off x="9935538"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8" name="pl127"/>
            <p:cNvSpPr/>
            <p:nvPr/>
          </p:nvSpPr>
          <p:spPr>
            <a:xfrm>
              <a:off x="9935538"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9" name="pl128"/>
            <p:cNvSpPr/>
            <p:nvPr/>
          </p:nvSpPr>
          <p:spPr>
            <a:xfrm>
              <a:off x="9935538"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0" name="pl129"/>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1" name="pl130"/>
            <p:cNvSpPr/>
            <p:nvPr/>
          </p:nvSpPr>
          <p:spPr>
            <a:xfrm>
              <a:off x="9935538"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2" name="pl131"/>
            <p:cNvSpPr/>
            <p:nvPr/>
          </p:nvSpPr>
          <p:spPr>
            <a:xfrm>
              <a:off x="9935538"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3" name="pl132"/>
            <p:cNvSpPr/>
            <p:nvPr/>
          </p:nvSpPr>
          <p:spPr>
            <a:xfrm>
              <a:off x="9935538"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4" name="pl133"/>
            <p:cNvSpPr/>
            <p:nvPr/>
          </p:nvSpPr>
          <p:spPr>
            <a:xfrm>
              <a:off x="9935538"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5" name="pl134"/>
            <p:cNvSpPr/>
            <p:nvPr/>
          </p:nvSpPr>
          <p:spPr>
            <a:xfrm>
              <a:off x="9935538"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6" name="rc135"/>
            <p:cNvSpPr/>
            <p:nvPr/>
          </p:nvSpPr>
          <p:spPr>
            <a:xfrm>
              <a:off x="9984938"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984938" y="5163379"/>
              <a:ext cx="296397" cy="609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984938" y="5041401"/>
              <a:ext cx="296397"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984938"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314268"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314268"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314268"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14268"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43599" y="4644971"/>
              <a:ext cx="296397" cy="640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643599" y="461447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643599" y="4522993"/>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643599" y="452299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72930"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0972930"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0972930" y="5041401"/>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0972930"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302260"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302260"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302260" y="5132885"/>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302260"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31591"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1631591"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1631591"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1631591"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6092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196092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1960922" y="5071896"/>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1960922"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229025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229025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2290252"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2290252"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2619583"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2619583"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2948914"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2948914"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3278245" y="4431509"/>
              <a:ext cx="296397" cy="853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3278245" y="4279036"/>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3278245" y="4218047"/>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3278245" y="4218047"/>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3607575" y="4949917"/>
              <a:ext cx="296397" cy="3354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3607575" y="4858433"/>
              <a:ext cx="296397" cy="91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3607575" y="4705961"/>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3607575" y="470596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1109173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1121661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125 case(s)</a:t>
              </a:r>
            </a:p>
          </p:txBody>
        </p:sp>
        <p:sp>
          <p:nvSpPr>
            <p:cNvPr id="186" name="pg185"/>
            <p:cNvSpPr/>
            <p:nvPr/>
          </p:nvSpPr>
          <p:spPr>
            <a:xfrm>
              <a:off x="1129017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1139424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120 case(s)</a:t>
              </a:r>
            </a:p>
          </p:txBody>
        </p:sp>
        <p:sp>
          <p:nvSpPr>
            <p:cNvPr id="188" name="rc187"/>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3953372" y="2153563"/>
              <a:ext cx="4017834" cy="3131794"/>
            </a:xfrm>
            <a:prstGeom prst="rect">
              <a:avLst/>
            </a:prstGeom>
            <a:solidFill>
              <a:srgbClr val="FFFFFF">
                <a:alpha val="100000"/>
              </a:srgbClr>
            </a:solidFill>
          </p:spPr>
          <p:txBody>
            <a:bodyPr/>
            <a:lstStyle/>
            <a:p/>
          </p:txBody>
        </p:sp>
        <p:sp>
          <p:nvSpPr>
            <p:cNvPr id="190" name="pl189"/>
            <p:cNvSpPr/>
            <p:nvPr/>
          </p:nvSpPr>
          <p:spPr>
            <a:xfrm>
              <a:off x="13953372"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1" name="pl190"/>
            <p:cNvSpPr/>
            <p:nvPr/>
          </p:nvSpPr>
          <p:spPr>
            <a:xfrm>
              <a:off x="13953372"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2" name="pl191"/>
            <p:cNvSpPr/>
            <p:nvPr/>
          </p:nvSpPr>
          <p:spPr>
            <a:xfrm>
              <a:off x="13953372"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3" name="pl192"/>
            <p:cNvSpPr/>
            <p:nvPr/>
          </p:nvSpPr>
          <p:spPr>
            <a:xfrm>
              <a:off x="13953372"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4" name="pl193"/>
            <p:cNvSpPr/>
            <p:nvPr/>
          </p:nvSpPr>
          <p:spPr>
            <a:xfrm>
              <a:off x="13953372"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5" name="pl194"/>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6" name="pl195"/>
            <p:cNvSpPr/>
            <p:nvPr/>
          </p:nvSpPr>
          <p:spPr>
            <a:xfrm>
              <a:off x="13953372"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7" name="pl196"/>
            <p:cNvSpPr/>
            <p:nvPr/>
          </p:nvSpPr>
          <p:spPr>
            <a:xfrm>
              <a:off x="13953372"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8" name="pl197"/>
            <p:cNvSpPr/>
            <p:nvPr/>
          </p:nvSpPr>
          <p:spPr>
            <a:xfrm>
              <a:off x="13953372"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9" name="pl198"/>
            <p:cNvSpPr/>
            <p:nvPr/>
          </p:nvSpPr>
          <p:spPr>
            <a:xfrm>
              <a:off x="13953372"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200" name="pl199"/>
            <p:cNvSpPr/>
            <p:nvPr/>
          </p:nvSpPr>
          <p:spPr>
            <a:xfrm>
              <a:off x="13953372"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201" name="rc200"/>
            <p:cNvSpPr/>
            <p:nvPr/>
          </p:nvSpPr>
          <p:spPr>
            <a:xfrm>
              <a:off x="14002772"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002772"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002772"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002772"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33210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33210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332103"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332103"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66143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66143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661433" y="519387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66143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990764"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990764"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990764"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990764"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32009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32009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320095" y="513288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320095"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649426"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649426"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649426"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649426"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978756"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978756"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978756" y="513288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978756"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6308087"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6308087"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6308087" y="5254863"/>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6308087"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513370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525858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 case(s)</a:t>
              </a:r>
            </a:p>
          </p:txBody>
        </p:sp>
        <p:sp>
          <p:nvSpPr>
            <p:cNvPr id="235" name="pg234"/>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rc235"/>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237" name="tx236"/>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8" name="tx237"/>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9" name="tx238"/>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0" name="tx239"/>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1" name="pl240"/>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tx252"/>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4" name="tx253"/>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5" name="tx254"/>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6" name="tx255"/>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7" name="tx256"/>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8" name="tx257"/>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9" name="tx258"/>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0" name="tx259"/>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1" name="tx260"/>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2" name="tx261"/>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3" name="tx262"/>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4" name="tx263"/>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5" name="pl264"/>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tx276"/>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tx33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38" name="tx337"/>
            <p:cNvSpPr/>
            <p:nvPr/>
          </p:nvSpPr>
          <p:spPr>
            <a:xfrm>
              <a:off x="1294238" y="459018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339" name="tx338"/>
            <p:cNvSpPr/>
            <p:nvPr/>
          </p:nvSpPr>
          <p:spPr>
            <a:xfrm>
              <a:off x="1294238" y="398029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340" name="tx339"/>
            <p:cNvSpPr/>
            <p:nvPr/>
          </p:nvSpPr>
          <p:spPr>
            <a:xfrm>
              <a:off x="1294238" y="337040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341" name="tx340"/>
            <p:cNvSpPr/>
            <p:nvPr/>
          </p:nvSpPr>
          <p:spPr>
            <a:xfrm>
              <a:off x="1294238" y="276051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342" name="tx341"/>
            <p:cNvSpPr/>
            <p:nvPr/>
          </p:nvSpPr>
          <p:spPr>
            <a:xfrm>
              <a:off x="1230614" y="2150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43" name="pl34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343"/>
            <p:cNvSpPr/>
            <p:nvPr/>
          </p:nvSpPr>
          <p:spPr>
            <a:xfrm>
              <a:off x="1865074" y="4675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pl344"/>
            <p:cNvSpPr/>
            <p:nvPr/>
          </p:nvSpPr>
          <p:spPr>
            <a:xfrm>
              <a:off x="1865074" y="4065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345"/>
            <p:cNvSpPr/>
            <p:nvPr/>
          </p:nvSpPr>
          <p:spPr>
            <a:xfrm>
              <a:off x="1865074" y="34556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346"/>
            <p:cNvSpPr/>
            <p:nvPr/>
          </p:nvSpPr>
          <p:spPr>
            <a:xfrm>
              <a:off x="1865074" y="2845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8" name="pl347"/>
            <p:cNvSpPr/>
            <p:nvPr/>
          </p:nvSpPr>
          <p:spPr>
            <a:xfrm>
              <a:off x="1865074" y="2235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0" name="rc349"/>
            <p:cNvSpPr/>
            <p:nvPr/>
          </p:nvSpPr>
          <p:spPr>
            <a:xfrm>
              <a:off x="18110385" y="2153563"/>
              <a:ext cx="1753945" cy="1236458"/>
            </a:xfrm>
            <a:prstGeom prst="rect">
              <a:avLst/>
            </a:prstGeom>
            <a:solidFill>
              <a:srgbClr val="FFFFFF">
                <a:alpha val="100000"/>
              </a:srgbClr>
            </a:solidFill>
          </p:spPr>
          <p:txBody>
            <a:bodyPr/>
            <a:lstStyle/>
            <a:p/>
          </p:txBody>
        </p:sp>
        <p:sp>
          <p:nvSpPr>
            <p:cNvPr id="351" name="rc350"/>
            <p:cNvSpPr/>
            <p:nvPr/>
          </p:nvSpPr>
          <p:spPr>
            <a:xfrm>
              <a:off x="18179974" y="2223153"/>
              <a:ext cx="274319" cy="274319"/>
            </a:xfrm>
            <a:prstGeom prst="rect">
              <a:avLst/>
            </a:prstGeom>
            <a:solidFill>
              <a:srgbClr val="FFFFFF">
                <a:alpha val="100000"/>
              </a:srgbClr>
            </a:solidFill>
          </p:spPr>
          <p:txBody>
            <a:bodyPr/>
            <a:lstStyle/>
            <a:p/>
          </p:txBody>
        </p:sp>
        <p:sp>
          <p:nvSpPr>
            <p:cNvPr id="352" name="rc35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3" name="rc352"/>
            <p:cNvSpPr/>
            <p:nvPr/>
          </p:nvSpPr>
          <p:spPr>
            <a:xfrm>
              <a:off x="18179974" y="2497473"/>
              <a:ext cx="274319" cy="274319"/>
            </a:xfrm>
            <a:prstGeom prst="rect">
              <a:avLst/>
            </a:prstGeom>
            <a:solidFill>
              <a:srgbClr val="FFFFFF">
                <a:alpha val="100000"/>
              </a:srgbClr>
            </a:solidFill>
          </p:spPr>
          <p:txBody>
            <a:bodyPr/>
            <a:lstStyle/>
            <a:p/>
          </p:txBody>
        </p:sp>
        <p:sp>
          <p:nvSpPr>
            <p:cNvPr id="354" name="rc35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5" name="rc354"/>
            <p:cNvSpPr/>
            <p:nvPr/>
          </p:nvSpPr>
          <p:spPr>
            <a:xfrm>
              <a:off x="18179974" y="2771793"/>
              <a:ext cx="274319" cy="274319"/>
            </a:xfrm>
            <a:prstGeom prst="rect">
              <a:avLst/>
            </a:prstGeom>
            <a:solidFill>
              <a:srgbClr val="FFFFFF">
                <a:alpha val="100000"/>
              </a:srgbClr>
            </a:solidFill>
          </p:spPr>
          <p:txBody>
            <a:bodyPr/>
            <a:lstStyle/>
            <a:p/>
          </p:txBody>
        </p:sp>
        <p:sp>
          <p:nvSpPr>
            <p:cNvPr id="356" name="rc35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7" name="rc356"/>
            <p:cNvSpPr/>
            <p:nvPr/>
          </p:nvSpPr>
          <p:spPr>
            <a:xfrm>
              <a:off x="18179974" y="3046113"/>
              <a:ext cx="274319" cy="274319"/>
            </a:xfrm>
            <a:prstGeom prst="rect">
              <a:avLst/>
            </a:prstGeom>
            <a:solidFill>
              <a:srgbClr val="FFFFFF">
                <a:alpha val="100000"/>
              </a:srgbClr>
            </a:solidFill>
          </p:spPr>
          <p:txBody>
            <a:bodyPr/>
            <a:lstStyle/>
            <a:p/>
          </p:txBody>
        </p:sp>
        <p:sp>
          <p:nvSpPr>
            <p:cNvPr id="358" name="rc35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9" name="tx35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0" name="tx35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1" name="tx36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2" name="tx36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63" name=""/>
          <p:cNvGrpSpPr/>
          <p:nvPr/>
        </p:nvGrpSpPr>
        <p:grpSpPr>
          <a:xfrm>
            <a:off x="6400800" y="6217920"/>
            <a:ext cx="5486400" cy="4251960"/>
            <a:chOff x="6400800" y="6217920"/>
            <a:chExt cx="5486400" cy="4251960"/>
          </a:xfrm>
        </p:grpSpPr>
        <p:sp>
          <p:nvSpPr>
            <p:cNvPr id="36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6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66" name="rc5"/>
            <p:cNvSpPr/>
            <p:nvPr/>
          </p:nvSpPr>
          <p:spPr>
            <a:xfrm>
              <a:off x="7068913" y="6510025"/>
              <a:ext cx="4149599" cy="2788960"/>
            </a:xfrm>
            <a:prstGeom prst="rect">
              <a:avLst/>
            </a:prstGeom>
            <a:solidFill>
              <a:srgbClr val="FFFFFF">
                <a:alpha val="100000"/>
              </a:srgbClr>
            </a:solidFill>
          </p:spPr>
          <p:txBody>
            <a:bodyPr/>
            <a:lstStyle/>
            <a:p/>
          </p:txBody>
        </p:sp>
        <p:sp>
          <p:nvSpPr>
            <p:cNvPr id="367" name="pl6"/>
            <p:cNvSpPr/>
            <p:nvPr/>
          </p:nvSpPr>
          <p:spPr>
            <a:xfrm>
              <a:off x="7068913" y="8799359"/>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8" name="pl7"/>
            <p:cNvSpPr/>
            <p:nvPr/>
          </p:nvSpPr>
          <p:spPr>
            <a:xfrm>
              <a:off x="7068913" y="805364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9" name="pl8"/>
            <p:cNvSpPr/>
            <p:nvPr/>
          </p:nvSpPr>
          <p:spPr>
            <a:xfrm>
              <a:off x="7068913" y="7307936"/>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70" name="pl9"/>
            <p:cNvSpPr/>
            <p:nvPr/>
          </p:nvSpPr>
          <p:spPr>
            <a:xfrm>
              <a:off x="7068913" y="6562224"/>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71" name="pl10"/>
            <p:cNvSpPr/>
            <p:nvPr/>
          </p:nvSpPr>
          <p:spPr>
            <a:xfrm>
              <a:off x="7068913"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2" name="pl11"/>
            <p:cNvSpPr/>
            <p:nvPr/>
          </p:nvSpPr>
          <p:spPr>
            <a:xfrm>
              <a:off x="7068913" y="8426503"/>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3" name="pl12"/>
            <p:cNvSpPr/>
            <p:nvPr/>
          </p:nvSpPr>
          <p:spPr>
            <a:xfrm>
              <a:off x="7068913" y="7680792"/>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4" name="pl13"/>
            <p:cNvSpPr/>
            <p:nvPr/>
          </p:nvSpPr>
          <p:spPr>
            <a:xfrm>
              <a:off x="7068913" y="693508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5" name="rc14"/>
            <p:cNvSpPr/>
            <p:nvPr/>
          </p:nvSpPr>
          <p:spPr>
            <a:xfrm>
              <a:off x="7212996" y="9097643"/>
              <a:ext cx="403433" cy="745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6" name="rc15"/>
            <p:cNvSpPr/>
            <p:nvPr/>
          </p:nvSpPr>
          <p:spPr>
            <a:xfrm>
              <a:off x="7789329" y="8501074"/>
              <a:ext cx="403433" cy="6711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7" name="rc16"/>
            <p:cNvSpPr/>
            <p:nvPr/>
          </p:nvSpPr>
          <p:spPr>
            <a:xfrm>
              <a:off x="8365663" y="9023072"/>
              <a:ext cx="403433" cy="1491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8" name="rc17"/>
            <p:cNvSpPr/>
            <p:nvPr/>
          </p:nvSpPr>
          <p:spPr>
            <a:xfrm>
              <a:off x="8941996" y="8724788"/>
              <a:ext cx="403433" cy="298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9" name="rc18"/>
            <p:cNvSpPr/>
            <p:nvPr/>
          </p:nvSpPr>
          <p:spPr>
            <a:xfrm>
              <a:off x="9518329" y="8575645"/>
              <a:ext cx="403433" cy="4474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0" name="rc19"/>
            <p:cNvSpPr/>
            <p:nvPr/>
          </p:nvSpPr>
          <p:spPr>
            <a:xfrm>
              <a:off x="10094663" y="8948501"/>
              <a:ext cx="403433" cy="745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1" name="rc20"/>
            <p:cNvSpPr/>
            <p:nvPr/>
          </p:nvSpPr>
          <p:spPr>
            <a:xfrm>
              <a:off x="10670996" y="7680792"/>
              <a:ext cx="403433" cy="7457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2" name="rc21"/>
            <p:cNvSpPr/>
            <p:nvPr/>
          </p:nvSpPr>
          <p:spPr>
            <a:xfrm>
              <a:off x="7789329" y="8277361"/>
              <a:ext cx="403433" cy="223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3" name="rc22"/>
            <p:cNvSpPr/>
            <p:nvPr/>
          </p:nvSpPr>
          <p:spPr>
            <a:xfrm>
              <a:off x="10094663" y="8650216"/>
              <a:ext cx="403433" cy="298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4" name="rc23"/>
            <p:cNvSpPr/>
            <p:nvPr/>
          </p:nvSpPr>
          <p:spPr>
            <a:xfrm>
              <a:off x="10670996" y="6935080"/>
              <a:ext cx="403433" cy="7457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5" name="rc24"/>
            <p:cNvSpPr/>
            <p:nvPr/>
          </p:nvSpPr>
          <p:spPr>
            <a:xfrm>
              <a:off x="8941996" y="8650216"/>
              <a:ext cx="403433" cy="745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6" name="rc25"/>
            <p:cNvSpPr/>
            <p:nvPr/>
          </p:nvSpPr>
          <p:spPr>
            <a:xfrm>
              <a:off x="9518329" y="8053647"/>
              <a:ext cx="403433" cy="52199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7" name="rc26"/>
            <p:cNvSpPr/>
            <p:nvPr/>
          </p:nvSpPr>
          <p:spPr>
            <a:xfrm>
              <a:off x="10094663" y="7979076"/>
              <a:ext cx="403433" cy="6711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8" name="rc27"/>
            <p:cNvSpPr/>
            <p:nvPr/>
          </p:nvSpPr>
          <p:spPr>
            <a:xfrm>
              <a:off x="10670996" y="6636796"/>
              <a:ext cx="403433" cy="2982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9" name="rc28"/>
            <p:cNvSpPr/>
            <p:nvPr/>
          </p:nvSpPr>
          <p:spPr>
            <a:xfrm>
              <a:off x="8941996" y="9023072"/>
              <a:ext cx="403433" cy="1491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0" name="rc29"/>
            <p:cNvSpPr/>
            <p:nvPr/>
          </p:nvSpPr>
          <p:spPr>
            <a:xfrm>
              <a:off x="9518329" y="9023072"/>
              <a:ext cx="403433" cy="1491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1" name="rc30"/>
            <p:cNvSpPr/>
            <p:nvPr/>
          </p:nvSpPr>
          <p:spPr>
            <a:xfrm>
              <a:off x="10094663" y="9023072"/>
              <a:ext cx="403433" cy="1491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2" name="rc31"/>
            <p:cNvSpPr/>
            <p:nvPr/>
          </p:nvSpPr>
          <p:spPr>
            <a:xfrm>
              <a:off x="10670996" y="8426503"/>
              <a:ext cx="403433" cy="7457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3" name="pl32"/>
            <p:cNvSpPr/>
            <p:nvPr/>
          </p:nvSpPr>
          <p:spPr>
            <a:xfrm>
              <a:off x="7414713" y="6867288"/>
              <a:ext cx="3457999" cy="2059721"/>
            </a:xfrm>
            <a:custGeom>
              <a:avLst/>
              <a:pathLst>
                <a:path w="3457999" h="2059721">
                  <a:moveTo>
                    <a:pt x="0" y="1471229"/>
                  </a:moveTo>
                  <a:lnTo>
                    <a:pt x="576333" y="0"/>
                  </a:lnTo>
                  <a:lnTo>
                    <a:pt x="1152666" y="2059721"/>
                  </a:lnTo>
                  <a:lnTo>
                    <a:pt x="1728999" y="1446708"/>
                  </a:lnTo>
                  <a:lnTo>
                    <a:pt x="2305333" y="1324106"/>
                  </a:lnTo>
                  <a:lnTo>
                    <a:pt x="2881666" y="1789995"/>
                  </a:lnTo>
                  <a:lnTo>
                    <a:pt x="3457999" y="1912598"/>
                  </a:lnTo>
                </a:path>
              </a:pathLst>
            </a:custGeom>
            <a:ln w="40651" cap="flat">
              <a:solidFill>
                <a:srgbClr val="000000">
                  <a:alpha val="100000"/>
                </a:srgbClr>
              </a:solidFill>
              <a:prstDash val="solid"/>
              <a:round/>
            </a:ln>
          </p:spPr>
          <p:txBody>
            <a:bodyPr/>
            <a:lstStyle/>
            <a:p/>
          </p:txBody>
        </p:sp>
        <p:sp>
          <p:nvSpPr>
            <p:cNvPr id="394" name="rc33"/>
            <p:cNvSpPr/>
            <p:nvPr/>
          </p:nvSpPr>
          <p:spPr>
            <a:xfrm>
              <a:off x="7068913" y="6510025"/>
              <a:ext cx="4149599" cy="2788960"/>
            </a:xfrm>
            <a:prstGeom prst="rect">
              <a:avLst/>
            </a:prstGeom>
            <a:ln w="13550" cap="rnd">
              <a:solidFill>
                <a:srgbClr val="333333">
                  <a:alpha val="100000"/>
                </a:srgbClr>
              </a:solidFill>
              <a:prstDash val="solid"/>
              <a:round/>
            </a:ln>
          </p:spPr>
          <p:txBody>
            <a:bodyPr/>
            <a:lstStyle/>
            <a:p/>
          </p:txBody>
        </p:sp>
        <p:sp>
          <p:nvSpPr>
            <p:cNvPr id="395" name="tx34"/>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396" name="tx35"/>
            <p:cNvSpPr/>
            <p:nvPr/>
          </p:nvSpPr>
          <p:spPr>
            <a:xfrm>
              <a:off x="6801340" y="84241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97" name="tx36"/>
            <p:cNvSpPr/>
            <p:nvPr/>
          </p:nvSpPr>
          <p:spPr>
            <a:xfrm>
              <a:off x="6801340" y="767848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8" name="tx37"/>
            <p:cNvSpPr/>
            <p:nvPr/>
          </p:nvSpPr>
          <p:spPr>
            <a:xfrm>
              <a:off x="6801340" y="693269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399" name="pl38"/>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9"/>
            <p:cNvSpPr/>
            <p:nvPr/>
          </p:nvSpPr>
          <p:spPr>
            <a:xfrm>
              <a:off x="7034118" y="84265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
            <p:cNvSpPr/>
            <p:nvPr/>
          </p:nvSpPr>
          <p:spPr>
            <a:xfrm>
              <a:off x="7034118" y="7680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1"/>
            <p:cNvSpPr/>
            <p:nvPr/>
          </p:nvSpPr>
          <p:spPr>
            <a:xfrm>
              <a:off x="7034118" y="69350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2"/>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4" name="pl43"/>
            <p:cNvSpPr/>
            <p:nvPr/>
          </p:nvSpPr>
          <p:spPr>
            <a:xfrm>
              <a:off x="11218512" y="85592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5" name="pl44"/>
            <p:cNvSpPr/>
            <p:nvPr/>
          </p:nvSpPr>
          <p:spPr>
            <a:xfrm>
              <a:off x="11218512" y="79461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6" name="pl45"/>
            <p:cNvSpPr/>
            <p:nvPr/>
          </p:nvSpPr>
          <p:spPr>
            <a:xfrm>
              <a:off x="11218512" y="7333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7" name="pl46"/>
            <p:cNvSpPr/>
            <p:nvPr/>
          </p:nvSpPr>
          <p:spPr>
            <a:xfrm>
              <a:off x="11218512" y="672016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8" name="tx47"/>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09" name="tx48"/>
            <p:cNvSpPr/>
            <p:nvPr/>
          </p:nvSpPr>
          <p:spPr>
            <a:xfrm>
              <a:off x="11316570" y="855689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10" name="tx49"/>
            <p:cNvSpPr/>
            <p:nvPr/>
          </p:nvSpPr>
          <p:spPr>
            <a:xfrm>
              <a:off x="11316570" y="794388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11" name="tx50"/>
            <p:cNvSpPr/>
            <p:nvPr/>
          </p:nvSpPr>
          <p:spPr>
            <a:xfrm>
              <a:off x="11316570" y="7332731"/>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12" name="tx51"/>
            <p:cNvSpPr/>
            <p:nvPr/>
          </p:nvSpPr>
          <p:spPr>
            <a:xfrm>
              <a:off x="11316570" y="671785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3" name="pl52"/>
            <p:cNvSpPr/>
            <p:nvPr/>
          </p:nvSpPr>
          <p:spPr>
            <a:xfrm>
              <a:off x="7414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53"/>
            <p:cNvSpPr/>
            <p:nvPr/>
          </p:nvSpPr>
          <p:spPr>
            <a:xfrm>
              <a:off x="79910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54"/>
            <p:cNvSpPr/>
            <p:nvPr/>
          </p:nvSpPr>
          <p:spPr>
            <a:xfrm>
              <a:off x="85673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55"/>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56"/>
            <p:cNvSpPr/>
            <p:nvPr/>
          </p:nvSpPr>
          <p:spPr>
            <a:xfrm>
              <a:off x="97200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57"/>
            <p:cNvSpPr/>
            <p:nvPr/>
          </p:nvSpPr>
          <p:spPr>
            <a:xfrm>
              <a:off x="102963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58"/>
            <p:cNvSpPr/>
            <p:nvPr/>
          </p:nvSpPr>
          <p:spPr>
            <a:xfrm>
              <a:off x="10872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59"/>
            <p:cNvSpPr/>
            <p:nvPr/>
          </p:nvSpPr>
          <p:spPr>
            <a:xfrm rot="-2700000">
              <a:off x="730481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1" name="tx60"/>
            <p:cNvSpPr/>
            <p:nvPr/>
          </p:nvSpPr>
          <p:spPr>
            <a:xfrm rot="-2700000">
              <a:off x="784144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2" name="tx61"/>
            <p:cNvSpPr/>
            <p:nvPr/>
          </p:nvSpPr>
          <p:spPr>
            <a:xfrm rot="-2700000">
              <a:off x="841712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3" name="tx62"/>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4" name="tx63"/>
            <p:cNvSpPr/>
            <p:nvPr/>
          </p:nvSpPr>
          <p:spPr>
            <a:xfrm rot="-2700000">
              <a:off x="942510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15-19</a:t>
              </a:r>
            </a:p>
          </p:txBody>
        </p:sp>
        <p:sp>
          <p:nvSpPr>
            <p:cNvPr id="425" name="tx64"/>
            <p:cNvSpPr/>
            <p:nvPr/>
          </p:nvSpPr>
          <p:spPr>
            <a:xfrm rot="-2700000">
              <a:off x="1000143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20-29</a:t>
              </a:r>
            </a:p>
          </p:txBody>
        </p:sp>
        <p:sp>
          <p:nvSpPr>
            <p:cNvPr id="426" name="tx65"/>
            <p:cNvSpPr/>
            <p:nvPr/>
          </p:nvSpPr>
          <p:spPr>
            <a:xfrm rot="-2700000">
              <a:off x="10689784" y="9470433"/>
              <a:ext cx="258514"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27" name="tx66"/>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8" name="tx67"/>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9"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0"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1" name="rc70"/>
            <p:cNvSpPr/>
            <p:nvPr/>
          </p:nvSpPr>
          <p:spPr>
            <a:xfrm>
              <a:off x="6501204" y="10217410"/>
              <a:ext cx="1051268" cy="182880"/>
            </a:xfrm>
            <a:prstGeom prst="rect">
              <a:avLst/>
            </a:prstGeom>
            <a:solidFill>
              <a:srgbClr val="FFFFFF">
                <a:alpha val="100000"/>
              </a:srgbClr>
            </a:solidFill>
          </p:spPr>
          <p:txBody>
            <a:bodyPr/>
            <a:lstStyle/>
            <a:p/>
          </p:txBody>
        </p:sp>
        <p:sp>
          <p:nvSpPr>
            <p:cNvPr id="432" name="rc71"/>
            <p:cNvSpPr/>
            <p:nvPr/>
          </p:nvSpPr>
          <p:spPr>
            <a:xfrm>
              <a:off x="6501204" y="10217410"/>
              <a:ext cx="182879" cy="182880"/>
            </a:xfrm>
            <a:prstGeom prst="rect">
              <a:avLst/>
            </a:prstGeom>
            <a:solidFill>
              <a:srgbClr val="FFFFFF">
                <a:alpha val="100000"/>
              </a:srgbClr>
            </a:solidFill>
          </p:spPr>
          <p:txBody>
            <a:bodyPr/>
            <a:lstStyle/>
            <a:p/>
          </p:txBody>
        </p:sp>
        <p:sp>
          <p:nvSpPr>
            <p:cNvPr id="433" name="pl72"/>
            <p:cNvSpPr/>
            <p:nvPr/>
          </p:nvSpPr>
          <p:spPr>
            <a:xfrm>
              <a:off x="651949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4" name="tx73"/>
            <p:cNvSpPr/>
            <p:nvPr/>
          </p:nvSpPr>
          <p:spPr>
            <a:xfrm>
              <a:off x="679208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5" name="rc74"/>
            <p:cNvSpPr/>
            <p:nvPr/>
          </p:nvSpPr>
          <p:spPr>
            <a:xfrm>
              <a:off x="7732472" y="10217410"/>
              <a:ext cx="4053749" cy="182880"/>
            </a:xfrm>
            <a:prstGeom prst="rect">
              <a:avLst/>
            </a:prstGeom>
            <a:solidFill>
              <a:srgbClr val="FFFFFF">
                <a:alpha val="100000"/>
              </a:srgbClr>
            </a:solidFill>
          </p:spPr>
          <p:txBody>
            <a:bodyPr/>
            <a:lstStyle/>
            <a:p/>
          </p:txBody>
        </p:sp>
        <p:sp>
          <p:nvSpPr>
            <p:cNvPr id="436" name="rc75"/>
            <p:cNvSpPr/>
            <p:nvPr/>
          </p:nvSpPr>
          <p:spPr>
            <a:xfrm>
              <a:off x="7732472" y="10217410"/>
              <a:ext cx="182880" cy="182880"/>
            </a:xfrm>
            <a:prstGeom prst="rect">
              <a:avLst/>
            </a:prstGeom>
            <a:solidFill>
              <a:srgbClr val="FFFFFF">
                <a:alpha val="100000"/>
              </a:srgbClr>
            </a:solidFill>
          </p:spPr>
          <p:txBody>
            <a:bodyPr/>
            <a:lstStyle/>
            <a:p/>
          </p:txBody>
        </p:sp>
        <p:sp>
          <p:nvSpPr>
            <p:cNvPr id="437" name="rc76"/>
            <p:cNvSpPr/>
            <p:nvPr/>
          </p:nvSpPr>
          <p:spPr>
            <a:xfrm>
              <a:off x="774147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77"/>
            <p:cNvSpPr/>
            <p:nvPr/>
          </p:nvSpPr>
          <p:spPr>
            <a:xfrm>
              <a:off x="8823712" y="10217410"/>
              <a:ext cx="182879" cy="182880"/>
            </a:xfrm>
            <a:prstGeom prst="rect">
              <a:avLst/>
            </a:prstGeom>
            <a:solidFill>
              <a:srgbClr val="FFFFFF">
                <a:alpha val="100000"/>
              </a:srgbClr>
            </a:solidFill>
          </p:spPr>
          <p:txBody>
            <a:bodyPr/>
            <a:lstStyle/>
            <a:p/>
          </p:txBody>
        </p:sp>
        <p:sp>
          <p:nvSpPr>
            <p:cNvPr id="439" name="rc78"/>
            <p:cNvSpPr/>
            <p:nvPr/>
          </p:nvSpPr>
          <p:spPr>
            <a:xfrm>
              <a:off x="883271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79"/>
            <p:cNvSpPr/>
            <p:nvPr/>
          </p:nvSpPr>
          <p:spPr>
            <a:xfrm>
              <a:off x="9749753" y="10217410"/>
              <a:ext cx="182879" cy="182880"/>
            </a:xfrm>
            <a:prstGeom prst="rect">
              <a:avLst/>
            </a:prstGeom>
            <a:solidFill>
              <a:srgbClr val="FFFFFF">
                <a:alpha val="100000"/>
              </a:srgbClr>
            </a:solidFill>
          </p:spPr>
          <p:txBody>
            <a:bodyPr/>
            <a:lstStyle/>
            <a:p/>
          </p:txBody>
        </p:sp>
        <p:sp>
          <p:nvSpPr>
            <p:cNvPr id="441" name="rc80"/>
            <p:cNvSpPr/>
            <p:nvPr/>
          </p:nvSpPr>
          <p:spPr>
            <a:xfrm>
              <a:off x="975875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81"/>
            <p:cNvSpPr/>
            <p:nvPr/>
          </p:nvSpPr>
          <p:spPr>
            <a:xfrm>
              <a:off x="10751994" y="10217410"/>
              <a:ext cx="182880" cy="182880"/>
            </a:xfrm>
            <a:prstGeom prst="rect">
              <a:avLst/>
            </a:prstGeom>
            <a:solidFill>
              <a:srgbClr val="FFFFFF">
                <a:alpha val="100000"/>
              </a:srgbClr>
            </a:solidFill>
          </p:spPr>
          <p:txBody>
            <a:bodyPr/>
            <a:lstStyle/>
            <a:p/>
          </p:txBody>
        </p:sp>
        <p:sp>
          <p:nvSpPr>
            <p:cNvPr id="443" name="rc82"/>
            <p:cNvSpPr/>
            <p:nvPr/>
          </p:nvSpPr>
          <p:spPr>
            <a:xfrm>
              <a:off x="107609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tx83"/>
            <p:cNvSpPr/>
            <p:nvPr/>
          </p:nvSpPr>
          <p:spPr>
            <a:xfrm>
              <a:off x="802335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45" name="tx84"/>
            <p:cNvSpPr/>
            <p:nvPr/>
          </p:nvSpPr>
          <p:spPr>
            <a:xfrm>
              <a:off x="911459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46" name="tx85"/>
            <p:cNvSpPr/>
            <p:nvPr/>
          </p:nvSpPr>
          <p:spPr>
            <a:xfrm>
              <a:off x="1004063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47" name="tx86"/>
            <p:cNvSpPr/>
            <p:nvPr/>
          </p:nvSpPr>
          <p:spPr>
            <a:xfrm>
              <a:off x="110428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8" name="tx87"/>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12527280" y="6217920"/>
            <a:ext cx="5486400" cy="4297680"/>
            <a:chOff x="12527280" y="6217920"/>
            <a:chExt cx="5486400" cy="4297680"/>
          </a:xfrm>
        </p:grpSpPr>
        <p:sp>
          <p:nvSpPr>
            <p:cNvPr id="4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7"/>
            <p:cNvSpPr/>
            <p:nvPr/>
          </p:nvSpPr>
          <p:spPr>
            <a:xfrm>
              <a:off x="13325144" y="6663670"/>
              <a:ext cx="4510689" cy="204859"/>
            </a:xfrm>
            <a:custGeom>
              <a:avLst/>
              <a:pathLst>
                <a:path w="4510689" h="204859">
                  <a:moveTo>
                    <a:pt x="0" y="51214"/>
                  </a:moveTo>
                  <a:lnTo>
                    <a:pt x="180427" y="51214"/>
                  </a:lnTo>
                  <a:lnTo>
                    <a:pt x="360855" y="25607"/>
                  </a:lnTo>
                  <a:lnTo>
                    <a:pt x="541282" y="51214"/>
                  </a:lnTo>
                  <a:lnTo>
                    <a:pt x="721710" y="51214"/>
                  </a:lnTo>
                  <a:lnTo>
                    <a:pt x="902137" y="25607"/>
                  </a:lnTo>
                  <a:lnTo>
                    <a:pt x="1082565" y="0"/>
                  </a:lnTo>
                  <a:lnTo>
                    <a:pt x="1262993" y="25607"/>
                  </a:lnTo>
                  <a:lnTo>
                    <a:pt x="1443420" y="25607"/>
                  </a:lnTo>
                  <a:lnTo>
                    <a:pt x="1623848" y="25607"/>
                  </a:lnTo>
                  <a:lnTo>
                    <a:pt x="1804275" y="25607"/>
                  </a:lnTo>
                  <a:lnTo>
                    <a:pt x="1984703" y="25607"/>
                  </a:lnTo>
                  <a:lnTo>
                    <a:pt x="2165131" y="25607"/>
                  </a:lnTo>
                  <a:lnTo>
                    <a:pt x="2345558" y="25607"/>
                  </a:lnTo>
                  <a:lnTo>
                    <a:pt x="2525986" y="51214"/>
                  </a:lnTo>
                  <a:lnTo>
                    <a:pt x="2706413" y="76822"/>
                  </a:lnTo>
                  <a:lnTo>
                    <a:pt x="2886841" y="76822"/>
                  </a:lnTo>
                  <a:lnTo>
                    <a:pt x="3067268" y="128037"/>
                  </a:lnTo>
                  <a:lnTo>
                    <a:pt x="3247696" y="153644"/>
                  </a:lnTo>
                  <a:lnTo>
                    <a:pt x="3428124" y="153644"/>
                  </a:lnTo>
                  <a:lnTo>
                    <a:pt x="3608551" y="179252"/>
                  </a:lnTo>
                  <a:lnTo>
                    <a:pt x="3788979" y="204859"/>
                  </a:lnTo>
                  <a:lnTo>
                    <a:pt x="3969406" y="204859"/>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465" name="pl18"/>
            <p:cNvSpPr/>
            <p:nvPr/>
          </p:nvSpPr>
          <p:spPr>
            <a:xfrm>
              <a:off x="13325144" y="6663670"/>
              <a:ext cx="4510689" cy="512149"/>
            </a:xfrm>
            <a:custGeom>
              <a:avLst/>
              <a:pathLst>
                <a:path w="4510689" h="512149">
                  <a:moveTo>
                    <a:pt x="0" y="76822"/>
                  </a:moveTo>
                  <a:lnTo>
                    <a:pt x="180427" y="76822"/>
                  </a:lnTo>
                  <a:lnTo>
                    <a:pt x="360855" y="51214"/>
                  </a:lnTo>
                  <a:lnTo>
                    <a:pt x="541282" y="51214"/>
                  </a:lnTo>
                  <a:lnTo>
                    <a:pt x="721710" y="76822"/>
                  </a:lnTo>
                  <a:lnTo>
                    <a:pt x="902137" y="230467"/>
                  </a:lnTo>
                  <a:lnTo>
                    <a:pt x="1082565" y="0"/>
                  </a:lnTo>
                  <a:lnTo>
                    <a:pt x="1262993" y="25607"/>
                  </a:lnTo>
                  <a:lnTo>
                    <a:pt x="1443420" y="51214"/>
                  </a:lnTo>
                  <a:lnTo>
                    <a:pt x="1623848" y="102429"/>
                  </a:lnTo>
                  <a:lnTo>
                    <a:pt x="1804275" y="128037"/>
                  </a:lnTo>
                  <a:lnTo>
                    <a:pt x="1984703" y="102429"/>
                  </a:lnTo>
                  <a:lnTo>
                    <a:pt x="2165131" y="102429"/>
                  </a:lnTo>
                  <a:lnTo>
                    <a:pt x="2345558" y="153644"/>
                  </a:lnTo>
                  <a:lnTo>
                    <a:pt x="2525986" y="102429"/>
                  </a:lnTo>
                  <a:lnTo>
                    <a:pt x="2706413" y="128037"/>
                  </a:lnTo>
                  <a:lnTo>
                    <a:pt x="2886841" y="153644"/>
                  </a:lnTo>
                  <a:lnTo>
                    <a:pt x="3067268" y="153644"/>
                  </a:lnTo>
                  <a:lnTo>
                    <a:pt x="3247696" y="179252"/>
                  </a:lnTo>
                  <a:lnTo>
                    <a:pt x="3428124" y="204859"/>
                  </a:lnTo>
                  <a:lnTo>
                    <a:pt x="3608551" y="332897"/>
                  </a:lnTo>
                  <a:lnTo>
                    <a:pt x="3788979" y="332897"/>
                  </a:lnTo>
                  <a:lnTo>
                    <a:pt x="3969406" y="332897"/>
                  </a:lnTo>
                  <a:lnTo>
                    <a:pt x="4149834" y="512149"/>
                  </a:lnTo>
                  <a:lnTo>
                    <a:pt x="4330262" y="435327"/>
                  </a:lnTo>
                  <a:lnTo>
                    <a:pt x="4510689" y="409719"/>
                  </a:lnTo>
                </a:path>
              </a:pathLst>
            </a:custGeom>
            <a:ln w="32521" cap="flat">
              <a:solidFill>
                <a:srgbClr val="00A173">
                  <a:alpha val="100000"/>
                </a:srgbClr>
              </a:solidFill>
              <a:prstDash val="solid"/>
              <a:round/>
            </a:ln>
          </p:spPr>
          <p:txBody>
            <a:bodyPr/>
            <a:lstStyle/>
            <a:p/>
          </p:txBody>
        </p:sp>
        <p:sp>
          <p:nvSpPr>
            <p:cNvPr id="4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1" name="rc84"/>
            <p:cNvSpPr/>
            <p:nvPr/>
          </p:nvSpPr>
          <p:spPr>
            <a:xfrm>
              <a:off x="14005791" y="9941072"/>
              <a:ext cx="3149396" cy="504938"/>
            </a:xfrm>
            <a:prstGeom prst="rect">
              <a:avLst/>
            </a:prstGeom>
            <a:solidFill>
              <a:srgbClr val="FFFFFF">
                <a:alpha val="100000"/>
              </a:srgbClr>
            </a:solidFill>
          </p:spPr>
          <p:txBody>
            <a:bodyPr/>
            <a:lstStyle/>
            <a:p/>
          </p:txBody>
        </p:sp>
        <p:sp>
          <p:nvSpPr>
            <p:cNvPr id="5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Portugal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46805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pg49"/>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1" name="tx50"/>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2" name="pg51"/>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3" name="tx52"/>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4" name="rc53"/>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5" name="rc54"/>
            <p:cNvSpPr/>
            <p:nvPr/>
          </p:nvSpPr>
          <p:spPr>
            <a:xfrm>
              <a:off x="5012427" y="2153563"/>
              <a:ext cx="3239694" cy="3131794"/>
            </a:xfrm>
            <a:prstGeom prst="rect">
              <a:avLst/>
            </a:prstGeom>
            <a:solidFill>
              <a:srgbClr val="FFFFFF">
                <a:alpha val="100000"/>
              </a:srgbClr>
            </a:solidFill>
          </p:spPr>
          <p:txBody>
            <a:bodyPr/>
            <a:lstStyle/>
            <a:p/>
          </p:txBody>
        </p:sp>
        <p:sp>
          <p:nvSpPr>
            <p:cNvPr id="56" name="pl55"/>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7" name="pl56"/>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8" name="pl57"/>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9" name="pl5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0" name="pl59"/>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1" name="pl60"/>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2" name="pl61"/>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3" name="rc6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0522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052260"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31780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3800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6455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176650"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97329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pg98"/>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0" name="tx99"/>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1" name="pg100"/>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2" name="tx101"/>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3" name="rc10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4" name="rc103"/>
            <p:cNvSpPr/>
            <p:nvPr/>
          </p:nvSpPr>
          <p:spPr>
            <a:xfrm>
              <a:off x="8252122" y="2153563"/>
              <a:ext cx="3239694" cy="3131794"/>
            </a:xfrm>
            <a:prstGeom prst="rect">
              <a:avLst/>
            </a:prstGeom>
            <a:solidFill>
              <a:srgbClr val="FFFFFF">
                <a:alpha val="100000"/>
              </a:srgbClr>
            </a:solidFill>
          </p:spPr>
          <p:txBody>
            <a:bodyPr/>
            <a:lstStyle/>
            <a:p/>
          </p:txBody>
        </p:sp>
        <p:sp>
          <p:nvSpPr>
            <p:cNvPr id="105" name="pl104"/>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pl110"/>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2" name="rc111"/>
            <p:cNvSpPr/>
            <p:nvPr/>
          </p:nvSpPr>
          <p:spPr>
            <a:xfrm>
              <a:off x="8291955"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8291955"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8291955" y="3584836"/>
              <a:ext cx="238993" cy="136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049174"/>
              <a:ext cx="238993" cy="2361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0491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2876285"/>
              <a:ext cx="238993" cy="2172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3254179"/>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3206942"/>
              <a:ext cx="238993" cy="1700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4246150"/>
              <a:ext cx="238993" cy="944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961969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4765754"/>
              <a:ext cx="238993"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885247"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001937"/>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09474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21299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pg155"/>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7" name="tx156"/>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58" name="pg157"/>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9" name="tx158"/>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60" name="rc159"/>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1" name="rc160"/>
            <p:cNvSpPr/>
            <p:nvPr/>
          </p:nvSpPr>
          <p:spPr>
            <a:xfrm>
              <a:off x="11491817" y="2153563"/>
              <a:ext cx="3239694" cy="3131794"/>
            </a:xfrm>
            <a:prstGeom prst="rect">
              <a:avLst/>
            </a:prstGeom>
            <a:solidFill>
              <a:srgbClr val="FFFFFF">
                <a:alpha val="100000"/>
              </a:srgbClr>
            </a:solidFill>
          </p:spPr>
          <p:txBody>
            <a:bodyPr/>
            <a:lstStyle/>
            <a:p/>
          </p:txBody>
        </p:sp>
        <p:sp>
          <p:nvSpPr>
            <p:cNvPr id="162" name="pl161"/>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3" name="pl162"/>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4" name="pl163"/>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5" name="pl16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6" name="pl165"/>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7" name="pl166"/>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8" name="pl167"/>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9" name="rc168"/>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531649"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531649"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797198"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062747"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062747"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062747" y="48129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062747" y="3395889"/>
              <a:ext cx="238993" cy="1417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328296"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328296"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328296"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328296" y="3348652"/>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59384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59384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59384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593845" y="4246150"/>
              <a:ext cx="238993" cy="897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859393" y="4907464"/>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390491"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2158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18713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45268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45268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45268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452686"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 case(s)</a:t>
              </a:r>
            </a:p>
          </p:txBody>
        </p:sp>
        <p:sp>
          <p:nvSpPr>
            <p:cNvPr id="215" name="pg214"/>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 case(s)</a:t>
              </a:r>
            </a:p>
          </p:txBody>
        </p:sp>
        <p:sp>
          <p:nvSpPr>
            <p:cNvPr id="217" name="rc21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31512" y="2153563"/>
              <a:ext cx="3239694" cy="3131794"/>
            </a:xfrm>
            <a:prstGeom prst="rect">
              <a:avLst/>
            </a:prstGeom>
            <a:solidFill>
              <a:srgbClr val="FFFFFF">
                <a:alpha val="100000"/>
              </a:srgbClr>
            </a:solidFill>
          </p:spPr>
          <p:txBody>
            <a:bodyPr/>
            <a:lstStyle/>
            <a:p/>
          </p:txBody>
        </p:sp>
        <p:sp>
          <p:nvSpPr>
            <p:cNvPr id="219" name="pl218"/>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0" name="pl219"/>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1" name="pl220"/>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2" name="pl221"/>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3" name="pl222"/>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4" name="pl223"/>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5" name="pl224"/>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6" name="rc225"/>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3689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30244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30244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30244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0244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5567991" y="4765754"/>
              <a:ext cx="238993" cy="330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5833539"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5833539"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5833539"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33539" y="438786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609908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6364637"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6364637"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6364637"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64637" y="500193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6630186"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60" name="pg25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rc26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62" name="tx26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3" name="tx26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4" name="tx26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5" name="tx26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6" name="tx26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7" name="pl26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tx27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0" name="tx27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1" name="tx28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2" name="tx28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3" name="tx28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4" name="tx28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5" name="tx28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6" name="tx28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7" name="tx28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8" name="tx28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9" name="tx28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0" name="tx28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1" name="pl29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tx30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tx38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8" name="tx387"/>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89" name="tx388"/>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90" name="tx389"/>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91" name="pl39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391"/>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392"/>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393"/>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6" name="rc395"/>
            <p:cNvSpPr/>
            <p:nvPr/>
          </p:nvSpPr>
          <p:spPr>
            <a:xfrm>
              <a:off x="18110385" y="2153563"/>
              <a:ext cx="1753945" cy="1236458"/>
            </a:xfrm>
            <a:prstGeom prst="rect">
              <a:avLst/>
            </a:prstGeom>
            <a:solidFill>
              <a:srgbClr val="FFFFFF">
                <a:alpha val="100000"/>
              </a:srgbClr>
            </a:solidFill>
          </p:spPr>
          <p:txBody>
            <a:bodyPr/>
            <a:lstStyle/>
            <a:p/>
          </p:txBody>
        </p:sp>
        <p:sp>
          <p:nvSpPr>
            <p:cNvPr id="397" name="rc396"/>
            <p:cNvSpPr/>
            <p:nvPr/>
          </p:nvSpPr>
          <p:spPr>
            <a:xfrm>
              <a:off x="18179974" y="2223153"/>
              <a:ext cx="274319" cy="274319"/>
            </a:xfrm>
            <a:prstGeom prst="rect">
              <a:avLst/>
            </a:prstGeom>
            <a:solidFill>
              <a:srgbClr val="FFFFFF">
                <a:alpha val="100000"/>
              </a:srgbClr>
            </a:solidFill>
          </p:spPr>
          <p:txBody>
            <a:bodyPr/>
            <a:lstStyle/>
            <a:p/>
          </p:txBody>
        </p:sp>
        <p:sp>
          <p:nvSpPr>
            <p:cNvPr id="398" name="rc39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9" name="rc398"/>
            <p:cNvSpPr/>
            <p:nvPr/>
          </p:nvSpPr>
          <p:spPr>
            <a:xfrm>
              <a:off x="18179974" y="2497473"/>
              <a:ext cx="274319" cy="274319"/>
            </a:xfrm>
            <a:prstGeom prst="rect">
              <a:avLst/>
            </a:prstGeom>
            <a:solidFill>
              <a:srgbClr val="FFFFFF">
                <a:alpha val="100000"/>
              </a:srgbClr>
            </a:solidFill>
          </p:spPr>
          <p:txBody>
            <a:bodyPr/>
            <a:lstStyle/>
            <a:p/>
          </p:txBody>
        </p:sp>
        <p:sp>
          <p:nvSpPr>
            <p:cNvPr id="400" name="rc39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1" name="rc400"/>
            <p:cNvSpPr/>
            <p:nvPr/>
          </p:nvSpPr>
          <p:spPr>
            <a:xfrm>
              <a:off x="18179974" y="2771793"/>
              <a:ext cx="274319" cy="274319"/>
            </a:xfrm>
            <a:prstGeom prst="rect">
              <a:avLst/>
            </a:prstGeom>
            <a:solidFill>
              <a:srgbClr val="FFFFFF">
                <a:alpha val="100000"/>
              </a:srgbClr>
            </a:solidFill>
          </p:spPr>
          <p:txBody>
            <a:bodyPr/>
            <a:lstStyle/>
            <a:p/>
          </p:txBody>
        </p:sp>
        <p:sp>
          <p:nvSpPr>
            <p:cNvPr id="402" name="rc40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3" name="rc402"/>
            <p:cNvSpPr/>
            <p:nvPr/>
          </p:nvSpPr>
          <p:spPr>
            <a:xfrm>
              <a:off x="18179974" y="3046113"/>
              <a:ext cx="274319" cy="274319"/>
            </a:xfrm>
            <a:prstGeom prst="rect">
              <a:avLst/>
            </a:prstGeom>
            <a:solidFill>
              <a:srgbClr val="FFFFFF">
                <a:alpha val="100000"/>
              </a:srgbClr>
            </a:solidFill>
          </p:spPr>
          <p:txBody>
            <a:bodyPr/>
            <a:lstStyle/>
            <a:p/>
          </p:txBody>
        </p:sp>
        <p:sp>
          <p:nvSpPr>
            <p:cNvPr id="404" name="rc40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5" name="tx40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06" name="tx40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7" name="tx40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8" name="tx40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9" name=""/>
          <p:cNvGrpSpPr/>
          <p:nvPr/>
        </p:nvGrpSpPr>
        <p:grpSpPr>
          <a:xfrm>
            <a:off x="6400800" y="6217920"/>
            <a:ext cx="5486400" cy="4251960"/>
            <a:chOff x="6400800" y="6217920"/>
            <a:chExt cx="5486400" cy="4251960"/>
          </a:xfrm>
        </p:grpSpPr>
        <p:sp>
          <p:nvSpPr>
            <p:cNvPr id="41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2" name="rc5"/>
            <p:cNvSpPr/>
            <p:nvPr/>
          </p:nvSpPr>
          <p:spPr>
            <a:xfrm>
              <a:off x="6984155" y="6510025"/>
              <a:ext cx="4361456" cy="2788960"/>
            </a:xfrm>
            <a:prstGeom prst="rect">
              <a:avLst/>
            </a:prstGeom>
            <a:solidFill>
              <a:srgbClr val="FFFFFF">
                <a:alpha val="100000"/>
              </a:srgbClr>
            </a:solidFill>
          </p:spPr>
          <p:txBody>
            <a:bodyPr/>
            <a:lstStyle/>
            <a:p/>
          </p:txBody>
        </p:sp>
        <p:sp>
          <p:nvSpPr>
            <p:cNvPr id="413"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4"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5"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6"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7"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8"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9"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20"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21"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22" name="rc15"/>
            <p:cNvSpPr/>
            <p:nvPr/>
          </p:nvSpPr>
          <p:spPr>
            <a:xfrm>
              <a:off x="7135595"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3" name="rc16"/>
            <p:cNvSpPr/>
            <p:nvPr/>
          </p:nvSpPr>
          <p:spPr>
            <a:xfrm>
              <a:off x="7741353"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4" name="rc17"/>
            <p:cNvSpPr/>
            <p:nvPr/>
          </p:nvSpPr>
          <p:spPr>
            <a:xfrm>
              <a:off x="8952868"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5" name="rc18"/>
            <p:cNvSpPr/>
            <p:nvPr/>
          </p:nvSpPr>
          <p:spPr>
            <a:xfrm>
              <a:off x="10164384"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6" name="rc19"/>
            <p:cNvSpPr/>
            <p:nvPr/>
          </p:nvSpPr>
          <p:spPr>
            <a:xfrm>
              <a:off x="10770142" y="7904505"/>
              <a:ext cx="42403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20"/>
            <p:cNvSpPr/>
            <p:nvPr/>
          </p:nvSpPr>
          <p:spPr>
            <a:xfrm>
              <a:off x="8347110"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8" name="rc21"/>
            <p:cNvSpPr/>
            <p:nvPr/>
          </p:nvSpPr>
          <p:spPr>
            <a:xfrm>
              <a:off x="10164384" y="6636796"/>
              <a:ext cx="424030" cy="1901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9" name="pl22"/>
            <p:cNvSpPr/>
            <p:nvPr/>
          </p:nvSpPr>
          <p:spPr>
            <a:xfrm>
              <a:off x="7347610" y="6867288"/>
              <a:ext cx="1817273" cy="1867784"/>
            </a:xfrm>
            <a:custGeom>
              <a:avLst/>
              <a:pathLst>
                <a:path w="1817273" h="1867784">
                  <a:moveTo>
                    <a:pt x="0" y="0"/>
                  </a:moveTo>
                  <a:lnTo>
                    <a:pt x="605757" y="1728694"/>
                  </a:lnTo>
                  <a:lnTo>
                    <a:pt x="1211515" y="1847914"/>
                  </a:lnTo>
                  <a:lnTo>
                    <a:pt x="1817273" y="1867784"/>
                  </a:lnTo>
                </a:path>
              </a:pathLst>
            </a:custGeom>
            <a:ln w="40651" cap="flat">
              <a:solidFill>
                <a:srgbClr val="000000">
                  <a:alpha val="100000"/>
                </a:srgbClr>
              </a:solidFill>
              <a:prstDash val="solid"/>
              <a:round/>
            </a:ln>
          </p:spPr>
          <p:txBody>
            <a:bodyPr/>
            <a:lstStyle/>
            <a:p/>
          </p:txBody>
        </p:sp>
        <p:sp>
          <p:nvSpPr>
            <p:cNvPr id="430" name="pl23"/>
            <p:cNvSpPr/>
            <p:nvPr/>
          </p:nvSpPr>
          <p:spPr>
            <a:xfrm>
              <a:off x="10376399" y="8695333"/>
              <a:ext cx="605757" cy="417271"/>
            </a:xfrm>
            <a:custGeom>
              <a:avLst/>
              <a:pathLst>
                <a:path w="605757" h="417271">
                  <a:moveTo>
                    <a:pt x="0" y="0"/>
                  </a:moveTo>
                  <a:lnTo>
                    <a:pt x="605757" y="417271"/>
                  </a:lnTo>
                </a:path>
              </a:pathLst>
            </a:custGeom>
            <a:ln w="40651" cap="flat">
              <a:solidFill>
                <a:srgbClr val="000000">
                  <a:alpha val="100000"/>
                </a:srgbClr>
              </a:solidFill>
              <a:prstDash val="solid"/>
              <a:round/>
            </a:ln>
          </p:spPr>
          <p:txBody>
            <a:bodyPr/>
            <a:lstStyle/>
            <a:p/>
          </p:txBody>
        </p:sp>
        <p:sp>
          <p:nvSpPr>
            <p:cNvPr id="431" name="rc24"/>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32"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3"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34" name="tx27"/>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35" name="tx28"/>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36" name="tx29"/>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37"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3" name="pl36"/>
            <p:cNvSpPr/>
            <p:nvPr/>
          </p:nvSpPr>
          <p:spPr>
            <a:xfrm>
              <a:off x="11345612" y="81787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37"/>
            <p:cNvSpPr/>
            <p:nvPr/>
          </p:nvSpPr>
          <p:spPr>
            <a:xfrm>
              <a:off x="11345612" y="71852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tx3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6" name="tx39"/>
            <p:cNvSpPr/>
            <p:nvPr/>
          </p:nvSpPr>
          <p:spPr>
            <a:xfrm>
              <a:off x="11443669" y="8178340"/>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47" name="tx40"/>
            <p:cNvSpPr/>
            <p:nvPr/>
          </p:nvSpPr>
          <p:spPr>
            <a:xfrm>
              <a:off x="11443669" y="71829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8" name="pl41"/>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42"/>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43"/>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44"/>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45"/>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46"/>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47"/>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tx48"/>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6" name="tx49"/>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7" name="tx50"/>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8" name="tx51"/>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9" name="tx52"/>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0" name="tx53"/>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1" name="tx54"/>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2" name="tx55"/>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3" name="tx56"/>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4" name="tx5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5" name="tx5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6" name="rc59"/>
            <p:cNvSpPr/>
            <p:nvPr/>
          </p:nvSpPr>
          <p:spPr>
            <a:xfrm>
              <a:off x="6985395" y="10217410"/>
              <a:ext cx="1051268" cy="182880"/>
            </a:xfrm>
            <a:prstGeom prst="rect">
              <a:avLst/>
            </a:prstGeom>
            <a:solidFill>
              <a:srgbClr val="FFFFFF">
                <a:alpha val="100000"/>
              </a:srgbClr>
            </a:solidFill>
          </p:spPr>
          <p:txBody>
            <a:bodyPr/>
            <a:lstStyle/>
            <a:p/>
          </p:txBody>
        </p:sp>
        <p:sp>
          <p:nvSpPr>
            <p:cNvPr id="467" name="rc60"/>
            <p:cNvSpPr/>
            <p:nvPr/>
          </p:nvSpPr>
          <p:spPr>
            <a:xfrm>
              <a:off x="6985395" y="10217410"/>
              <a:ext cx="182879" cy="182880"/>
            </a:xfrm>
            <a:prstGeom prst="rect">
              <a:avLst/>
            </a:prstGeom>
            <a:solidFill>
              <a:srgbClr val="FFFFFF">
                <a:alpha val="100000"/>
              </a:srgbClr>
            </a:solidFill>
          </p:spPr>
          <p:txBody>
            <a:bodyPr/>
            <a:lstStyle/>
            <a:p/>
          </p:txBody>
        </p:sp>
        <p:sp>
          <p:nvSpPr>
            <p:cNvPr id="468" name="pl61"/>
            <p:cNvSpPr/>
            <p:nvPr/>
          </p:nvSpPr>
          <p:spPr>
            <a:xfrm>
              <a:off x="70036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9" name="tx62"/>
            <p:cNvSpPr/>
            <p:nvPr/>
          </p:nvSpPr>
          <p:spPr>
            <a:xfrm>
              <a:off x="72762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0" name="rc63"/>
            <p:cNvSpPr/>
            <p:nvPr/>
          </p:nvSpPr>
          <p:spPr>
            <a:xfrm>
              <a:off x="8216663" y="10217410"/>
              <a:ext cx="3127708" cy="182880"/>
            </a:xfrm>
            <a:prstGeom prst="rect">
              <a:avLst/>
            </a:prstGeom>
            <a:solidFill>
              <a:srgbClr val="FFFFFF">
                <a:alpha val="100000"/>
              </a:srgbClr>
            </a:solidFill>
          </p:spPr>
          <p:txBody>
            <a:bodyPr/>
            <a:lstStyle/>
            <a:p/>
          </p:txBody>
        </p:sp>
        <p:sp>
          <p:nvSpPr>
            <p:cNvPr id="471" name="rc64"/>
            <p:cNvSpPr/>
            <p:nvPr/>
          </p:nvSpPr>
          <p:spPr>
            <a:xfrm>
              <a:off x="8216663" y="10217410"/>
              <a:ext cx="182880" cy="182880"/>
            </a:xfrm>
            <a:prstGeom prst="rect">
              <a:avLst/>
            </a:prstGeom>
            <a:solidFill>
              <a:srgbClr val="FFFFFF">
                <a:alpha val="100000"/>
              </a:srgbClr>
            </a:solidFill>
          </p:spPr>
          <p:txBody>
            <a:bodyPr/>
            <a:lstStyle/>
            <a:p/>
          </p:txBody>
        </p:sp>
        <p:sp>
          <p:nvSpPr>
            <p:cNvPr id="472" name="rc65"/>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66"/>
            <p:cNvSpPr/>
            <p:nvPr/>
          </p:nvSpPr>
          <p:spPr>
            <a:xfrm>
              <a:off x="9307903" y="10217410"/>
              <a:ext cx="182879" cy="182880"/>
            </a:xfrm>
            <a:prstGeom prst="rect">
              <a:avLst/>
            </a:prstGeom>
            <a:solidFill>
              <a:srgbClr val="FFFFFF">
                <a:alpha val="100000"/>
              </a:srgbClr>
            </a:solidFill>
          </p:spPr>
          <p:txBody>
            <a:bodyPr/>
            <a:lstStyle/>
            <a:p/>
          </p:txBody>
        </p:sp>
        <p:sp>
          <p:nvSpPr>
            <p:cNvPr id="474" name="rc67"/>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68"/>
            <p:cNvSpPr/>
            <p:nvPr/>
          </p:nvSpPr>
          <p:spPr>
            <a:xfrm>
              <a:off x="10310145" y="10217410"/>
              <a:ext cx="182879" cy="182880"/>
            </a:xfrm>
            <a:prstGeom prst="rect">
              <a:avLst/>
            </a:prstGeom>
            <a:solidFill>
              <a:srgbClr val="FFFFFF">
                <a:alpha val="100000"/>
              </a:srgbClr>
            </a:solidFill>
          </p:spPr>
          <p:txBody>
            <a:bodyPr/>
            <a:lstStyle/>
            <a:p/>
          </p:txBody>
        </p:sp>
        <p:sp>
          <p:nvSpPr>
            <p:cNvPr id="476" name="rc69"/>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tx70"/>
            <p:cNvSpPr/>
            <p:nvPr/>
          </p:nvSpPr>
          <p:spPr>
            <a:xfrm>
              <a:off x="85075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8" name="tx71"/>
            <p:cNvSpPr/>
            <p:nvPr/>
          </p:nvSpPr>
          <p:spPr>
            <a:xfrm>
              <a:off x="95987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9" name="tx72"/>
            <p:cNvSpPr/>
            <p:nvPr/>
          </p:nvSpPr>
          <p:spPr>
            <a:xfrm>
              <a:off x="106010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0" name="tx7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1" name=""/>
          <p:cNvGrpSpPr/>
          <p:nvPr/>
        </p:nvGrpSpPr>
        <p:grpSpPr>
          <a:xfrm>
            <a:off x="12527280" y="6217920"/>
            <a:ext cx="5486400" cy="4297680"/>
            <a:chOff x="12527280" y="6217920"/>
            <a:chExt cx="5486400" cy="4297680"/>
          </a:xfrm>
        </p:grpSpPr>
        <p:sp>
          <p:nvSpPr>
            <p:cNvPr id="48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7"/>
            <p:cNvSpPr/>
            <p:nvPr/>
          </p:nvSpPr>
          <p:spPr>
            <a:xfrm>
              <a:off x="13325144" y="6663670"/>
              <a:ext cx="4510689" cy="307289"/>
            </a:xfrm>
            <a:custGeom>
              <a:avLst/>
              <a:pathLst>
                <a:path w="4510689" h="307289">
                  <a:moveTo>
                    <a:pt x="0" y="307289"/>
                  </a:moveTo>
                  <a:lnTo>
                    <a:pt x="180427" y="230467"/>
                  </a:lnTo>
                  <a:lnTo>
                    <a:pt x="360855" y="153644"/>
                  </a:lnTo>
                  <a:lnTo>
                    <a:pt x="541282" y="76822"/>
                  </a:lnTo>
                  <a:lnTo>
                    <a:pt x="721710" y="102429"/>
                  </a:lnTo>
                  <a:lnTo>
                    <a:pt x="902137" y="153644"/>
                  </a:lnTo>
                  <a:lnTo>
                    <a:pt x="1082565" y="51214"/>
                  </a:lnTo>
                  <a:lnTo>
                    <a:pt x="1262993" y="102429"/>
                  </a:lnTo>
                  <a:lnTo>
                    <a:pt x="1443420" y="51214"/>
                  </a:lnTo>
                  <a:lnTo>
                    <a:pt x="1623848" y="102429"/>
                  </a:lnTo>
                  <a:lnTo>
                    <a:pt x="1804275" y="76822"/>
                  </a:lnTo>
                  <a:lnTo>
                    <a:pt x="1984703" y="51214"/>
                  </a:lnTo>
                  <a:lnTo>
                    <a:pt x="2165131" y="51214"/>
                  </a:lnTo>
                  <a:lnTo>
                    <a:pt x="2345558" y="25607"/>
                  </a:lnTo>
                  <a:lnTo>
                    <a:pt x="2525986" y="25607"/>
                  </a:lnTo>
                  <a:lnTo>
                    <a:pt x="2706413" y="25607"/>
                  </a:lnTo>
                  <a:lnTo>
                    <a:pt x="2886841" y="25607"/>
                  </a:lnTo>
                  <a:lnTo>
                    <a:pt x="3067268" y="25607"/>
                  </a:lnTo>
                  <a:lnTo>
                    <a:pt x="3247696" y="0"/>
                  </a:lnTo>
                  <a:lnTo>
                    <a:pt x="3428124" y="0"/>
                  </a:lnTo>
                  <a:lnTo>
                    <a:pt x="3608551" y="0"/>
                  </a:lnTo>
                  <a:lnTo>
                    <a:pt x="3788979" y="25607"/>
                  </a:lnTo>
                  <a:lnTo>
                    <a:pt x="3969406" y="25607"/>
                  </a:lnTo>
                  <a:lnTo>
                    <a:pt x="4149834" y="25607"/>
                  </a:lnTo>
                  <a:lnTo>
                    <a:pt x="4330262" y="0"/>
                  </a:lnTo>
                  <a:lnTo>
                    <a:pt x="4510689" y="25607"/>
                  </a:lnTo>
                </a:path>
              </a:pathLst>
            </a:custGeom>
            <a:ln w="32521" cap="flat">
              <a:solidFill>
                <a:srgbClr val="5EB0E8">
                  <a:alpha val="100000"/>
                </a:srgbClr>
              </a:solidFill>
              <a:prstDash val="solid"/>
              <a:round/>
            </a:ln>
          </p:spPr>
          <p:txBody>
            <a:bodyPr/>
            <a:lstStyle/>
            <a:p/>
          </p:txBody>
        </p:sp>
        <p:sp>
          <p:nvSpPr>
            <p:cNvPr id="497" name="pl18"/>
            <p:cNvSpPr/>
            <p:nvPr/>
          </p:nvSpPr>
          <p:spPr>
            <a:xfrm>
              <a:off x="13325144" y="6740492"/>
              <a:ext cx="4510689" cy="1229159"/>
            </a:xfrm>
            <a:custGeom>
              <a:avLst/>
              <a:pathLst>
                <a:path w="4510689" h="1229159">
                  <a:moveTo>
                    <a:pt x="0" y="1229159"/>
                  </a:moveTo>
                  <a:lnTo>
                    <a:pt x="180427" y="1024299"/>
                  </a:lnTo>
                  <a:lnTo>
                    <a:pt x="360855" y="819439"/>
                  </a:lnTo>
                  <a:lnTo>
                    <a:pt x="541282" y="614579"/>
                  </a:lnTo>
                  <a:lnTo>
                    <a:pt x="721710" y="435327"/>
                  </a:lnTo>
                  <a:lnTo>
                    <a:pt x="902137" y="230467"/>
                  </a:lnTo>
                  <a:lnTo>
                    <a:pt x="1082565" y="25607"/>
                  </a:lnTo>
                  <a:lnTo>
                    <a:pt x="1262993" y="25607"/>
                  </a:lnTo>
                  <a:lnTo>
                    <a:pt x="1443420" y="25607"/>
                  </a:lnTo>
                  <a:lnTo>
                    <a:pt x="1623848" y="25607"/>
                  </a:lnTo>
                  <a:lnTo>
                    <a:pt x="1804275" y="25607"/>
                  </a:lnTo>
                  <a:lnTo>
                    <a:pt x="1984703" y="0"/>
                  </a:lnTo>
                  <a:lnTo>
                    <a:pt x="2165131" y="0"/>
                  </a:lnTo>
                  <a:lnTo>
                    <a:pt x="2345558" y="0"/>
                  </a:lnTo>
                  <a:lnTo>
                    <a:pt x="2525986" y="0"/>
                  </a:lnTo>
                  <a:lnTo>
                    <a:pt x="2706413" y="25607"/>
                  </a:lnTo>
                  <a:lnTo>
                    <a:pt x="2886841" y="25607"/>
                  </a:lnTo>
                  <a:lnTo>
                    <a:pt x="3067268" y="25607"/>
                  </a:lnTo>
                  <a:lnTo>
                    <a:pt x="3247696" y="0"/>
                  </a:lnTo>
                  <a:lnTo>
                    <a:pt x="3428124" y="0"/>
                  </a:lnTo>
                  <a:lnTo>
                    <a:pt x="3608551" y="25607"/>
                  </a:lnTo>
                  <a:lnTo>
                    <a:pt x="3788979" y="25607"/>
                  </a:lnTo>
                  <a:lnTo>
                    <a:pt x="3969406" y="0"/>
                  </a:lnTo>
                  <a:lnTo>
                    <a:pt x="4149834" y="25607"/>
                  </a:lnTo>
                  <a:lnTo>
                    <a:pt x="4330262" y="0"/>
                  </a:lnTo>
                  <a:lnTo>
                    <a:pt x="4510689" y="25607"/>
                  </a:lnTo>
                </a:path>
              </a:pathLst>
            </a:custGeom>
            <a:ln w="32521" cap="flat">
              <a:solidFill>
                <a:srgbClr val="00A173">
                  <a:alpha val="100000"/>
                </a:srgbClr>
              </a:solidFill>
              <a:prstDash val="solid"/>
              <a:round/>
            </a:ln>
          </p:spPr>
          <p:txBody>
            <a:bodyPr/>
            <a:lstStyle/>
            <a:p/>
          </p:txBody>
        </p:sp>
        <p:sp>
          <p:nvSpPr>
            <p:cNvPr id="49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3" name="rc84"/>
            <p:cNvSpPr/>
            <p:nvPr/>
          </p:nvSpPr>
          <p:spPr>
            <a:xfrm>
              <a:off x="14005791" y="9941072"/>
              <a:ext cx="3149396" cy="504938"/>
            </a:xfrm>
            <a:prstGeom prst="rect">
              <a:avLst/>
            </a:prstGeom>
            <a:solidFill>
              <a:srgbClr val="FFFFFF">
                <a:alpha val="100000"/>
              </a:srgbClr>
            </a:solidFill>
          </p:spPr>
          <p:txBody>
            <a:bodyPr/>
            <a:lstStyle/>
            <a:p/>
          </p:txBody>
        </p:sp>
        <p:sp>
          <p:nvSpPr>
            <p:cNvPr id="56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7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7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Qatar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4972491"/>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4972491"/>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5066351"/>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4847345"/>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256711" y="5128924"/>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520176" y="5097638"/>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783640" y="500377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047105"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310570" y="506635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574034"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003778"/>
              <a:ext cx="237118" cy="281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03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03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837499" y="484734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8" name="pg67"/>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114136" y="2153563"/>
              <a:ext cx="3214267" cy="3131794"/>
            </a:xfrm>
            <a:prstGeom prst="rect">
              <a:avLst/>
            </a:prstGeom>
            <a:solidFill>
              <a:srgbClr val="FFFFFF">
                <a:alpha val="100000"/>
              </a:srgbClr>
            </a:solidFill>
          </p:spPr>
          <p:txBody>
            <a:bodyPr/>
            <a:lstStyle/>
            <a:p/>
          </p:txBody>
        </p:sp>
        <p:sp>
          <p:nvSpPr>
            <p:cNvPr id="72" name="pl71"/>
            <p:cNvSpPr/>
            <p:nvPr/>
          </p:nvSpPr>
          <p:spPr>
            <a:xfrm>
              <a:off x="5114136"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7" name="pl7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pl80"/>
            <p:cNvSpPr/>
            <p:nvPr/>
          </p:nvSpPr>
          <p:spPr>
            <a:xfrm>
              <a:off x="5114136"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2" name="pl81"/>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3" name="rc82"/>
            <p:cNvSpPr/>
            <p:nvPr/>
          </p:nvSpPr>
          <p:spPr>
            <a:xfrm>
              <a:off x="5153656" y="4878631"/>
              <a:ext cx="237118" cy="4067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878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153656" y="4878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153656" y="465962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417121"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417121" y="494120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53485"/>
              <a:ext cx="237118" cy="531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7534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680585" y="47534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680585" y="4315471"/>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816058"/>
              <a:ext cx="237118" cy="469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816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5944050" y="4816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5944050" y="47847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597051"/>
              <a:ext cx="237118"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5970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207514" y="45970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207514" y="437804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972491"/>
              <a:ext cx="237118" cy="312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972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470979" y="4909918"/>
              <a:ext cx="237118" cy="625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470979" y="481605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734443"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734443"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6997908" y="5191498"/>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6997908" y="512892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4909918"/>
              <a:ext cx="237118" cy="3754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099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261373" y="49099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261373" y="462833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524837"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524837"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78830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788302" y="5191498"/>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051766"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051766" y="497249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116 case(s)</a:t>
              </a:r>
            </a:p>
          </p:txBody>
        </p:sp>
        <p:sp>
          <p:nvSpPr>
            <p:cNvPr id="133" name="pg13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328404" y="2153563"/>
              <a:ext cx="3214267" cy="3131794"/>
            </a:xfrm>
            <a:prstGeom prst="rect">
              <a:avLst/>
            </a:prstGeom>
            <a:solidFill>
              <a:srgbClr val="FFFFFF">
                <a:alpha val="100000"/>
              </a:srgbClr>
            </a:solidFill>
          </p:spPr>
          <p:txBody>
            <a:bodyPr/>
            <a:lstStyle/>
            <a:p/>
          </p:txBody>
        </p:sp>
        <p:sp>
          <p:nvSpPr>
            <p:cNvPr id="137" name="pl136"/>
            <p:cNvSpPr/>
            <p:nvPr/>
          </p:nvSpPr>
          <p:spPr>
            <a:xfrm>
              <a:off x="8328404"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1" name="pl140"/>
            <p:cNvSpPr/>
            <p:nvPr/>
          </p:nvSpPr>
          <p:spPr>
            <a:xfrm>
              <a:off x="8328404"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2" name="pl14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pl144"/>
            <p:cNvSpPr/>
            <p:nvPr/>
          </p:nvSpPr>
          <p:spPr>
            <a:xfrm>
              <a:off x="8328404"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6" name="pl145"/>
            <p:cNvSpPr/>
            <p:nvPr/>
          </p:nvSpPr>
          <p:spPr>
            <a:xfrm>
              <a:off x="8328404"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7" name="pl146"/>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8" name="rc147"/>
            <p:cNvSpPr/>
            <p:nvPr/>
          </p:nvSpPr>
          <p:spPr>
            <a:xfrm>
              <a:off x="8367924"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367924"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367924"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367924"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690911"/>
              <a:ext cx="237118" cy="594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631388" y="4690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631388" y="4690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631388" y="4315471"/>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5035064"/>
              <a:ext cx="237118" cy="250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8894853" y="5035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8894853" y="5035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8894853" y="4409331"/>
              <a:ext cx="237118" cy="625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15831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15831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158317" y="4816058"/>
              <a:ext cx="237118" cy="406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42178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421782" y="5222784"/>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421782"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685247"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685247"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685247" y="481605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9948711"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9948711"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9948711" y="4941205"/>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212176"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212176"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212176" y="5160211"/>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75640" y="506635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739105"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0256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0256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02569" y="5035064"/>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26603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26603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66034" y="497249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198" name="pg197"/>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 case(s)</a:t>
              </a:r>
            </a:p>
          </p:txBody>
        </p:sp>
        <p:sp>
          <p:nvSpPr>
            <p:cNvPr id="200" name="rc19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542672" y="2153563"/>
              <a:ext cx="3214267" cy="3131794"/>
            </a:xfrm>
            <a:prstGeom prst="rect">
              <a:avLst/>
            </a:prstGeom>
            <a:solidFill>
              <a:srgbClr val="FFFFFF">
                <a:alpha val="100000"/>
              </a:srgbClr>
            </a:solidFill>
          </p:spPr>
          <p:txBody>
            <a:bodyPr/>
            <a:lstStyle/>
            <a:p/>
          </p:txBody>
        </p:sp>
        <p:sp>
          <p:nvSpPr>
            <p:cNvPr id="202" name="pl201"/>
            <p:cNvSpPr/>
            <p:nvPr/>
          </p:nvSpPr>
          <p:spPr>
            <a:xfrm>
              <a:off x="11542672"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7" name="pl20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pl210"/>
            <p:cNvSpPr/>
            <p:nvPr/>
          </p:nvSpPr>
          <p:spPr>
            <a:xfrm>
              <a:off x="11542672"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2" name="pl211"/>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3" name="rc212"/>
            <p:cNvSpPr/>
            <p:nvPr/>
          </p:nvSpPr>
          <p:spPr>
            <a:xfrm>
              <a:off x="11582191"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582191"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582191"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582191"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845656"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845656"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845656" y="4784771"/>
              <a:ext cx="237118" cy="312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0912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0912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09121" y="4033891"/>
              <a:ext cx="237118" cy="12201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72585"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372585"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372585" y="3908745"/>
              <a:ext cx="237118" cy="128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36050" y="3032719"/>
              <a:ext cx="237118" cy="2252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99514"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899514"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899514" y="3752312"/>
              <a:ext cx="237118" cy="1470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6297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16297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162979"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26443"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26443"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26443"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8990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68990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689908" y="3877458"/>
              <a:ext cx="237118" cy="137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5337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95337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953372" y="4409331"/>
              <a:ext cx="237118" cy="8447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16837" y="4378045"/>
              <a:ext cx="237118" cy="907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80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480302"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480302" y="3502018"/>
              <a:ext cx="237118" cy="1595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263" name="pg262"/>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265" name="rc26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56939" y="2153563"/>
              <a:ext cx="3214267" cy="3131794"/>
            </a:xfrm>
            <a:prstGeom prst="rect">
              <a:avLst/>
            </a:prstGeom>
            <a:solidFill>
              <a:srgbClr val="FFFFFF">
                <a:alpha val="100000"/>
              </a:srgbClr>
            </a:solidFill>
          </p:spPr>
          <p:txBody>
            <a:bodyPr/>
            <a:lstStyle/>
            <a:p/>
          </p:txBody>
        </p:sp>
        <p:sp>
          <p:nvSpPr>
            <p:cNvPr id="267" name="pl266"/>
            <p:cNvSpPr/>
            <p:nvPr/>
          </p:nvSpPr>
          <p:spPr>
            <a:xfrm>
              <a:off x="1475693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2" name="pl27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pl273"/>
            <p:cNvSpPr/>
            <p:nvPr/>
          </p:nvSpPr>
          <p:spPr>
            <a:xfrm>
              <a:off x="1475693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pl275"/>
            <p:cNvSpPr/>
            <p:nvPr/>
          </p:nvSpPr>
          <p:spPr>
            <a:xfrm>
              <a:off x="1475693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7" name="pl276"/>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8" name="rc277"/>
            <p:cNvSpPr/>
            <p:nvPr/>
          </p:nvSpPr>
          <p:spPr>
            <a:xfrm>
              <a:off x="14796459"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796459"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796459"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796459" y="3408158"/>
              <a:ext cx="237118" cy="1689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59924"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59924"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59924" y="50663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59924" y="3533305"/>
              <a:ext cx="237118" cy="1533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23388"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23388"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23388"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23388" y="3689738"/>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586853"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586853"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586853"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586853" y="3064005"/>
              <a:ext cx="237118" cy="2096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50317"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50317"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50317"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50317" y="2876285"/>
              <a:ext cx="237118" cy="2283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13782"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13782"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13782"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13782" y="3721025"/>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77246"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77246"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77246"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77246" y="4159038"/>
              <a:ext cx="237118"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rc305"/>
            <p:cNvSpPr/>
            <p:nvPr/>
          </p:nvSpPr>
          <p:spPr>
            <a:xfrm>
              <a:off x="16640711" y="5003778"/>
              <a:ext cx="237118" cy="281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40711" y="5003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40711" y="5003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40711" y="3595878"/>
              <a:ext cx="237118" cy="1407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0" name="pg309"/>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1" name="tx310"/>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312" name="pg31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3" name="rc31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4" name="tx31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5" name="tx31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6" name="tx31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7" name="tx31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8" name="tx31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9" name="pl31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pl41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8" name="tx42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9" name="tx42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0" name="tx42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1" name="tx43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2" name="tx43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3" name="tx43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4" name="tx43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5" name="tx43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6" name="tx43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7" name="tx43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8" name="tx43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9" name="tx43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0" name="tx439"/>
            <p:cNvSpPr/>
            <p:nvPr/>
          </p:nvSpPr>
          <p:spPr>
            <a:xfrm>
              <a:off x="1294238" y="45743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41" name="tx440"/>
            <p:cNvSpPr/>
            <p:nvPr/>
          </p:nvSpPr>
          <p:spPr>
            <a:xfrm>
              <a:off x="1294238" y="394861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42" name="tx441"/>
            <p:cNvSpPr/>
            <p:nvPr/>
          </p:nvSpPr>
          <p:spPr>
            <a:xfrm>
              <a:off x="1294238" y="332288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43" name="tx442"/>
            <p:cNvSpPr/>
            <p:nvPr/>
          </p:nvSpPr>
          <p:spPr>
            <a:xfrm>
              <a:off x="1294238" y="269714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44" name="tx443"/>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5" name="pl44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46596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4033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865074" y="3408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1865074" y="2782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tx45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2" name="rc451"/>
            <p:cNvSpPr/>
            <p:nvPr/>
          </p:nvSpPr>
          <p:spPr>
            <a:xfrm>
              <a:off x="18110385" y="2153563"/>
              <a:ext cx="1753945" cy="1236458"/>
            </a:xfrm>
            <a:prstGeom prst="rect">
              <a:avLst/>
            </a:prstGeom>
            <a:solidFill>
              <a:srgbClr val="FFFFFF">
                <a:alpha val="100000"/>
              </a:srgbClr>
            </a:solidFill>
          </p:spPr>
          <p:txBody>
            <a:bodyPr/>
            <a:lstStyle/>
            <a:p/>
          </p:txBody>
        </p:sp>
        <p:sp>
          <p:nvSpPr>
            <p:cNvPr id="453" name="rc452"/>
            <p:cNvSpPr/>
            <p:nvPr/>
          </p:nvSpPr>
          <p:spPr>
            <a:xfrm>
              <a:off x="18179974" y="2223153"/>
              <a:ext cx="274319" cy="274319"/>
            </a:xfrm>
            <a:prstGeom prst="rect">
              <a:avLst/>
            </a:prstGeom>
            <a:solidFill>
              <a:srgbClr val="FFFFFF">
                <a:alpha val="100000"/>
              </a:srgbClr>
            </a:solidFill>
          </p:spPr>
          <p:txBody>
            <a:bodyPr/>
            <a:lstStyle/>
            <a:p/>
          </p:txBody>
        </p:sp>
        <p:sp>
          <p:nvSpPr>
            <p:cNvPr id="454" name="rc45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2497473"/>
              <a:ext cx="274319" cy="274319"/>
            </a:xfrm>
            <a:prstGeom prst="rect">
              <a:avLst/>
            </a:prstGeom>
            <a:solidFill>
              <a:srgbClr val="FFFFFF">
                <a:alpha val="100000"/>
              </a:srgbClr>
            </a:solidFill>
          </p:spPr>
          <p:txBody>
            <a:bodyPr/>
            <a:lstStyle/>
            <a:p/>
          </p:txBody>
        </p:sp>
        <p:sp>
          <p:nvSpPr>
            <p:cNvPr id="456" name="rc45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2771793"/>
              <a:ext cx="274319" cy="274319"/>
            </a:xfrm>
            <a:prstGeom prst="rect">
              <a:avLst/>
            </a:prstGeom>
            <a:solidFill>
              <a:srgbClr val="FFFFFF">
                <a:alpha val="100000"/>
              </a:srgbClr>
            </a:solidFill>
          </p:spPr>
          <p:txBody>
            <a:bodyPr/>
            <a:lstStyle/>
            <a:p/>
          </p:txBody>
        </p:sp>
        <p:sp>
          <p:nvSpPr>
            <p:cNvPr id="458" name="rc45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046113"/>
              <a:ext cx="274319" cy="274319"/>
            </a:xfrm>
            <a:prstGeom prst="rect">
              <a:avLst/>
            </a:prstGeom>
            <a:solidFill>
              <a:srgbClr val="FFFFFF">
                <a:alpha val="100000"/>
              </a:srgbClr>
            </a:solidFill>
          </p:spPr>
          <p:txBody>
            <a:bodyPr/>
            <a:lstStyle/>
            <a:p/>
          </p:txBody>
        </p:sp>
        <p:sp>
          <p:nvSpPr>
            <p:cNvPr id="460" name="rc45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1" name="tx46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2" name="tx46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3" name="tx46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4" name="tx46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5" name=""/>
          <p:cNvGrpSpPr/>
          <p:nvPr/>
        </p:nvGrpSpPr>
        <p:grpSpPr>
          <a:xfrm>
            <a:off x="6400800" y="6217920"/>
            <a:ext cx="5486400" cy="4251960"/>
            <a:chOff x="6400800" y="6217920"/>
            <a:chExt cx="5486400" cy="4251960"/>
          </a:xfrm>
        </p:grpSpPr>
        <p:sp>
          <p:nvSpPr>
            <p:cNvPr id="4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8" name="rc5"/>
            <p:cNvSpPr/>
            <p:nvPr/>
          </p:nvSpPr>
          <p:spPr>
            <a:xfrm>
              <a:off x="7196012" y="6510025"/>
              <a:ext cx="4064842" cy="2788960"/>
            </a:xfrm>
            <a:prstGeom prst="rect">
              <a:avLst/>
            </a:prstGeom>
            <a:solidFill>
              <a:srgbClr val="FFFFFF">
                <a:alpha val="100000"/>
              </a:srgbClr>
            </a:solidFill>
          </p:spPr>
          <p:txBody>
            <a:bodyPr/>
            <a:lstStyle/>
            <a:p/>
          </p:txBody>
        </p:sp>
        <p:sp>
          <p:nvSpPr>
            <p:cNvPr id="469" name="pl6"/>
            <p:cNvSpPr/>
            <p:nvPr/>
          </p:nvSpPr>
          <p:spPr>
            <a:xfrm>
              <a:off x="7196012" y="890810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70" name="pl7"/>
            <p:cNvSpPr/>
            <p:nvPr/>
          </p:nvSpPr>
          <p:spPr>
            <a:xfrm>
              <a:off x="7196012" y="8379896"/>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71" name="pl8"/>
            <p:cNvSpPr/>
            <p:nvPr/>
          </p:nvSpPr>
          <p:spPr>
            <a:xfrm>
              <a:off x="7196012" y="7851684"/>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72" name="pl9"/>
            <p:cNvSpPr/>
            <p:nvPr/>
          </p:nvSpPr>
          <p:spPr>
            <a:xfrm>
              <a:off x="7196012" y="732347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73" name="pl10"/>
            <p:cNvSpPr/>
            <p:nvPr/>
          </p:nvSpPr>
          <p:spPr>
            <a:xfrm>
              <a:off x="7196012" y="6795259"/>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74" name="pl11"/>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75" name="pl12"/>
            <p:cNvSpPr/>
            <p:nvPr/>
          </p:nvSpPr>
          <p:spPr>
            <a:xfrm>
              <a:off x="7196012" y="8644002"/>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76" name="pl13"/>
            <p:cNvSpPr/>
            <p:nvPr/>
          </p:nvSpPr>
          <p:spPr>
            <a:xfrm>
              <a:off x="7196012" y="811579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77" name="pl14"/>
            <p:cNvSpPr/>
            <p:nvPr/>
          </p:nvSpPr>
          <p:spPr>
            <a:xfrm>
              <a:off x="7196012" y="7587578"/>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78" name="pl15"/>
            <p:cNvSpPr/>
            <p:nvPr/>
          </p:nvSpPr>
          <p:spPr>
            <a:xfrm>
              <a:off x="7196012" y="705936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79" name="pl16"/>
            <p:cNvSpPr/>
            <p:nvPr/>
          </p:nvSpPr>
          <p:spPr>
            <a:xfrm>
              <a:off x="7196012" y="6531153"/>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80" name="rc17"/>
            <p:cNvSpPr/>
            <p:nvPr/>
          </p:nvSpPr>
          <p:spPr>
            <a:xfrm>
              <a:off x="7337152" y="7481935"/>
              <a:ext cx="395192" cy="16902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18"/>
            <p:cNvSpPr/>
            <p:nvPr/>
          </p:nvSpPr>
          <p:spPr>
            <a:xfrm>
              <a:off x="9030837" y="8749645"/>
              <a:ext cx="395192"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19"/>
            <p:cNvSpPr/>
            <p:nvPr/>
          </p:nvSpPr>
          <p:spPr>
            <a:xfrm>
              <a:off x="9595398" y="8538360"/>
              <a:ext cx="395192"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20"/>
            <p:cNvSpPr/>
            <p:nvPr/>
          </p:nvSpPr>
          <p:spPr>
            <a:xfrm>
              <a:off x="10159959" y="8115790"/>
              <a:ext cx="395192" cy="10564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21"/>
            <p:cNvSpPr/>
            <p:nvPr/>
          </p:nvSpPr>
          <p:spPr>
            <a:xfrm>
              <a:off x="7901714" y="6848081"/>
              <a:ext cx="395192" cy="23241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22"/>
            <p:cNvSpPr/>
            <p:nvPr/>
          </p:nvSpPr>
          <p:spPr>
            <a:xfrm>
              <a:off x="8466275" y="7693220"/>
              <a:ext cx="395192" cy="14789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23"/>
            <p:cNvSpPr/>
            <p:nvPr/>
          </p:nvSpPr>
          <p:spPr>
            <a:xfrm>
              <a:off x="9030837" y="8538360"/>
              <a:ext cx="395192" cy="211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24"/>
            <p:cNvSpPr/>
            <p:nvPr/>
          </p:nvSpPr>
          <p:spPr>
            <a:xfrm>
              <a:off x="9595398" y="8327075"/>
              <a:ext cx="395192" cy="211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25"/>
            <p:cNvSpPr/>
            <p:nvPr/>
          </p:nvSpPr>
          <p:spPr>
            <a:xfrm>
              <a:off x="10159959" y="7270650"/>
              <a:ext cx="395192"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26"/>
            <p:cNvSpPr/>
            <p:nvPr/>
          </p:nvSpPr>
          <p:spPr>
            <a:xfrm>
              <a:off x="7901714" y="6636796"/>
              <a:ext cx="395192"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7"/>
            <p:cNvSpPr/>
            <p:nvPr/>
          </p:nvSpPr>
          <p:spPr>
            <a:xfrm>
              <a:off x="8466275" y="7481935"/>
              <a:ext cx="395192" cy="2112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pl28"/>
            <p:cNvSpPr/>
            <p:nvPr/>
          </p:nvSpPr>
          <p:spPr>
            <a:xfrm>
              <a:off x="7534749" y="6867288"/>
              <a:ext cx="2822806" cy="2246207"/>
            </a:xfrm>
            <a:custGeom>
              <a:avLst/>
              <a:pathLst>
                <a:path w="2822806" h="2246207">
                  <a:moveTo>
                    <a:pt x="0" y="0"/>
                  </a:moveTo>
                  <a:lnTo>
                    <a:pt x="564561" y="1488123"/>
                  </a:lnTo>
                  <a:lnTo>
                    <a:pt x="1129122" y="1883378"/>
                  </a:lnTo>
                  <a:lnTo>
                    <a:pt x="1693684" y="2120006"/>
                  </a:lnTo>
                  <a:lnTo>
                    <a:pt x="2258245" y="2190118"/>
                  </a:lnTo>
                  <a:lnTo>
                    <a:pt x="2822806" y="2246207"/>
                  </a:lnTo>
                </a:path>
              </a:pathLst>
            </a:custGeom>
            <a:ln w="40651" cap="flat">
              <a:solidFill>
                <a:srgbClr val="000000">
                  <a:alpha val="100000"/>
                </a:srgbClr>
              </a:solidFill>
              <a:prstDash val="solid"/>
              <a:round/>
            </a:ln>
          </p:spPr>
          <p:txBody>
            <a:bodyPr/>
            <a:lstStyle/>
            <a:p/>
          </p:txBody>
        </p:sp>
        <p:sp>
          <p:nvSpPr>
            <p:cNvPr id="492" name="rc29"/>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493" name="tx30"/>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94" name="tx31"/>
            <p:cNvSpPr/>
            <p:nvPr/>
          </p:nvSpPr>
          <p:spPr>
            <a:xfrm>
              <a:off x="6843756" y="8641695"/>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95" name="tx32"/>
            <p:cNvSpPr/>
            <p:nvPr/>
          </p:nvSpPr>
          <p:spPr>
            <a:xfrm>
              <a:off x="6843756" y="811348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6" name="tx33"/>
            <p:cNvSpPr/>
            <p:nvPr/>
          </p:nvSpPr>
          <p:spPr>
            <a:xfrm>
              <a:off x="6843756" y="7587131"/>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97" name="tx34"/>
            <p:cNvSpPr/>
            <p:nvPr/>
          </p:nvSpPr>
          <p:spPr>
            <a:xfrm>
              <a:off x="6801340" y="705705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tx35"/>
            <p:cNvSpPr/>
            <p:nvPr/>
          </p:nvSpPr>
          <p:spPr>
            <a:xfrm>
              <a:off x="6801340" y="6528846"/>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99" name="pl36"/>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37"/>
            <p:cNvSpPr/>
            <p:nvPr/>
          </p:nvSpPr>
          <p:spPr>
            <a:xfrm>
              <a:off x="7161218" y="86440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38"/>
            <p:cNvSpPr/>
            <p:nvPr/>
          </p:nvSpPr>
          <p:spPr>
            <a:xfrm>
              <a:off x="7161218" y="81157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39"/>
            <p:cNvSpPr/>
            <p:nvPr/>
          </p:nvSpPr>
          <p:spPr>
            <a:xfrm>
              <a:off x="7161218" y="7587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0"/>
            <p:cNvSpPr/>
            <p:nvPr/>
          </p:nvSpPr>
          <p:spPr>
            <a:xfrm>
              <a:off x="71612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1"/>
            <p:cNvSpPr/>
            <p:nvPr/>
          </p:nvSpPr>
          <p:spPr>
            <a:xfrm>
              <a:off x="7161218" y="65311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3"/>
            <p:cNvSpPr/>
            <p:nvPr/>
          </p:nvSpPr>
          <p:spPr>
            <a:xfrm>
              <a:off x="11260854" y="82958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44"/>
            <p:cNvSpPr/>
            <p:nvPr/>
          </p:nvSpPr>
          <p:spPr>
            <a:xfrm>
              <a:off x="11260854" y="74194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45"/>
            <p:cNvSpPr/>
            <p:nvPr/>
          </p:nvSpPr>
          <p:spPr>
            <a:xfrm>
              <a:off x="11260854" y="65430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4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47"/>
            <p:cNvSpPr/>
            <p:nvPr/>
          </p:nvSpPr>
          <p:spPr>
            <a:xfrm>
              <a:off x="11358911" y="82935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1" name="tx48"/>
            <p:cNvSpPr/>
            <p:nvPr/>
          </p:nvSpPr>
          <p:spPr>
            <a:xfrm>
              <a:off x="11358911" y="74171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2" name="tx49"/>
            <p:cNvSpPr/>
            <p:nvPr/>
          </p:nvSpPr>
          <p:spPr>
            <a:xfrm>
              <a:off x="11358911" y="6540640"/>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3" name="pl50"/>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1"/>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2"/>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3"/>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4"/>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5"/>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6"/>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57"/>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58"/>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59"/>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60"/>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61"/>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62"/>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63"/>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64"/>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65"/>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68"/>
            <p:cNvSpPr/>
            <p:nvPr/>
          </p:nvSpPr>
          <p:spPr>
            <a:xfrm>
              <a:off x="6585924" y="10217410"/>
              <a:ext cx="1051268" cy="182880"/>
            </a:xfrm>
            <a:prstGeom prst="rect">
              <a:avLst/>
            </a:prstGeom>
            <a:solidFill>
              <a:srgbClr val="FFFFFF">
                <a:alpha val="100000"/>
              </a:srgbClr>
            </a:solidFill>
          </p:spPr>
          <p:txBody>
            <a:bodyPr/>
            <a:lstStyle/>
            <a:p/>
          </p:txBody>
        </p:sp>
        <p:sp>
          <p:nvSpPr>
            <p:cNvPr id="532" name="rc69"/>
            <p:cNvSpPr/>
            <p:nvPr/>
          </p:nvSpPr>
          <p:spPr>
            <a:xfrm>
              <a:off x="6585924" y="10217410"/>
              <a:ext cx="182880" cy="182880"/>
            </a:xfrm>
            <a:prstGeom prst="rect">
              <a:avLst/>
            </a:prstGeom>
            <a:solidFill>
              <a:srgbClr val="FFFFFF">
                <a:alpha val="100000"/>
              </a:srgbClr>
            </a:solidFill>
          </p:spPr>
          <p:txBody>
            <a:bodyPr/>
            <a:lstStyle/>
            <a:p/>
          </p:txBody>
        </p:sp>
        <p:sp>
          <p:nvSpPr>
            <p:cNvPr id="533" name="pl70"/>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71"/>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72"/>
            <p:cNvSpPr/>
            <p:nvPr/>
          </p:nvSpPr>
          <p:spPr>
            <a:xfrm>
              <a:off x="7817192" y="10217410"/>
              <a:ext cx="4053749" cy="182880"/>
            </a:xfrm>
            <a:prstGeom prst="rect">
              <a:avLst/>
            </a:prstGeom>
            <a:solidFill>
              <a:srgbClr val="FFFFFF">
                <a:alpha val="100000"/>
              </a:srgbClr>
            </a:solidFill>
          </p:spPr>
          <p:txBody>
            <a:bodyPr/>
            <a:lstStyle/>
            <a:p/>
          </p:txBody>
        </p:sp>
        <p:sp>
          <p:nvSpPr>
            <p:cNvPr id="536" name="rc73"/>
            <p:cNvSpPr/>
            <p:nvPr/>
          </p:nvSpPr>
          <p:spPr>
            <a:xfrm>
              <a:off x="7817192" y="10217410"/>
              <a:ext cx="182879" cy="182880"/>
            </a:xfrm>
            <a:prstGeom prst="rect">
              <a:avLst/>
            </a:prstGeom>
            <a:solidFill>
              <a:srgbClr val="FFFFFF">
                <a:alpha val="100000"/>
              </a:srgbClr>
            </a:solidFill>
          </p:spPr>
          <p:txBody>
            <a:bodyPr/>
            <a:lstStyle/>
            <a:p/>
          </p:txBody>
        </p:sp>
        <p:sp>
          <p:nvSpPr>
            <p:cNvPr id="537" name="rc74"/>
            <p:cNvSpPr/>
            <p:nvPr/>
          </p:nvSpPr>
          <p:spPr>
            <a:xfrm>
              <a:off x="78261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75"/>
            <p:cNvSpPr/>
            <p:nvPr/>
          </p:nvSpPr>
          <p:spPr>
            <a:xfrm>
              <a:off x="8908433" y="10217410"/>
              <a:ext cx="182879" cy="182880"/>
            </a:xfrm>
            <a:prstGeom prst="rect">
              <a:avLst/>
            </a:prstGeom>
            <a:solidFill>
              <a:srgbClr val="FFFFFF">
                <a:alpha val="100000"/>
              </a:srgbClr>
            </a:solidFill>
          </p:spPr>
          <p:txBody>
            <a:bodyPr/>
            <a:lstStyle/>
            <a:p/>
          </p:txBody>
        </p:sp>
        <p:sp>
          <p:nvSpPr>
            <p:cNvPr id="539" name="rc76"/>
            <p:cNvSpPr/>
            <p:nvPr/>
          </p:nvSpPr>
          <p:spPr>
            <a:xfrm>
              <a:off x="89174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77"/>
            <p:cNvSpPr/>
            <p:nvPr/>
          </p:nvSpPr>
          <p:spPr>
            <a:xfrm>
              <a:off x="9834474" y="10217410"/>
              <a:ext cx="182879" cy="182880"/>
            </a:xfrm>
            <a:prstGeom prst="rect">
              <a:avLst/>
            </a:prstGeom>
            <a:solidFill>
              <a:srgbClr val="FFFFFF">
                <a:alpha val="100000"/>
              </a:srgbClr>
            </a:solidFill>
          </p:spPr>
          <p:txBody>
            <a:bodyPr/>
            <a:lstStyle/>
            <a:p/>
          </p:txBody>
        </p:sp>
        <p:sp>
          <p:nvSpPr>
            <p:cNvPr id="541" name="rc78"/>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79"/>
            <p:cNvSpPr/>
            <p:nvPr/>
          </p:nvSpPr>
          <p:spPr>
            <a:xfrm>
              <a:off x="10836715" y="10217410"/>
              <a:ext cx="182880" cy="182880"/>
            </a:xfrm>
            <a:prstGeom prst="rect">
              <a:avLst/>
            </a:prstGeom>
            <a:solidFill>
              <a:srgbClr val="FFFFFF">
                <a:alpha val="100000"/>
              </a:srgbClr>
            </a:solidFill>
          </p:spPr>
          <p:txBody>
            <a:bodyPr/>
            <a:lstStyle/>
            <a:p/>
          </p:txBody>
        </p:sp>
        <p:sp>
          <p:nvSpPr>
            <p:cNvPr id="543" name="rc80"/>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81"/>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82"/>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83"/>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84"/>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8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6663670"/>
              <a:ext cx="4510689" cy="230467"/>
            </a:xfrm>
            <a:custGeom>
              <a:avLst/>
              <a:pathLst>
                <a:path w="4510689" h="230467">
                  <a:moveTo>
                    <a:pt x="0" y="204859"/>
                  </a:moveTo>
                  <a:lnTo>
                    <a:pt x="180427" y="179252"/>
                  </a:lnTo>
                  <a:lnTo>
                    <a:pt x="360855" y="0"/>
                  </a:lnTo>
                  <a:lnTo>
                    <a:pt x="541282" y="153644"/>
                  </a:lnTo>
                  <a:lnTo>
                    <a:pt x="721710" y="0"/>
                  </a:lnTo>
                  <a:lnTo>
                    <a:pt x="902137" y="0"/>
                  </a:lnTo>
                  <a:lnTo>
                    <a:pt x="1082565" y="0"/>
                  </a:lnTo>
                  <a:lnTo>
                    <a:pt x="1262993" y="179252"/>
                  </a:lnTo>
                  <a:lnTo>
                    <a:pt x="1443420" y="76822"/>
                  </a:lnTo>
                  <a:lnTo>
                    <a:pt x="1623848" y="0"/>
                  </a:lnTo>
                  <a:lnTo>
                    <a:pt x="1804275" y="0"/>
                  </a:lnTo>
                  <a:lnTo>
                    <a:pt x="1984703" y="25607"/>
                  </a:lnTo>
                  <a:lnTo>
                    <a:pt x="2165131" y="51214"/>
                  </a:lnTo>
                  <a:lnTo>
                    <a:pt x="2345558" y="51214"/>
                  </a:lnTo>
                  <a:lnTo>
                    <a:pt x="2525986" y="0"/>
                  </a:lnTo>
                  <a:lnTo>
                    <a:pt x="2706413" y="0"/>
                  </a:lnTo>
                  <a:lnTo>
                    <a:pt x="2886841" y="0"/>
                  </a:lnTo>
                  <a:lnTo>
                    <a:pt x="3067268" y="0"/>
                  </a:lnTo>
                  <a:lnTo>
                    <a:pt x="3247696" y="0"/>
                  </a:lnTo>
                  <a:lnTo>
                    <a:pt x="3428124" y="0"/>
                  </a:lnTo>
                  <a:lnTo>
                    <a:pt x="3608551" y="23046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65" name="pl18"/>
            <p:cNvSpPr/>
            <p:nvPr/>
          </p:nvSpPr>
          <p:spPr>
            <a:xfrm>
              <a:off x="13685999" y="6663670"/>
              <a:ext cx="4149834" cy="307289"/>
            </a:xfrm>
            <a:custGeom>
              <a:avLst/>
              <a:pathLst>
                <a:path w="4149834" h="307289">
                  <a:moveTo>
                    <a:pt x="0" y="204859"/>
                  </a:moveTo>
                  <a:lnTo>
                    <a:pt x="180427" y="204859"/>
                  </a:lnTo>
                  <a:lnTo>
                    <a:pt x="360855" y="102429"/>
                  </a:lnTo>
                  <a:lnTo>
                    <a:pt x="541282" y="25607"/>
                  </a:lnTo>
                  <a:lnTo>
                    <a:pt x="721710" y="307289"/>
                  </a:lnTo>
                  <a:lnTo>
                    <a:pt x="902137" y="204859"/>
                  </a:lnTo>
                  <a:lnTo>
                    <a:pt x="1082565" y="102429"/>
                  </a:lnTo>
                  <a:lnTo>
                    <a:pt x="1262993" y="0"/>
                  </a:lnTo>
                  <a:lnTo>
                    <a:pt x="1443420" y="25607"/>
                  </a:lnTo>
                  <a:lnTo>
                    <a:pt x="1623848" y="0"/>
                  </a:lnTo>
                  <a:lnTo>
                    <a:pt x="1804275" y="0"/>
                  </a:lnTo>
                  <a:lnTo>
                    <a:pt x="1984703" y="0"/>
                  </a:lnTo>
                  <a:lnTo>
                    <a:pt x="2165131" y="102429"/>
                  </a:lnTo>
                  <a:lnTo>
                    <a:pt x="2345558" y="204859"/>
                  </a:lnTo>
                  <a:lnTo>
                    <a:pt x="2525986" y="179252"/>
                  </a:lnTo>
                  <a:lnTo>
                    <a:pt x="2706413" y="153644"/>
                  </a:lnTo>
                  <a:lnTo>
                    <a:pt x="2886841" y="102429"/>
                  </a:lnTo>
                  <a:lnTo>
                    <a:pt x="3067268" y="25607"/>
                  </a:lnTo>
                  <a:lnTo>
                    <a:pt x="3247696" y="281682"/>
                  </a:lnTo>
                  <a:lnTo>
                    <a:pt x="3428124" y="0"/>
                  </a:lnTo>
                  <a:lnTo>
                    <a:pt x="3608551" y="0"/>
                  </a:lnTo>
                  <a:lnTo>
                    <a:pt x="3788979" y="0"/>
                  </a:lnTo>
                  <a:lnTo>
                    <a:pt x="3969406" y="0"/>
                  </a:lnTo>
                  <a:lnTo>
                    <a:pt x="4149834" y="0"/>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7" name=""/>
          <p:cNvGrpSpPr/>
          <p:nvPr/>
        </p:nvGrpSpPr>
        <p:grpSpPr>
          <a:xfrm>
            <a:off x="594360" y="6217920"/>
            <a:ext cx="5562295" cy="3470399"/>
            <a:chOff x="594360" y="6217920"/>
            <a:chExt cx="5562295" cy="3470399"/>
          </a:xfrm>
        </p:grpSpPr>
        <p:sp>
          <p:nvSpPr>
            <p:cNvPr id="638"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9" name="rc4"/>
            <p:cNvSpPr/>
            <p:nvPr/>
          </p:nvSpPr>
          <p:spPr>
            <a:xfrm>
              <a:off x="2201274"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0" name="rc5"/>
            <p:cNvSpPr/>
            <p:nvPr/>
          </p:nvSpPr>
          <p:spPr>
            <a:xfrm>
              <a:off x="2232884"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6"/>
            <p:cNvSpPr/>
            <p:nvPr/>
          </p:nvSpPr>
          <p:spPr>
            <a:xfrm>
              <a:off x="2548987"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7"/>
            <p:cNvSpPr/>
            <p:nvPr/>
          </p:nvSpPr>
          <p:spPr>
            <a:xfrm>
              <a:off x="286509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8"/>
            <p:cNvSpPr/>
            <p:nvPr/>
          </p:nvSpPr>
          <p:spPr>
            <a:xfrm>
              <a:off x="3181194" y="6547961"/>
              <a:ext cx="316103" cy="316103"/>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44" name="rc9"/>
            <p:cNvSpPr/>
            <p:nvPr/>
          </p:nvSpPr>
          <p:spPr>
            <a:xfrm>
              <a:off x="3497297" y="6547961"/>
              <a:ext cx="316103" cy="316103"/>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45" name="rc10"/>
            <p:cNvSpPr/>
            <p:nvPr/>
          </p:nvSpPr>
          <p:spPr>
            <a:xfrm>
              <a:off x="3813400"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6" name="rc11"/>
            <p:cNvSpPr/>
            <p:nvPr/>
          </p:nvSpPr>
          <p:spPr>
            <a:xfrm>
              <a:off x="412950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2"/>
            <p:cNvSpPr/>
            <p:nvPr/>
          </p:nvSpPr>
          <p:spPr>
            <a:xfrm>
              <a:off x="4445606"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13"/>
            <p:cNvSpPr/>
            <p:nvPr/>
          </p:nvSpPr>
          <p:spPr>
            <a:xfrm>
              <a:off x="4761709" y="6547961"/>
              <a:ext cx="316103" cy="316103"/>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49" name="rc14"/>
            <p:cNvSpPr/>
            <p:nvPr/>
          </p:nvSpPr>
          <p:spPr>
            <a:xfrm>
              <a:off x="5077812"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15"/>
            <p:cNvSpPr/>
            <p:nvPr/>
          </p:nvSpPr>
          <p:spPr>
            <a:xfrm>
              <a:off x="5393915"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16"/>
            <p:cNvSpPr/>
            <p:nvPr/>
          </p:nvSpPr>
          <p:spPr>
            <a:xfrm>
              <a:off x="5710018" y="6547961"/>
              <a:ext cx="316103" cy="316103"/>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52" name="rc17"/>
            <p:cNvSpPr/>
            <p:nvPr/>
          </p:nvSpPr>
          <p:spPr>
            <a:xfrm>
              <a:off x="223288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8"/>
            <p:cNvSpPr/>
            <p:nvPr/>
          </p:nvSpPr>
          <p:spPr>
            <a:xfrm>
              <a:off x="254898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9"/>
            <p:cNvSpPr/>
            <p:nvPr/>
          </p:nvSpPr>
          <p:spPr>
            <a:xfrm>
              <a:off x="286509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0"/>
            <p:cNvSpPr/>
            <p:nvPr/>
          </p:nvSpPr>
          <p:spPr>
            <a:xfrm>
              <a:off x="3181194" y="6864064"/>
              <a:ext cx="316103" cy="316103"/>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56" name="rc21"/>
            <p:cNvSpPr/>
            <p:nvPr/>
          </p:nvSpPr>
          <p:spPr>
            <a:xfrm>
              <a:off x="3497297" y="6864064"/>
              <a:ext cx="316103" cy="316103"/>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7" name="rc22"/>
            <p:cNvSpPr/>
            <p:nvPr/>
          </p:nvSpPr>
          <p:spPr>
            <a:xfrm>
              <a:off x="381340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23"/>
            <p:cNvSpPr/>
            <p:nvPr/>
          </p:nvSpPr>
          <p:spPr>
            <a:xfrm>
              <a:off x="412950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4"/>
            <p:cNvSpPr/>
            <p:nvPr/>
          </p:nvSpPr>
          <p:spPr>
            <a:xfrm>
              <a:off x="4445606"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25"/>
            <p:cNvSpPr/>
            <p:nvPr/>
          </p:nvSpPr>
          <p:spPr>
            <a:xfrm>
              <a:off x="476170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6"/>
            <p:cNvSpPr/>
            <p:nvPr/>
          </p:nvSpPr>
          <p:spPr>
            <a:xfrm>
              <a:off x="507781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7"/>
            <p:cNvSpPr/>
            <p:nvPr/>
          </p:nvSpPr>
          <p:spPr>
            <a:xfrm>
              <a:off x="539391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8"/>
            <p:cNvSpPr/>
            <p:nvPr/>
          </p:nvSpPr>
          <p:spPr>
            <a:xfrm>
              <a:off x="5710018"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29"/>
            <p:cNvSpPr/>
            <p:nvPr/>
          </p:nvSpPr>
          <p:spPr>
            <a:xfrm>
              <a:off x="223288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0"/>
            <p:cNvSpPr/>
            <p:nvPr/>
          </p:nvSpPr>
          <p:spPr>
            <a:xfrm>
              <a:off x="254898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1"/>
            <p:cNvSpPr/>
            <p:nvPr/>
          </p:nvSpPr>
          <p:spPr>
            <a:xfrm>
              <a:off x="286509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2"/>
            <p:cNvSpPr/>
            <p:nvPr/>
          </p:nvSpPr>
          <p:spPr>
            <a:xfrm>
              <a:off x="318119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3"/>
            <p:cNvSpPr/>
            <p:nvPr/>
          </p:nvSpPr>
          <p:spPr>
            <a:xfrm>
              <a:off x="349729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4"/>
            <p:cNvSpPr/>
            <p:nvPr/>
          </p:nvSpPr>
          <p:spPr>
            <a:xfrm>
              <a:off x="381340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5"/>
            <p:cNvSpPr/>
            <p:nvPr/>
          </p:nvSpPr>
          <p:spPr>
            <a:xfrm>
              <a:off x="412950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6"/>
            <p:cNvSpPr/>
            <p:nvPr/>
          </p:nvSpPr>
          <p:spPr>
            <a:xfrm>
              <a:off x="4445606"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37"/>
            <p:cNvSpPr/>
            <p:nvPr/>
          </p:nvSpPr>
          <p:spPr>
            <a:xfrm>
              <a:off x="4761709"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38"/>
            <p:cNvSpPr/>
            <p:nvPr/>
          </p:nvSpPr>
          <p:spPr>
            <a:xfrm>
              <a:off x="507781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39"/>
            <p:cNvSpPr/>
            <p:nvPr/>
          </p:nvSpPr>
          <p:spPr>
            <a:xfrm>
              <a:off x="539391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0"/>
            <p:cNvSpPr/>
            <p:nvPr/>
          </p:nvSpPr>
          <p:spPr>
            <a:xfrm>
              <a:off x="571001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1"/>
            <p:cNvSpPr/>
            <p:nvPr/>
          </p:nvSpPr>
          <p:spPr>
            <a:xfrm>
              <a:off x="223288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2"/>
            <p:cNvSpPr/>
            <p:nvPr/>
          </p:nvSpPr>
          <p:spPr>
            <a:xfrm>
              <a:off x="254898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3"/>
            <p:cNvSpPr/>
            <p:nvPr/>
          </p:nvSpPr>
          <p:spPr>
            <a:xfrm>
              <a:off x="286509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4"/>
            <p:cNvSpPr/>
            <p:nvPr/>
          </p:nvSpPr>
          <p:spPr>
            <a:xfrm>
              <a:off x="318119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5"/>
            <p:cNvSpPr/>
            <p:nvPr/>
          </p:nvSpPr>
          <p:spPr>
            <a:xfrm>
              <a:off x="3497297"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6"/>
            <p:cNvSpPr/>
            <p:nvPr/>
          </p:nvSpPr>
          <p:spPr>
            <a:xfrm>
              <a:off x="381340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7"/>
            <p:cNvSpPr/>
            <p:nvPr/>
          </p:nvSpPr>
          <p:spPr>
            <a:xfrm>
              <a:off x="412950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8"/>
            <p:cNvSpPr/>
            <p:nvPr/>
          </p:nvSpPr>
          <p:spPr>
            <a:xfrm>
              <a:off x="444560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9"/>
            <p:cNvSpPr/>
            <p:nvPr/>
          </p:nvSpPr>
          <p:spPr>
            <a:xfrm>
              <a:off x="476170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0"/>
            <p:cNvSpPr/>
            <p:nvPr/>
          </p:nvSpPr>
          <p:spPr>
            <a:xfrm>
              <a:off x="507781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1"/>
            <p:cNvSpPr/>
            <p:nvPr/>
          </p:nvSpPr>
          <p:spPr>
            <a:xfrm>
              <a:off x="539391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2"/>
            <p:cNvSpPr/>
            <p:nvPr/>
          </p:nvSpPr>
          <p:spPr>
            <a:xfrm>
              <a:off x="571001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3"/>
            <p:cNvSpPr/>
            <p:nvPr/>
          </p:nvSpPr>
          <p:spPr>
            <a:xfrm>
              <a:off x="223288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4"/>
            <p:cNvSpPr/>
            <p:nvPr/>
          </p:nvSpPr>
          <p:spPr>
            <a:xfrm>
              <a:off x="254898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5"/>
            <p:cNvSpPr/>
            <p:nvPr/>
          </p:nvSpPr>
          <p:spPr>
            <a:xfrm>
              <a:off x="286509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6"/>
            <p:cNvSpPr/>
            <p:nvPr/>
          </p:nvSpPr>
          <p:spPr>
            <a:xfrm>
              <a:off x="318119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7"/>
            <p:cNvSpPr/>
            <p:nvPr/>
          </p:nvSpPr>
          <p:spPr>
            <a:xfrm>
              <a:off x="349729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8"/>
            <p:cNvSpPr/>
            <p:nvPr/>
          </p:nvSpPr>
          <p:spPr>
            <a:xfrm>
              <a:off x="381340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9"/>
            <p:cNvSpPr/>
            <p:nvPr/>
          </p:nvSpPr>
          <p:spPr>
            <a:xfrm>
              <a:off x="412950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0"/>
            <p:cNvSpPr/>
            <p:nvPr/>
          </p:nvSpPr>
          <p:spPr>
            <a:xfrm>
              <a:off x="444560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1"/>
            <p:cNvSpPr/>
            <p:nvPr/>
          </p:nvSpPr>
          <p:spPr>
            <a:xfrm>
              <a:off x="476170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2"/>
            <p:cNvSpPr/>
            <p:nvPr/>
          </p:nvSpPr>
          <p:spPr>
            <a:xfrm>
              <a:off x="5077812"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63"/>
            <p:cNvSpPr/>
            <p:nvPr/>
          </p:nvSpPr>
          <p:spPr>
            <a:xfrm>
              <a:off x="539391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4"/>
            <p:cNvSpPr/>
            <p:nvPr/>
          </p:nvSpPr>
          <p:spPr>
            <a:xfrm>
              <a:off x="571001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5"/>
            <p:cNvSpPr/>
            <p:nvPr/>
          </p:nvSpPr>
          <p:spPr>
            <a:xfrm>
              <a:off x="223288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6"/>
            <p:cNvSpPr/>
            <p:nvPr/>
          </p:nvSpPr>
          <p:spPr>
            <a:xfrm>
              <a:off x="254898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7"/>
            <p:cNvSpPr/>
            <p:nvPr/>
          </p:nvSpPr>
          <p:spPr>
            <a:xfrm>
              <a:off x="286509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8"/>
            <p:cNvSpPr/>
            <p:nvPr/>
          </p:nvSpPr>
          <p:spPr>
            <a:xfrm>
              <a:off x="318119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69"/>
            <p:cNvSpPr/>
            <p:nvPr/>
          </p:nvSpPr>
          <p:spPr>
            <a:xfrm>
              <a:off x="349729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70"/>
            <p:cNvSpPr/>
            <p:nvPr/>
          </p:nvSpPr>
          <p:spPr>
            <a:xfrm>
              <a:off x="381340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1"/>
            <p:cNvSpPr/>
            <p:nvPr/>
          </p:nvSpPr>
          <p:spPr>
            <a:xfrm>
              <a:off x="4129503" y="8128477"/>
              <a:ext cx="316103" cy="316103"/>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707" name="rc72"/>
            <p:cNvSpPr/>
            <p:nvPr/>
          </p:nvSpPr>
          <p:spPr>
            <a:xfrm>
              <a:off x="4445606"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3"/>
            <p:cNvSpPr/>
            <p:nvPr/>
          </p:nvSpPr>
          <p:spPr>
            <a:xfrm>
              <a:off x="4761709"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4"/>
            <p:cNvSpPr/>
            <p:nvPr/>
          </p:nvSpPr>
          <p:spPr>
            <a:xfrm>
              <a:off x="507781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5"/>
            <p:cNvSpPr/>
            <p:nvPr/>
          </p:nvSpPr>
          <p:spPr>
            <a:xfrm>
              <a:off x="539391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6"/>
            <p:cNvSpPr/>
            <p:nvPr/>
          </p:nvSpPr>
          <p:spPr>
            <a:xfrm>
              <a:off x="5710018" y="8128477"/>
              <a:ext cx="316103" cy="316103"/>
            </a:xfrm>
            <a:prstGeom prst="rect">
              <a:avLst/>
            </a:prstGeom>
            <a:solidFill>
              <a:srgbClr val="D22020">
                <a:alpha val="100000"/>
              </a:srgbClr>
            </a:solidFill>
            <a:ln w="5420" cap="flat">
              <a:solidFill>
                <a:srgbClr val="FFFFFF">
                  <a:alpha val="100000"/>
                </a:srgbClr>
              </a:solidFill>
              <a:prstDash val="solid"/>
              <a:miter/>
            </a:ln>
          </p:spPr>
          <p:txBody>
            <a:bodyPr/>
            <a:lstStyle/>
            <a:p/>
          </p:txBody>
        </p:sp>
        <p:sp>
          <p:nvSpPr>
            <p:cNvPr id="712" name="tx77"/>
            <p:cNvSpPr/>
            <p:nvPr/>
          </p:nvSpPr>
          <p:spPr>
            <a:xfrm>
              <a:off x="1243649"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3" name="tx78"/>
            <p:cNvSpPr/>
            <p:nvPr/>
          </p:nvSpPr>
          <p:spPr>
            <a:xfrm>
              <a:off x="871132" y="7912159"/>
              <a:ext cx="116882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ALSHEEHANIYA</a:t>
              </a:r>
            </a:p>
          </p:txBody>
        </p:sp>
        <p:sp>
          <p:nvSpPr>
            <p:cNvPr id="714" name="tx79"/>
            <p:cNvSpPr/>
            <p:nvPr/>
          </p:nvSpPr>
          <p:spPr>
            <a:xfrm>
              <a:off x="693283" y="7567555"/>
              <a:ext cx="1346671" cy="14131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ALKHOR_ALTAKHI</a:t>
              </a:r>
            </a:p>
          </p:txBody>
        </p:sp>
        <p:sp>
          <p:nvSpPr>
            <p:cNvPr id="715" name="tx80"/>
            <p:cNvSpPr/>
            <p:nvPr/>
          </p:nvSpPr>
          <p:spPr>
            <a:xfrm>
              <a:off x="1218423" y="7251527"/>
              <a:ext cx="821531"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UMM_SLAL</a:t>
              </a:r>
            </a:p>
          </p:txBody>
        </p:sp>
        <p:sp>
          <p:nvSpPr>
            <p:cNvPr id="716" name="tx81"/>
            <p:cNvSpPr/>
            <p:nvPr/>
          </p:nvSpPr>
          <p:spPr>
            <a:xfrm>
              <a:off x="1294697" y="6967570"/>
              <a:ext cx="7452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ALWAKRA</a:t>
              </a:r>
            </a:p>
          </p:txBody>
        </p:sp>
        <p:sp>
          <p:nvSpPr>
            <p:cNvPr id="717" name="tx82"/>
            <p:cNvSpPr/>
            <p:nvPr/>
          </p:nvSpPr>
          <p:spPr>
            <a:xfrm>
              <a:off x="1226832" y="6651467"/>
              <a:ext cx="81312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ALRAYYAN</a:t>
              </a:r>
            </a:p>
          </p:txBody>
        </p:sp>
        <p:sp>
          <p:nvSpPr>
            <p:cNvPr id="718" name="tx83"/>
            <p:cNvSpPr/>
            <p:nvPr/>
          </p:nvSpPr>
          <p:spPr>
            <a:xfrm rot="-2700000">
              <a:off x="195130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9" name="tx84"/>
            <p:cNvSpPr/>
            <p:nvPr/>
          </p:nvSpPr>
          <p:spPr>
            <a:xfrm rot="-2700000">
              <a:off x="226740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0" name="tx85"/>
            <p:cNvSpPr/>
            <p:nvPr/>
          </p:nvSpPr>
          <p:spPr>
            <a:xfrm rot="-2700000">
              <a:off x="258350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1" name="tx86"/>
            <p:cNvSpPr/>
            <p:nvPr/>
          </p:nvSpPr>
          <p:spPr>
            <a:xfrm rot="-2700000">
              <a:off x="289961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2" name="tx87"/>
            <p:cNvSpPr/>
            <p:nvPr/>
          </p:nvSpPr>
          <p:spPr>
            <a:xfrm rot="-2700000">
              <a:off x="321571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3" name="tx88"/>
            <p:cNvSpPr/>
            <p:nvPr/>
          </p:nvSpPr>
          <p:spPr>
            <a:xfrm rot="-2700000">
              <a:off x="353181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4" name="tx89"/>
            <p:cNvSpPr/>
            <p:nvPr/>
          </p:nvSpPr>
          <p:spPr>
            <a:xfrm rot="-2700000">
              <a:off x="3847893"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5" name="tx90"/>
            <p:cNvSpPr/>
            <p:nvPr/>
          </p:nvSpPr>
          <p:spPr>
            <a:xfrm rot="-2700000">
              <a:off x="416402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6" name="tx91"/>
            <p:cNvSpPr/>
            <p:nvPr/>
          </p:nvSpPr>
          <p:spPr>
            <a:xfrm rot="-2700000">
              <a:off x="448012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7" name="tx92"/>
            <p:cNvSpPr/>
            <p:nvPr/>
          </p:nvSpPr>
          <p:spPr>
            <a:xfrm rot="-2700000">
              <a:off x="479622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8" name="tx93"/>
            <p:cNvSpPr/>
            <p:nvPr/>
          </p:nvSpPr>
          <p:spPr>
            <a:xfrm rot="-2700000">
              <a:off x="511233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9" name="tx94"/>
            <p:cNvSpPr/>
            <p:nvPr/>
          </p:nvSpPr>
          <p:spPr>
            <a:xfrm rot="-2700000">
              <a:off x="542843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0" name="pic95"/>
            <p:cNvPicPr/>
            <p:nvPr/>
          </p:nvPicPr>
          <p:blipFill>
            <a:blip r:embed="rId2" cstate="print"/>
            <a:stretch>
              <a:fillRect/>
            </a:stretch>
          </p:blipFill>
          <p:spPr>
            <a:xfrm>
              <a:off x="3049503" y="9287505"/>
              <a:ext cx="2160000" cy="144000"/>
            </a:xfrm>
            <a:prstGeom prst="rect">
              <a:avLst/>
            </a:prstGeom>
          </p:spPr>
        </p:pic>
        <p:sp>
          <p:nvSpPr>
            <p:cNvPr id="731" name="pl96"/>
            <p:cNvSpPr/>
            <p:nvPr/>
          </p:nvSpPr>
          <p:spPr>
            <a:xfrm>
              <a:off x="30531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2" name="pl97"/>
            <p:cNvSpPr/>
            <p:nvPr/>
          </p:nvSpPr>
          <p:spPr>
            <a:xfrm>
              <a:off x="348366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3" name="pl98"/>
            <p:cNvSpPr/>
            <p:nvPr/>
          </p:nvSpPr>
          <p:spPr>
            <a:xfrm>
              <a:off x="391422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99"/>
            <p:cNvSpPr/>
            <p:nvPr/>
          </p:nvSpPr>
          <p:spPr>
            <a:xfrm>
              <a:off x="434478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100"/>
            <p:cNvSpPr/>
            <p:nvPr/>
          </p:nvSpPr>
          <p:spPr>
            <a:xfrm>
              <a:off x="477534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01"/>
            <p:cNvSpPr/>
            <p:nvPr/>
          </p:nvSpPr>
          <p:spPr>
            <a:xfrm>
              <a:off x="52059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02"/>
            <p:cNvSpPr/>
            <p:nvPr/>
          </p:nvSpPr>
          <p:spPr>
            <a:xfrm>
              <a:off x="30531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pl103"/>
            <p:cNvSpPr/>
            <p:nvPr/>
          </p:nvSpPr>
          <p:spPr>
            <a:xfrm>
              <a:off x="348366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04"/>
            <p:cNvSpPr/>
            <p:nvPr/>
          </p:nvSpPr>
          <p:spPr>
            <a:xfrm>
              <a:off x="391422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05"/>
            <p:cNvSpPr/>
            <p:nvPr/>
          </p:nvSpPr>
          <p:spPr>
            <a:xfrm>
              <a:off x="434478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pl106"/>
            <p:cNvSpPr/>
            <p:nvPr/>
          </p:nvSpPr>
          <p:spPr>
            <a:xfrm>
              <a:off x="477534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pl107"/>
            <p:cNvSpPr/>
            <p:nvPr/>
          </p:nvSpPr>
          <p:spPr>
            <a:xfrm>
              <a:off x="52059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3" name="tx108"/>
            <p:cNvSpPr/>
            <p:nvPr/>
          </p:nvSpPr>
          <p:spPr>
            <a:xfrm>
              <a:off x="3017787"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4" name="tx109"/>
            <p:cNvSpPr/>
            <p:nvPr/>
          </p:nvSpPr>
          <p:spPr>
            <a:xfrm>
              <a:off x="3448347"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45" name="tx110"/>
            <p:cNvSpPr/>
            <p:nvPr/>
          </p:nvSpPr>
          <p:spPr>
            <a:xfrm>
              <a:off x="3878907"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46" name="tx111"/>
            <p:cNvSpPr/>
            <p:nvPr/>
          </p:nvSpPr>
          <p:spPr>
            <a:xfrm>
              <a:off x="4309467"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47" name="tx112"/>
            <p:cNvSpPr/>
            <p:nvPr/>
          </p:nvSpPr>
          <p:spPr>
            <a:xfrm>
              <a:off x="4740027" y="950078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48" name="tx113"/>
            <p:cNvSpPr/>
            <p:nvPr/>
          </p:nvSpPr>
          <p:spPr>
            <a:xfrm>
              <a:off x="5170587" y="949917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49" name="tx11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75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Republic of Korea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39983"/>
              <a:ext cx="237118" cy="14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60751"/>
              <a:ext cx="237118" cy="124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29599"/>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25759"/>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1921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36143"/>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077679"/>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4" name="pg63"/>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015375"/>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838849"/>
              <a:ext cx="237118" cy="436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90768"/>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942688"/>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973840"/>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994608"/>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25" name="pg124"/>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88063"/>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288500"/>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33438"/>
              <a:ext cx="237118" cy="51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334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334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610402"/>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56911"/>
              <a:ext cx="237118" cy="228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56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56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65027"/>
              <a:ext cx="237118" cy="591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548098"/>
              <a:ext cx="237118" cy="654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015375"/>
              <a:ext cx="237118" cy="2699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994608"/>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63456"/>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86" name="pg185"/>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942688"/>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150367"/>
              <a:ext cx="237118" cy="1349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50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503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870000"/>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098447"/>
              <a:ext cx="237118" cy="186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098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098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2876285"/>
              <a:ext cx="237118" cy="2222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067295"/>
              <a:ext cx="237118" cy="218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067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067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3032044"/>
              <a:ext cx="237118" cy="2035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12670"/>
              <a:ext cx="237118" cy="72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126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126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3561625"/>
              <a:ext cx="237118" cy="1651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568866"/>
              <a:ext cx="237118" cy="685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620786"/>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651938"/>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724625"/>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838849"/>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651938"/>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901152"/>
              <a:ext cx="237118" cy="373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 case(s)</a:t>
              </a:r>
            </a:p>
          </p:txBody>
        </p:sp>
        <p:sp>
          <p:nvSpPr>
            <p:cNvPr id="247" name="pg246"/>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838849"/>
              <a:ext cx="237118" cy="446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32304"/>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745393"/>
              <a:ext cx="237118" cy="519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849233"/>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807697"/>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911536"/>
              <a:ext cx="237118" cy="363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838849"/>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150367"/>
              <a:ext cx="237118" cy="1349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292" name="pg29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1616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1" name="tx420"/>
            <p:cNvSpPr/>
            <p:nvPr/>
          </p:nvSpPr>
          <p:spPr>
            <a:xfrm>
              <a:off x="1230614" y="312329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208478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3" name="pl42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42469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32085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21701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1" name=""/>
          <p:cNvGrpSpPr/>
          <p:nvPr/>
        </p:nvGrpSpPr>
        <p:grpSpPr>
          <a:xfrm>
            <a:off x="6400800" y="6217920"/>
            <a:ext cx="5486400" cy="4251960"/>
            <a:chOff x="6400800" y="6217920"/>
            <a:chExt cx="5486400" cy="4251960"/>
          </a:xfrm>
        </p:grpSpPr>
        <p:sp>
          <p:nvSpPr>
            <p:cNvPr id="4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4" name="rc5"/>
            <p:cNvSpPr/>
            <p:nvPr/>
          </p:nvSpPr>
          <p:spPr>
            <a:xfrm>
              <a:off x="6984155" y="6510025"/>
              <a:ext cx="4319114" cy="2788960"/>
            </a:xfrm>
            <a:prstGeom prst="rect">
              <a:avLst/>
            </a:prstGeom>
            <a:solidFill>
              <a:srgbClr val="FFFFFF">
                <a:alpha val="100000"/>
              </a:srgbClr>
            </a:solidFill>
          </p:spPr>
          <p:txBody>
            <a:bodyPr/>
            <a:lstStyle/>
            <a:p/>
          </p:txBody>
        </p:sp>
        <p:sp>
          <p:nvSpPr>
            <p:cNvPr id="445" name="pl6"/>
            <p:cNvSpPr/>
            <p:nvPr/>
          </p:nvSpPr>
          <p:spPr>
            <a:xfrm>
              <a:off x="6984155" y="891867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46" name="pl7"/>
            <p:cNvSpPr/>
            <p:nvPr/>
          </p:nvSpPr>
          <p:spPr>
            <a:xfrm>
              <a:off x="6984155" y="8411589"/>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47" name="pl8"/>
            <p:cNvSpPr/>
            <p:nvPr/>
          </p:nvSpPr>
          <p:spPr>
            <a:xfrm>
              <a:off x="6984155" y="7904505"/>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48" name="pl9"/>
            <p:cNvSpPr/>
            <p:nvPr/>
          </p:nvSpPr>
          <p:spPr>
            <a:xfrm>
              <a:off x="6984155" y="7397421"/>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49" name="pl10"/>
            <p:cNvSpPr/>
            <p:nvPr/>
          </p:nvSpPr>
          <p:spPr>
            <a:xfrm>
              <a:off x="6984155" y="689033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0" name="pl11"/>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1" name="pl12"/>
            <p:cNvSpPr/>
            <p:nvPr/>
          </p:nvSpPr>
          <p:spPr>
            <a:xfrm>
              <a:off x="6984155" y="8665131"/>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2" name="pl13"/>
            <p:cNvSpPr/>
            <p:nvPr/>
          </p:nvSpPr>
          <p:spPr>
            <a:xfrm>
              <a:off x="6984155" y="8158047"/>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3" name="pl14"/>
            <p:cNvSpPr/>
            <p:nvPr/>
          </p:nvSpPr>
          <p:spPr>
            <a:xfrm>
              <a:off x="6984155" y="7650963"/>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4" name="pl15"/>
            <p:cNvSpPr/>
            <p:nvPr/>
          </p:nvSpPr>
          <p:spPr>
            <a:xfrm>
              <a:off x="6984155" y="714387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5" name="pl16"/>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6" name="rc17"/>
            <p:cNvSpPr/>
            <p:nvPr/>
          </p:nvSpPr>
          <p:spPr>
            <a:xfrm>
              <a:off x="7134124" y="8158047"/>
              <a:ext cx="419913"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8"/>
            <p:cNvSpPr/>
            <p:nvPr/>
          </p:nvSpPr>
          <p:spPr>
            <a:xfrm>
              <a:off x="7734002" y="7143879"/>
              <a:ext cx="419913" cy="20283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9"/>
            <p:cNvSpPr/>
            <p:nvPr/>
          </p:nvSpPr>
          <p:spPr>
            <a:xfrm>
              <a:off x="8933756" y="8665131"/>
              <a:ext cx="41991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20"/>
            <p:cNvSpPr/>
            <p:nvPr/>
          </p:nvSpPr>
          <p:spPr>
            <a:xfrm>
              <a:off x="10133510" y="8158047"/>
              <a:ext cx="41991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21"/>
            <p:cNvSpPr/>
            <p:nvPr/>
          </p:nvSpPr>
          <p:spPr>
            <a:xfrm>
              <a:off x="7734002" y="6636796"/>
              <a:ext cx="419913"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rc22"/>
            <p:cNvSpPr/>
            <p:nvPr/>
          </p:nvSpPr>
          <p:spPr>
            <a:xfrm>
              <a:off x="8933756" y="8158047"/>
              <a:ext cx="419913"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3"/>
            <p:cNvSpPr/>
            <p:nvPr/>
          </p:nvSpPr>
          <p:spPr>
            <a:xfrm>
              <a:off x="10133510" y="6636796"/>
              <a:ext cx="419913" cy="101416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4"/>
            <p:cNvSpPr/>
            <p:nvPr/>
          </p:nvSpPr>
          <p:spPr>
            <a:xfrm>
              <a:off x="10133510" y="7650963"/>
              <a:ext cx="419913"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5"/>
            <p:cNvSpPr/>
            <p:nvPr/>
          </p:nvSpPr>
          <p:spPr>
            <a:xfrm>
              <a:off x="10133510" y="8665131"/>
              <a:ext cx="419913"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6"/>
            <p:cNvSpPr/>
            <p:nvPr/>
          </p:nvSpPr>
          <p:spPr>
            <a:xfrm>
              <a:off x="10733387" y="7143879"/>
              <a:ext cx="419913"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pl27"/>
            <p:cNvSpPr/>
            <p:nvPr/>
          </p:nvSpPr>
          <p:spPr>
            <a:xfrm>
              <a:off x="7344081" y="6867288"/>
              <a:ext cx="599877" cy="899483"/>
            </a:xfrm>
            <a:custGeom>
              <a:avLst/>
              <a:pathLst>
                <a:path w="599877" h="899483">
                  <a:moveTo>
                    <a:pt x="0" y="0"/>
                  </a:moveTo>
                  <a:lnTo>
                    <a:pt x="599877" y="899483"/>
                  </a:lnTo>
                </a:path>
              </a:pathLst>
            </a:custGeom>
            <a:ln w="40651" cap="flat">
              <a:solidFill>
                <a:srgbClr val="000000">
                  <a:alpha val="100000"/>
                </a:srgbClr>
              </a:solidFill>
              <a:prstDash val="solid"/>
              <a:round/>
            </a:ln>
          </p:spPr>
          <p:txBody>
            <a:bodyPr/>
            <a:lstStyle/>
            <a:p/>
          </p:txBody>
        </p:sp>
        <p:sp>
          <p:nvSpPr>
            <p:cNvPr id="467" name="pl28"/>
            <p:cNvSpPr/>
            <p:nvPr/>
          </p:nvSpPr>
          <p:spPr>
            <a:xfrm>
              <a:off x="10343467" y="9031670"/>
              <a:ext cx="599877" cy="112435"/>
            </a:xfrm>
            <a:custGeom>
              <a:avLst/>
              <a:pathLst>
                <a:path w="599877" h="112435">
                  <a:moveTo>
                    <a:pt x="0" y="0"/>
                  </a:moveTo>
                  <a:lnTo>
                    <a:pt x="599877" y="112435"/>
                  </a:lnTo>
                </a:path>
              </a:pathLst>
            </a:custGeom>
            <a:ln w="40651" cap="flat">
              <a:solidFill>
                <a:srgbClr val="000000">
                  <a:alpha val="100000"/>
                </a:srgbClr>
              </a:solidFill>
              <a:prstDash val="solid"/>
              <a:round/>
            </a:ln>
          </p:spPr>
          <p:txBody>
            <a:bodyPr/>
            <a:lstStyle/>
            <a:p/>
          </p:txBody>
        </p:sp>
        <p:sp>
          <p:nvSpPr>
            <p:cNvPr id="468" name="rc29"/>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469" name="tx30"/>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0" name="tx31"/>
            <p:cNvSpPr/>
            <p:nvPr/>
          </p:nvSpPr>
          <p:spPr>
            <a:xfrm>
              <a:off x="6801340" y="866468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1" name="tx32"/>
            <p:cNvSpPr/>
            <p:nvPr/>
          </p:nvSpPr>
          <p:spPr>
            <a:xfrm>
              <a:off x="6801340" y="8157600"/>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2" name="tx33"/>
            <p:cNvSpPr/>
            <p:nvPr/>
          </p:nvSpPr>
          <p:spPr>
            <a:xfrm>
              <a:off x="6801340" y="764858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3" name="tx34"/>
            <p:cNvSpPr/>
            <p:nvPr/>
          </p:nvSpPr>
          <p:spPr>
            <a:xfrm>
              <a:off x="6801340" y="7143879"/>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4" name="tx35"/>
            <p:cNvSpPr/>
            <p:nvPr/>
          </p:nvSpPr>
          <p:spPr>
            <a:xfrm>
              <a:off x="6801340" y="663642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5" name="pl36"/>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7"/>
            <p:cNvSpPr/>
            <p:nvPr/>
          </p:nvSpPr>
          <p:spPr>
            <a:xfrm>
              <a:off x="6949361"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8"/>
            <p:cNvSpPr/>
            <p:nvPr/>
          </p:nvSpPr>
          <p:spPr>
            <a:xfrm>
              <a:off x="6949361"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9"/>
            <p:cNvSpPr/>
            <p:nvPr/>
          </p:nvSpPr>
          <p:spPr>
            <a:xfrm>
              <a:off x="6949361"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40"/>
            <p:cNvSpPr/>
            <p:nvPr/>
          </p:nvSpPr>
          <p:spPr>
            <a:xfrm>
              <a:off x="6949361"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41"/>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42"/>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3"/>
            <p:cNvSpPr/>
            <p:nvPr/>
          </p:nvSpPr>
          <p:spPr>
            <a:xfrm>
              <a:off x="11303270" y="84694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44"/>
            <p:cNvSpPr/>
            <p:nvPr/>
          </p:nvSpPr>
          <p:spPr>
            <a:xfrm>
              <a:off x="11303270" y="77667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45"/>
            <p:cNvSpPr/>
            <p:nvPr/>
          </p:nvSpPr>
          <p:spPr>
            <a:xfrm>
              <a:off x="11303270" y="70640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tx46"/>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86" name="tx47"/>
            <p:cNvSpPr/>
            <p:nvPr/>
          </p:nvSpPr>
          <p:spPr>
            <a:xfrm>
              <a:off x="11401327" y="846718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7" name="tx48"/>
            <p:cNvSpPr/>
            <p:nvPr/>
          </p:nvSpPr>
          <p:spPr>
            <a:xfrm>
              <a:off x="11401327" y="776446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8" name="tx49"/>
            <p:cNvSpPr/>
            <p:nvPr/>
          </p:nvSpPr>
          <p:spPr>
            <a:xfrm>
              <a:off x="11401327" y="7063604"/>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9" name="pl50"/>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1"/>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2"/>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3"/>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4"/>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5"/>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6"/>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57"/>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58"/>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59"/>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60"/>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61"/>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62"/>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63"/>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64"/>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4" name="tx65"/>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68"/>
            <p:cNvSpPr/>
            <p:nvPr/>
          </p:nvSpPr>
          <p:spPr>
            <a:xfrm>
              <a:off x="6501204" y="10217410"/>
              <a:ext cx="1051268" cy="182880"/>
            </a:xfrm>
            <a:prstGeom prst="rect">
              <a:avLst/>
            </a:prstGeom>
            <a:solidFill>
              <a:srgbClr val="FFFFFF">
                <a:alpha val="100000"/>
              </a:srgbClr>
            </a:solidFill>
          </p:spPr>
          <p:txBody>
            <a:bodyPr/>
            <a:lstStyle/>
            <a:p/>
          </p:txBody>
        </p:sp>
        <p:sp>
          <p:nvSpPr>
            <p:cNvPr id="508" name="rc69"/>
            <p:cNvSpPr/>
            <p:nvPr/>
          </p:nvSpPr>
          <p:spPr>
            <a:xfrm>
              <a:off x="6501204" y="10217410"/>
              <a:ext cx="182880" cy="182880"/>
            </a:xfrm>
            <a:prstGeom prst="rect">
              <a:avLst/>
            </a:prstGeom>
            <a:solidFill>
              <a:srgbClr val="FFFFFF">
                <a:alpha val="100000"/>
              </a:srgbClr>
            </a:solidFill>
          </p:spPr>
          <p:txBody>
            <a:bodyPr/>
            <a:lstStyle/>
            <a:p/>
          </p:txBody>
        </p:sp>
        <p:sp>
          <p:nvSpPr>
            <p:cNvPr id="509" name="pl70"/>
            <p:cNvSpPr/>
            <p:nvPr/>
          </p:nvSpPr>
          <p:spPr>
            <a:xfrm>
              <a:off x="651949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0" name="tx71"/>
            <p:cNvSpPr/>
            <p:nvPr/>
          </p:nvSpPr>
          <p:spPr>
            <a:xfrm>
              <a:off x="679208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72"/>
            <p:cNvSpPr/>
            <p:nvPr/>
          </p:nvSpPr>
          <p:spPr>
            <a:xfrm>
              <a:off x="7732472" y="10217410"/>
              <a:ext cx="4053749" cy="182880"/>
            </a:xfrm>
            <a:prstGeom prst="rect">
              <a:avLst/>
            </a:prstGeom>
            <a:solidFill>
              <a:srgbClr val="FFFFFF">
                <a:alpha val="100000"/>
              </a:srgbClr>
            </a:solidFill>
          </p:spPr>
          <p:txBody>
            <a:bodyPr/>
            <a:lstStyle/>
            <a:p/>
          </p:txBody>
        </p:sp>
        <p:sp>
          <p:nvSpPr>
            <p:cNvPr id="512" name="rc73"/>
            <p:cNvSpPr/>
            <p:nvPr/>
          </p:nvSpPr>
          <p:spPr>
            <a:xfrm>
              <a:off x="7732472" y="10217410"/>
              <a:ext cx="182879" cy="182880"/>
            </a:xfrm>
            <a:prstGeom prst="rect">
              <a:avLst/>
            </a:prstGeom>
            <a:solidFill>
              <a:srgbClr val="FFFFFF">
                <a:alpha val="100000"/>
              </a:srgbClr>
            </a:solidFill>
          </p:spPr>
          <p:txBody>
            <a:bodyPr/>
            <a:lstStyle/>
            <a:p/>
          </p:txBody>
        </p:sp>
        <p:sp>
          <p:nvSpPr>
            <p:cNvPr id="513" name="rc74"/>
            <p:cNvSpPr/>
            <p:nvPr/>
          </p:nvSpPr>
          <p:spPr>
            <a:xfrm>
              <a:off x="774147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4" name="rc75"/>
            <p:cNvSpPr/>
            <p:nvPr/>
          </p:nvSpPr>
          <p:spPr>
            <a:xfrm>
              <a:off x="8823712" y="10217410"/>
              <a:ext cx="182879" cy="182880"/>
            </a:xfrm>
            <a:prstGeom prst="rect">
              <a:avLst/>
            </a:prstGeom>
            <a:solidFill>
              <a:srgbClr val="FFFFFF">
                <a:alpha val="100000"/>
              </a:srgbClr>
            </a:solidFill>
          </p:spPr>
          <p:txBody>
            <a:bodyPr/>
            <a:lstStyle/>
            <a:p/>
          </p:txBody>
        </p:sp>
        <p:sp>
          <p:nvSpPr>
            <p:cNvPr id="515" name="rc76"/>
            <p:cNvSpPr/>
            <p:nvPr/>
          </p:nvSpPr>
          <p:spPr>
            <a:xfrm>
              <a:off x="883271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77"/>
            <p:cNvSpPr/>
            <p:nvPr/>
          </p:nvSpPr>
          <p:spPr>
            <a:xfrm>
              <a:off x="9749753" y="10217410"/>
              <a:ext cx="182879" cy="182880"/>
            </a:xfrm>
            <a:prstGeom prst="rect">
              <a:avLst/>
            </a:prstGeom>
            <a:solidFill>
              <a:srgbClr val="FFFFFF">
                <a:alpha val="100000"/>
              </a:srgbClr>
            </a:solidFill>
          </p:spPr>
          <p:txBody>
            <a:bodyPr/>
            <a:lstStyle/>
            <a:p/>
          </p:txBody>
        </p:sp>
        <p:sp>
          <p:nvSpPr>
            <p:cNvPr id="517" name="rc78"/>
            <p:cNvSpPr/>
            <p:nvPr/>
          </p:nvSpPr>
          <p:spPr>
            <a:xfrm>
              <a:off x="975875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8" name="rc79"/>
            <p:cNvSpPr/>
            <p:nvPr/>
          </p:nvSpPr>
          <p:spPr>
            <a:xfrm>
              <a:off x="10751994" y="10217410"/>
              <a:ext cx="182879" cy="182880"/>
            </a:xfrm>
            <a:prstGeom prst="rect">
              <a:avLst/>
            </a:prstGeom>
            <a:solidFill>
              <a:srgbClr val="FFFFFF">
                <a:alpha val="100000"/>
              </a:srgbClr>
            </a:solidFill>
          </p:spPr>
          <p:txBody>
            <a:bodyPr/>
            <a:lstStyle/>
            <a:p/>
          </p:txBody>
        </p:sp>
        <p:sp>
          <p:nvSpPr>
            <p:cNvPr id="519" name="rc80"/>
            <p:cNvSpPr/>
            <p:nvPr/>
          </p:nvSpPr>
          <p:spPr>
            <a:xfrm>
              <a:off x="107609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0" name="tx81"/>
            <p:cNvSpPr/>
            <p:nvPr/>
          </p:nvSpPr>
          <p:spPr>
            <a:xfrm>
              <a:off x="802335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1" name="tx82"/>
            <p:cNvSpPr/>
            <p:nvPr/>
          </p:nvSpPr>
          <p:spPr>
            <a:xfrm>
              <a:off x="911459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2" name="tx83"/>
            <p:cNvSpPr/>
            <p:nvPr/>
          </p:nvSpPr>
          <p:spPr>
            <a:xfrm>
              <a:off x="1004063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3" name="tx84"/>
            <p:cNvSpPr/>
            <p:nvPr/>
          </p:nvSpPr>
          <p:spPr>
            <a:xfrm>
              <a:off x="110428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85"/>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6663670"/>
              <a:ext cx="4510689" cy="179252"/>
            </a:xfrm>
            <a:custGeom>
              <a:avLst/>
              <a:pathLst>
                <a:path w="4510689" h="179252">
                  <a:moveTo>
                    <a:pt x="0" y="102429"/>
                  </a:moveTo>
                  <a:lnTo>
                    <a:pt x="180427" y="76822"/>
                  </a:lnTo>
                  <a:lnTo>
                    <a:pt x="360855" y="51214"/>
                  </a:lnTo>
                  <a:lnTo>
                    <a:pt x="541282" y="76822"/>
                  </a:lnTo>
                  <a:lnTo>
                    <a:pt x="721710" y="0"/>
                  </a:lnTo>
                  <a:lnTo>
                    <a:pt x="902137" y="0"/>
                  </a:lnTo>
                  <a:lnTo>
                    <a:pt x="1082565" y="0"/>
                  </a:lnTo>
                  <a:lnTo>
                    <a:pt x="1262993" y="179252"/>
                  </a:lnTo>
                  <a:lnTo>
                    <a:pt x="1443420" y="179252"/>
                  </a:lnTo>
                  <a:lnTo>
                    <a:pt x="1623848" y="153644"/>
                  </a:lnTo>
                  <a:lnTo>
                    <a:pt x="1804275" y="25607"/>
                  </a:lnTo>
                  <a:lnTo>
                    <a:pt x="1984703" y="0"/>
                  </a:lnTo>
                  <a:lnTo>
                    <a:pt x="2165131" y="0"/>
                  </a:lnTo>
                  <a:lnTo>
                    <a:pt x="2345558" y="0"/>
                  </a:lnTo>
                  <a:lnTo>
                    <a:pt x="2525986" y="0"/>
                  </a:lnTo>
                  <a:lnTo>
                    <a:pt x="2706413" y="25607"/>
                  </a:lnTo>
                  <a:lnTo>
                    <a:pt x="2886841" y="25607"/>
                  </a:lnTo>
                  <a:lnTo>
                    <a:pt x="3067268" y="51214"/>
                  </a:lnTo>
                  <a:lnTo>
                    <a:pt x="3247696" y="25607"/>
                  </a:lnTo>
                  <a:lnTo>
                    <a:pt x="3428124" y="25607"/>
                  </a:lnTo>
                  <a:lnTo>
                    <a:pt x="3608551" y="25607"/>
                  </a:lnTo>
                  <a:lnTo>
                    <a:pt x="3788979" y="25607"/>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41" name="pl18"/>
            <p:cNvSpPr/>
            <p:nvPr/>
          </p:nvSpPr>
          <p:spPr>
            <a:xfrm>
              <a:off x="13325144" y="6663670"/>
              <a:ext cx="4510689" cy="1536449"/>
            </a:xfrm>
            <a:custGeom>
              <a:avLst/>
              <a:pathLst>
                <a:path w="4510689" h="1536449">
                  <a:moveTo>
                    <a:pt x="0" y="1536449"/>
                  </a:moveTo>
                  <a:lnTo>
                    <a:pt x="180427" y="819439"/>
                  </a:lnTo>
                  <a:lnTo>
                    <a:pt x="360855" y="102429"/>
                  </a:lnTo>
                  <a:lnTo>
                    <a:pt x="541282" y="102429"/>
                  </a:lnTo>
                  <a:lnTo>
                    <a:pt x="721710" y="0"/>
                  </a:lnTo>
                  <a:lnTo>
                    <a:pt x="902137" y="0"/>
                  </a:lnTo>
                  <a:lnTo>
                    <a:pt x="1082565" y="0"/>
                  </a:lnTo>
                  <a:lnTo>
                    <a:pt x="1262993" y="0"/>
                  </a:lnTo>
                  <a:lnTo>
                    <a:pt x="1443420" y="0"/>
                  </a:lnTo>
                  <a:lnTo>
                    <a:pt x="1623848" y="0"/>
                  </a:lnTo>
                  <a:lnTo>
                    <a:pt x="1804275" y="25607"/>
                  </a:lnTo>
                  <a:lnTo>
                    <a:pt x="1984703" y="25607"/>
                  </a:lnTo>
                  <a:lnTo>
                    <a:pt x="2165131" y="51214"/>
                  </a:lnTo>
                  <a:lnTo>
                    <a:pt x="2345558" y="102429"/>
                  </a:lnTo>
                  <a:lnTo>
                    <a:pt x="2525986" y="76822"/>
                  </a:lnTo>
                  <a:lnTo>
                    <a:pt x="2706413" y="51214"/>
                  </a:lnTo>
                  <a:lnTo>
                    <a:pt x="2886841" y="51214"/>
                  </a:lnTo>
                  <a:lnTo>
                    <a:pt x="3067268" y="51214"/>
                  </a:lnTo>
                  <a:lnTo>
                    <a:pt x="3247696" y="51214"/>
                  </a:lnTo>
                  <a:lnTo>
                    <a:pt x="3428124" y="76822"/>
                  </a:lnTo>
                  <a:lnTo>
                    <a:pt x="3608551" y="102429"/>
                  </a:lnTo>
                  <a:lnTo>
                    <a:pt x="3788979" y="102429"/>
                  </a:lnTo>
                  <a:lnTo>
                    <a:pt x="3969406" y="102429"/>
                  </a:lnTo>
                  <a:lnTo>
                    <a:pt x="4149834" y="76822"/>
                  </a:lnTo>
                  <a:lnTo>
                    <a:pt x="4330262" y="76822"/>
                  </a:lnTo>
                  <a:lnTo>
                    <a:pt x="4510689" y="102429"/>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3" name=""/>
          <p:cNvGrpSpPr/>
          <p:nvPr/>
        </p:nvGrpSpPr>
        <p:grpSpPr>
          <a:xfrm>
            <a:off x="594360" y="6217920"/>
            <a:ext cx="5562295" cy="3895679"/>
            <a:chOff x="594360" y="6217920"/>
            <a:chExt cx="5562295" cy="3895679"/>
          </a:xfrm>
        </p:grpSpPr>
        <p:sp>
          <p:nvSpPr>
            <p:cNvPr id="614"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5" name="rc4"/>
            <p:cNvSpPr/>
            <p:nvPr/>
          </p:nvSpPr>
          <p:spPr>
            <a:xfrm>
              <a:off x="2713302" y="6575105"/>
              <a:ext cx="3373763" cy="226761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6" name="rc5"/>
            <p:cNvSpPr/>
            <p:nvPr/>
          </p:nvSpPr>
          <p:spPr>
            <a:xfrm>
              <a:off x="2740956" y="6602758"/>
              <a:ext cx="276537" cy="27653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7" name="rc6"/>
            <p:cNvSpPr/>
            <p:nvPr/>
          </p:nvSpPr>
          <p:spPr>
            <a:xfrm>
              <a:off x="3017494"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7"/>
            <p:cNvSpPr/>
            <p:nvPr/>
          </p:nvSpPr>
          <p:spPr>
            <a:xfrm>
              <a:off x="3294032"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8"/>
            <p:cNvSpPr/>
            <p:nvPr/>
          </p:nvSpPr>
          <p:spPr>
            <a:xfrm>
              <a:off x="3570570" y="6602758"/>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9"/>
            <p:cNvSpPr/>
            <p:nvPr/>
          </p:nvSpPr>
          <p:spPr>
            <a:xfrm>
              <a:off x="3847108"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0"/>
            <p:cNvSpPr/>
            <p:nvPr/>
          </p:nvSpPr>
          <p:spPr>
            <a:xfrm>
              <a:off x="4123646"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1"/>
            <p:cNvSpPr/>
            <p:nvPr/>
          </p:nvSpPr>
          <p:spPr>
            <a:xfrm>
              <a:off x="4400184" y="6602758"/>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12"/>
            <p:cNvSpPr/>
            <p:nvPr/>
          </p:nvSpPr>
          <p:spPr>
            <a:xfrm>
              <a:off x="4676722"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3"/>
            <p:cNvSpPr/>
            <p:nvPr/>
          </p:nvSpPr>
          <p:spPr>
            <a:xfrm>
              <a:off x="4953260"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4"/>
            <p:cNvSpPr/>
            <p:nvPr/>
          </p:nvSpPr>
          <p:spPr>
            <a:xfrm>
              <a:off x="5229798"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15"/>
            <p:cNvSpPr/>
            <p:nvPr/>
          </p:nvSpPr>
          <p:spPr>
            <a:xfrm>
              <a:off x="5506336" y="6602758"/>
              <a:ext cx="276537" cy="27653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7" name="rc16"/>
            <p:cNvSpPr/>
            <p:nvPr/>
          </p:nvSpPr>
          <p:spPr>
            <a:xfrm>
              <a:off x="5782874" y="660275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7"/>
            <p:cNvSpPr/>
            <p:nvPr/>
          </p:nvSpPr>
          <p:spPr>
            <a:xfrm>
              <a:off x="2740956"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8"/>
            <p:cNvSpPr/>
            <p:nvPr/>
          </p:nvSpPr>
          <p:spPr>
            <a:xfrm>
              <a:off x="3017494" y="6879296"/>
              <a:ext cx="276537" cy="27653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0" name="rc19"/>
            <p:cNvSpPr/>
            <p:nvPr/>
          </p:nvSpPr>
          <p:spPr>
            <a:xfrm>
              <a:off x="3294032" y="6879296"/>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20"/>
            <p:cNvSpPr/>
            <p:nvPr/>
          </p:nvSpPr>
          <p:spPr>
            <a:xfrm>
              <a:off x="3570570"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1"/>
            <p:cNvSpPr/>
            <p:nvPr/>
          </p:nvSpPr>
          <p:spPr>
            <a:xfrm>
              <a:off x="3847108"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2"/>
            <p:cNvSpPr/>
            <p:nvPr/>
          </p:nvSpPr>
          <p:spPr>
            <a:xfrm>
              <a:off x="4123646"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3"/>
            <p:cNvSpPr/>
            <p:nvPr/>
          </p:nvSpPr>
          <p:spPr>
            <a:xfrm>
              <a:off x="4400184"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4"/>
            <p:cNvSpPr/>
            <p:nvPr/>
          </p:nvSpPr>
          <p:spPr>
            <a:xfrm>
              <a:off x="4676722"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5"/>
            <p:cNvSpPr/>
            <p:nvPr/>
          </p:nvSpPr>
          <p:spPr>
            <a:xfrm>
              <a:off x="4953260"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6"/>
            <p:cNvSpPr/>
            <p:nvPr/>
          </p:nvSpPr>
          <p:spPr>
            <a:xfrm>
              <a:off x="5229798"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7"/>
            <p:cNvSpPr/>
            <p:nvPr/>
          </p:nvSpPr>
          <p:spPr>
            <a:xfrm>
              <a:off x="5506336"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8"/>
            <p:cNvSpPr/>
            <p:nvPr/>
          </p:nvSpPr>
          <p:spPr>
            <a:xfrm>
              <a:off x="5782874" y="687929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9"/>
            <p:cNvSpPr/>
            <p:nvPr/>
          </p:nvSpPr>
          <p:spPr>
            <a:xfrm>
              <a:off x="2740956"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0"/>
            <p:cNvSpPr/>
            <p:nvPr/>
          </p:nvSpPr>
          <p:spPr>
            <a:xfrm>
              <a:off x="3017494"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1"/>
            <p:cNvSpPr/>
            <p:nvPr/>
          </p:nvSpPr>
          <p:spPr>
            <a:xfrm>
              <a:off x="3294032"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2"/>
            <p:cNvSpPr/>
            <p:nvPr/>
          </p:nvSpPr>
          <p:spPr>
            <a:xfrm>
              <a:off x="3570570"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3"/>
            <p:cNvSpPr/>
            <p:nvPr/>
          </p:nvSpPr>
          <p:spPr>
            <a:xfrm>
              <a:off x="3847108"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4"/>
            <p:cNvSpPr/>
            <p:nvPr/>
          </p:nvSpPr>
          <p:spPr>
            <a:xfrm>
              <a:off x="4123646" y="7155834"/>
              <a:ext cx="276537" cy="27653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6" name="rc35"/>
            <p:cNvSpPr/>
            <p:nvPr/>
          </p:nvSpPr>
          <p:spPr>
            <a:xfrm>
              <a:off x="4400184"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6"/>
            <p:cNvSpPr/>
            <p:nvPr/>
          </p:nvSpPr>
          <p:spPr>
            <a:xfrm>
              <a:off x="4676722"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7"/>
            <p:cNvSpPr/>
            <p:nvPr/>
          </p:nvSpPr>
          <p:spPr>
            <a:xfrm>
              <a:off x="4953260"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8"/>
            <p:cNvSpPr/>
            <p:nvPr/>
          </p:nvSpPr>
          <p:spPr>
            <a:xfrm>
              <a:off x="5229798" y="7155834"/>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9"/>
            <p:cNvSpPr/>
            <p:nvPr/>
          </p:nvSpPr>
          <p:spPr>
            <a:xfrm>
              <a:off x="5506336"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0"/>
            <p:cNvSpPr/>
            <p:nvPr/>
          </p:nvSpPr>
          <p:spPr>
            <a:xfrm>
              <a:off x="5782874" y="715583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1"/>
            <p:cNvSpPr/>
            <p:nvPr/>
          </p:nvSpPr>
          <p:spPr>
            <a:xfrm>
              <a:off x="2740956" y="7432372"/>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42"/>
            <p:cNvSpPr/>
            <p:nvPr/>
          </p:nvSpPr>
          <p:spPr>
            <a:xfrm>
              <a:off x="3017494" y="7432372"/>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43"/>
            <p:cNvSpPr/>
            <p:nvPr/>
          </p:nvSpPr>
          <p:spPr>
            <a:xfrm>
              <a:off x="3294032"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4"/>
            <p:cNvSpPr/>
            <p:nvPr/>
          </p:nvSpPr>
          <p:spPr>
            <a:xfrm>
              <a:off x="3570570"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5"/>
            <p:cNvSpPr/>
            <p:nvPr/>
          </p:nvSpPr>
          <p:spPr>
            <a:xfrm>
              <a:off x="3847108"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6"/>
            <p:cNvSpPr/>
            <p:nvPr/>
          </p:nvSpPr>
          <p:spPr>
            <a:xfrm>
              <a:off x="4123646"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7"/>
            <p:cNvSpPr/>
            <p:nvPr/>
          </p:nvSpPr>
          <p:spPr>
            <a:xfrm>
              <a:off x="4400184"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8"/>
            <p:cNvSpPr/>
            <p:nvPr/>
          </p:nvSpPr>
          <p:spPr>
            <a:xfrm>
              <a:off x="4676722"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9"/>
            <p:cNvSpPr/>
            <p:nvPr/>
          </p:nvSpPr>
          <p:spPr>
            <a:xfrm>
              <a:off x="4953260"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0"/>
            <p:cNvSpPr/>
            <p:nvPr/>
          </p:nvSpPr>
          <p:spPr>
            <a:xfrm>
              <a:off x="5229798"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1"/>
            <p:cNvSpPr/>
            <p:nvPr/>
          </p:nvSpPr>
          <p:spPr>
            <a:xfrm>
              <a:off x="5506336"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2"/>
            <p:cNvSpPr/>
            <p:nvPr/>
          </p:nvSpPr>
          <p:spPr>
            <a:xfrm>
              <a:off x="5782874" y="7432372"/>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3"/>
            <p:cNvSpPr/>
            <p:nvPr/>
          </p:nvSpPr>
          <p:spPr>
            <a:xfrm>
              <a:off x="2740956"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4"/>
            <p:cNvSpPr/>
            <p:nvPr/>
          </p:nvSpPr>
          <p:spPr>
            <a:xfrm>
              <a:off x="3017494"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5"/>
            <p:cNvSpPr/>
            <p:nvPr/>
          </p:nvSpPr>
          <p:spPr>
            <a:xfrm>
              <a:off x="3294032"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6"/>
            <p:cNvSpPr/>
            <p:nvPr/>
          </p:nvSpPr>
          <p:spPr>
            <a:xfrm>
              <a:off x="3570570"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7"/>
            <p:cNvSpPr/>
            <p:nvPr/>
          </p:nvSpPr>
          <p:spPr>
            <a:xfrm>
              <a:off x="3847108"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8"/>
            <p:cNvSpPr/>
            <p:nvPr/>
          </p:nvSpPr>
          <p:spPr>
            <a:xfrm>
              <a:off x="4123646" y="7708910"/>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59"/>
            <p:cNvSpPr/>
            <p:nvPr/>
          </p:nvSpPr>
          <p:spPr>
            <a:xfrm>
              <a:off x="4400184"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0"/>
            <p:cNvSpPr/>
            <p:nvPr/>
          </p:nvSpPr>
          <p:spPr>
            <a:xfrm>
              <a:off x="4676722"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1"/>
            <p:cNvSpPr/>
            <p:nvPr/>
          </p:nvSpPr>
          <p:spPr>
            <a:xfrm>
              <a:off x="4953260"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2"/>
            <p:cNvSpPr/>
            <p:nvPr/>
          </p:nvSpPr>
          <p:spPr>
            <a:xfrm>
              <a:off x="5229798"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3"/>
            <p:cNvSpPr/>
            <p:nvPr/>
          </p:nvSpPr>
          <p:spPr>
            <a:xfrm>
              <a:off x="5506336"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4"/>
            <p:cNvSpPr/>
            <p:nvPr/>
          </p:nvSpPr>
          <p:spPr>
            <a:xfrm>
              <a:off x="5782874" y="7708910"/>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5"/>
            <p:cNvSpPr/>
            <p:nvPr/>
          </p:nvSpPr>
          <p:spPr>
            <a:xfrm>
              <a:off x="2740956"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6"/>
            <p:cNvSpPr/>
            <p:nvPr/>
          </p:nvSpPr>
          <p:spPr>
            <a:xfrm>
              <a:off x="3017494"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7"/>
            <p:cNvSpPr/>
            <p:nvPr/>
          </p:nvSpPr>
          <p:spPr>
            <a:xfrm>
              <a:off x="3294032"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8"/>
            <p:cNvSpPr/>
            <p:nvPr/>
          </p:nvSpPr>
          <p:spPr>
            <a:xfrm>
              <a:off x="3570570"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9"/>
            <p:cNvSpPr/>
            <p:nvPr/>
          </p:nvSpPr>
          <p:spPr>
            <a:xfrm>
              <a:off x="3847108"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0"/>
            <p:cNvSpPr/>
            <p:nvPr/>
          </p:nvSpPr>
          <p:spPr>
            <a:xfrm>
              <a:off x="4123646"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1"/>
            <p:cNvSpPr/>
            <p:nvPr/>
          </p:nvSpPr>
          <p:spPr>
            <a:xfrm>
              <a:off x="4400184" y="7985448"/>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72"/>
            <p:cNvSpPr/>
            <p:nvPr/>
          </p:nvSpPr>
          <p:spPr>
            <a:xfrm>
              <a:off x="4676722"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3"/>
            <p:cNvSpPr/>
            <p:nvPr/>
          </p:nvSpPr>
          <p:spPr>
            <a:xfrm>
              <a:off x="4953260"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4"/>
            <p:cNvSpPr/>
            <p:nvPr/>
          </p:nvSpPr>
          <p:spPr>
            <a:xfrm>
              <a:off x="5229798"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5"/>
            <p:cNvSpPr/>
            <p:nvPr/>
          </p:nvSpPr>
          <p:spPr>
            <a:xfrm>
              <a:off x="5506336"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6"/>
            <p:cNvSpPr/>
            <p:nvPr/>
          </p:nvSpPr>
          <p:spPr>
            <a:xfrm>
              <a:off x="5782874" y="7985448"/>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7"/>
            <p:cNvSpPr/>
            <p:nvPr/>
          </p:nvSpPr>
          <p:spPr>
            <a:xfrm>
              <a:off x="2740956"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8"/>
            <p:cNvSpPr/>
            <p:nvPr/>
          </p:nvSpPr>
          <p:spPr>
            <a:xfrm>
              <a:off x="3017494"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9"/>
            <p:cNvSpPr/>
            <p:nvPr/>
          </p:nvSpPr>
          <p:spPr>
            <a:xfrm>
              <a:off x="3294032"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0"/>
            <p:cNvSpPr/>
            <p:nvPr/>
          </p:nvSpPr>
          <p:spPr>
            <a:xfrm>
              <a:off x="3570570"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1"/>
            <p:cNvSpPr/>
            <p:nvPr/>
          </p:nvSpPr>
          <p:spPr>
            <a:xfrm>
              <a:off x="3847108"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82"/>
            <p:cNvSpPr/>
            <p:nvPr/>
          </p:nvSpPr>
          <p:spPr>
            <a:xfrm>
              <a:off x="4123646"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3"/>
            <p:cNvSpPr/>
            <p:nvPr/>
          </p:nvSpPr>
          <p:spPr>
            <a:xfrm>
              <a:off x="4400184"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4"/>
            <p:cNvSpPr/>
            <p:nvPr/>
          </p:nvSpPr>
          <p:spPr>
            <a:xfrm>
              <a:off x="4676722" y="8261986"/>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85"/>
            <p:cNvSpPr/>
            <p:nvPr/>
          </p:nvSpPr>
          <p:spPr>
            <a:xfrm>
              <a:off x="4953260"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6"/>
            <p:cNvSpPr/>
            <p:nvPr/>
          </p:nvSpPr>
          <p:spPr>
            <a:xfrm>
              <a:off x="5229798"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7"/>
            <p:cNvSpPr/>
            <p:nvPr/>
          </p:nvSpPr>
          <p:spPr>
            <a:xfrm>
              <a:off x="5506336"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8"/>
            <p:cNvSpPr/>
            <p:nvPr/>
          </p:nvSpPr>
          <p:spPr>
            <a:xfrm>
              <a:off x="5782874" y="8261986"/>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9"/>
            <p:cNvSpPr/>
            <p:nvPr/>
          </p:nvSpPr>
          <p:spPr>
            <a:xfrm>
              <a:off x="2740956"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0"/>
            <p:cNvSpPr/>
            <p:nvPr/>
          </p:nvSpPr>
          <p:spPr>
            <a:xfrm>
              <a:off x="3017494"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1"/>
            <p:cNvSpPr/>
            <p:nvPr/>
          </p:nvSpPr>
          <p:spPr>
            <a:xfrm>
              <a:off x="3294032"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92"/>
            <p:cNvSpPr/>
            <p:nvPr/>
          </p:nvSpPr>
          <p:spPr>
            <a:xfrm>
              <a:off x="3570570"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93"/>
            <p:cNvSpPr/>
            <p:nvPr/>
          </p:nvSpPr>
          <p:spPr>
            <a:xfrm>
              <a:off x="3847108"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4"/>
            <p:cNvSpPr/>
            <p:nvPr/>
          </p:nvSpPr>
          <p:spPr>
            <a:xfrm>
              <a:off x="4123646"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5"/>
            <p:cNvSpPr/>
            <p:nvPr/>
          </p:nvSpPr>
          <p:spPr>
            <a:xfrm>
              <a:off x="4400184"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6"/>
            <p:cNvSpPr/>
            <p:nvPr/>
          </p:nvSpPr>
          <p:spPr>
            <a:xfrm>
              <a:off x="4676722"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7"/>
            <p:cNvSpPr/>
            <p:nvPr/>
          </p:nvSpPr>
          <p:spPr>
            <a:xfrm>
              <a:off x="4953260" y="8538524"/>
              <a:ext cx="276537" cy="27653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98"/>
            <p:cNvSpPr/>
            <p:nvPr/>
          </p:nvSpPr>
          <p:spPr>
            <a:xfrm>
              <a:off x="5229798"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9"/>
            <p:cNvSpPr/>
            <p:nvPr/>
          </p:nvSpPr>
          <p:spPr>
            <a:xfrm>
              <a:off x="5506336"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00"/>
            <p:cNvSpPr/>
            <p:nvPr/>
          </p:nvSpPr>
          <p:spPr>
            <a:xfrm>
              <a:off x="5782874" y="8538524"/>
              <a:ext cx="276537" cy="2765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tx101"/>
            <p:cNvSpPr/>
            <p:nvPr/>
          </p:nvSpPr>
          <p:spPr>
            <a:xfrm>
              <a:off x="663949" y="8618453"/>
              <a:ext cx="188803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CHUNGCHEONGNAM- DO</a:t>
              </a:r>
            </a:p>
          </p:txBody>
        </p:sp>
        <p:sp>
          <p:nvSpPr>
            <p:cNvPr id="713" name="tx102"/>
            <p:cNvSpPr/>
            <p:nvPr/>
          </p:nvSpPr>
          <p:spPr>
            <a:xfrm>
              <a:off x="1849216" y="8341915"/>
              <a:ext cx="7027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INCHEON</a:t>
              </a:r>
            </a:p>
          </p:txBody>
        </p:sp>
        <p:sp>
          <p:nvSpPr>
            <p:cNvPr id="714" name="tx103"/>
            <p:cNvSpPr/>
            <p:nvPr/>
          </p:nvSpPr>
          <p:spPr>
            <a:xfrm>
              <a:off x="1391718" y="8065377"/>
              <a:ext cx="11602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JEOLLABUK-DO</a:t>
              </a:r>
            </a:p>
          </p:txBody>
        </p:sp>
        <p:sp>
          <p:nvSpPr>
            <p:cNvPr id="715" name="tx104"/>
            <p:cNvSpPr/>
            <p:nvPr/>
          </p:nvSpPr>
          <p:spPr>
            <a:xfrm>
              <a:off x="689249" y="7788839"/>
              <a:ext cx="1862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CHUNGCHEONGBUK- DO</a:t>
              </a:r>
            </a:p>
          </p:txBody>
        </p:sp>
        <p:sp>
          <p:nvSpPr>
            <p:cNvPr id="716" name="tx105"/>
            <p:cNvSpPr/>
            <p:nvPr/>
          </p:nvSpPr>
          <p:spPr>
            <a:xfrm>
              <a:off x="1366417" y="7512301"/>
              <a:ext cx="11855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JEOLLANAM-DO</a:t>
              </a:r>
            </a:p>
          </p:txBody>
        </p:sp>
        <p:sp>
          <p:nvSpPr>
            <p:cNvPr id="717" name="tx106"/>
            <p:cNvSpPr/>
            <p:nvPr/>
          </p:nvSpPr>
          <p:spPr>
            <a:xfrm>
              <a:off x="2035325" y="7235763"/>
              <a:ext cx="516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SEOUL</a:t>
              </a:r>
            </a:p>
          </p:txBody>
        </p:sp>
        <p:sp>
          <p:nvSpPr>
            <p:cNvPr id="718" name="tx107"/>
            <p:cNvSpPr/>
            <p:nvPr/>
          </p:nvSpPr>
          <p:spPr>
            <a:xfrm>
              <a:off x="1773090" y="6959299"/>
              <a:ext cx="7788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GWANGJU</a:t>
              </a:r>
            </a:p>
          </p:txBody>
        </p:sp>
        <p:sp>
          <p:nvSpPr>
            <p:cNvPr id="719" name="tx108"/>
            <p:cNvSpPr/>
            <p:nvPr/>
          </p:nvSpPr>
          <p:spPr>
            <a:xfrm>
              <a:off x="1442766" y="6682687"/>
              <a:ext cx="11092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GYEONGGI-DO</a:t>
              </a:r>
            </a:p>
          </p:txBody>
        </p:sp>
        <p:sp>
          <p:nvSpPr>
            <p:cNvPr id="720" name="tx109"/>
            <p:cNvSpPr/>
            <p:nvPr/>
          </p:nvSpPr>
          <p:spPr>
            <a:xfrm rot="-2700000">
              <a:off x="2439590"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1" name="tx110"/>
            <p:cNvSpPr/>
            <p:nvPr/>
          </p:nvSpPr>
          <p:spPr>
            <a:xfrm rot="-2700000">
              <a:off x="2716128"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2" name="tx111"/>
            <p:cNvSpPr/>
            <p:nvPr/>
          </p:nvSpPr>
          <p:spPr>
            <a:xfrm rot="-2700000">
              <a:off x="2992666"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3" name="tx112"/>
            <p:cNvSpPr/>
            <p:nvPr/>
          </p:nvSpPr>
          <p:spPr>
            <a:xfrm rot="-2700000">
              <a:off x="3269204"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4" name="tx113"/>
            <p:cNvSpPr/>
            <p:nvPr/>
          </p:nvSpPr>
          <p:spPr>
            <a:xfrm rot="-2700000">
              <a:off x="3545742"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5" name="tx114"/>
            <p:cNvSpPr/>
            <p:nvPr/>
          </p:nvSpPr>
          <p:spPr>
            <a:xfrm rot="-2700000">
              <a:off x="3822280"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6" name="tx115"/>
            <p:cNvSpPr/>
            <p:nvPr/>
          </p:nvSpPr>
          <p:spPr>
            <a:xfrm rot="-2700000">
              <a:off x="4098791" y="9158464"/>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7" name="tx116"/>
            <p:cNvSpPr/>
            <p:nvPr/>
          </p:nvSpPr>
          <p:spPr>
            <a:xfrm rot="-2700000">
              <a:off x="4375356"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8" name="tx117"/>
            <p:cNvSpPr/>
            <p:nvPr/>
          </p:nvSpPr>
          <p:spPr>
            <a:xfrm rot="-2700000">
              <a:off x="4651894"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9" name="tx118"/>
            <p:cNvSpPr/>
            <p:nvPr/>
          </p:nvSpPr>
          <p:spPr>
            <a:xfrm rot="-2700000">
              <a:off x="4928432"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0" name="tx119"/>
            <p:cNvSpPr/>
            <p:nvPr/>
          </p:nvSpPr>
          <p:spPr>
            <a:xfrm rot="-2700000">
              <a:off x="5204970"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1" name="tx120"/>
            <p:cNvSpPr/>
            <p:nvPr/>
          </p:nvSpPr>
          <p:spPr>
            <a:xfrm rot="-2700000">
              <a:off x="5481508" y="915852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2" name="pic121"/>
            <p:cNvPicPr/>
            <p:nvPr/>
          </p:nvPicPr>
          <p:blipFill>
            <a:blip r:embed="rId2" cstate="print"/>
            <a:stretch>
              <a:fillRect/>
            </a:stretch>
          </p:blipFill>
          <p:spPr>
            <a:xfrm>
              <a:off x="3320184" y="9654031"/>
              <a:ext cx="2160000" cy="144000"/>
            </a:xfrm>
            <a:prstGeom prst="rect">
              <a:avLst/>
            </a:prstGeom>
          </p:spPr>
        </p:pic>
        <p:sp>
          <p:nvSpPr>
            <p:cNvPr id="733" name="pl122"/>
            <p:cNvSpPr/>
            <p:nvPr/>
          </p:nvSpPr>
          <p:spPr>
            <a:xfrm>
              <a:off x="33237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123"/>
            <p:cNvSpPr/>
            <p:nvPr/>
          </p:nvSpPr>
          <p:spPr>
            <a:xfrm>
              <a:off x="33237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124"/>
            <p:cNvSpPr/>
            <p:nvPr/>
          </p:nvSpPr>
          <p:spPr>
            <a:xfrm>
              <a:off x="33237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25"/>
            <p:cNvSpPr/>
            <p:nvPr/>
          </p:nvSpPr>
          <p:spPr>
            <a:xfrm>
              <a:off x="54765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26"/>
            <p:cNvSpPr/>
            <p:nvPr/>
          </p:nvSpPr>
          <p:spPr>
            <a:xfrm>
              <a:off x="54765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8" name="pl127"/>
            <p:cNvSpPr/>
            <p:nvPr/>
          </p:nvSpPr>
          <p:spPr>
            <a:xfrm>
              <a:off x="5476584" y="975414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9" name="pl128"/>
            <p:cNvSpPr/>
            <p:nvPr/>
          </p:nvSpPr>
          <p:spPr>
            <a:xfrm>
              <a:off x="33237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29"/>
            <p:cNvSpPr/>
            <p:nvPr/>
          </p:nvSpPr>
          <p:spPr>
            <a:xfrm>
              <a:off x="33237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pl130"/>
            <p:cNvSpPr/>
            <p:nvPr/>
          </p:nvSpPr>
          <p:spPr>
            <a:xfrm>
              <a:off x="33237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pl131"/>
            <p:cNvSpPr/>
            <p:nvPr/>
          </p:nvSpPr>
          <p:spPr>
            <a:xfrm>
              <a:off x="54765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3" name="pl132"/>
            <p:cNvSpPr/>
            <p:nvPr/>
          </p:nvSpPr>
          <p:spPr>
            <a:xfrm>
              <a:off x="54765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33"/>
            <p:cNvSpPr/>
            <p:nvPr/>
          </p:nvSpPr>
          <p:spPr>
            <a:xfrm>
              <a:off x="5476584" y="965403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tx134"/>
            <p:cNvSpPr/>
            <p:nvPr/>
          </p:nvSpPr>
          <p:spPr>
            <a:xfrm>
              <a:off x="32884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6" name="tx135"/>
            <p:cNvSpPr/>
            <p:nvPr/>
          </p:nvSpPr>
          <p:spPr>
            <a:xfrm>
              <a:off x="32884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7" name="tx136"/>
            <p:cNvSpPr/>
            <p:nvPr/>
          </p:nvSpPr>
          <p:spPr>
            <a:xfrm>
              <a:off x="32884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8" name="tx137"/>
            <p:cNvSpPr/>
            <p:nvPr/>
          </p:nvSpPr>
          <p:spPr>
            <a:xfrm>
              <a:off x="54412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49" name="tx138"/>
            <p:cNvSpPr/>
            <p:nvPr/>
          </p:nvSpPr>
          <p:spPr>
            <a:xfrm>
              <a:off x="54412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0" name="tx139"/>
            <p:cNvSpPr/>
            <p:nvPr/>
          </p:nvSpPr>
          <p:spPr>
            <a:xfrm>
              <a:off x="5441268" y="9867248"/>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1" name="tx140"/>
            <p:cNvSpPr/>
            <p:nvPr/>
          </p:nvSpPr>
          <p:spPr>
            <a:xfrm>
              <a:off x="1187650" y="6309502"/>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Republic of Moldova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74564"/>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773430"/>
              <a:ext cx="237118" cy="511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893883"/>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44218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83365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54110"/>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014337"/>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1" name="pg120"/>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7456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2399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502409"/>
              <a:ext cx="237118" cy="782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72296"/>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42182"/>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38195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43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713203"/>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42182"/>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9161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321729"/>
              <a:ext cx="237118" cy="963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3388213"/>
              <a:ext cx="237118" cy="9335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33882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237646"/>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14337"/>
              <a:ext cx="237118" cy="271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4984224"/>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9842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803543"/>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71320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7132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65297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773430"/>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652976"/>
              <a:ext cx="237118" cy="2710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652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592749"/>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33657"/>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8422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221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195018"/>
              <a:ext cx="237118" cy="90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195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195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195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074564"/>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652976"/>
              <a:ext cx="237118" cy="632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502409"/>
              <a:ext cx="237118"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412069"/>
              <a:ext cx="237118" cy="90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201275"/>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32172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3508667"/>
              <a:ext cx="237118" cy="1776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3297873"/>
              <a:ext cx="237118" cy="210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3267760"/>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2876285"/>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080821"/>
              <a:ext cx="237118"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4050708"/>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4050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359900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489388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48938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863770"/>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186 case(s)</a:t>
              </a:r>
            </a:p>
          </p:txBody>
        </p:sp>
        <p:sp>
          <p:nvSpPr>
            <p:cNvPr id="251" name="pg25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255244"/>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95018"/>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07456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164904"/>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104677"/>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pg293"/>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5" name="tx294"/>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96" name="pg295"/>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8" name="tx29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25" name="tx424"/>
            <p:cNvSpPr/>
            <p:nvPr/>
          </p:nvSpPr>
          <p:spPr>
            <a:xfrm>
              <a:off x="1294238"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26" name="tx425"/>
            <p:cNvSpPr/>
            <p:nvPr/>
          </p:nvSpPr>
          <p:spPr>
            <a:xfrm>
              <a:off x="1294238"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27" name="tx426"/>
            <p:cNvSpPr/>
            <p:nvPr/>
          </p:nvSpPr>
          <p:spPr>
            <a:xfrm>
              <a:off x="1294238"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28" name="tx427"/>
            <p:cNvSpPr/>
            <p:nvPr/>
          </p:nvSpPr>
          <p:spPr>
            <a:xfrm>
              <a:off x="1230614" y="218873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pl42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2497473"/>
              <a:ext cx="274319" cy="274319"/>
            </a:xfrm>
            <a:prstGeom prst="rect">
              <a:avLst/>
            </a:prstGeom>
            <a:solidFill>
              <a:srgbClr val="FFFFFF">
                <a:alpha val="100000"/>
              </a:srgbClr>
            </a:solidFill>
          </p:spPr>
          <p:txBody>
            <a:bodyPr/>
            <a:lstStyle/>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2771793"/>
              <a:ext cx="274319" cy="274319"/>
            </a:xfrm>
            <a:prstGeom prst="rect">
              <a:avLst/>
            </a:prstGeom>
            <a:solidFill>
              <a:srgbClr val="FFFFFF">
                <a:alpha val="100000"/>
              </a:srgbClr>
            </a:solidFill>
          </p:spPr>
          <p:txBody>
            <a:bodyPr/>
            <a:lstStyle/>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46113"/>
              <a:ext cx="274319" cy="274319"/>
            </a:xfrm>
            <a:prstGeom prst="rect">
              <a:avLst/>
            </a:prstGeom>
            <a:solidFill>
              <a:srgbClr val="FFFFFF">
                <a:alpha val="100000"/>
              </a:srgbClr>
            </a:solidFill>
          </p:spPr>
          <p:txBody>
            <a:bodyPr/>
            <a:lstStyle/>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5" name="tx4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6984155" y="6510025"/>
              <a:ext cx="4361456" cy="2788960"/>
            </a:xfrm>
            <a:prstGeom prst="rect">
              <a:avLst/>
            </a:prstGeom>
            <a:solidFill>
              <a:srgbClr val="FFFFFF">
                <a:alpha val="100000"/>
              </a:srgbClr>
            </a:solidFill>
          </p:spPr>
          <p:txBody>
            <a:bodyPr/>
            <a:lstStyle/>
            <a:p/>
          </p:txBody>
        </p:sp>
        <p:sp>
          <p:nvSpPr>
            <p:cNvPr id="453"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4"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5"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6"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7"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8"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9"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0" name="rc13"/>
            <p:cNvSpPr/>
            <p:nvPr/>
          </p:nvSpPr>
          <p:spPr>
            <a:xfrm>
              <a:off x="7741353"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4"/>
            <p:cNvSpPr/>
            <p:nvPr/>
          </p:nvSpPr>
          <p:spPr>
            <a:xfrm>
              <a:off x="8952868"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5"/>
            <p:cNvSpPr/>
            <p:nvPr/>
          </p:nvSpPr>
          <p:spPr>
            <a:xfrm>
              <a:off x="9558626"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6"/>
            <p:cNvSpPr/>
            <p:nvPr/>
          </p:nvSpPr>
          <p:spPr>
            <a:xfrm>
              <a:off x="10770142"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7"/>
            <p:cNvSpPr/>
            <p:nvPr/>
          </p:nvSpPr>
          <p:spPr>
            <a:xfrm>
              <a:off x="7741353" y="6636796"/>
              <a:ext cx="424030" cy="16902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8"/>
            <p:cNvSpPr/>
            <p:nvPr/>
          </p:nvSpPr>
          <p:spPr>
            <a:xfrm>
              <a:off x="9558626"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9"/>
            <p:cNvSpPr/>
            <p:nvPr/>
          </p:nvSpPr>
          <p:spPr>
            <a:xfrm>
              <a:off x="8952868" y="6636796"/>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pl20"/>
            <p:cNvSpPr/>
            <p:nvPr/>
          </p:nvSpPr>
          <p:spPr>
            <a:xfrm>
              <a:off x="9164883" y="7799280"/>
              <a:ext cx="605757" cy="791692"/>
            </a:xfrm>
            <a:custGeom>
              <a:avLst/>
              <a:pathLst>
                <a:path w="605757" h="791692">
                  <a:moveTo>
                    <a:pt x="0" y="0"/>
                  </a:moveTo>
                  <a:lnTo>
                    <a:pt x="605757" y="791692"/>
                  </a:lnTo>
                </a:path>
              </a:pathLst>
            </a:custGeom>
            <a:ln w="40651" cap="flat">
              <a:solidFill>
                <a:srgbClr val="000000">
                  <a:alpha val="100000"/>
                </a:srgbClr>
              </a:solidFill>
              <a:prstDash val="solid"/>
              <a:round/>
            </a:ln>
          </p:spPr>
          <p:txBody>
            <a:bodyPr/>
            <a:lstStyle/>
            <a:p/>
          </p:txBody>
        </p:sp>
        <p:sp>
          <p:nvSpPr>
            <p:cNvPr id="468" name="rc21"/>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9" name="tx22"/>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0" name="tx23"/>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1" name="tx24"/>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2" name="tx25"/>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3" name="pl26"/>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7"/>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8"/>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1"/>
            <p:cNvSpPr/>
            <p:nvPr/>
          </p:nvSpPr>
          <p:spPr>
            <a:xfrm>
              <a:off x="11345612" y="86711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32"/>
            <p:cNvSpPr/>
            <p:nvPr/>
          </p:nvSpPr>
          <p:spPr>
            <a:xfrm>
              <a:off x="11345612" y="81700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3"/>
            <p:cNvSpPr/>
            <p:nvPr/>
          </p:nvSpPr>
          <p:spPr>
            <a:xfrm>
              <a:off x="11345612" y="76690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4"/>
            <p:cNvSpPr/>
            <p:nvPr/>
          </p:nvSpPr>
          <p:spPr>
            <a:xfrm>
              <a:off x="11345612" y="716793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35"/>
            <p:cNvSpPr/>
            <p:nvPr/>
          </p:nvSpPr>
          <p:spPr>
            <a:xfrm>
              <a:off x="11345612" y="6666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tx3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4" name="tx37"/>
            <p:cNvSpPr/>
            <p:nvPr/>
          </p:nvSpPr>
          <p:spPr>
            <a:xfrm>
              <a:off x="11443669" y="8670771"/>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85" name="tx38"/>
            <p:cNvSpPr/>
            <p:nvPr/>
          </p:nvSpPr>
          <p:spPr>
            <a:xfrm>
              <a:off x="11443669" y="81677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6" name="tx39"/>
            <p:cNvSpPr/>
            <p:nvPr/>
          </p:nvSpPr>
          <p:spPr>
            <a:xfrm>
              <a:off x="11443669" y="766669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87" name="tx40"/>
            <p:cNvSpPr/>
            <p:nvPr/>
          </p:nvSpPr>
          <p:spPr>
            <a:xfrm>
              <a:off x="11443669" y="716562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8" name="tx41"/>
            <p:cNvSpPr/>
            <p:nvPr/>
          </p:nvSpPr>
          <p:spPr>
            <a:xfrm>
              <a:off x="11443669" y="666455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9" name="pl42"/>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3"/>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4"/>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5"/>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6"/>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7"/>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8"/>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49"/>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50"/>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51"/>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52"/>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53"/>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54"/>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55"/>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56"/>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4" name="tx57"/>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60"/>
            <p:cNvSpPr/>
            <p:nvPr/>
          </p:nvSpPr>
          <p:spPr>
            <a:xfrm>
              <a:off x="7074283" y="10217410"/>
              <a:ext cx="1051268" cy="182880"/>
            </a:xfrm>
            <a:prstGeom prst="rect">
              <a:avLst/>
            </a:prstGeom>
            <a:solidFill>
              <a:srgbClr val="FFFFFF">
                <a:alpha val="100000"/>
              </a:srgbClr>
            </a:solidFill>
          </p:spPr>
          <p:txBody>
            <a:bodyPr/>
            <a:lstStyle/>
            <a:p/>
          </p:txBody>
        </p:sp>
        <p:sp>
          <p:nvSpPr>
            <p:cNvPr id="508" name="rc61"/>
            <p:cNvSpPr/>
            <p:nvPr/>
          </p:nvSpPr>
          <p:spPr>
            <a:xfrm>
              <a:off x="7074283" y="10217410"/>
              <a:ext cx="182879" cy="182880"/>
            </a:xfrm>
            <a:prstGeom prst="rect">
              <a:avLst/>
            </a:prstGeom>
            <a:solidFill>
              <a:srgbClr val="FFFFFF">
                <a:alpha val="100000"/>
              </a:srgbClr>
            </a:solidFill>
          </p:spPr>
          <p:txBody>
            <a:bodyPr/>
            <a:lstStyle/>
            <a:p/>
          </p:txBody>
        </p:sp>
        <p:sp>
          <p:nvSpPr>
            <p:cNvPr id="509" name="pl62"/>
            <p:cNvSpPr/>
            <p:nvPr/>
          </p:nvSpPr>
          <p:spPr>
            <a:xfrm>
              <a:off x="709257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0" name="tx63"/>
            <p:cNvSpPr/>
            <p:nvPr/>
          </p:nvSpPr>
          <p:spPr>
            <a:xfrm>
              <a:off x="736516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64"/>
            <p:cNvSpPr/>
            <p:nvPr/>
          </p:nvSpPr>
          <p:spPr>
            <a:xfrm>
              <a:off x="8305551" y="10217410"/>
              <a:ext cx="2949933" cy="182880"/>
            </a:xfrm>
            <a:prstGeom prst="rect">
              <a:avLst/>
            </a:prstGeom>
            <a:solidFill>
              <a:srgbClr val="FFFFFF">
                <a:alpha val="100000"/>
              </a:srgbClr>
            </a:solidFill>
          </p:spPr>
          <p:txBody>
            <a:bodyPr/>
            <a:lstStyle/>
            <a:p/>
          </p:txBody>
        </p:sp>
        <p:sp>
          <p:nvSpPr>
            <p:cNvPr id="512" name="rc65"/>
            <p:cNvSpPr/>
            <p:nvPr/>
          </p:nvSpPr>
          <p:spPr>
            <a:xfrm>
              <a:off x="8305551" y="10217410"/>
              <a:ext cx="182880" cy="182880"/>
            </a:xfrm>
            <a:prstGeom prst="rect">
              <a:avLst/>
            </a:prstGeom>
            <a:solidFill>
              <a:srgbClr val="FFFFFF">
                <a:alpha val="100000"/>
              </a:srgbClr>
            </a:solidFill>
          </p:spPr>
          <p:txBody>
            <a:bodyPr/>
            <a:lstStyle/>
            <a:p/>
          </p:txBody>
        </p:sp>
        <p:sp>
          <p:nvSpPr>
            <p:cNvPr id="513" name="rc66"/>
            <p:cNvSpPr/>
            <p:nvPr/>
          </p:nvSpPr>
          <p:spPr>
            <a:xfrm>
              <a:off x="831455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4" name="rc67"/>
            <p:cNvSpPr/>
            <p:nvPr/>
          </p:nvSpPr>
          <p:spPr>
            <a:xfrm>
              <a:off x="9396791" y="10217410"/>
              <a:ext cx="182879" cy="182880"/>
            </a:xfrm>
            <a:prstGeom prst="rect">
              <a:avLst/>
            </a:prstGeom>
            <a:solidFill>
              <a:srgbClr val="FFFFFF">
                <a:alpha val="100000"/>
              </a:srgbClr>
            </a:solidFill>
          </p:spPr>
          <p:txBody>
            <a:bodyPr/>
            <a:lstStyle/>
            <a:p/>
          </p:txBody>
        </p:sp>
        <p:sp>
          <p:nvSpPr>
            <p:cNvPr id="515" name="rc68"/>
            <p:cNvSpPr/>
            <p:nvPr/>
          </p:nvSpPr>
          <p:spPr>
            <a:xfrm>
              <a:off x="94057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69"/>
            <p:cNvSpPr/>
            <p:nvPr/>
          </p:nvSpPr>
          <p:spPr>
            <a:xfrm>
              <a:off x="10322832" y="10217410"/>
              <a:ext cx="182879" cy="182880"/>
            </a:xfrm>
            <a:prstGeom prst="rect">
              <a:avLst/>
            </a:prstGeom>
            <a:solidFill>
              <a:srgbClr val="FFFFFF">
                <a:alpha val="100000"/>
              </a:srgbClr>
            </a:solidFill>
          </p:spPr>
          <p:txBody>
            <a:bodyPr/>
            <a:lstStyle/>
            <a:p/>
          </p:txBody>
        </p:sp>
        <p:sp>
          <p:nvSpPr>
            <p:cNvPr id="517" name="rc70"/>
            <p:cNvSpPr/>
            <p:nvPr/>
          </p:nvSpPr>
          <p:spPr>
            <a:xfrm>
              <a:off x="103318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8" name="tx71"/>
            <p:cNvSpPr/>
            <p:nvPr/>
          </p:nvSpPr>
          <p:spPr>
            <a:xfrm>
              <a:off x="859643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72"/>
            <p:cNvSpPr/>
            <p:nvPr/>
          </p:nvSpPr>
          <p:spPr>
            <a:xfrm>
              <a:off x="968767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73"/>
            <p:cNvSpPr/>
            <p:nvPr/>
          </p:nvSpPr>
          <p:spPr>
            <a:xfrm>
              <a:off x="106137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74"/>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2" name=""/>
          <p:cNvGrpSpPr/>
          <p:nvPr/>
        </p:nvGrpSpPr>
        <p:grpSpPr>
          <a:xfrm>
            <a:off x="12527280" y="6217920"/>
            <a:ext cx="5486400" cy="4297680"/>
            <a:chOff x="12527280" y="6217920"/>
            <a:chExt cx="5486400" cy="4297680"/>
          </a:xfrm>
        </p:grpSpPr>
        <p:sp>
          <p:nvSpPr>
            <p:cNvPr id="5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7"/>
            <p:cNvSpPr/>
            <p:nvPr/>
          </p:nvSpPr>
          <p:spPr>
            <a:xfrm>
              <a:off x="13325144" y="6714885"/>
              <a:ext cx="4510689" cy="460934"/>
            </a:xfrm>
            <a:custGeom>
              <a:avLst/>
              <a:pathLst>
                <a:path w="4510689" h="460934">
                  <a:moveTo>
                    <a:pt x="0" y="204859"/>
                  </a:moveTo>
                  <a:lnTo>
                    <a:pt x="180427" y="76822"/>
                  </a:lnTo>
                  <a:lnTo>
                    <a:pt x="360855" y="76822"/>
                  </a:lnTo>
                  <a:lnTo>
                    <a:pt x="541282" y="25607"/>
                  </a:lnTo>
                  <a:lnTo>
                    <a:pt x="721710" y="25607"/>
                  </a:lnTo>
                  <a:lnTo>
                    <a:pt x="902137" y="0"/>
                  </a:lnTo>
                  <a:lnTo>
                    <a:pt x="1082565" y="25607"/>
                  </a:lnTo>
                  <a:lnTo>
                    <a:pt x="1262993" y="25607"/>
                  </a:lnTo>
                  <a:lnTo>
                    <a:pt x="1443420" y="51214"/>
                  </a:lnTo>
                  <a:lnTo>
                    <a:pt x="1623848" y="179252"/>
                  </a:lnTo>
                  <a:lnTo>
                    <a:pt x="1804275" y="0"/>
                  </a:lnTo>
                  <a:lnTo>
                    <a:pt x="1984703" y="153644"/>
                  </a:lnTo>
                  <a:lnTo>
                    <a:pt x="2165131" y="153644"/>
                  </a:lnTo>
                  <a:lnTo>
                    <a:pt x="2345558" y="153644"/>
                  </a:lnTo>
                  <a:lnTo>
                    <a:pt x="2525986" y="179252"/>
                  </a:lnTo>
                  <a:lnTo>
                    <a:pt x="2706413" y="204859"/>
                  </a:lnTo>
                  <a:lnTo>
                    <a:pt x="2886841" y="230467"/>
                  </a:lnTo>
                  <a:lnTo>
                    <a:pt x="3067268" y="102429"/>
                  </a:lnTo>
                  <a:lnTo>
                    <a:pt x="3247696" y="102429"/>
                  </a:lnTo>
                  <a:lnTo>
                    <a:pt x="3428124" y="0"/>
                  </a:lnTo>
                  <a:lnTo>
                    <a:pt x="3608551" y="332897"/>
                  </a:lnTo>
                  <a:lnTo>
                    <a:pt x="3788979" y="358504"/>
                  </a:lnTo>
                  <a:lnTo>
                    <a:pt x="3969406" y="332897"/>
                  </a:lnTo>
                  <a:lnTo>
                    <a:pt x="4149834" y="307289"/>
                  </a:lnTo>
                  <a:lnTo>
                    <a:pt x="4330262" y="332897"/>
                  </a:lnTo>
                  <a:lnTo>
                    <a:pt x="4510689" y="460934"/>
                  </a:lnTo>
                </a:path>
              </a:pathLst>
            </a:custGeom>
            <a:ln w="32521" cap="flat">
              <a:solidFill>
                <a:srgbClr val="5EB0E8">
                  <a:alpha val="100000"/>
                </a:srgbClr>
              </a:solidFill>
              <a:prstDash val="solid"/>
              <a:round/>
            </a:ln>
          </p:spPr>
          <p:txBody>
            <a:bodyPr/>
            <a:lstStyle/>
            <a:p/>
          </p:txBody>
        </p:sp>
        <p:sp>
          <p:nvSpPr>
            <p:cNvPr id="538" name="pl18"/>
            <p:cNvSpPr/>
            <p:nvPr/>
          </p:nvSpPr>
          <p:spPr>
            <a:xfrm>
              <a:off x="13685999" y="6663670"/>
              <a:ext cx="4149834" cy="768224"/>
            </a:xfrm>
            <a:custGeom>
              <a:avLst/>
              <a:pathLst>
                <a:path w="4149834" h="768224">
                  <a:moveTo>
                    <a:pt x="0" y="768224"/>
                  </a:moveTo>
                  <a:lnTo>
                    <a:pt x="180427" y="76822"/>
                  </a:lnTo>
                  <a:lnTo>
                    <a:pt x="360855" y="25607"/>
                  </a:lnTo>
                  <a:lnTo>
                    <a:pt x="541282" y="25607"/>
                  </a:lnTo>
                  <a:lnTo>
                    <a:pt x="721710" y="0"/>
                  </a:lnTo>
                  <a:lnTo>
                    <a:pt x="902137" y="102429"/>
                  </a:lnTo>
                  <a:lnTo>
                    <a:pt x="1082565" y="51214"/>
                  </a:lnTo>
                  <a:lnTo>
                    <a:pt x="1262993" y="25607"/>
                  </a:lnTo>
                  <a:lnTo>
                    <a:pt x="1443420" y="25607"/>
                  </a:lnTo>
                  <a:lnTo>
                    <a:pt x="1623848" y="76822"/>
                  </a:lnTo>
                  <a:lnTo>
                    <a:pt x="1804275" y="102429"/>
                  </a:lnTo>
                  <a:lnTo>
                    <a:pt x="1984703" y="128037"/>
                  </a:lnTo>
                  <a:lnTo>
                    <a:pt x="2165131" y="153644"/>
                  </a:lnTo>
                  <a:lnTo>
                    <a:pt x="2345558" y="230467"/>
                  </a:lnTo>
                  <a:lnTo>
                    <a:pt x="2525986" y="102429"/>
                  </a:lnTo>
                  <a:lnTo>
                    <a:pt x="2706413" y="179252"/>
                  </a:lnTo>
                  <a:lnTo>
                    <a:pt x="2886841" y="76822"/>
                  </a:lnTo>
                  <a:lnTo>
                    <a:pt x="3067268" y="102429"/>
                  </a:lnTo>
                  <a:lnTo>
                    <a:pt x="3247696" y="153644"/>
                  </a:lnTo>
                  <a:lnTo>
                    <a:pt x="3428124" y="179252"/>
                  </a:lnTo>
                  <a:lnTo>
                    <a:pt x="3608551" y="153644"/>
                  </a:lnTo>
                  <a:lnTo>
                    <a:pt x="3788979" y="153644"/>
                  </a:lnTo>
                  <a:lnTo>
                    <a:pt x="3969406" y="153644"/>
                  </a:lnTo>
                  <a:lnTo>
                    <a:pt x="4149834" y="204859"/>
                  </a:lnTo>
                </a:path>
              </a:pathLst>
            </a:custGeom>
            <a:ln w="32521" cap="flat">
              <a:solidFill>
                <a:srgbClr val="00A173">
                  <a:alpha val="100000"/>
                </a:srgbClr>
              </a:solidFill>
              <a:prstDash val="solid"/>
              <a:round/>
            </a:ln>
          </p:spPr>
          <p:txBody>
            <a:bodyPr/>
            <a:lstStyle/>
            <a:p/>
          </p:txBody>
        </p:sp>
        <p:sp>
          <p:nvSpPr>
            <p:cNvPr id="53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4" name="rc84"/>
            <p:cNvSpPr/>
            <p:nvPr/>
          </p:nvSpPr>
          <p:spPr>
            <a:xfrm>
              <a:off x="14005791" y="9941072"/>
              <a:ext cx="3149396" cy="504938"/>
            </a:xfrm>
            <a:prstGeom prst="rect">
              <a:avLst/>
            </a:prstGeom>
            <a:solidFill>
              <a:srgbClr val="FFFFFF">
                <a:alpha val="100000"/>
              </a:srgbClr>
            </a:solidFill>
          </p:spPr>
          <p:txBody>
            <a:bodyPr/>
            <a:lstStyle/>
            <a:p/>
          </p:txBody>
        </p:sp>
        <p:sp>
          <p:nvSpPr>
            <p:cNvPr id="60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1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Romania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389908"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389908"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650247"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650247"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3170925"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3170925"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3170925"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3170925"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431264"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431264"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431264"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431264"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691604" y="5284855"/>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691604" y="5284351"/>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691604"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993299"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993299"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993299"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993299"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pg37"/>
            <p:cNvSpPr/>
            <p:nvPr/>
          </p:nvSpPr>
          <p:spPr>
            <a:xfrm>
              <a:off x="2801856"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9" name="tx38"/>
            <p:cNvSpPr/>
            <p:nvPr/>
          </p:nvSpPr>
          <p:spPr>
            <a:xfrm>
              <a:off x="2926739"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0" name="pg39"/>
            <p:cNvSpPr/>
            <p:nvPr/>
          </p:nvSpPr>
          <p:spPr>
            <a:xfrm>
              <a:off x="2984183"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1" name="tx40"/>
            <p:cNvSpPr/>
            <p:nvPr/>
          </p:nvSpPr>
          <p:spPr>
            <a:xfrm>
              <a:off x="3088252"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42" name="rc41"/>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43" name="rc42"/>
            <p:cNvSpPr/>
            <p:nvPr/>
          </p:nvSpPr>
          <p:spPr>
            <a:xfrm>
              <a:off x="5266656" y="2153563"/>
              <a:ext cx="3176137" cy="3131794"/>
            </a:xfrm>
            <a:prstGeom prst="rect">
              <a:avLst/>
            </a:prstGeom>
            <a:solidFill>
              <a:srgbClr val="FFFFFF">
                <a:alpha val="100000"/>
              </a:srgbClr>
            </a:solidFill>
          </p:spPr>
          <p:txBody>
            <a:bodyPr/>
            <a:lstStyle/>
            <a:p/>
          </p:txBody>
        </p:sp>
        <p:sp>
          <p:nvSpPr>
            <p:cNvPr id="44" name="pl43"/>
            <p:cNvSpPr/>
            <p:nvPr/>
          </p:nvSpPr>
          <p:spPr>
            <a:xfrm>
              <a:off x="5266656"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5" name="pl44"/>
            <p:cNvSpPr/>
            <p:nvPr/>
          </p:nvSpPr>
          <p:spPr>
            <a:xfrm>
              <a:off x="5266656"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6" name="pl45"/>
            <p:cNvSpPr/>
            <p:nvPr/>
          </p:nvSpPr>
          <p:spPr>
            <a:xfrm>
              <a:off x="5266656"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7" name="pl4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48" name="pl47"/>
            <p:cNvSpPr/>
            <p:nvPr/>
          </p:nvSpPr>
          <p:spPr>
            <a:xfrm>
              <a:off x="5266656"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49" name="pl48"/>
            <p:cNvSpPr/>
            <p:nvPr/>
          </p:nvSpPr>
          <p:spPr>
            <a:xfrm>
              <a:off x="5266656"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0" name="pl49"/>
            <p:cNvSpPr/>
            <p:nvPr/>
          </p:nvSpPr>
          <p:spPr>
            <a:xfrm>
              <a:off x="5266656"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1" name="rc50"/>
            <p:cNvSpPr/>
            <p:nvPr/>
          </p:nvSpPr>
          <p:spPr>
            <a:xfrm>
              <a:off x="5305706" y="5281836"/>
              <a:ext cx="234305" cy="3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305706" y="52818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305706" y="52818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305706" y="528183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56604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566046" y="5277811"/>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566046" y="5277307"/>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56604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826385" y="5257685"/>
              <a:ext cx="234305" cy="276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826385" y="5255672"/>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826385" y="5255169"/>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826385" y="52551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086724" y="5252150"/>
              <a:ext cx="234305" cy="332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086724" y="5248628"/>
              <a:ext cx="234305" cy="35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086724" y="5248125"/>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086724" y="52481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347063" y="5250137"/>
              <a:ext cx="234305" cy="352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347063" y="5248125"/>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347063" y="5246112"/>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347063" y="524611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607402" y="5252653"/>
              <a:ext cx="234305" cy="32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607402" y="5251144"/>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607402" y="52511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607402" y="52511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867741" y="5198816"/>
              <a:ext cx="234305" cy="86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867741" y="5197307"/>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867741" y="51973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867741" y="5196804"/>
              <a:ext cx="234305" cy="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128081" y="5161080"/>
              <a:ext cx="234305" cy="124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128081" y="5151017"/>
              <a:ext cx="234305" cy="10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128081" y="5149005"/>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128081" y="51490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388420" y="5177181"/>
              <a:ext cx="234305" cy="108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388420" y="5171646"/>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388420" y="5170640"/>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388420" y="517064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648759" y="5041331"/>
              <a:ext cx="234305" cy="244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648759" y="5015167"/>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648759" y="5011645"/>
              <a:ext cx="234305" cy="35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648759" y="501164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909098" y="4882839"/>
              <a:ext cx="234305" cy="4025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909098" y="4856676"/>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909098" y="4843091"/>
              <a:ext cx="234305" cy="13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909098" y="48430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8169437" y="4872273"/>
              <a:ext cx="234305" cy="413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8169437" y="4824474"/>
              <a:ext cx="234305" cy="477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8169437" y="4796801"/>
              <a:ext cx="234305" cy="27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8169437" y="479680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pg98"/>
            <p:cNvSpPr/>
            <p:nvPr/>
          </p:nvSpPr>
          <p:spPr>
            <a:xfrm>
              <a:off x="822578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00" name="pg99"/>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1" name="tx100"/>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3,371 case(s)</a:t>
              </a:r>
            </a:p>
          </p:txBody>
        </p:sp>
        <p:sp>
          <p:nvSpPr>
            <p:cNvPr id="102" name="pg101"/>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3" name="tx102"/>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3,677 case(s)</a:t>
              </a:r>
            </a:p>
          </p:txBody>
        </p:sp>
        <p:sp>
          <p:nvSpPr>
            <p:cNvPr id="104" name="rc103"/>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05" name="rc104"/>
            <p:cNvSpPr/>
            <p:nvPr/>
          </p:nvSpPr>
          <p:spPr>
            <a:xfrm>
              <a:off x="8442793" y="2153563"/>
              <a:ext cx="3176137" cy="3131794"/>
            </a:xfrm>
            <a:prstGeom prst="rect">
              <a:avLst/>
            </a:prstGeom>
            <a:solidFill>
              <a:srgbClr val="FFFFFF">
                <a:alpha val="100000"/>
              </a:srgbClr>
            </a:solidFill>
          </p:spPr>
          <p:txBody>
            <a:bodyPr/>
            <a:lstStyle/>
            <a:p/>
          </p:txBody>
        </p:sp>
        <p:sp>
          <p:nvSpPr>
            <p:cNvPr id="106" name="pl105"/>
            <p:cNvSpPr/>
            <p:nvPr/>
          </p:nvSpPr>
          <p:spPr>
            <a:xfrm>
              <a:off x="8442793"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7" name="pl106"/>
            <p:cNvSpPr/>
            <p:nvPr/>
          </p:nvSpPr>
          <p:spPr>
            <a:xfrm>
              <a:off x="8442793"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8" name="pl107"/>
            <p:cNvSpPr/>
            <p:nvPr/>
          </p:nvSpPr>
          <p:spPr>
            <a:xfrm>
              <a:off x="8442793"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9" name="pl10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0" name="pl109"/>
            <p:cNvSpPr/>
            <p:nvPr/>
          </p:nvSpPr>
          <p:spPr>
            <a:xfrm>
              <a:off x="8442793"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1" name="pl110"/>
            <p:cNvSpPr/>
            <p:nvPr/>
          </p:nvSpPr>
          <p:spPr>
            <a:xfrm>
              <a:off x="8442793"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2" name="pl111"/>
            <p:cNvSpPr/>
            <p:nvPr/>
          </p:nvSpPr>
          <p:spPr>
            <a:xfrm>
              <a:off x="8442793"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3" name="rc112"/>
            <p:cNvSpPr/>
            <p:nvPr/>
          </p:nvSpPr>
          <p:spPr>
            <a:xfrm>
              <a:off x="8481844" y="3729121"/>
              <a:ext cx="234305" cy="1556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481844" y="3357798"/>
              <a:ext cx="234305" cy="3713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481844" y="3240061"/>
              <a:ext cx="234305" cy="117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481844" y="324006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742183" y="3736668"/>
              <a:ext cx="234305" cy="1548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742183" y="3406603"/>
              <a:ext cx="234305" cy="330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742183" y="3352263"/>
              <a:ext cx="234305" cy="54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742183" y="33522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9002523" y="3468490"/>
              <a:ext cx="234305" cy="18168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9002523" y="2946223"/>
              <a:ext cx="234305" cy="522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9002523" y="2876285"/>
              <a:ext cx="234305" cy="69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9002523"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262862" y="4050129"/>
              <a:ext cx="234305" cy="1235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262862" y="3300439"/>
              <a:ext cx="234305" cy="749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262862" y="3263709"/>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262862" y="3263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523201" y="3747234"/>
              <a:ext cx="234305" cy="1538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523201" y="2971380"/>
              <a:ext cx="234305" cy="775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523201" y="2934650"/>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523201" y="293465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783540" y="4120067"/>
              <a:ext cx="234305" cy="1165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783540" y="3591258"/>
              <a:ext cx="234305" cy="528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783540" y="3530378"/>
              <a:ext cx="234305" cy="608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783540" y="353037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043879" y="4574913"/>
              <a:ext cx="234305" cy="710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043879" y="4313276"/>
              <a:ext cx="234305" cy="261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043879" y="4265477"/>
              <a:ext cx="234305" cy="47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043879" y="42654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304218" y="4961330"/>
              <a:ext cx="234305" cy="324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304218" y="4844600"/>
              <a:ext cx="234305" cy="116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04218" y="4827996"/>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304218" y="4827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564558" y="5094665"/>
              <a:ext cx="234305" cy="190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564558" y="5044853"/>
              <a:ext cx="234305" cy="49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564558" y="5034287"/>
              <a:ext cx="234305" cy="105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564558" y="503428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824897" y="5092652"/>
              <a:ext cx="234305" cy="192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824897" y="5015670"/>
              <a:ext cx="234305" cy="76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824897" y="4998060"/>
              <a:ext cx="234305" cy="17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824897" y="4998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1085236" y="5018186"/>
              <a:ext cx="234305" cy="267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085236" y="4880324"/>
              <a:ext cx="234305" cy="1378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085236" y="4863720"/>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085236" y="48637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345575" y="5034790"/>
              <a:ext cx="234305" cy="2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345575" y="4815418"/>
              <a:ext cx="234305" cy="219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345575" y="4795795"/>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345575" y="47957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30,690 case(s)</a:t>
              </a:r>
            </a:p>
          </p:txBody>
        </p:sp>
        <p:sp>
          <p:nvSpPr>
            <p:cNvPr id="163" name="pg162"/>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25,505 case(s)</a:t>
              </a:r>
            </a:p>
          </p:txBody>
        </p:sp>
        <p:sp>
          <p:nvSpPr>
            <p:cNvPr id="165" name="rc16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618931" y="2153563"/>
              <a:ext cx="3176137" cy="3131794"/>
            </a:xfrm>
            <a:prstGeom prst="rect">
              <a:avLst/>
            </a:prstGeom>
            <a:solidFill>
              <a:srgbClr val="FFFFFF">
                <a:alpha val="100000"/>
              </a:srgbClr>
            </a:solidFill>
          </p:spPr>
          <p:txBody>
            <a:bodyPr/>
            <a:lstStyle/>
            <a:p/>
          </p:txBody>
        </p:sp>
        <p:sp>
          <p:nvSpPr>
            <p:cNvPr id="167" name="pl166"/>
            <p:cNvSpPr/>
            <p:nvPr/>
          </p:nvSpPr>
          <p:spPr>
            <a:xfrm>
              <a:off x="11618931"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8" name="pl167"/>
            <p:cNvSpPr/>
            <p:nvPr/>
          </p:nvSpPr>
          <p:spPr>
            <a:xfrm>
              <a:off x="11618931"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9" name="pl168"/>
            <p:cNvSpPr/>
            <p:nvPr/>
          </p:nvSpPr>
          <p:spPr>
            <a:xfrm>
              <a:off x="11618931"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1" name="pl170"/>
            <p:cNvSpPr/>
            <p:nvPr/>
          </p:nvSpPr>
          <p:spPr>
            <a:xfrm>
              <a:off x="11618931"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1657982"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657982" y="4578938"/>
              <a:ext cx="234305" cy="2369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657982" y="4551768"/>
              <a:ext cx="234305" cy="271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657982" y="45517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918321"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918321" y="4636800"/>
              <a:ext cx="234305" cy="1791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918321" y="4615668"/>
              <a:ext cx="234305" cy="21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918321" y="46156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78660" y="4661957"/>
              <a:ext cx="234305" cy="6234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78660" y="4478308"/>
              <a:ext cx="234305" cy="183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78660" y="4455164"/>
              <a:ext cx="234305" cy="231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178660" y="44551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2439000" y="4852147"/>
              <a:ext cx="234305" cy="4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2439000" y="4765103"/>
              <a:ext cx="234305" cy="870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2439000" y="4745480"/>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2439000" y="474548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99339" y="5028752"/>
              <a:ext cx="234305" cy="256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99339" y="4976425"/>
              <a:ext cx="234305" cy="523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99339" y="4964349"/>
              <a:ext cx="234305" cy="12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699339" y="49643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959678" y="5139948"/>
              <a:ext cx="234305" cy="14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959678" y="5109759"/>
              <a:ext cx="234305" cy="30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959678" y="5101709"/>
              <a:ext cx="234305" cy="8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959678" y="5101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3220017" y="5203345"/>
              <a:ext cx="234305" cy="82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3220017" y="5187747"/>
              <a:ext cx="234305" cy="15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3220017" y="5186238"/>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3220017" y="51862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480356" y="5264226"/>
              <a:ext cx="234305" cy="2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480356" y="5258691"/>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480356" y="52576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480356" y="52576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74069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740696"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740696" y="5277307"/>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74069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4001035"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001035"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001035"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001035"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4261374"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4261374" y="52752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4261374" y="52752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4261374" y="52752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4521713"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4521713" y="5279823"/>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4521713" y="5277811"/>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4521713" y="52778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pg221"/>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3" name="tx222"/>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6,832 case(s)</a:t>
              </a:r>
            </a:p>
          </p:txBody>
        </p:sp>
        <p:sp>
          <p:nvSpPr>
            <p:cNvPr id="224" name="pg223"/>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5" name="tx224"/>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6,837 case(s)</a:t>
              </a:r>
            </a:p>
          </p:txBody>
        </p:sp>
        <p:sp>
          <p:nvSpPr>
            <p:cNvPr id="226" name="rc22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27" name="rc226"/>
            <p:cNvSpPr/>
            <p:nvPr/>
          </p:nvSpPr>
          <p:spPr>
            <a:xfrm>
              <a:off x="14795069" y="2153563"/>
              <a:ext cx="3176137" cy="3131794"/>
            </a:xfrm>
            <a:prstGeom prst="rect">
              <a:avLst/>
            </a:prstGeom>
            <a:solidFill>
              <a:srgbClr val="FFFFFF">
                <a:alpha val="100000"/>
              </a:srgbClr>
            </a:solidFill>
          </p:spPr>
          <p:txBody>
            <a:bodyPr/>
            <a:lstStyle/>
            <a:p/>
          </p:txBody>
        </p:sp>
        <p:sp>
          <p:nvSpPr>
            <p:cNvPr id="228" name="pl227"/>
            <p:cNvSpPr/>
            <p:nvPr/>
          </p:nvSpPr>
          <p:spPr>
            <a:xfrm>
              <a:off x="14795069"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9" name="pl228"/>
            <p:cNvSpPr/>
            <p:nvPr/>
          </p:nvSpPr>
          <p:spPr>
            <a:xfrm>
              <a:off x="14795069"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30" name="pl229"/>
            <p:cNvSpPr/>
            <p:nvPr/>
          </p:nvSpPr>
          <p:spPr>
            <a:xfrm>
              <a:off x="14795069"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31" name="pl23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2" name="pl231"/>
            <p:cNvSpPr/>
            <p:nvPr/>
          </p:nvSpPr>
          <p:spPr>
            <a:xfrm>
              <a:off x="14795069"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3" name="pl232"/>
            <p:cNvSpPr/>
            <p:nvPr/>
          </p:nvSpPr>
          <p:spPr>
            <a:xfrm>
              <a:off x="14795069"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4" name="pl233"/>
            <p:cNvSpPr/>
            <p:nvPr/>
          </p:nvSpPr>
          <p:spPr>
            <a:xfrm>
              <a:off x="14795069"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5" name="rc234"/>
            <p:cNvSpPr/>
            <p:nvPr/>
          </p:nvSpPr>
          <p:spPr>
            <a:xfrm>
              <a:off x="14834120"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4834120"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4834120"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4834120"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94459"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5094459"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5094459"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5094459"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54798"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54798" y="5274792"/>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354798" y="52737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54798" y="52737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615138" y="5271270"/>
              <a:ext cx="234305" cy="140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615138" y="5269760"/>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615138" y="5268251"/>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615138" y="52682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75477" y="5253659"/>
              <a:ext cx="234305" cy="31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75477" y="5249131"/>
              <a:ext cx="234305" cy="45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75477" y="5249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75477" y="524913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35816" y="5273785"/>
              <a:ext cx="234305" cy="11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35816" y="5270766"/>
              <a:ext cx="234305" cy="3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35816" y="5269760"/>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35816" y="52697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96155"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96155"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6396155" y="5284351"/>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96155"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pg262"/>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4" name="tx263"/>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190 case(s)</a:t>
              </a:r>
            </a:p>
          </p:txBody>
        </p:sp>
        <p:sp>
          <p:nvSpPr>
            <p:cNvPr id="265" name="pg26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6" name="rc26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67" name="tx26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8" name="tx26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9" name="tx26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0" name="tx26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1" name="tx27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2" name="pl27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tx28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5" name="tx28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6" name="tx28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7" name="tx28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8" name="tx28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9" name="tx28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0" name="tx28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1" name="tx29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2" name="tx29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3" name="tx29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4" name="tx29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5" name="tx29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6" name="pl29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tx39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3" name="tx392"/>
            <p:cNvSpPr/>
            <p:nvPr/>
          </p:nvSpPr>
          <p:spPr>
            <a:xfrm>
              <a:off x="1230614" y="416420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94" name="tx393"/>
            <p:cNvSpPr/>
            <p:nvPr/>
          </p:nvSpPr>
          <p:spPr>
            <a:xfrm>
              <a:off x="1230614" y="31579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395" name="tx394"/>
            <p:cNvSpPr/>
            <p:nvPr/>
          </p:nvSpPr>
          <p:spPr>
            <a:xfrm>
              <a:off x="1230614" y="21516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396" name="pl39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96"/>
            <p:cNvSpPr/>
            <p:nvPr/>
          </p:nvSpPr>
          <p:spPr>
            <a:xfrm>
              <a:off x="2055723" y="4279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397"/>
            <p:cNvSpPr/>
            <p:nvPr/>
          </p:nvSpPr>
          <p:spPr>
            <a:xfrm>
              <a:off x="2055723" y="32727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98"/>
            <p:cNvSpPr/>
            <p:nvPr/>
          </p:nvSpPr>
          <p:spPr>
            <a:xfrm>
              <a:off x="2055723" y="2266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240079" cy="413498"/>
            </a:xfrm>
            <a:prstGeom prst="rect">
              <a:avLst/>
            </a:prstGeom>
            <a:solidFill>
              <a:srgbClr val="FFFFFF">
                <a:alpha val="100000"/>
              </a:srgbClr>
            </a:solidFill>
          </p:spPr>
          <p:txBody>
            <a:bodyPr/>
            <a:lstStyle/>
            <a:p/>
          </p:txBody>
        </p:sp>
        <p:sp>
          <p:nvSpPr>
            <p:cNvPr id="402" name="rc401"/>
            <p:cNvSpPr/>
            <p:nvPr/>
          </p:nvSpPr>
          <p:spPr>
            <a:xfrm>
              <a:off x="18179974" y="2223153"/>
              <a:ext cx="274319" cy="274319"/>
            </a:xfrm>
            <a:prstGeom prst="rect">
              <a:avLst/>
            </a:prstGeom>
            <a:solidFill>
              <a:srgbClr val="FFFFFF">
                <a:alpha val="100000"/>
              </a:srgbClr>
            </a:solidFill>
          </p:spPr>
          <p:txBody>
            <a:bodyPr/>
            <a:lstStyle/>
            <a:p/>
          </p:txBody>
        </p:sp>
        <p:sp>
          <p:nvSpPr>
            <p:cNvPr id="403" name="pg40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4" name="tx40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5" name="rc404"/>
            <p:cNvSpPr/>
            <p:nvPr/>
          </p:nvSpPr>
          <p:spPr>
            <a:xfrm>
              <a:off x="18110385" y="2706240"/>
              <a:ext cx="1753945" cy="1236458"/>
            </a:xfrm>
            <a:prstGeom prst="rect">
              <a:avLst/>
            </a:prstGeom>
            <a:solidFill>
              <a:srgbClr val="FFFFFF">
                <a:alpha val="100000"/>
              </a:srgbClr>
            </a:solidFill>
          </p:spPr>
          <p:txBody>
            <a:bodyPr/>
            <a:lstStyle/>
            <a:p/>
          </p:txBody>
        </p:sp>
        <p:sp>
          <p:nvSpPr>
            <p:cNvPr id="406" name="rc405"/>
            <p:cNvSpPr/>
            <p:nvPr/>
          </p:nvSpPr>
          <p:spPr>
            <a:xfrm>
              <a:off x="18179974" y="2775829"/>
              <a:ext cx="274319" cy="274319"/>
            </a:xfrm>
            <a:prstGeom prst="rect">
              <a:avLst/>
            </a:prstGeom>
            <a:solidFill>
              <a:srgbClr val="FFFFFF">
                <a:alpha val="100000"/>
              </a:srgbClr>
            </a:solidFill>
          </p:spPr>
          <p:txBody>
            <a:bodyPr/>
            <a:lstStyle/>
            <a:p/>
          </p:txBody>
        </p:sp>
        <p:sp>
          <p:nvSpPr>
            <p:cNvPr id="407" name="rc40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050149"/>
              <a:ext cx="274319" cy="274319"/>
            </a:xfrm>
            <a:prstGeom prst="rect">
              <a:avLst/>
            </a:prstGeom>
            <a:solidFill>
              <a:srgbClr val="FFFFFF">
                <a:alpha val="100000"/>
              </a:srgbClr>
            </a:solidFill>
          </p:spPr>
          <p:txBody>
            <a:bodyPr/>
            <a:lstStyle/>
            <a:p/>
          </p:txBody>
        </p:sp>
        <p:sp>
          <p:nvSpPr>
            <p:cNvPr id="409" name="rc40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3324469"/>
              <a:ext cx="274319" cy="274320"/>
            </a:xfrm>
            <a:prstGeom prst="rect">
              <a:avLst/>
            </a:prstGeom>
            <a:solidFill>
              <a:srgbClr val="FFFFFF">
                <a:alpha val="100000"/>
              </a:srgbClr>
            </a:solidFill>
          </p:spPr>
          <p:txBody>
            <a:bodyPr/>
            <a:lstStyle/>
            <a:p/>
          </p:txBody>
        </p:sp>
        <p:sp>
          <p:nvSpPr>
            <p:cNvPr id="411" name="rc41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598789"/>
              <a:ext cx="274319" cy="274320"/>
            </a:xfrm>
            <a:prstGeom prst="rect">
              <a:avLst/>
            </a:prstGeom>
            <a:solidFill>
              <a:srgbClr val="FFFFFF">
                <a:alpha val="100000"/>
              </a:srgbClr>
            </a:solidFill>
          </p:spPr>
          <p:txBody>
            <a:bodyPr/>
            <a:lstStyle/>
            <a:p/>
          </p:txBody>
        </p:sp>
        <p:sp>
          <p:nvSpPr>
            <p:cNvPr id="413" name="rc41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068913" y="6510025"/>
              <a:ext cx="4191941" cy="2788960"/>
            </a:xfrm>
            <a:prstGeom prst="rect">
              <a:avLst/>
            </a:prstGeom>
            <a:solidFill>
              <a:srgbClr val="FFFFFF">
                <a:alpha val="100000"/>
              </a:srgbClr>
            </a:solidFill>
          </p:spPr>
          <p:txBody>
            <a:bodyPr/>
            <a:lstStyle/>
            <a:p/>
          </p:txBody>
        </p:sp>
        <p:sp>
          <p:nvSpPr>
            <p:cNvPr id="422" name="pl6"/>
            <p:cNvSpPr/>
            <p:nvPr/>
          </p:nvSpPr>
          <p:spPr>
            <a:xfrm>
              <a:off x="7068913" y="882772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3" name="pl7"/>
            <p:cNvSpPr/>
            <p:nvPr/>
          </p:nvSpPr>
          <p:spPr>
            <a:xfrm>
              <a:off x="7068913" y="813875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4" name="pl8"/>
            <p:cNvSpPr/>
            <p:nvPr/>
          </p:nvSpPr>
          <p:spPr>
            <a:xfrm>
              <a:off x="7068913" y="744978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5" name="pl9"/>
            <p:cNvSpPr/>
            <p:nvPr/>
          </p:nvSpPr>
          <p:spPr>
            <a:xfrm>
              <a:off x="7068913" y="676081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6"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7" name="pl11"/>
            <p:cNvSpPr/>
            <p:nvPr/>
          </p:nvSpPr>
          <p:spPr>
            <a:xfrm>
              <a:off x="7068913" y="848324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8" name="pl12"/>
            <p:cNvSpPr/>
            <p:nvPr/>
          </p:nvSpPr>
          <p:spPr>
            <a:xfrm>
              <a:off x="7068913" y="779426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9" name="pl13"/>
            <p:cNvSpPr/>
            <p:nvPr/>
          </p:nvSpPr>
          <p:spPr>
            <a:xfrm>
              <a:off x="7068913" y="710529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0" name="rc14"/>
            <p:cNvSpPr/>
            <p:nvPr/>
          </p:nvSpPr>
          <p:spPr>
            <a:xfrm>
              <a:off x="7214466" y="7766710"/>
              <a:ext cx="407549" cy="14055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1" name="rc15"/>
            <p:cNvSpPr/>
            <p:nvPr/>
          </p:nvSpPr>
          <p:spPr>
            <a:xfrm>
              <a:off x="7796680" y="7408445"/>
              <a:ext cx="407549" cy="17362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16"/>
            <p:cNvSpPr/>
            <p:nvPr/>
          </p:nvSpPr>
          <p:spPr>
            <a:xfrm>
              <a:off x="8378894" y="8317888"/>
              <a:ext cx="407549" cy="7992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rc17"/>
            <p:cNvSpPr/>
            <p:nvPr/>
          </p:nvSpPr>
          <p:spPr>
            <a:xfrm>
              <a:off x="8961109" y="8869066"/>
              <a:ext cx="407549" cy="2755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4" name="rc18"/>
            <p:cNvSpPr/>
            <p:nvPr/>
          </p:nvSpPr>
          <p:spPr>
            <a:xfrm>
              <a:off x="9543323" y="8676154"/>
              <a:ext cx="407549" cy="3582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5" name="rc19"/>
            <p:cNvSpPr/>
            <p:nvPr/>
          </p:nvSpPr>
          <p:spPr>
            <a:xfrm>
              <a:off x="10125537" y="8621036"/>
              <a:ext cx="407549" cy="33070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6" name="rc20"/>
            <p:cNvSpPr/>
            <p:nvPr/>
          </p:nvSpPr>
          <p:spPr>
            <a:xfrm>
              <a:off x="10707751" y="9117097"/>
              <a:ext cx="407549" cy="551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21"/>
            <p:cNvSpPr/>
            <p:nvPr/>
          </p:nvSpPr>
          <p:spPr>
            <a:xfrm>
              <a:off x="7796680" y="6664355"/>
              <a:ext cx="407549" cy="7440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22"/>
            <p:cNvSpPr/>
            <p:nvPr/>
          </p:nvSpPr>
          <p:spPr>
            <a:xfrm>
              <a:off x="8378894" y="8097417"/>
              <a:ext cx="407549" cy="2204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23"/>
            <p:cNvSpPr/>
            <p:nvPr/>
          </p:nvSpPr>
          <p:spPr>
            <a:xfrm>
              <a:off x="8961109" y="8786390"/>
              <a:ext cx="407549" cy="82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24"/>
            <p:cNvSpPr/>
            <p:nvPr/>
          </p:nvSpPr>
          <p:spPr>
            <a:xfrm>
              <a:off x="9543323" y="8565919"/>
              <a:ext cx="407549"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25"/>
            <p:cNvSpPr/>
            <p:nvPr/>
          </p:nvSpPr>
          <p:spPr>
            <a:xfrm>
              <a:off x="10125537" y="8593477"/>
              <a:ext cx="407549" cy="275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2" name="rc26"/>
            <p:cNvSpPr/>
            <p:nvPr/>
          </p:nvSpPr>
          <p:spPr>
            <a:xfrm>
              <a:off x="7796680" y="6636796"/>
              <a:ext cx="407549" cy="275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rc27"/>
            <p:cNvSpPr/>
            <p:nvPr/>
          </p:nvSpPr>
          <p:spPr>
            <a:xfrm>
              <a:off x="8378894" y="7959623"/>
              <a:ext cx="407549" cy="1377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4" name="rc28"/>
            <p:cNvSpPr/>
            <p:nvPr/>
          </p:nvSpPr>
          <p:spPr>
            <a:xfrm>
              <a:off x="8961109" y="8676154"/>
              <a:ext cx="407549"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5" name="rc29"/>
            <p:cNvSpPr/>
            <p:nvPr/>
          </p:nvSpPr>
          <p:spPr>
            <a:xfrm>
              <a:off x="9543323" y="8483242"/>
              <a:ext cx="407549" cy="826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30"/>
            <p:cNvSpPr/>
            <p:nvPr/>
          </p:nvSpPr>
          <p:spPr>
            <a:xfrm>
              <a:off x="10707751" y="9089538"/>
              <a:ext cx="407549" cy="275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31"/>
            <p:cNvSpPr/>
            <p:nvPr/>
          </p:nvSpPr>
          <p:spPr>
            <a:xfrm>
              <a:off x="7796680" y="9144655"/>
              <a:ext cx="407549" cy="275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32"/>
            <p:cNvSpPr/>
            <p:nvPr/>
          </p:nvSpPr>
          <p:spPr>
            <a:xfrm>
              <a:off x="8378894" y="9117097"/>
              <a:ext cx="407549" cy="55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33"/>
            <p:cNvSpPr/>
            <p:nvPr/>
          </p:nvSpPr>
          <p:spPr>
            <a:xfrm>
              <a:off x="8961109" y="9144655"/>
              <a:ext cx="407549" cy="275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34"/>
            <p:cNvSpPr/>
            <p:nvPr/>
          </p:nvSpPr>
          <p:spPr>
            <a:xfrm>
              <a:off x="9543323" y="9034420"/>
              <a:ext cx="407549" cy="1377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35"/>
            <p:cNvSpPr/>
            <p:nvPr/>
          </p:nvSpPr>
          <p:spPr>
            <a:xfrm>
              <a:off x="10125537" y="8951743"/>
              <a:ext cx="407549" cy="2204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pl36"/>
            <p:cNvSpPr/>
            <p:nvPr/>
          </p:nvSpPr>
          <p:spPr>
            <a:xfrm>
              <a:off x="7418241" y="6867288"/>
              <a:ext cx="3493284" cy="2302510"/>
            </a:xfrm>
            <a:custGeom>
              <a:avLst/>
              <a:pathLst>
                <a:path w="3493284" h="2302510">
                  <a:moveTo>
                    <a:pt x="0" y="0"/>
                  </a:moveTo>
                  <a:lnTo>
                    <a:pt x="582214" y="1295010"/>
                  </a:lnTo>
                  <a:lnTo>
                    <a:pt x="1164428" y="1955402"/>
                  </a:lnTo>
                  <a:lnTo>
                    <a:pt x="1746642" y="2162378"/>
                  </a:lnTo>
                  <a:lnTo>
                    <a:pt x="2328856" y="2209088"/>
                  </a:lnTo>
                  <a:lnTo>
                    <a:pt x="2911070" y="2254994"/>
                  </a:lnTo>
                  <a:lnTo>
                    <a:pt x="3493284" y="2302510"/>
                  </a:lnTo>
                </a:path>
              </a:pathLst>
            </a:custGeom>
            <a:ln w="40651" cap="flat">
              <a:solidFill>
                <a:srgbClr val="000000">
                  <a:alpha val="100000"/>
                </a:srgbClr>
              </a:solidFill>
              <a:prstDash val="solid"/>
              <a:round/>
            </a:ln>
          </p:spPr>
          <p:txBody>
            <a:bodyPr/>
            <a:lstStyle/>
            <a:p/>
          </p:txBody>
        </p:sp>
        <p:sp>
          <p:nvSpPr>
            <p:cNvPr id="453" name="rc37"/>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54" name="tx38"/>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5" name="tx39"/>
            <p:cNvSpPr/>
            <p:nvPr/>
          </p:nvSpPr>
          <p:spPr>
            <a:xfrm>
              <a:off x="6801340" y="848093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6" name="tx40"/>
            <p:cNvSpPr/>
            <p:nvPr/>
          </p:nvSpPr>
          <p:spPr>
            <a:xfrm>
              <a:off x="6801340" y="779196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7" name="tx41"/>
            <p:cNvSpPr/>
            <p:nvPr/>
          </p:nvSpPr>
          <p:spPr>
            <a:xfrm>
              <a:off x="6801340" y="7104850"/>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58" name="pl42"/>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43"/>
            <p:cNvSpPr/>
            <p:nvPr/>
          </p:nvSpPr>
          <p:spPr>
            <a:xfrm>
              <a:off x="7034118" y="84832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44"/>
            <p:cNvSpPr/>
            <p:nvPr/>
          </p:nvSpPr>
          <p:spPr>
            <a:xfrm>
              <a:off x="7034118" y="77942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45"/>
            <p:cNvSpPr/>
            <p:nvPr/>
          </p:nvSpPr>
          <p:spPr>
            <a:xfrm>
              <a:off x="7034118" y="71052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3" name="pl47"/>
            <p:cNvSpPr/>
            <p:nvPr/>
          </p:nvSpPr>
          <p:spPr>
            <a:xfrm>
              <a:off x="11260854" y="83668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4" name="pl48"/>
            <p:cNvSpPr/>
            <p:nvPr/>
          </p:nvSpPr>
          <p:spPr>
            <a:xfrm>
              <a:off x="11260854" y="75615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49"/>
            <p:cNvSpPr/>
            <p:nvPr/>
          </p:nvSpPr>
          <p:spPr>
            <a:xfrm>
              <a:off x="11260854" y="67561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51"/>
            <p:cNvSpPr/>
            <p:nvPr/>
          </p:nvSpPr>
          <p:spPr>
            <a:xfrm>
              <a:off x="11358911" y="836455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tx52"/>
            <p:cNvSpPr/>
            <p:nvPr/>
          </p:nvSpPr>
          <p:spPr>
            <a:xfrm>
              <a:off x="11358911" y="755919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9" name="tx53"/>
            <p:cNvSpPr/>
            <p:nvPr/>
          </p:nvSpPr>
          <p:spPr>
            <a:xfrm>
              <a:off x="11358911" y="675376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0" name="pl54"/>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5"/>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6"/>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7"/>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8"/>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9"/>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60"/>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tx61"/>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8" name="tx62"/>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9" name="tx63"/>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0" name="tx64"/>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1" name="tx65"/>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2" name="tx66"/>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3" name="tx67"/>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4" name="tx68"/>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5" name="tx69"/>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6"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7"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8" name="rc72"/>
            <p:cNvSpPr/>
            <p:nvPr/>
          </p:nvSpPr>
          <p:spPr>
            <a:xfrm>
              <a:off x="6522375" y="10217410"/>
              <a:ext cx="1051268" cy="182880"/>
            </a:xfrm>
            <a:prstGeom prst="rect">
              <a:avLst/>
            </a:prstGeom>
            <a:solidFill>
              <a:srgbClr val="FFFFFF">
                <a:alpha val="100000"/>
              </a:srgbClr>
            </a:solidFill>
          </p:spPr>
          <p:txBody>
            <a:bodyPr/>
            <a:lstStyle/>
            <a:p/>
          </p:txBody>
        </p:sp>
        <p:sp>
          <p:nvSpPr>
            <p:cNvPr id="489" name="rc73"/>
            <p:cNvSpPr/>
            <p:nvPr/>
          </p:nvSpPr>
          <p:spPr>
            <a:xfrm>
              <a:off x="6522375" y="10217410"/>
              <a:ext cx="182879" cy="182880"/>
            </a:xfrm>
            <a:prstGeom prst="rect">
              <a:avLst/>
            </a:prstGeom>
            <a:solidFill>
              <a:srgbClr val="FFFFFF">
                <a:alpha val="100000"/>
              </a:srgbClr>
            </a:solidFill>
          </p:spPr>
          <p:txBody>
            <a:bodyPr/>
            <a:lstStyle/>
            <a:p/>
          </p:txBody>
        </p:sp>
        <p:sp>
          <p:nvSpPr>
            <p:cNvPr id="490" name="pl74"/>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1" name="tx75"/>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2" name="rc76"/>
            <p:cNvSpPr/>
            <p:nvPr/>
          </p:nvSpPr>
          <p:spPr>
            <a:xfrm>
              <a:off x="7753643" y="10217410"/>
              <a:ext cx="4053749" cy="182880"/>
            </a:xfrm>
            <a:prstGeom prst="rect">
              <a:avLst/>
            </a:prstGeom>
            <a:solidFill>
              <a:srgbClr val="FFFFFF">
                <a:alpha val="100000"/>
              </a:srgbClr>
            </a:solidFill>
          </p:spPr>
          <p:txBody>
            <a:bodyPr/>
            <a:lstStyle/>
            <a:p/>
          </p:txBody>
        </p:sp>
        <p:sp>
          <p:nvSpPr>
            <p:cNvPr id="493" name="rc77"/>
            <p:cNvSpPr/>
            <p:nvPr/>
          </p:nvSpPr>
          <p:spPr>
            <a:xfrm>
              <a:off x="7753643" y="10217410"/>
              <a:ext cx="182880" cy="182880"/>
            </a:xfrm>
            <a:prstGeom prst="rect">
              <a:avLst/>
            </a:prstGeom>
            <a:solidFill>
              <a:srgbClr val="FFFFFF">
                <a:alpha val="100000"/>
              </a:srgbClr>
            </a:solidFill>
          </p:spPr>
          <p:txBody>
            <a:bodyPr/>
            <a:lstStyle/>
            <a:p/>
          </p:txBody>
        </p:sp>
        <p:sp>
          <p:nvSpPr>
            <p:cNvPr id="494" name="rc78"/>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79"/>
            <p:cNvSpPr/>
            <p:nvPr/>
          </p:nvSpPr>
          <p:spPr>
            <a:xfrm>
              <a:off x="8844883" y="10217410"/>
              <a:ext cx="182879" cy="182880"/>
            </a:xfrm>
            <a:prstGeom prst="rect">
              <a:avLst/>
            </a:prstGeom>
            <a:solidFill>
              <a:srgbClr val="FFFFFF">
                <a:alpha val="100000"/>
              </a:srgbClr>
            </a:solidFill>
          </p:spPr>
          <p:txBody>
            <a:bodyPr/>
            <a:lstStyle/>
            <a:p/>
          </p:txBody>
        </p:sp>
        <p:sp>
          <p:nvSpPr>
            <p:cNvPr id="496" name="rc80"/>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7" name="rc81"/>
            <p:cNvSpPr/>
            <p:nvPr/>
          </p:nvSpPr>
          <p:spPr>
            <a:xfrm>
              <a:off x="9770924" y="10217410"/>
              <a:ext cx="182879" cy="182880"/>
            </a:xfrm>
            <a:prstGeom prst="rect">
              <a:avLst/>
            </a:prstGeom>
            <a:solidFill>
              <a:srgbClr val="FFFFFF">
                <a:alpha val="100000"/>
              </a:srgbClr>
            </a:solidFill>
          </p:spPr>
          <p:txBody>
            <a:bodyPr/>
            <a:lstStyle/>
            <a:p/>
          </p:txBody>
        </p:sp>
        <p:sp>
          <p:nvSpPr>
            <p:cNvPr id="498" name="rc82"/>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9" name="rc83"/>
            <p:cNvSpPr/>
            <p:nvPr/>
          </p:nvSpPr>
          <p:spPr>
            <a:xfrm>
              <a:off x="10773165" y="10217410"/>
              <a:ext cx="182879" cy="182880"/>
            </a:xfrm>
            <a:prstGeom prst="rect">
              <a:avLst/>
            </a:prstGeom>
            <a:solidFill>
              <a:srgbClr val="FFFFFF">
                <a:alpha val="100000"/>
              </a:srgbClr>
            </a:solidFill>
          </p:spPr>
          <p:txBody>
            <a:bodyPr/>
            <a:lstStyle/>
            <a:p/>
          </p:txBody>
        </p:sp>
        <p:sp>
          <p:nvSpPr>
            <p:cNvPr id="500" name="rc84"/>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tx85"/>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2" name="tx86"/>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87"/>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4" name="tx88"/>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5" name="tx89"/>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6" name=""/>
          <p:cNvGrpSpPr/>
          <p:nvPr/>
        </p:nvGrpSpPr>
        <p:grpSpPr>
          <a:xfrm>
            <a:off x="12527280" y="6217920"/>
            <a:ext cx="5486400" cy="4297680"/>
            <a:chOff x="12527280" y="6217920"/>
            <a:chExt cx="5486400" cy="4297680"/>
          </a:xfrm>
        </p:grpSpPr>
        <p:sp>
          <p:nvSpPr>
            <p:cNvPr id="50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7"/>
            <p:cNvSpPr/>
            <p:nvPr/>
          </p:nvSpPr>
          <p:spPr>
            <a:xfrm>
              <a:off x="13325144" y="6689277"/>
              <a:ext cx="4510689" cy="819439"/>
            </a:xfrm>
            <a:custGeom>
              <a:avLst/>
              <a:pathLst>
                <a:path w="4510689" h="819439">
                  <a:moveTo>
                    <a:pt x="0" y="0"/>
                  </a:moveTo>
                  <a:lnTo>
                    <a:pt x="180427" y="0"/>
                  </a:lnTo>
                  <a:lnTo>
                    <a:pt x="360855" y="0"/>
                  </a:lnTo>
                  <a:lnTo>
                    <a:pt x="541282" y="25607"/>
                  </a:lnTo>
                  <a:lnTo>
                    <a:pt x="721710" y="25607"/>
                  </a:lnTo>
                  <a:lnTo>
                    <a:pt x="902137" y="25607"/>
                  </a:lnTo>
                  <a:lnTo>
                    <a:pt x="1082565" y="76822"/>
                  </a:lnTo>
                  <a:lnTo>
                    <a:pt x="1262993" y="25607"/>
                  </a:lnTo>
                  <a:lnTo>
                    <a:pt x="1443420" y="51214"/>
                  </a:lnTo>
                  <a:lnTo>
                    <a:pt x="1623848" y="51214"/>
                  </a:lnTo>
                  <a:lnTo>
                    <a:pt x="1804275" y="76822"/>
                  </a:lnTo>
                  <a:lnTo>
                    <a:pt x="1984703" y="128037"/>
                  </a:lnTo>
                  <a:lnTo>
                    <a:pt x="2165131" y="102429"/>
                  </a:lnTo>
                  <a:lnTo>
                    <a:pt x="2345558" y="153644"/>
                  </a:lnTo>
                  <a:lnTo>
                    <a:pt x="2525986" y="230467"/>
                  </a:lnTo>
                  <a:lnTo>
                    <a:pt x="2706413" y="307289"/>
                  </a:lnTo>
                  <a:lnTo>
                    <a:pt x="2886841" y="307289"/>
                  </a:lnTo>
                  <a:lnTo>
                    <a:pt x="3067268" y="281682"/>
                  </a:lnTo>
                  <a:lnTo>
                    <a:pt x="3247696" y="204859"/>
                  </a:lnTo>
                  <a:lnTo>
                    <a:pt x="3428124" y="204859"/>
                  </a:lnTo>
                  <a:lnTo>
                    <a:pt x="3608551" y="281682"/>
                  </a:lnTo>
                  <a:lnTo>
                    <a:pt x="3788979" y="307289"/>
                  </a:lnTo>
                  <a:lnTo>
                    <a:pt x="3969406" y="384112"/>
                  </a:lnTo>
                  <a:lnTo>
                    <a:pt x="4149834" y="512149"/>
                  </a:lnTo>
                  <a:lnTo>
                    <a:pt x="4330262" y="819439"/>
                  </a:lnTo>
                  <a:lnTo>
                    <a:pt x="4510689" y="819439"/>
                  </a:lnTo>
                </a:path>
              </a:pathLst>
            </a:custGeom>
            <a:ln w="32521" cap="flat">
              <a:solidFill>
                <a:srgbClr val="5EB0E8">
                  <a:alpha val="100000"/>
                </a:srgbClr>
              </a:solidFill>
              <a:prstDash val="solid"/>
              <a:round/>
            </a:ln>
          </p:spPr>
          <p:txBody>
            <a:bodyPr/>
            <a:lstStyle/>
            <a:p/>
          </p:txBody>
        </p:sp>
        <p:sp>
          <p:nvSpPr>
            <p:cNvPr id="522" name="pl18"/>
            <p:cNvSpPr/>
            <p:nvPr/>
          </p:nvSpPr>
          <p:spPr>
            <a:xfrm>
              <a:off x="13325144" y="6714885"/>
              <a:ext cx="4510689" cy="896262"/>
            </a:xfrm>
            <a:custGeom>
              <a:avLst/>
              <a:pathLst>
                <a:path w="4510689" h="896262">
                  <a:moveTo>
                    <a:pt x="0" y="25607"/>
                  </a:moveTo>
                  <a:lnTo>
                    <a:pt x="180427" y="0"/>
                  </a:lnTo>
                  <a:lnTo>
                    <a:pt x="360855" y="0"/>
                  </a:lnTo>
                  <a:lnTo>
                    <a:pt x="541282" y="0"/>
                  </a:lnTo>
                  <a:lnTo>
                    <a:pt x="721710" y="25607"/>
                  </a:lnTo>
                  <a:lnTo>
                    <a:pt x="902137" y="25607"/>
                  </a:lnTo>
                  <a:lnTo>
                    <a:pt x="1082565" y="25607"/>
                  </a:lnTo>
                  <a:lnTo>
                    <a:pt x="1262993" y="25607"/>
                  </a:lnTo>
                  <a:lnTo>
                    <a:pt x="1443420" y="51214"/>
                  </a:lnTo>
                  <a:lnTo>
                    <a:pt x="1623848" y="76822"/>
                  </a:lnTo>
                  <a:lnTo>
                    <a:pt x="1804275" y="102429"/>
                  </a:lnTo>
                  <a:lnTo>
                    <a:pt x="1984703" y="153644"/>
                  </a:lnTo>
                  <a:lnTo>
                    <a:pt x="2165131" y="179252"/>
                  </a:lnTo>
                  <a:lnTo>
                    <a:pt x="2345558" y="230467"/>
                  </a:lnTo>
                  <a:lnTo>
                    <a:pt x="2525986" y="332897"/>
                  </a:lnTo>
                  <a:lnTo>
                    <a:pt x="2706413" y="435327"/>
                  </a:lnTo>
                  <a:lnTo>
                    <a:pt x="2886841" y="537757"/>
                  </a:lnTo>
                  <a:lnTo>
                    <a:pt x="3067268" y="563364"/>
                  </a:lnTo>
                  <a:lnTo>
                    <a:pt x="3247696" y="409719"/>
                  </a:lnTo>
                  <a:lnTo>
                    <a:pt x="3428124" y="537757"/>
                  </a:lnTo>
                  <a:lnTo>
                    <a:pt x="3608551" y="563364"/>
                  </a:lnTo>
                  <a:lnTo>
                    <a:pt x="3788979" y="563364"/>
                  </a:lnTo>
                  <a:lnTo>
                    <a:pt x="3969406" y="665794"/>
                  </a:lnTo>
                  <a:lnTo>
                    <a:pt x="4149834" y="896262"/>
                  </a:lnTo>
                  <a:lnTo>
                    <a:pt x="4330262" y="742617"/>
                  </a:lnTo>
                  <a:lnTo>
                    <a:pt x="4510689" y="742617"/>
                  </a:lnTo>
                </a:path>
              </a:pathLst>
            </a:custGeom>
            <a:ln w="32521" cap="flat">
              <a:solidFill>
                <a:srgbClr val="00A173">
                  <a:alpha val="100000"/>
                </a:srgbClr>
              </a:solidFill>
              <a:prstDash val="solid"/>
              <a:round/>
            </a:ln>
          </p:spPr>
          <p:txBody>
            <a:bodyPr/>
            <a:lstStyle/>
            <a:p/>
          </p:txBody>
        </p:sp>
        <p:sp>
          <p:nvSpPr>
            <p:cNvPr id="52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8" name="rc84"/>
            <p:cNvSpPr/>
            <p:nvPr/>
          </p:nvSpPr>
          <p:spPr>
            <a:xfrm>
              <a:off x="14005791" y="9941072"/>
              <a:ext cx="3149396" cy="504938"/>
            </a:xfrm>
            <a:prstGeom prst="rect">
              <a:avLst/>
            </a:prstGeom>
            <a:solidFill>
              <a:srgbClr val="FFFFFF">
                <a:alpha val="100000"/>
              </a:srgbClr>
            </a:solidFill>
          </p:spPr>
          <p:txBody>
            <a:bodyPr/>
            <a:lstStyle/>
            <a:p/>
          </p:txBody>
        </p:sp>
        <p:sp>
          <p:nvSpPr>
            <p:cNvPr id="58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9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Russian Federation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3667"/>
              <a:ext cx="234305" cy="1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36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36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39712"/>
              <a:ext cx="234305" cy="43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47320"/>
              <a:ext cx="234305" cy="38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4512"/>
              <a:ext cx="234305" cy="8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4090"/>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17312"/>
              <a:ext cx="234305" cy="66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3245"/>
              <a:ext cx="234305" cy="2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3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3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92376"/>
              <a:ext cx="234305" cy="90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86459"/>
              <a:ext cx="234305" cy="97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53070"/>
              <a:ext cx="234305" cy="129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78429"/>
              <a:ext cx="234305" cy="106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07591"/>
              <a:ext cx="234305" cy="75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85614"/>
              <a:ext cx="234305" cy="98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103198"/>
              <a:ext cx="234305" cy="179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9441"/>
              <a:ext cx="234305" cy="5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94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94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180542"/>
              <a:ext cx="234305" cy="98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7463"/>
              <a:ext cx="234305" cy="2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74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704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30247"/>
              <a:ext cx="234305" cy="126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53582"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78465"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65" name="pg64"/>
            <p:cNvSpPr/>
            <p:nvPr/>
          </p:nvSpPr>
          <p:spPr>
            <a:xfrm>
              <a:off x="2964069"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68138"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02942"/>
              <a:ext cx="234305" cy="82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0251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0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027967"/>
              <a:ext cx="234305" cy="174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11249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1124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872012"/>
              <a:ext cx="234305" cy="240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036843"/>
              <a:ext cx="234305" cy="248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031349"/>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030926"/>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4648855"/>
              <a:ext cx="234305" cy="382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4903287"/>
              <a:ext cx="234305" cy="3820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894834"/>
              <a:ext cx="234305" cy="8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4892721"/>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543617"/>
              <a:ext cx="234305" cy="349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4691965"/>
              <a:ext cx="234305" cy="593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686471"/>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683512"/>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304400"/>
              <a:ext cx="234305" cy="3791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689852"/>
              <a:ext cx="234305" cy="595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678863"/>
              <a:ext cx="234305" cy="109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675482"/>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383012"/>
              <a:ext cx="234305" cy="292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694924"/>
              <a:ext cx="234305" cy="590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679286"/>
              <a:ext cx="234305" cy="156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4677173"/>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4395269"/>
              <a:ext cx="234305" cy="281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787905"/>
              <a:ext cx="234305" cy="497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4772690"/>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4766351"/>
              <a:ext cx="234305"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515722"/>
              <a:ext cx="234305" cy="250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4885114"/>
              <a:ext cx="234305" cy="40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881310"/>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872434"/>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679708"/>
              <a:ext cx="234305" cy="19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4822985"/>
              <a:ext cx="234305" cy="4623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819604"/>
              <a:ext cx="234305" cy="33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817068"/>
              <a:ext cx="234305" cy="25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573625"/>
              <a:ext cx="234305" cy="243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4628146"/>
              <a:ext cx="234305" cy="657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625187"/>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615044"/>
              <a:ext cx="234305" cy="101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423163"/>
              <a:ext cx="234305" cy="191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4618002"/>
              <a:ext cx="234305" cy="667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610395"/>
              <a:ext cx="234305" cy="7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601097"/>
              <a:ext cx="234305" cy="92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423163"/>
              <a:ext cx="234305" cy="1779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12,960 case(s)</a:t>
              </a:r>
            </a:p>
          </p:txBody>
        </p:sp>
        <p:sp>
          <p:nvSpPr>
            <p:cNvPr id="127" name="pg126"/>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13,083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3953183"/>
              <a:ext cx="234305" cy="1332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3935009"/>
              <a:ext cx="234305" cy="18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3928247"/>
              <a:ext cx="234305" cy="67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3512788"/>
              <a:ext cx="234305" cy="415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3708472"/>
              <a:ext cx="234305" cy="1576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3663249"/>
              <a:ext cx="234305" cy="452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3655219"/>
              <a:ext cx="234305" cy="80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3213133"/>
              <a:ext cx="234305" cy="442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3502221"/>
              <a:ext cx="234305" cy="1783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3449814"/>
              <a:ext cx="234305" cy="524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3442206"/>
              <a:ext cx="234305" cy="7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2876285"/>
              <a:ext cx="234305" cy="565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3639158"/>
              <a:ext cx="234305" cy="1646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3609996"/>
              <a:ext cx="234305" cy="29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3607037"/>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3112543"/>
              <a:ext cx="234305" cy="494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128158"/>
              <a:ext cx="234305" cy="1157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4088006"/>
              <a:ext cx="234305" cy="40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084625"/>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3723264"/>
              <a:ext cx="234305"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60945"/>
              <a:ext cx="234305" cy="724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4549534"/>
              <a:ext cx="234305" cy="11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547843"/>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243962"/>
              <a:ext cx="234305" cy="303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4966684"/>
              <a:ext cx="234305" cy="101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957808"/>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731271"/>
              <a:ext cx="234305" cy="226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109115"/>
              <a:ext cx="234305" cy="5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105734"/>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895257"/>
              <a:ext cx="234305" cy="210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159410"/>
              <a:ext cx="234305" cy="125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152647"/>
              <a:ext cx="234305" cy="67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15222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948088"/>
              <a:ext cx="234305" cy="204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08859"/>
              <a:ext cx="234305" cy="764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04633"/>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0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040224"/>
              <a:ext cx="234305" cy="16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186882"/>
              <a:ext cx="234305" cy="98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186036"/>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186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35998"/>
              <a:ext cx="234305" cy="150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24497"/>
              <a:ext cx="234305" cy="60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2280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2238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29825"/>
              <a:ext cx="234305" cy="92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22,076 case(s)</a:t>
              </a:r>
            </a:p>
          </p:txBody>
        </p:sp>
        <p:sp>
          <p:nvSpPr>
            <p:cNvPr id="190" name="pg189"/>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22,455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129402"/>
              <a:ext cx="234305" cy="155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2897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128557"/>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4970488"/>
              <a:ext cx="234305" cy="15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110383"/>
              <a:ext cx="234305" cy="174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107847"/>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10742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4937521"/>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079530"/>
              <a:ext cx="234305" cy="205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076571"/>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5075304"/>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4872434"/>
              <a:ext cx="234305" cy="20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4960344"/>
              <a:ext cx="234305" cy="325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956118"/>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954850"/>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4760434"/>
              <a:ext cx="234305" cy="194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4693233"/>
              <a:ext cx="234305" cy="5921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684358"/>
              <a:ext cx="234305" cy="8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68393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4461624"/>
              <a:ext cx="234305" cy="22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4665761"/>
              <a:ext cx="234305" cy="619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4650546"/>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649701"/>
              <a:ext cx="234305" cy="8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405835"/>
              <a:ext cx="234305" cy="243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4972178"/>
              <a:ext cx="234305" cy="4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972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4746909"/>
              <a:ext cx="234305" cy="225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164904"/>
              <a:ext cx="234305"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162368"/>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1623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4995846"/>
              <a:ext cx="234305" cy="166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22384"/>
              <a:ext cx="234305" cy="62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20693"/>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22027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064315"/>
              <a:ext cx="234305" cy="155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23652"/>
              <a:ext cx="234305" cy="61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2322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223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053326"/>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30414"/>
              <a:ext cx="234305" cy="54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304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52304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5087138"/>
              <a:ext cx="234305" cy="143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49856"/>
              <a:ext cx="234305" cy="355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48165"/>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2481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145885"/>
              <a:ext cx="234305" cy="102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6,549 case(s)</a:t>
              </a:r>
            </a:p>
          </p:txBody>
        </p:sp>
        <p:sp>
          <p:nvSpPr>
            <p:cNvPr id="252" name="pg251"/>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6,627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214353"/>
              <a:ext cx="234305" cy="71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211395"/>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52113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139123"/>
              <a:ext cx="234305" cy="72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205055"/>
              <a:ext cx="234305"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201252"/>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199561"/>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03621"/>
              <a:ext cx="234305" cy="95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172512"/>
              <a:ext cx="234305" cy="1128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517208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1720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066851"/>
              <a:ext cx="234305" cy="105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200829"/>
              <a:ext cx="234305" cy="8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520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20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06157"/>
              <a:ext cx="234305" cy="94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15621"/>
              <a:ext cx="234305" cy="69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2156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52156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107002"/>
              <a:ext cx="234305" cy="108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16889"/>
              <a:ext cx="234305" cy="684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216044"/>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160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117145"/>
              <a:ext cx="234305" cy="98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41825"/>
              <a:ext cx="234305" cy="43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240980"/>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240557"/>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165327"/>
              <a:ext cx="234305" cy="75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68029"/>
              <a:ext cx="234305" cy="17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2680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5267607"/>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02097"/>
              <a:ext cx="234305" cy="65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16833" y="5280286"/>
              <a:ext cx="234305" cy="5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16833" y="52802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16833" y="52802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16833" y="5270565"/>
              <a:ext cx="234305" cy="9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1,335 case(s)</a:t>
              </a:r>
            </a:p>
          </p:txBody>
        </p:sp>
        <p:sp>
          <p:nvSpPr>
            <p:cNvPr id="302" name="pg30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32521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1" name="tx430"/>
            <p:cNvSpPr/>
            <p:nvPr/>
          </p:nvSpPr>
          <p:spPr>
            <a:xfrm>
              <a:off x="1230614" y="347992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32" name="tx431"/>
            <p:cNvSpPr/>
            <p:nvPr/>
          </p:nvSpPr>
          <p:spPr>
            <a:xfrm>
              <a:off x="1230614" y="26346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33" name="pl43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44400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35947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153670" y="6510025"/>
              <a:ext cx="4107183" cy="2788960"/>
            </a:xfrm>
            <a:prstGeom prst="rect">
              <a:avLst/>
            </a:prstGeom>
            <a:solidFill>
              <a:srgbClr val="FFFFFF">
                <a:alpha val="100000"/>
              </a:srgbClr>
            </a:solidFill>
          </p:spPr>
          <p:txBody>
            <a:bodyPr/>
            <a:lstStyle/>
            <a:p/>
          </p:txBody>
        </p:sp>
        <p:sp>
          <p:nvSpPr>
            <p:cNvPr id="459" name="pl6"/>
            <p:cNvSpPr/>
            <p:nvPr/>
          </p:nvSpPr>
          <p:spPr>
            <a:xfrm>
              <a:off x="7153670" y="889359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7"/>
            <p:cNvSpPr/>
            <p:nvPr/>
          </p:nvSpPr>
          <p:spPr>
            <a:xfrm>
              <a:off x="7153670" y="833636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8"/>
            <p:cNvSpPr/>
            <p:nvPr/>
          </p:nvSpPr>
          <p:spPr>
            <a:xfrm>
              <a:off x="7153670" y="777912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9"/>
            <p:cNvSpPr/>
            <p:nvPr/>
          </p:nvSpPr>
          <p:spPr>
            <a:xfrm>
              <a:off x="7153670" y="722189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3" name="pl10"/>
            <p:cNvSpPr/>
            <p:nvPr/>
          </p:nvSpPr>
          <p:spPr>
            <a:xfrm>
              <a:off x="7153670" y="666465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2"/>
            <p:cNvSpPr/>
            <p:nvPr/>
          </p:nvSpPr>
          <p:spPr>
            <a:xfrm>
              <a:off x="7153670" y="861497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pl13"/>
            <p:cNvSpPr/>
            <p:nvPr/>
          </p:nvSpPr>
          <p:spPr>
            <a:xfrm>
              <a:off x="7153670" y="805774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7" name="pl14"/>
            <p:cNvSpPr/>
            <p:nvPr/>
          </p:nvSpPr>
          <p:spPr>
            <a:xfrm>
              <a:off x="7153670" y="750051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8" name="pl15"/>
            <p:cNvSpPr/>
            <p:nvPr/>
          </p:nvSpPr>
          <p:spPr>
            <a:xfrm>
              <a:off x="7153670" y="694327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rc16"/>
            <p:cNvSpPr/>
            <p:nvPr/>
          </p:nvSpPr>
          <p:spPr>
            <a:xfrm>
              <a:off x="7296281" y="8046600"/>
              <a:ext cx="399309" cy="10364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7866723" y="6709236"/>
              <a:ext cx="399309" cy="16382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8437165" y="8018738"/>
              <a:ext cx="399309" cy="7912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9007608" y="8330790"/>
              <a:ext cx="399309" cy="6018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9578050" y="7901719"/>
              <a:ext cx="399309" cy="7355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1"/>
            <p:cNvSpPr/>
            <p:nvPr/>
          </p:nvSpPr>
          <p:spPr>
            <a:xfrm>
              <a:off x="10148492" y="7957442"/>
              <a:ext cx="399309" cy="3900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2"/>
            <p:cNvSpPr/>
            <p:nvPr/>
          </p:nvSpPr>
          <p:spPr>
            <a:xfrm>
              <a:off x="10718934" y="7896146"/>
              <a:ext cx="399309" cy="5015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3"/>
            <p:cNvSpPr/>
            <p:nvPr/>
          </p:nvSpPr>
          <p:spPr>
            <a:xfrm>
              <a:off x="7296281" y="8029883"/>
              <a:ext cx="399309" cy="16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7866723" y="6636796"/>
              <a:ext cx="399309" cy="724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8437165" y="7974159"/>
              <a:ext cx="399309" cy="445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9007608" y="8286211"/>
              <a:ext cx="399309" cy="445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7"/>
            <p:cNvSpPr/>
            <p:nvPr/>
          </p:nvSpPr>
          <p:spPr>
            <a:xfrm>
              <a:off x="9578050" y="7840423"/>
              <a:ext cx="399309" cy="612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8"/>
            <p:cNvSpPr/>
            <p:nvPr/>
          </p:nvSpPr>
          <p:spPr>
            <a:xfrm>
              <a:off x="10148492" y="7901719"/>
              <a:ext cx="399309" cy="55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9"/>
            <p:cNvSpPr/>
            <p:nvPr/>
          </p:nvSpPr>
          <p:spPr>
            <a:xfrm>
              <a:off x="10718934" y="7868285"/>
              <a:ext cx="399309" cy="27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30"/>
            <p:cNvSpPr/>
            <p:nvPr/>
          </p:nvSpPr>
          <p:spPr>
            <a:xfrm>
              <a:off x="7296281" y="9083057"/>
              <a:ext cx="399309" cy="891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1"/>
            <p:cNvSpPr/>
            <p:nvPr/>
          </p:nvSpPr>
          <p:spPr>
            <a:xfrm>
              <a:off x="7866723" y="8347507"/>
              <a:ext cx="399309" cy="8247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2"/>
            <p:cNvSpPr/>
            <p:nvPr/>
          </p:nvSpPr>
          <p:spPr>
            <a:xfrm>
              <a:off x="8437165" y="8810012"/>
              <a:ext cx="39930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9007608" y="8932603"/>
              <a:ext cx="399309" cy="2396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4"/>
            <p:cNvSpPr/>
            <p:nvPr/>
          </p:nvSpPr>
          <p:spPr>
            <a:xfrm>
              <a:off x="9578050" y="8637269"/>
              <a:ext cx="399309" cy="5349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5"/>
            <p:cNvSpPr/>
            <p:nvPr/>
          </p:nvSpPr>
          <p:spPr>
            <a:xfrm>
              <a:off x="10148492" y="8347507"/>
              <a:ext cx="399309" cy="8247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10718934" y="8397658"/>
              <a:ext cx="399309" cy="7745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8437165" y="7968587"/>
              <a:ext cx="399309" cy="55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8"/>
            <p:cNvSpPr/>
            <p:nvPr/>
          </p:nvSpPr>
          <p:spPr>
            <a:xfrm>
              <a:off x="9007608" y="8241632"/>
              <a:ext cx="399309" cy="445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39"/>
            <p:cNvSpPr/>
            <p:nvPr/>
          </p:nvSpPr>
          <p:spPr>
            <a:xfrm>
              <a:off x="9578050" y="7689970"/>
              <a:ext cx="399309" cy="1504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40"/>
            <p:cNvSpPr/>
            <p:nvPr/>
          </p:nvSpPr>
          <p:spPr>
            <a:xfrm>
              <a:off x="10148492" y="7639818"/>
              <a:ext cx="399309" cy="2619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41"/>
            <p:cNvSpPr/>
            <p:nvPr/>
          </p:nvSpPr>
          <p:spPr>
            <a:xfrm>
              <a:off x="10718934" y="7734548"/>
              <a:ext cx="399309" cy="13373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pl42"/>
            <p:cNvSpPr/>
            <p:nvPr/>
          </p:nvSpPr>
          <p:spPr>
            <a:xfrm>
              <a:off x="7495936" y="6867288"/>
              <a:ext cx="3422653" cy="2257286"/>
            </a:xfrm>
            <a:custGeom>
              <a:avLst/>
              <a:pathLst>
                <a:path w="3422653" h="2257286">
                  <a:moveTo>
                    <a:pt x="0" y="0"/>
                  </a:moveTo>
                  <a:lnTo>
                    <a:pt x="570442" y="1123739"/>
                  </a:lnTo>
                  <a:lnTo>
                    <a:pt x="1140884" y="1946226"/>
                  </a:lnTo>
                  <a:lnTo>
                    <a:pt x="1711326" y="2056918"/>
                  </a:lnTo>
                  <a:lnTo>
                    <a:pt x="2281768" y="2066727"/>
                  </a:lnTo>
                  <a:lnTo>
                    <a:pt x="2852210" y="2170413"/>
                  </a:lnTo>
                  <a:lnTo>
                    <a:pt x="3422653" y="2257286"/>
                  </a:lnTo>
                </a:path>
              </a:pathLst>
            </a:custGeom>
            <a:ln w="40651" cap="flat">
              <a:solidFill>
                <a:srgbClr val="000000">
                  <a:alpha val="100000"/>
                </a:srgbClr>
              </a:solidFill>
              <a:prstDash val="solid"/>
              <a:round/>
            </a:ln>
          </p:spPr>
          <p:txBody>
            <a:bodyPr/>
            <a:lstStyle/>
            <a:p/>
          </p:txBody>
        </p:sp>
        <p:sp>
          <p:nvSpPr>
            <p:cNvPr id="496" name="rc43"/>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7"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5"/>
            <p:cNvSpPr/>
            <p:nvPr/>
          </p:nvSpPr>
          <p:spPr>
            <a:xfrm>
              <a:off x="6801340" y="861267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9" name="tx46"/>
            <p:cNvSpPr/>
            <p:nvPr/>
          </p:nvSpPr>
          <p:spPr>
            <a:xfrm>
              <a:off x="6801340" y="80554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7"/>
            <p:cNvSpPr/>
            <p:nvPr/>
          </p:nvSpPr>
          <p:spPr>
            <a:xfrm>
              <a:off x="6801340" y="749812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1" name="tx48"/>
            <p:cNvSpPr/>
            <p:nvPr/>
          </p:nvSpPr>
          <p:spPr>
            <a:xfrm>
              <a:off x="6801340" y="694096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2" name="pl4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0"/>
            <p:cNvSpPr/>
            <p:nvPr/>
          </p:nvSpPr>
          <p:spPr>
            <a:xfrm>
              <a:off x="7118876" y="86149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1"/>
            <p:cNvSpPr/>
            <p:nvPr/>
          </p:nvSpPr>
          <p:spPr>
            <a:xfrm>
              <a:off x="7118876" y="80577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2"/>
            <p:cNvSpPr/>
            <p:nvPr/>
          </p:nvSpPr>
          <p:spPr>
            <a:xfrm>
              <a:off x="7118876" y="75005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3"/>
            <p:cNvSpPr/>
            <p:nvPr/>
          </p:nvSpPr>
          <p:spPr>
            <a:xfrm>
              <a:off x="7118876" y="69432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5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11260854" y="84716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11260854" y="77710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11260854" y="70704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8"/>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9"/>
            <p:cNvSpPr/>
            <p:nvPr/>
          </p:nvSpPr>
          <p:spPr>
            <a:xfrm>
              <a:off x="11358911" y="846932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3" name="tx60"/>
            <p:cNvSpPr/>
            <p:nvPr/>
          </p:nvSpPr>
          <p:spPr>
            <a:xfrm>
              <a:off x="11358911" y="776873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4" name="tx61"/>
            <p:cNvSpPr/>
            <p:nvPr/>
          </p:nvSpPr>
          <p:spPr>
            <a:xfrm>
              <a:off x="11358911" y="70681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5" name="pl62"/>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3"/>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4"/>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6"/>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7"/>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8"/>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69"/>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70"/>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71"/>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7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73"/>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74"/>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75"/>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7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0" name="tx7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80"/>
            <p:cNvSpPr/>
            <p:nvPr/>
          </p:nvSpPr>
          <p:spPr>
            <a:xfrm>
              <a:off x="6564753" y="10217410"/>
              <a:ext cx="1051268" cy="182880"/>
            </a:xfrm>
            <a:prstGeom prst="rect">
              <a:avLst/>
            </a:prstGeom>
            <a:solidFill>
              <a:srgbClr val="FFFFFF">
                <a:alpha val="100000"/>
              </a:srgbClr>
            </a:solidFill>
          </p:spPr>
          <p:txBody>
            <a:bodyPr/>
            <a:lstStyle/>
            <a:p/>
          </p:txBody>
        </p:sp>
        <p:sp>
          <p:nvSpPr>
            <p:cNvPr id="534" name="rc81"/>
            <p:cNvSpPr/>
            <p:nvPr/>
          </p:nvSpPr>
          <p:spPr>
            <a:xfrm>
              <a:off x="6564753" y="10217410"/>
              <a:ext cx="182879" cy="182880"/>
            </a:xfrm>
            <a:prstGeom prst="rect">
              <a:avLst/>
            </a:prstGeom>
            <a:solidFill>
              <a:srgbClr val="FFFFFF">
                <a:alpha val="100000"/>
              </a:srgbClr>
            </a:solidFill>
          </p:spPr>
          <p:txBody>
            <a:bodyPr/>
            <a:lstStyle/>
            <a:p/>
          </p:txBody>
        </p:sp>
        <p:sp>
          <p:nvSpPr>
            <p:cNvPr id="535" name="pl82"/>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6" name="tx83"/>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84"/>
            <p:cNvSpPr/>
            <p:nvPr/>
          </p:nvSpPr>
          <p:spPr>
            <a:xfrm>
              <a:off x="7796021" y="10217410"/>
              <a:ext cx="4053749" cy="182880"/>
            </a:xfrm>
            <a:prstGeom prst="rect">
              <a:avLst/>
            </a:prstGeom>
            <a:solidFill>
              <a:srgbClr val="FFFFFF">
                <a:alpha val="100000"/>
              </a:srgbClr>
            </a:solidFill>
          </p:spPr>
          <p:txBody>
            <a:bodyPr/>
            <a:lstStyle/>
            <a:p/>
          </p:txBody>
        </p:sp>
        <p:sp>
          <p:nvSpPr>
            <p:cNvPr id="538" name="rc85"/>
            <p:cNvSpPr/>
            <p:nvPr/>
          </p:nvSpPr>
          <p:spPr>
            <a:xfrm>
              <a:off x="7796021" y="10217410"/>
              <a:ext cx="182879" cy="182880"/>
            </a:xfrm>
            <a:prstGeom prst="rect">
              <a:avLst/>
            </a:prstGeom>
            <a:solidFill>
              <a:srgbClr val="FFFFFF">
                <a:alpha val="100000"/>
              </a:srgbClr>
            </a:solidFill>
          </p:spPr>
          <p:txBody>
            <a:bodyPr/>
            <a:lstStyle/>
            <a:p/>
          </p:txBody>
        </p:sp>
        <p:sp>
          <p:nvSpPr>
            <p:cNvPr id="539" name="rc8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0" name="rc87"/>
            <p:cNvSpPr/>
            <p:nvPr/>
          </p:nvSpPr>
          <p:spPr>
            <a:xfrm>
              <a:off x="8887262" y="10217410"/>
              <a:ext cx="182879" cy="182880"/>
            </a:xfrm>
            <a:prstGeom prst="rect">
              <a:avLst/>
            </a:prstGeom>
            <a:solidFill>
              <a:srgbClr val="FFFFFF">
                <a:alpha val="100000"/>
              </a:srgbClr>
            </a:solidFill>
          </p:spPr>
          <p:txBody>
            <a:bodyPr/>
            <a:lstStyle/>
            <a:p/>
          </p:txBody>
        </p:sp>
        <p:sp>
          <p:nvSpPr>
            <p:cNvPr id="541" name="rc8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2" name="rc89"/>
            <p:cNvSpPr/>
            <p:nvPr/>
          </p:nvSpPr>
          <p:spPr>
            <a:xfrm>
              <a:off x="9813303" y="10217410"/>
              <a:ext cx="182879" cy="182880"/>
            </a:xfrm>
            <a:prstGeom prst="rect">
              <a:avLst/>
            </a:prstGeom>
            <a:solidFill>
              <a:srgbClr val="FFFFFF">
                <a:alpha val="100000"/>
              </a:srgbClr>
            </a:solidFill>
          </p:spPr>
          <p:txBody>
            <a:bodyPr/>
            <a:lstStyle/>
            <a:p/>
          </p:txBody>
        </p:sp>
        <p:sp>
          <p:nvSpPr>
            <p:cNvPr id="543" name="rc9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4" name="rc91"/>
            <p:cNvSpPr/>
            <p:nvPr/>
          </p:nvSpPr>
          <p:spPr>
            <a:xfrm>
              <a:off x="10815544" y="10217410"/>
              <a:ext cx="182880" cy="182880"/>
            </a:xfrm>
            <a:prstGeom prst="rect">
              <a:avLst/>
            </a:prstGeom>
            <a:solidFill>
              <a:srgbClr val="FFFFFF">
                <a:alpha val="100000"/>
              </a:srgbClr>
            </a:solidFill>
          </p:spPr>
          <p:txBody>
            <a:bodyPr/>
            <a:lstStyle/>
            <a:p/>
          </p:txBody>
        </p:sp>
        <p:sp>
          <p:nvSpPr>
            <p:cNvPr id="545" name="rc9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6" name="tx93"/>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94"/>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95"/>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96"/>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9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7"/>
            <p:cNvSpPr/>
            <p:nvPr/>
          </p:nvSpPr>
          <p:spPr>
            <a:xfrm>
              <a:off x="13325144" y="6663670"/>
              <a:ext cx="4510689" cy="51214"/>
            </a:xfrm>
            <a:custGeom>
              <a:avLst/>
              <a:pathLst>
                <a:path w="4510689" h="51214">
                  <a:moveTo>
                    <a:pt x="0" y="51214"/>
                  </a:moveTo>
                  <a:lnTo>
                    <a:pt x="180427" y="51214"/>
                  </a:lnTo>
                  <a:lnTo>
                    <a:pt x="360855" y="25607"/>
                  </a:lnTo>
                  <a:lnTo>
                    <a:pt x="541282" y="25607"/>
                  </a:lnTo>
                  <a:lnTo>
                    <a:pt x="721710" y="25607"/>
                  </a:lnTo>
                  <a:lnTo>
                    <a:pt x="902137" y="0"/>
                  </a:lnTo>
                  <a:lnTo>
                    <a:pt x="1082565" y="0"/>
                  </a:lnTo>
                  <a:lnTo>
                    <a:pt x="1262993" y="0"/>
                  </a:lnTo>
                  <a:lnTo>
                    <a:pt x="1443420" y="0"/>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67" name="pl18"/>
            <p:cNvSpPr/>
            <p:nvPr/>
          </p:nvSpPr>
          <p:spPr>
            <a:xfrm>
              <a:off x="13325144" y="6689277"/>
              <a:ext cx="4510689" cy="307289"/>
            </a:xfrm>
            <a:custGeom>
              <a:avLst/>
              <a:pathLst>
                <a:path w="4510689" h="307289">
                  <a:moveTo>
                    <a:pt x="0" y="307289"/>
                  </a:moveTo>
                  <a:lnTo>
                    <a:pt x="180427" y="256074"/>
                  </a:lnTo>
                  <a:lnTo>
                    <a:pt x="360855" y="128037"/>
                  </a:lnTo>
                  <a:lnTo>
                    <a:pt x="541282" y="51214"/>
                  </a:lnTo>
                  <a:lnTo>
                    <a:pt x="721710" y="25607"/>
                  </a:lnTo>
                  <a:lnTo>
                    <a:pt x="902137" y="25607"/>
                  </a:lnTo>
                  <a:lnTo>
                    <a:pt x="1082565" y="25607"/>
                  </a:lnTo>
                  <a:lnTo>
                    <a:pt x="1262993" y="25607"/>
                  </a:lnTo>
                  <a:lnTo>
                    <a:pt x="1443420" y="25607"/>
                  </a:lnTo>
                  <a:lnTo>
                    <a:pt x="1623848" y="25607"/>
                  </a:lnTo>
                  <a:lnTo>
                    <a:pt x="1804275" y="0"/>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25607"/>
                  </a:lnTo>
                  <a:lnTo>
                    <a:pt x="4149834" y="76822"/>
                  </a:lnTo>
                  <a:lnTo>
                    <a:pt x="4330262" y="128037"/>
                  </a:lnTo>
                  <a:lnTo>
                    <a:pt x="4510689" y="76822"/>
                  </a:lnTo>
                </a:path>
              </a:pathLst>
            </a:custGeom>
            <a:ln w="32521" cap="flat">
              <a:solidFill>
                <a:srgbClr val="00A173">
                  <a:alpha val="100000"/>
                </a:srgbClr>
              </a:solidFill>
              <a:prstDash val="solid"/>
              <a:round/>
            </a:ln>
          </p:spPr>
          <p:txBody>
            <a:bodyPr/>
            <a:lstStyle/>
            <a:p/>
          </p:txBody>
        </p:sp>
        <p:sp>
          <p:nvSpPr>
            <p:cNvPr id="5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p:txBody>
        </p:sp>
        <p:sp>
          <p:nvSpPr>
            <p:cNvPr id="6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4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4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Rwanda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43777"/>
              <a:ext cx="234305" cy="41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26885"/>
              <a:ext cx="234305" cy="58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138526"/>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163215"/>
              <a:ext cx="234305" cy="113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169712"/>
              <a:ext cx="234305" cy="115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46376"/>
              <a:ext cx="234305" cy="37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191802"/>
              <a:ext cx="234305" cy="92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7561"/>
              <a:ext cx="234305" cy="7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775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775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132029"/>
              <a:ext cx="234305" cy="145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119036"/>
              <a:ext cx="234305" cy="161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178808"/>
              <a:ext cx="234305" cy="106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3" name="pg62"/>
            <p:cNvSpPr/>
            <p:nvPr/>
          </p:nvSpPr>
          <p:spPr>
            <a:xfrm>
              <a:off x="3044420"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148489"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117736"/>
              <a:ext cx="234305" cy="167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191802"/>
              <a:ext cx="234305" cy="9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125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176209"/>
              <a:ext cx="234305" cy="103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71064"/>
              <a:ext cx="234305" cy="14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71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0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056665"/>
              <a:ext cx="234305" cy="214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051467"/>
              <a:ext cx="234305" cy="224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8466"/>
              <a:ext cx="234305" cy="16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684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84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109940"/>
              <a:ext cx="234305" cy="158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111239"/>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58017"/>
              <a:ext cx="234305" cy="124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42478"/>
              <a:ext cx="234305" cy="42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189203"/>
              <a:ext cx="234305" cy="96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196999"/>
              <a:ext cx="234305" cy="883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20044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0451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108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rc140"/>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113838"/>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083952"/>
              <a:ext cx="234305" cy="197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086551"/>
              <a:ext cx="234305" cy="193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74963"/>
              <a:ext cx="234305" cy="10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749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2749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059264"/>
              <a:ext cx="234305" cy="215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037174"/>
              <a:ext cx="234305" cy="2364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095647"/>
              <a:ext cx="234305" cy="187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112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99545"/>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103443"/>
              <a:ext cx="234305" cy="17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141125"/>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6" name="pg185"/>
            <p:cNvSpPr/>
            <p:nvPr/>
          </p:nvSpPr>
          <p:spPr>
            <a:xfrm>
              <a:off x="9154089"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7897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88" name="pg187"/>
            <p:cNvSpPr/>
            <p:nvPr/>
          </p:nvSpPr>
          <p:spPr>
            <a:xfrm>
              <a:off x="939669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50076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 case(s)</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618931" y="2153563"/>
              <a:ext cx="3176137" cy="3131794"/>
            </a:xfrm>
            <a:prstGeom prst="rect">
              <a:avLst/>
            </a:prstGeom>
            <a:solidFill>
              <a:srgbClr val="FFFFFF">
                <a:alpha val="100000"/>
              </a:srgbClr>
            </a:solidFill>
          </p:spPr>
          <p:txBody>
            <a:bodyPr/>
            <a:lstStyle/>
            <a:p/>
          </p:txBody>
        </p:sp>
        <p:sp>
          <p:nvSpPr>
            <p:cNvPr id="192" name="pl191"/>
            <p:cNvSpPr/>
            <p:nvPr/>
          </p:nvSpPr>
          <p:spPr>
            <a:xfrm>
              <a:off x="11618931"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50221"/>
              <a:ext cx="234305" cy="1351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4876049"/>
              <a:ext cx="234305" cy="2741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4870852"/>
              <a:ext cx="234305" cy="5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39879"/>
              <a:ext cx="234305" cy="45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056665"/>
              <a:ext cx="234305" cy="183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50566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276262"/>
              <a:ext cx="234305" cy="9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5082653"/>
              <a:ext cx="234305" cy="1936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5080054"/>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5143724"/>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51437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5091748"/>
              <a:ext cx="234305" cy="1897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5090449"/>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5013785"/>
              <a:ext cx="234305" cy="270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5011186"/>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148922"/>
              <a:ext cx="234305"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51489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147622"/>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5146323"/>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112539"/>
              <a:ext cx="234305" cy="172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106042"/>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80160"/>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034575"/>
              <a:ext cx="234305" cy="24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028078"/>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879947"/>
              <a:ext cx="234305" cy="4054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4872151"/>
              <a:ext cx="234305" cy="7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067060"/>
              <a:ext cx="234305" cy="2169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067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2,131 case(s)</a:t>
              </a:r>
            </a:p>
          </p:txBody>
        </p:sp>
        <p:sp>
          <p:nvSpPr>
            <p:cNvPr id="252" name="pg251"/>
            <p:cNvSpPr/>
            <p:nvPr/>
          </p:nvSpPr>
          <p:spPr>
            <a:xfrm>
              <a:off x="1255272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65678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396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rc265"/>
            <p:cNvSpPr/>
            <p:nvPr/>
          </p:nvSpPr>
          <p:spPr>
            <a:xfrm>
              <a:off x="14834120" y="5264567"/>
              <a:ext cx="234305" cy="20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251574"/>
              <a:ext cx="234305" cy="129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34120" y="52515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5077455"/>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265867"/>
              <a:ext cx="234305" cy="1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243777"/>
              <a:ext cx="234305" cy="220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52437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5098245"/>
              <a:ext cx="234305" cy="145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219089"/>
              <a:ext cx="234305" cy="66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30730"/>
              <a:ext cx="234305" cy="883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51307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4883846"/>
              <a:ext cx="234305" cy="246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065761"/>
              <a:ext cx="234305" cy="21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4911133"/>
              <a:ext cx="234305" cy="1546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49111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4556399"/>
              <a:ext cx="234305" cy="35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4991695"/>
              <a:ext cx="234305" cy="293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3376551"/>
              <a:ext cx="234305" cy="16151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3368755"/>
              <a:ext cx="234305" cy="7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2876285"/>
              <a:ext cx="234305" cy="492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25586"/>
              <a:ext cx="234305" cy="59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4123701"/>
              <a:ext cx="234305" cy="11018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4118504"/>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3874218"/>
              <a:ext cx="234305" cy="244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122934"/>
              <a:ext cx="234305" cy="162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4922827"/>
              <a:ext cx="234305" cy="2001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4917630"/>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4513519"/>
              <a:ext cx="234305" cy="404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5138526"/>
              <a:ext cx="234305" cy="146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087850"/>
              <a:ext cx="234305" cy="50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082653"/>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4772098"/>
              <a:ext cx="234305" cy="310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16833" y="5156718"/>
              <a:ext cx="234305" cy="128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16833" y="5139826"/>
              <a:ext cx="234305" cy="168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16833" y="5128131"/>
              <a:ext cx="234305" cy="116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16833" y="4926726"/>
              <a:ext cx="234305" cy="201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3,398 case(s)</a:t>
              </a:r>
            </a:p>
          </p:txBody>
        </p:sp>
        <p:sp>
          <p:nvSpPr>
            <p:cNvPr id="304" name="pg303"/>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55038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33" name="tx432"/>
            <p:cNvSpPr/>
            <p:nvPr/>
          </p:nvSpPr>
          <p:spPr>
            <a:xfrm>
              <a:off x="1230614" y="38711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4" name="tx433"/>
            <p:cNvSpPr/>
            <p:nvPr/>
          </p:nvSpPr>
          <p:spPr>
            <a:xfrm>
              <a:off x="1230614" y="32214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5" name="tx434"/>
            <p:cNvSpPr/>
            <p:nvPr/>
          </p:nvSpPr>
          <p:spPr>
            <a:xfrm>
              <a:off x="1230614" y="257171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6" name="pl43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055723" y="4635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055723" y="39859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2055723" y="3336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055723" y="2686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280770" y="6510025"/>
              <a:ext cx="3895326" cy="2788960"/>
            </a:xfrm>
            <a:prstGeom prst="rect">
              <a:avLst/>
            </a:prstGeom>
            <a:solidFill>
              <a:srgbClr val="FFFFFF">
                <a:alpha val="100000"/>
              </a:srgbClr>
            </a:solidFill>
          </p:spPr>
          <p:txBody>
            <a:bodyPr/>
            <a:lstStyle/>
            <a:p/>
          </p:txBody>
        </p:sp>
        <p:sp>
          <p:nvSpPr>
            <p:cNvPr id="463" name="pl6"/>
            <p:cNvSpPr/>
            <p:nvPr/>
          </p:nvSpPr>
          <p:spPr>
            <a:xfrm>
              <a:off x="7280770" y="884236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4" name="pl7"/>
            <p:cNvSpPr/>
            <p:nvPr/>
          </p:nvSpPr>
          <p:spPr>
            <a:xfrm>
              <a:off x="7280770" y="8182675"/>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5" name="pl8"/>
            <p:cNvSpPr/>
            <p:nvPr/>
          </p:nvSpPr>
          <p:spPr>
            <a:xfrm>
              <a:off x="7280770" y="752298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6" name="pl9"/>
            <p:cNvSpPr/>
            <p:nvPr/>
          </p:nvSpPr>
          <p:spPr>
            <a:xfrm>
              <a:off x="7280770" y="6863290"/>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7"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8" name="pl11"/>
            <p:cNvSpPr/>
            <p:nvPr/>
          </p:nvSpPr>
          <p:spPr>
            <a:xfrm>
              <a:off x="7280770" y="851252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9" name="pl12"/>
            <p:cNvSpPr/>
            <p:nvPr/>
          </p:nvSpPr>
          <p:spPr>
            <a:xfrm>
              <a:off x="7280770" y="7852829"/>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70" name="pl13"/>
            <p:cNvSpPr/>
            <p:nvPr/>
          </p:nvSpPr>
          <p:spPr>
            <a:xfrm>
              <a:off x="7280770" y="719313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71" name="pl14"/>
            <p:cNvSpPr/>
            <p:nvPr/>
          </p:nvSpPr>
          <p:spPr>
            <a:xfrm>
              <a:off x="7280770" y="653344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72" name="rc15"/>
            <p:cNvSpPr/>
            <p:nvPr/>
          </p:nvSpPr>
          <p:spPr>
            <a:xfrm>
              <a:off x="7416024" y="8030946"/>
              <a:ext cx="378712" cy="989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16"/>
            <p:cNvSpPr/>
            <p:nvPr/>
          </p:nvSpPr>
          <p:spPr>
            <a:xfrm>
              <a:off x="7957042" y="8519119"/>
              <a:ext cx="378712" cy="127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17"/>
            <p:cNvSpPr/>
            <p:nvPr/>
          </p:nvSpPr>
          <p:spPr>
            <a:xfrm>
              <a:off x="8498059" y="8714827"/>
              <a:ext cx="378712" cy="32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18"/>
            <p:cNvSpPr/>
            <p:nvPr/>
          </p:nvSpPr>
          <p:spPr>
            <a:xfrm>
              <a:off x="9039077" y="8604879"/>
              <a:ext cx="378712" cy="307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19"/>
            <p:cNvSpPr/>
            <p:nvPr/>
          </p:nvSpPr>
          <p:spPr>
            <a:xfrm>
              <a:off x="9580095" y="8505925"/>
              <a:ext cx="378712" cy="549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0"/>
            <p:cNvSpPr/>
            <p:nvPr/>
          </p:nvSpPr>
          <p:spPr>
            <a:xfrm>
              <a:off x="10121112" y="8294823"/>
              <a:ext cx="378712" cy="945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1"/>
            <p:cNvSpPr/>
            <p:nvPr/>
          </p:nvSpPr>
          <p:spPr>
            <a:xfrm>
              <a:off x="10662130" y="6861091"/>
              <a:ext cx="378712" cy="52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2"/>
            <p:cNvSpPr/>
            <p:nvPr/>
          </p:nvSpPr>
          <p:spPr>
            <a:xfrm>
              <a:off x="7416024" y="8015553"/>
              <a:ext cx="378712" cy="153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3"/>
            <p:cNvSpPr/>
            <p:nvPr/>
          </p:nvSpPr>
          <p:spPr>
            <a:xfrm>
              <a:off x="7957042" y="8105711"/>
              <a:ext cx="378712" cy="4134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4"/>
            <p:cNvSpPr/>
            <p:nvPr/>
          </p:nvSpPr>
          <p:spPr>
            <a:xfrm>
              <a:off x="8498059" y="8081523"/>
              <a:ext cx="378712" cy="6333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5"/>
            <p:cNvSpPr/>
            <p:nvPr/>
          </p:nvSpPr>
          <p:spPr>
            <a:xfrm>
              <a:off x="9039077" y="8116706"/>
              <a:ext cx="378712" cy="4881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6"/>
            <p:cNvSpPr/>
            <p:nvPr/>
          </p:nvSpPr>
          <p:spPr>
            <a:xfrm>
              <a:off x="9580095" y="8143094"/>
              <a:ext cx="378712" cy="3628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10121112" y="8134298"/>
              <a:ext cx="378712" cy="1605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10662130" y="6636796"/>
              <a:ext cx="378712" cy="22429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7416024" y="8129900"/>
              <a:ext cx="378712" cy="10423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0"/>
            <p:cNvSpPr/>
            <p:nvPr/>
          </p:nvSpPr>
          <p:spPr>
            <a:xfrm>
              <a:off x="7957042" y="8646659"/>
              <a:ext cx="378712" cy="5255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1"/>
            <p:cNvSpPr/>
            <p:nvPr/>
          </p:nvSpPr>
          <p:spPr>
            <a:xfrm>
              <a:off x="8498059" y="8747812"/>
              <a:ext cx="378712" cy="4244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2"/>
            <p:cNvSpPr/>
            <p:nvPr/>
          </p:nvSpPr>
          <p:spPr>
            <a:xfrm>
              <a:off x="9039077" y="8635664"/>
              <a:ext cx="378712" cy="5365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9580095" y="8560899"/>
              <a:ext cx="378712" cy="6113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10121112" y="8389379"/>
              <a:ext cx="378712" cy="7828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10662130" y="6913867"/>
              <a:ext cx="378712" cy="22583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pl36"/>
            <p:cNvSpPr/>
            <p:nvPr/>
          </p:nvSpPr>
          <p:spPr>
            <a:xfrm>
              <a:off x="7605380" y="6867288"/>
              <a:ext cx="3246105" cy="2039277"/>
            </a:xfrm>
            <a:custGeom>
              <a:avLst/>
              <a:pathLst>
                <a:path w="3246105" h="2039277">
                  <a:moveTo>
                    <a:pt x="0" y="0"/>
                  </a:moveTo>
                  <a:lnTo>
                    <a:pt x="541017" y="1755379"/>
                  </a:lnTo>
                  <a:lnTo>
                    <a:pt x="1082035" y="1833370"/>
                  </a:lnTo>
                  <a:lnTo>
                    <a:pt x="1623052" y="1810127"/>
                  </a:lnTo>
                  <a:lnTo>
                    <a:pt x="2164070" y="2038244"/>
                  </a:lnTo>
                  <a:lnTo>
                    <a:pt x="2705088" y="2039277"/>
                  </a:lnTo>
                  <a:lnTo>
                    <a:pt x="3246105" y="1663788"/>
                  </a:lnTo>
                </a:path>
              </a:pathLst>
            </a:custGeom>
            <a:ln w="40651" cap="flat">
              <a:solidFill>
                <a:srgbClr val="000000">
                  <a:alpha val="100000"/>
                </a:srgbClr>
              </a:solidFill>
              <a:prstDash val="solid"/>
              <a:round/>
            </a:ln>
          </p:spPr>
          <p:txBody>
            <a:bodyPr/>
            <a:lstStyle/>
            <a:p/>
          </p:txBody>
        </p:sp>
        <p:sp>
          <p:nvSpPr>
            <p:cNvPr id="494" name="rc37"/>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95" name="tx38"/>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39"/>
            <p:cNvSpPr/>
            <p:nvPr/>
          </p:nvSpPr>
          <p:spPr>
            <a:xfrm>
              <a:off x="6843756" y="8510140"/>
              <a:ext cx="33895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300</a:t>
              </a:r>
            </a:p>
          </p:txBody>
        </p:sp>
        <p:sp>
          <p:nvSpPr>
            <p:cNvPr id="497" name="tx40"/>
            <p:cNvSpPr/>
            <p:nvPr/>
          </p:nvSpPr>
          <p:spPr>
            <a:xfrm>
              <a:off x="6843756" y="7850522"/>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600</a:t>
              </a:r>
            </a:p>
          </p:txBody>
        </p:sp>
        <p:sp>
          <p:nvSpPr>
            <p:cNvPr id="498" name="tx41"/>
            <p:cNvSpPr/>
            <p:nvPr/>
          </p:nvSpPr>
          <p:spPr>
            <a:xfrm>
              <a:off x="6843756" y="7190830"/>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900</a:t>
              </a:r>
            </a:p>
          </p:txBody>
        </p:sp>
        <p:sp>
          <p:nvSpPr>
            <p:cNvPr id="499" name="tx42"/>
            <p:cNvSpPr/>
            <p:nvPr/>
          </p:nvSpPr>
          <p:spPr>
            <a:xfrm>
              <a:off x="6801340" y="6511417"/>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1,200</a:t>
              </a:r>
            </a:p>
          </p:txBody>
        </p:sp>
        <p:sp>
          <p:nvSpPr>
            <p:cNvPr id="500" name="pl43"/>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4"/>
            <p:cNvSpPr/>
            <p:nvPr/>
          </p:nvSpPr>
          <p:spPr>
            <a:xfrm>
              <a:off x="7245975" y="85125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5"/>
            <p:cNvSpPr/>
            <p:nvPr/>
          </p:nvSpPr>
          <p:spPr>
            <a:xfrm>
              <a:off x="7245975" y="78528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6"/>
            <p:cNvSpPr/>
            <p:nvPr/>
          </p:nvSpPr>
          <p:spPr>
            <a:xfrm>
              <a:off x="7245975" y="71931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7"/>
            <p:cNvSpPr/>
            <p:nvPr/>
          </p:nvSpPr>
          <p:spPr>
            <a:xfrm>
              <a:off x="7245975" y="65334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9"/>
            <p:cNvSpPr/>
            <p:nvPr/>
          </p:nvSpPr>
          <p:spPr>
            <a:xfrm>
              <a:off x="11176096" y="83113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0"/>
            <p:cNvSpPr/>
            <p:nvPr/>
          </p:nvSpPr>
          <p:spPr>
            <a:xfrm>
              <a:off x="11176096" y="74505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1"/>
            <p:cNvSpPr/>
            <p:nvPr/>
          </p:nvSpPr>
          <p:spPr>
            <a:xfrm>
              <a:off x="11176096" y="65897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52"/>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53"/>
            <p:cNvSpPr/>
            <p:nvPr/>
          </p:nvSpPr>
          <p:spPr>
            <a:xfrm>
              <a:off x="11274154" y="83090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1" name="tx54"/>
            <p:cNvSpPr/>
            <p:nvPr/>
          </p:nvSpPr>
          <p:spPr>
            <a:xfrm>
              <a:off x="11274154" y="744827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2" name="tx55"/>
            <p:cNvSpPr/>
            <p:nvPr/>
          </p:nvSpPr>
          <p:spPr>
            <a:xfrm>
              <a:off x="11274154" y="658745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513" name="pl56"/>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7"/>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8"/>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0"/>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1"/>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2"/>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3"/>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64"/>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65"/>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66"/>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67"/>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68"/>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69"/>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0"/>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1"/>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74"/>
            <p:cNvSpPr/>
            <p:nvPr/>
          </p:nvSpPr>
          <p:spPr>
            <a:xfrm>
              <a:off x="7087045" y="10217410"/>
              <a:ext cx="1051268" cy="182880"/>
            </a:xfrm>
            <a:prstGeom prst="rect">
              <a:avLst/>
            </a:prstGeom>
            <a:solidFill>
              <a:srgbClr val="FFFFFF">
                <a:alpha val="100000"/>
              </a:srgbClr>
            </a:solidFill>
          </p:spPr>
          <p:txBody>
            <a:bodyPr/>
            <a:lstStyle/>
            <a:p/>
          </p:txBody>
        </p:sp>
        <p:sp>
          <p:nvSpPr>
            <p:cNvPr id="532" name="rc75"/>
            <p:cNvSpPr/>
            <p:nvPr/>
          </p:nvSpPr>
          <p:spPr>
            <a:xfrm>
              <a:off x="7087045" y="10217410"/>
              <a:ext cx="182879" cy="182880"/>
            </a:xfrm>
            <a:prstGeom prst="rect">
              <a:avLst/>
            </a:prstGeom>
            <a:solidFill>
              <a:srgbClr val="FFFFFF">
                <a:alpha val="100000"/>
              </a:srgbClr>
            </a:solidFill>
          </p:spPr>
          <p:txBody>
            <a:bodyPr/>
            <a:lstStyle/>
            <a:p/>
          </p:txBody>
        </p:sp>
        <p:sp>
          <p:nvSpPr>
            <p:cNvPr id="533" name="pl76"/>
            <p:cNvSpPr/>
            <p:nvPr/>
          </p:nvSpPr>
          <p:spPr>
            <a:xfrm>
              <a:off x="710533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77"/>
            <p:cNvSpPr/>
            <p:nvPr/>
          </p:nvSpPr>
          <p:spPr>
            <a:xfrm>
              <a:off x="737792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78"/>
            <p:cNvSpPr/>
            <p:nvPr/>
          </p:nvSpPr>
          <p:spPr>
            <a:xfrm>
              <a:off x="8318313" y="10217410"/>
              <a:ext cx="3051508" cy="182880"/>
            </a:xfrm>
            <a:prstGeom prst="rect">
              <a:avLst/>
            </a:prstGeom>
            <a:solidFill>
              <a:srgbClr val="FFFFFF">
                <a:alpha val="100000"/>
              </a:srgbClr>
            </a:solidFill>
          </p:spPr>
          <p:txBody>
            <a:bodyPr/>
            <a:lstStyle/>
            <a:p/>
          </p:txBody>
        </p:sp>
        <p:sp>
          <p:nvSpPr>
            <p:cNvPr id="536" name="rc79"/>
            <p:cNvSpPr/>
            <p:nvPr/>
          </p:nvSpPr>
          <p:spPr>
            <a:xfrm>
              <a:off x="8318313" y="10217410"/>
              <a:ext cx="182879" cy="182880"/>
            </a:xfrm>
            <a:prstGeom prst="rect">
              <a:avLst/>
            </a:prstGeom>
            <a:solidFill>
              <a:srgbClr val="FFFFFF">
                <a:alpha val="100000"/>
              </a:srgbClr>
            </a:solidFill>
          </p:spPr>
          <p:txBody>
            <a:bodyPr/>
            <a:lstStyle/>
            <a:p/>
          </p:txBody>
        </p:sp>
        <p:sp>
          <p:nvSpPr>
            <p:cNvPr id="537" name="rc80"/>
            <p:cNvSpPr/>
            <p:nvPr/>
          </p:nvSpPr>
          <p:spPr>
            <a:xfrm>
              <a:off x="832731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1"/>
            <p:cNvSpPr/>
            <p:nvPr/>
          </p:nvSpPr>
          <p:spPr>
            <a:xfrm>
              <a:off x="9409553" y="10217410"/>
              <a:ext cx="182879" cy="182880"/>
            </a:xfrm>
            <a:prstGeom prst="rect">
              <a:avLst/>
            </a:prstGeom>
            <a:solidFill>
              <a:srgbClr val="FFFFFF">
                <a:alpha val="100000"/>
              </a:srgbClr>
            </a:solidFill>
          </p:spPr>
          <p:txBody>
            <a:bodyPr/>
            <a:lstStyle/>
            <a:p/>
          </p:txBody>
        </p:sp>
        <p:sp>
          <p:nvSpPr>
            <p:cNvPr id="539" name="rc82"/>
            <p:cNvSpPr/>
            <p:nvPr/>
          </p:nvSpPr>
          <p:spPr>
            <a:xfrm>
              <a:off x="941855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3"/>
            <p:cNvSpPr/>
            <p:nvPr/>
          </p:nvSpPr>
          <p:spPr>
            <a:xfrm>
              <a:off x="10335594" y="10217410"/>
              <a:ext cx="182880" cy="182880"/>
            </a:xfrm>
            <a:prstGeom prst="rect">
              <a:avLst/>
            </a:prstGeom>
            <a:solidFill>
              <a:srgbClr val="FFFFFF">
                <a:alpha val="100000"/>
              </a:srgbClr>
            </a:solidFill>
          </p:spPr>
          <p:txBody>
            <a:bodyPr/>
            <a:lstStyle/>
            <a:p/>
          </p:txBody>
        </p:sp>
        <p:sp>
          <p:nvSpPr>
            <p:cNvPr id="541" name="rc84"/>
            <p:cNvSpPr/>
            <p:nvPr/>
          </p:nvSpPr>
          <p:spPr>
            <a:xfrm>
              <a:off x="103445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2" name="tx85"/>
            <p:cNvSpPr/>
            <p:nvPr/>
          </p:nvSpPr>
          <p:spPr>
            <a:xfrm>
              <a:off x="860919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86"/>
            <p:cNvSpPr/>
            <p:nvPr/>
          </p:nvSpPr>
          <p:spPr>
            <a:xfrm>
              <a:off x="970043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87"/>
            <p:cNvSpPr/>
            <p:nvPr/>
          </p:nvSpPr>
          <p:spPr>
            <a:xfrm>
              <a:off x="106264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88"/>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7"/>
            <p:cNvSpPr/>
            <p:nvPr/>
          </p:nvSpPr>
          <p:spPr>
            <a:xfrm>
              <a:off x="13325144" y="6663670"/>
              <a:ext cx="4510689" cy="768224"/>
            </a:xfrm>
            <a:custGeom>
              <a:avLst/>
              <a:pathLst>
                <a:path w="4510689" h="768224">
                  <a:moveTo>
                    <a:pt x="0" y="640187"/>
                  </a:moveTo>
                  <a:lnTo>
                    <a:pt x="180427" y="768224"/>
                  </a:lnTo>
                  <a:lnTo>
                    <a:pt x="360855" y="768224"/>
                  </a:lnTo>
                  <a:lnTo>
                    <a:pt x="541282" y="230467"/>
                  </a:lnTo>
                  <a:lnTo>
                    <a:pt x="721710" y="384112"/>
                  </a:lnTo>
                  <a:lnTo>
                    <a:pt x="902137" y="256074"/>
                  </a:lnTo>
                  <a:lnTo>
                    <a:pt x="1082565" y="102429"/>
                  </a:lnTo>
                  <a:lnTo>
                    <a:pt x="1262993" y="128037"/>
                  </a:lnTo>
                  <a:lnTo>
                    <a:pt x="1443420" y="179252"/>
                  </a:lnTo>
                  <a:lnTo>
                    <a:pt x="1623848" y="102429"/>
                  </a:lnTo>
                  <a:lnTo>
                    <a:pt x="1804275" y="102429"/>
                  </a:lnTo>
                  <a:lnTo>
                    <a:pt x="1984703" y="102429"/>
                  </a:lnTo>
                  <a:lnTo>
                    <a:pt x="2165131" y="51214"/>
                  </a:lnTo>
                  <a:lnTo>
                    <a:pt x="2345558" y="102429"/>
                  </a:lnTo>
                  <a:lnTo>
                    <a:pt x="2525986" y="51214"/>
                  </a:lnTo>
                  <a:lnTo>
                    <a:pt x="2706413" y="76822"/>
                  </a:lnTo>
                  <a:lnTo>
                    <a:pt x="2886841" y="102429"/>
                  </a:lnTo>
                  <a:lnTo>
                    <a:pt x="3067268" y="51214"/>
                  </a:lnTo>
                  <a:lnTo>
                    <a:pt x="3247696" y="0"/>
                  </a:lnTo>
                  <a:lnTo>
                    <a:pt x="3428124" y="76822"/>
                  </a:lnTo>
                  <a:lnTo>
                    <a:pt x="3608551" y="128037"/>
                  </a:lnTo>
                  <a:lnTo>
                    <a:pt x="3788979" y="307289"/>
                  </a:lnTo>
                  <a:lnTo>
                    <a:pt x="3969406" y="0"/>
                  </a:lnTo>
                  <a:lnTo>
                    <a:pt x="4149834" y="76822"/>
                  </a:lnTo>
                  <a:lnTo>
                    <a:pt x="4330262" y="51214"/>
                  </a:lnTo>
                  <a:lnTo>
                    <a:pt x="4510689" y="153644"/>
                  </a:lnTo>
                </a:path>
              </a:pathLst>
            </a:custGeom>
            <a:ln w="32521" cap="flat">
              <a:solidFill>
                <a:srgbClr val="5EB0E8">
                  <a:alpha val="100000"/>
                </a:srgbClr>
              </a:solidFill>
              <a:prstDash val="solid"/>
              <a:round/>
            </a:ln>
          </p:spPr>
          <p:txBody>
            <a:bodyPr/>
            <a:lstStyle/>
            <a:p/>
          </p:txBody>
        </p:sp>
        <p:sp>
          <p:nvSpPr>
            <p:cNvPr id="562" name="pl18"/>
            <p:cNvSpPr/>
            <p:nvPr/>
          </p:nvSpPr>
          <p:spPr>
            <a:xfrm>
              <a:off x="16031558" y="6740492"/>
              <a:ext cx="1804275" cy="281682"/>
            </a:xfrm>
            <a:custGeom>
              <a:avLst/>
              <a:pathLst>
                <a:path w="1804275" h="281682">
                  <a:moveTo>
                    <a:pt x="0" y="230467"/>
                  </a:moveTo>
                  <a:lnTo>
                    <a:pt x="180427" y="153644"/>
                  </a:lnTo>
                  <a:lnTo>
                    <a:pt x="360855" y="25607"/>
                  </a:lnTo>
                  <a:lnTo>
                    <a:pt x="541282" y="0"/>
                  </a:lnTo>
                  <a:lnTo>
                    <a:pt x="721710" y="102429"/>
                  </a:lnTo>
                  <a:lnTo>
                    <a:pt x="902137" y="128037"/>
                  </a:lnTo>
                  <a:lnTo>
                    <a:pt x="1082565" y="281682"/>
                  </a:lnTo>
                  <a:lnTo>
                    <a:pt x="1262993" y="128037"/>
                  </a:lnTo>
                  <a:lnTo>
                    <a:pt x="1443420" y="204859"/>
                  </a:lnTo>
                  <a:lnTo>
                    <a:pt x="1623848" y="76822"/>
                  </a:lnTo>
                  <a:lnTo>
                    <a:pt x="1804275" y="153644"/>
                  </a:lnTo>
                </a:path>
              </a:pathLst>
            </a:custGeom>
            <a:ln w="32521" cap="flat">
              <a:solidFill>
                <a:srgbClr val="00A173">
                  <a:alpha val="100000"/>
                </a:srgbClr>
              </a:solidFill>
              <a:prstDash val="solid"/>
              <a:round/>
            </a:ln>
          </p:spPr>
          <p:txBody>
            <a:bodyPr/>
            <a:lstStyle/>
            <a:p/>
          </p:txBody>
        </p:sp>
        <p:sp>
          <p:nvSpPr>
            <p:cNvPr id="5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p:txBody>
        </p:sp>
        <p:sp>
          <p:nvSpPr>
            <p:cNvPr id="6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4" name=""/>
          <p:cNvGrpSpPr/>
          <p:nvPr/>
        </p:nvGrpSpPr>
        <p:grpSpPr>
          <a:xfrm>
            <a:off x="594360" y="6217920"/>
            <a:ext cx="5562295" cy="3470399"/>
            <a:chOff x="594360" y="6217920"/>
            <a:chExt cx="5562295" cy="3470399"/>
          </a:xfrm>
        </p:grpSpPr>
        <p:sp>
          <p:nvSpPr>
            <p:cNvPr id="635"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6" name="rc4"/>
            <p:cNvSpPr/>
            <p:nvPr/>
          </p:nvSpPr>
          <p:spPr>
            <a:xfrm>
              <a:off x="1926091"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7" name="rc5"/>
            <p:cNvSpPr/>
            <p:nvPr/>
          </p:nvSpPr>
          <p:spPr>
            <a:xfrm>
              <a:off x="1957701" y="6547961"/>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8" name="rc6"/>
            <p:cNvSpPr/>
            <p:nvPr/>
          </p:nvSpPr>
          <p:spPr>
            <a:xfrm>
              <a:off x="2273804" y="6547961"/>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39" name="rc7"/>
            <p:cNvSpPr/>
            <p:nvPr/>
          </p:nvSpPr>
          <p:spPr>
            <a:xfrm>
              <a:off x="2589907" y="6547961"/>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0" name="rc8"/>
            <p:cNvSpPr/>
            <p:nvPr/>
          </p:nvSpPr>
          <p:spPr>
            <a:xfrm>
              <a:off x="2906010" y="6547961"/>
              <a:ext cx="316103" cy="31610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1" name="rc9"/>
            <p:cNvSpPr/>
            <p:nvPr/>
          </p:nvSpPr>
          <p:spPr>
            <a:xfrm>
              <a:off x="3222113"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2" name="rc10"/>
            <p:cNvSpPr/>
            <p:nvPr/>
          </p:nvSpPr>
          <p:spPr>
            <a:xfrm>
              <a:off x="3538216"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3" name="rc11"/>
            <p:cNvSpPr/>
            <p:nvPr/>
          </p:nvSpPr>
          <p:spPr>
            <a:xfrm>
              <a:off x="3854320" y="6547961"/>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4" name="rc12"/>
            <p:cNvSpPr/>
            <p:nvPr/>
          </p:nvSpPr>
          <p:spPr>
            <a:xfrm>
              <a:off x="4170423" y="6547961"/>
              <a:ext cx="316103" cy="316103"/>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5" name="rc13"/>
            <p:cNvSpPr/>
            <p:nvPr/>
          </p:nvSpPr>
          <p:spPr>
            <a:xfrm>
              <a:off x="4486526"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6" name="rc14"/>
            <p:cNvSpPr/>
            <p:nvPr/>
          </p:nvSpPr>
          <p:spPr>
            <a:xfrm>
              <a:off x="4802629" y="6547961"/>
              <a:ext cx="316103" cy="316103"/>
            </a:xfrm>
            <a:prstGeom prst="rect">
              <a:avLst/>
            </a:prstGeom>
            <a:solidFill>
              <a:srgbClr val="F55239">
                <a:alpha val="100000"/>
              </a:srgbClr>
            </a:solidFill>
            <a:ln w="5420" cap="flat">
              <a:solidFill>
                <a:srgbClr val="FFFFFF">
                  <a:alpha val="100000"/>
                </a:srgbClr>
              </a:solidFill>
              <a:prstDash val="solid"/>
              <a:miter/>
            </a:ln>
          </p:spPr>
          <p:txBody>
            <a:bodyPr/>
            <a:lstStyle/>
            <a:p/>
          </p:txBody>
        </p:sp>
        <p:sp>
          <p:nvSpPr>
            <p:cNvPr id="647" name="rc15"/>
            <p:cNvSpPr/>
            <p:nvPr/>
          </p:nvSpPr>
          <p:spPr>
            <a:xfrm>
              <a:off x="5118732" y="6547961"/>
              <a:ext cx="316103" cy="316103"/>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48" name="rc16"/>
            <p:cNvSpPr/>
            <p:nvPr/>
          </p:nvSpPr>
          <p:spPr>
            <a:xfrm>
              <a:off x="5434835"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9" name="rc17"/>
            <p:cNvSpPr/>
            <p:nvPr/>
          </p:nvSpPr>
          <p:spPr>
            <a:xfrm>
              <a:off x="1957701" y="686406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50" name="rc18"/>
            <p:cNvSpPr/>
            <p:nvPr/>
          </p:nvSpPr>
          <p:spPr>
            <a:xfrm>
              <a:off x="2273804" y="6864064"/>
              <a:ext cx="316103" cy="316103"/>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1" name="rc19"/>
            <p:cNvSpPr/>
            <p:nvPr/>
          </p:nvSpPr>
          <p:spPr>
            <a:xfrm>
              <a:off x="2589907" y="6864064"/>
              <a:ext cx="316103" cy="316103"/>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2" name="rc20"/>
            <p:cNvSpPr/>
            <p:nvPr/>
          </p:nvSpPr>
          <p:spPr>
            <a:xfrm>
              <a:off x="2906010" y="6864064"/>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3" name="rc21"/>
            <p:cNvSpPr/>
            <p:nvPr/>
          </p:nvSpPr>
          <p:spPr>
            <a:xfrm>
              <a:off x="3222113" y="6864064"/>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4" name="rc22"/>
            <p:cNvSpPr/>
            <p:nvPr/>
          </p:nvSpPr>
          <p:spPr>
            <a:xfrm>
              <a:off x="3538216" y="686406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5" name="rc23"/>
            <p:cNvSpPr/>
            <p:nvPr/>
          </p:nvSpPr>
          <p:spPr>
            <a:xfrm>
              <a:off x="3854320" y="6864064"/>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6" name="rc24"/>
            <p:cNvSpPr/>
            <p:nvPr/>
          </p:nvSpPr>
          <p:spPr>
            <a:xfrm>
              <a:off x="4170423" y="6864064"/>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7" name="rc25"/>
            <p:cNvSpPr/>
            <p:nvPr/>
          </p:nvSpPr>
          <p:spPr>
            <a:xfrm>
              <a:off x="4486526" y="6864064"/>
              <a:ext cx="316103" cy="316103"/>
            </a:xfrm>
            <a:prstGeom prst="rect">
              <a:avLst/>
            </a:prstGeom>
            <a:solidFill>
              <a:srgbClr val="FD9D7F">
                <a:alpha val="100000"/>
              </a:srgbClr>
            </a:solidFill>
            <a:ln w="5420" cap="flat">
              <a:solidFill>
                <a:srgbClr val="FFFFFF">
                  <a:alpha val="100000"/>
                </a:srgbClr>
              </a:solidFill>
              <a:prstDash val="solid"/>
              <a:miter/>
            </a:ln>
          </p:spPr>
          <p:txBody>
            <a:bodyPr/>
            <a:lstStyle/>
            <a:p/>
          </p:txBody>
        </p:sp>
        <p:sp>
          <p:nvSpPr>
            <p:cNvPr id="658" name="rc26"/>
            <p:cNvSpPr/>
            <p:nvPr/>
          </p:nvSpPr>
          <p:spPr>
            <a:xfrm>
              <a:off x="4802629" y="6864064"/>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59" name="rc27"/>
            <p:cNvSpPr/>
            <p:nvPr/>
          </p:nvSpPr>
          <p:spPr>
            <a:xfrm>
              <a:off x="5118732"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0" name="rc28"/>
            <p:cNvSpPr/>
            <p:nvPr/>
          </p:nvSpPr>
          <p:spPr>
            <a:xfrm>
              <a:off x="5434835" y="686406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61" name="rc29"/>
            <p:cNvSpPr/>
            <p:nvPr/>
          </p:nvSpPr>
          <p:spPr>
            <a:xfrm>
              <a:off x="1957701" y="7180167"/>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2" name="rc30"/>
            <p:cNvSpPr/>
            <p:nvPr/>
          </p:nvSpPr>
          <p:spPr>
            <a:xfrm>
              <a:off x="2273804" y="7180167"/>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63" name="rc31"/>
            <p:cNvSpPr/>
            <p:nvPr/>
          </p:nvSpPr>
          <p:spPr>
            <a:xfrm>
              <a:off x="2589907" y="7180167"/>
              <a:ext cx="316103" cy="316103"/>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64" name="rc32"/>
            <p:cNvSpPr/>
            <p:nvPr/>
          </p:nvSpPr>
          <p:spPr>
            <a:xfrm>
              <a:off x="2906010" y="7180167"/>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5" name="rc33"/>
            <p:cNvSpPr/>
            <p:nvPr/>
          </p:nvSpPr>
          <p:spPr>
            <a:xfrm>
              <a:off x="322211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4"/>
            <p:cNvSpPr/>
            <p:nvPr/>
          </p:nvSpPr>
          <p:spPr>
            <a:xfrm>
              <a:off x="353821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5"/>
            <p:cNvSpPr/>
            <p:nvPr/>
          </p:nvSpPr>
          <p:spPr>
            <a:xfrm>
              <a:off x="385432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6"/>
            <p:cNvSpPr/>
            <p:nvPr/>
          </p:nvSpPr>
          <p:spPr>
            <a:xfrm>
              <a:off x="417042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7"/>
            <p:cNvSpPr/>
            <p:nvPr/>
          </p:nvSpPr>
          <p:spPr>
            <a:xfrm>
              <a:off x="448652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8"/>
            <p:cNvSpPr/>
            <p:nvPr/>
          </p:nvSpPr>
          <p:spPr>
            <a:xfrm>
              <a:off x="480262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9"/>
            <p:cNvSpPr/>
            <p:nvPr/>
          </p:nvSpPr>
          <p:spPr>
            <a:xfrm>
              <a:off x="511873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0"/>
            <p:cNvSpPr/>
            <p:nvPr/>
          </p:nvSpPr>
          <p:spPr>
            <a:xfrm>
              <a:off x="543483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1"/>
            <p:cNvSpPr/>
            <p:nvPr/>
          </p:nvSpPr>
          <p:spPr>
            <a:xfrm>
              <a:off x="1957701" y="7496270"/>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4" name="rc42"/>
            <p:cNvSpPr/>
            <p:nvPr/>
          </p:nvSpPr>
          <p:spPr>
            <a:xfrm>
              <a:off x="2273804" y="7496270"/>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5" name="rc43"/>
            <p:cNvSpPr/>
            <p:nvPr/>
          </p:nvSpPr>
          <p:spPr>
            <a:xfrm>
              <a:off x="2589907"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6" name="rc44"/>
            <p:cNvSpPr/>
            <p:nvPr/>
          </p:nvSpPr>
          <p:spPr>
            <a:xfrm>
              <a:off x="2906010"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7" name="rc45"/>
            <p:cNvSpPr/>
            <p:nvPr/>
          </p:nvSpPr>
          <p:spPr>
            <a:xfrm>
              <a:off x="322211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6"/>
            <p:cNvSpPr/>
            <p:nvPr/>
          </p:nvSpPr>
          <p:spPr>
            <a:xfrm>
              <a:off x="3538216"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47"/>
            <p:cNvSpPr/>
            <p:nvPr/>
          </p:nvSpPr>
          <p:spPr>
            <a:xfrm>
              <a:off x="385432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8"/>
            <p:cNvSpPr/>
            <p:nvPr/>
          </p:nvSpPr>
          <p:spPr>
            <a:xfrm>
              <a:off x="4170423"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9"/>
            <p:cNvSpPr/>
            <p:nvPr/>
          </p:nvSpPr>
          <p:spPr>
            <a:xfrm>
              <a:off x="4486526"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82" name="rc50"/>
            <p:cNvSpPr/>
            <p:nvPr/>
          </p:nvSpPr>
          <p:spPr>
            <a:xfrm>
              <a:off x="4802629" y="7496270"/>
              <a:ext cx="316103" cy="316103"/>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83" name="rc51"/>
            <p:cNvSpPr/>
            <p:nvPr/>
          </p:nvSpPr>
          <p:spPr>
            <a:xfrm>
              <a:off x="5118732" y="7496270"/>
              <a:ext cx="316103" cy="316103"/>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4" name="rc52"/>
            <p:cNvSpPr/>
            <p:nvPr/>
          </p:nvSpPr>
          <p:spPr>
            <a:xfrm>
              <a:off x="5434835" y="7496270"/>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5" name="rc53"/>
            <p:cNvSpPr/>
            <p:nvPr/>
          </p:nvSpPr>
          <p:spPr>
            <a:xfrm>
              <a:off x="1957701" y="7812374"/>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6" name="rc54"/>
            <p:cNvSpPr/>
            <p:nvPr/>
          </p:nvSpPr>
          <p:spPr>
            <a:xfrm>
              <a:off x="2273804" y="7812374"/>
              <a:ext cx="316103" cy="316103"/>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87" name="rc55"/>
            <p:cNvSpPr/>
            <p:nvPr/>
          </p:nvSpPr>
          <p:spPr>
            <a:xfrm>
              <a:off x="2589907" y="7812374"/>
              <a:ext cx="316103" cy="316103"/>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88" name="rc56"/>
            <p:cNvSpPr/>
            <p:nvPr/>
          </p:nvSpPr>
          <p:spPr>
            <a:xfrm>
              <a:off x="2906010" y="7812374"/>
              <a:ext cx="316103" cy="31610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89" name="rc57"/>
            <p:cNvSpPr/>
            <p:nvPr/>
          </p:nvSpPr>
          <p:spPr>
            <a:xfrm>
              <a:off x="322211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8"/>
            <p:cNvSpPr/>
            <p:nvPr/>
          </p:nvSpPr>
          <p:spPr>
            <a:xfrm>
              <a:off x="353821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9"/>
            <p:cNvSpPr/>
            <p:nvPr/>
          </p:nvSpPr>
          <p:spPr>
            <a:xfrm>
              <a:off x="385432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0"/>
            <p:cNvSpPr/>
            <p:nvPr/>
          </p:nvSpPr>
          <p:spPr>
            <a:xfrm>
              <a:off x="417042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1"/>
            <p:cNvSpPr/>
            <p:nvPr/>
          </p:nvSpPr>
          <p:spPr>
            <a:xfrm>
              <a:off x="448652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2"/>
            <p:cNvSpPr/>
            <p:nvPr/>
          </p:nvSpPr>
          <p:spPr>
            <a:xfrm>
              <a:off x="480262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3"/>
            <p:cNvSpPr/>
            <p:nvPr/>
          </p:nvSpPr>
          <p:spPr>
            <a:xfrm>
              <a:off x="511873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4"/>
            <p:cNvSpPr/>
            <p:nvPr/>
          </p:nvSpPr>
          <p:spPr>
            <a:xfrm>
              <a:off x="543483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5"/>
            <p:cNvSpPr/>
            <p:nvPr/>
          </p:nvSpPr>
          <p:spPr>
            <a:xfrm>
              <a:off x="19577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6"/>
            <p:cNvSpPr/>
            <p:nvPr/>
          </p:nvSpPr>
          <p:spPr>
            <a:xfrm>
              <a:off x="22738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7"/>
            <p:cNvSpPr/>
            <p:nvPr/>
          </p:nvSpPr>
          <p:spPr>
            <a:xfrm>
              <a:off x="25899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8"/>
            <p:cNvSpPr/>
            <p:nvPr/>
          </p:nvSpPr>
          <p:spPr>
            <a:xfrm>
              <a:off x="29060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9"/>
            <p:cNvSpPr/>
            <p:nvPr/>
          </p:nvSpPr>
          <p:spPr>
            <a:xfrm>
              <a:off x="3222113" y="8128477"/>
              <a:ext cx="316103" cy="316103"/>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2" name="rc70"/>
            <p:cNvSpPr/>
            <p:nvPr/>
          </p:nvSpPr>
          <p:spPr>
            <a:xfrm>
              <a:off x="3538216" y="8128477"/>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3" name="rc71"/>
            <p:cNvSpPr/>
            <p:nvPr/>
          </p:nvSpPr>
          <p:spPr>
            <a:xfrm>
              <a:off x="3854320" y="8128477"/>
              <a:ext cx="316103" cy="316103"/>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04" name="rc72"/>
            <p:cNvSpPr/>
            <p:nvPr/>
          </p:nvSpPr>
          <p:spPr>
            <a:xfrm>
              <a:off x="4170423" y="8128477"/>
              <a:ext cx="316103" cy="316103"/>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05" name="rc73"/>
            <p:cNvSpPr/>
            <p:nvPr/>
          </p:nvSpPr>
          <p:spPr>
            <a:xfrm>
              <a:off x="4486526" y="8128477"/>
              <a:ext cx="316103" cy="316103"/>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06" name="rc74"/>
            <p:cNvSpPr/>
            <p:nvPr/>
          </p:nvSpPr>
          <p:spPr>
            <a:xfrm>
              <a:off x="4802629" y="8128477"/>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07" name="rc75"/>
            <p:cNvSpPr/>
            <p:nvPr/>
          </p:nvSpPr>
          <p:spPr>
            <a:xfrm>
              <a:off x="5118732" y="8128477"/>
              <a:ext cx="316103" cy="316103"/>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8" name="rc76"/>
            <p:cNvSpPr/>
            <p:nvPr/>
          </p:nvSpPr>
          <p:spPr>
            <a:xfrm>
              <a:off x="5434835" y="8128477"/>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9" name="tx77"/>
            <p:cNvSpPr/>
            <p:nvPr/>
          </p:nvSpPr>
          <p:spPr>
            <a:xfrm>
              <a:off x="968466"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0" name="tx78"/>
            <p:cNvSpPr/>
            <p:nvPr/>
          </p:nvSpPr>
          <p:spPr>
            <a:xfrm>
              <a:off x="1443004" y="7912159"/>
              <a:ext cx="3217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a:t>
              </a:r>
            </a:p>
          </p:txBody>
        </p:sp>
        <p:sp>
          <p:nvSpPr>
            <p:cNvPr id="711" name="tx79"/>
            <p:cNvSpPr/>
            <p:nvPr/>
          </p:nvSpPr>
          <p:spPr>
            <a:xfrm>
              <a:off x="1316054" y="7595981"/>
              <a:ext cx="448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a:t>
              </a:r>
            </a:p>
          </p:txBody>
        </p:sp>
        <p:sp>
          <p:nvSpPr>
            <p:cNvPr id="712" name="tx80"/>
            <p:cNvSpPr/>
            <p:nvPr/>
          </p:nvSpPr>
          <p:spPr>
            <a:xfrm>
              <a:off x="1239780" y="7279878"/>
              <a:ext cx="5249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OUEST</a:t>
              </a:r>
            </a:p>
          </p:txBody>
        </p:sp>
        <p:sp>
          <p:nvSpPr>
            <p:cNvPr id="713" name="tx81"/>
            <p:cNvSpPr/>
            <p:nvPr/>
          </p:nvSpPr>
          <p:spPr>
            <a:xfrm>
              <a:off x="1468380" y="6963850"/>
              <a:ext cx="2963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a:t>
              </a:r>
            </a:p>
          </p:txBody>
        </p:sp>
        <p:sp>
          <p:nvSpPr>
            <p:cNvPr id="714" name="tx82"/>
            <p:cNvSpPr/>
            <p:nvPr/>
          </p:nvSpPr>
          <p:spPr>
            <a:xfrm>
              <a:off x="1434521" y="6651467"/>
              <a:ext cx="3302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MVK</a:t>
              </a:r>
            </a:p>
          </p:txBody>
        </p:sp>
        <p:sp>
          <p:nvSpPr>
            <p:cNvPr id="715" name="tx83"/>
            <p:cNvSpPr/>
            <p:nvPr/>
          </p:nvSpPr>
          <p:spPr>
            <a:xfrm rot="-2700000">
              <a:off x="16761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6" name="tx84"/>
            <p:cNvSpPr/>
            <p:nvPr/>
          </p:nvSpPr>
          <p:spPr>
            <a:xfrm rot="-2700000">
              <a:off x="19922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7" name="tx85"/>
            <p:cNvSpPr/>
            <p:nvPr/>
          </p:nvSpPr>
          <p:spPr>
            <a:xfrm rot="-2700000">
              <a:off x="23083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8" name="tx86"/>
            <p:cNvSpPr/>
            <p:nvPr/>
          </p:nvSpPr>
          <p:spPr>
            <a:xfrm rot="-2700000">
              <a:off x="262442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9" name="tx87"/>
            <p:cNvSpPr/>
            <p:nvPr/>
          </p:nvSpPr>
          <p:spPr>
            <a:xfrm rot="-2700000">
              <a:off x="294053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0" name="tx88"/>
            <p:cNvSpPr/>
            <p:nvPr/>
          </p:nvSpPr>
          <p:spPr>
            <a:xfrm rot="-2700000">
              <a:off x="325663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1" name="tx89"/>
            <p:cNvSpPr/>
            <p:nvPr/>
          </p:nvSpPr>
          <p:spPr>
            <a:xfrm rot="-2700000">
              <a:off x="3572710"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2" name="tx90"/>
            <p:cNvSpPr/>
            <p:nvPr/>
          </p:nvSpPr>
          <p:spPr>
            <a:xfrm rot="-2700000">
              <a:off x="388883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3" name="tx91"/>
            <p:cNvSpPr/>
            <p:nvPr/>
          </p:nvSpPr>
          <p:spPr>
            <a:xfrm rot="-2700000">
              <a:off x="420494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4" name="tx92"/>
            <p:cNvSpPr/>
            <p:nvPr/>
          </p:nvSpPr>
          <p:spPr>
            <a:xfrm rot="-2700000">
              <a:off x="452104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5" name="tx93"/>
            <p:cNvSpPr/>
            <p:nvPr/>
          </p:nvSpPr>
          <p:spPr>
            <a:xfrm rot="-2700000">
              <a:off x="483714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6" name="tx94"/>
            <p:cNvSpPr/>
            <p:nvPr/>
          </p:nvSpPr>
          <p:spPr>
            <a:xfrm rot="-2700000">
              <a:off x="515325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7" name="pic95"/>
            <p:cNvPicPr/>
            <p:nvPr/>
          </p:nvPicPr>
          <p:blipFill>
            <a:blip r:embed="rId2" cstate="print"/>
            <a:stretch>
              <a:fillRect/>
            </a:stretch>
          </p:blipFill>
          <p:spPr>
            <a:xfrm>
              <a:off x="2774320" y="9287505"/>
              <a:ext cx="2160000" cy="144000"/>
            </a:xfrm>
            <a:prstGeom prst="rect">
              <a:avLst/>
            </a:prstGeom>
          </p:spPr>
        </p:pic>
        <p:sp>
          <p:nvSpPr>
            <p:cNvPr id="728" name="pl96"/>
            <p:cNvSpPr/>
            <p:nvPr/>
          </p:nvSpPr>
          <p:spPr>
            <a:xfrm>
              <a:off x="324206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97"/>
            <p:cNvSpPr/>
            <p:nvPr/>
          </p:nvSpPr>
          <p:spPr>
            <a:xfrm>
              <a:off x="3708545"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98"/>
            <p:cNvSpPr/>
            <p:nvPr/>
          </p:nvSpPr>
          <p:spPr>
            <a:xfrm>
              <a:off x="417502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1" name="pl99"/>
            <p:cNvSpPr/>
            <p:nvPr/>
          </p:nvSpPr>
          <p:spPr>
            <a:xfrm>
              <a:off x="46415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2" name="pl100"/>
            <p:cNvSpPr/>
            <p:nvPr/>
          </p:nvSpPr>
          <p:spPr>
            <a:xfrm>
              <a:off x="324206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pl101"/>
            <p:cNvSpPr/>
            <p:nvPr/>
          </p:nvSpPr>
          <p:spPr>
            <a:xfrm>
              <a:off x="3708545"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4" name="pl102"/>
            <p:cNvSpPr/>
            <p:nvPr/>
          </p:nvSpPr>
          <p:spPr>
            <a:xfrm>
              <a:off x="417502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5" name="pl103"/>
            <p:cNvSpPr/>
            <p:nvPr/>
          </p:nvSpPr>
          <p:spPr>
            <a:xfrm>
              <a:off x="46415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6" name="tx104"/>
            <p:cNvSpPr/>
            <p:nvPr/>
          </p:nvSpPr>
          <p:spPr>
            <a:xfrm>
              <a:off x="3136119"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37" name="tx105"/>
            <p:cNvSpPr/>
            <p:nvPr/>
          </p:nvSpPr>
          <p:spPr>
            <a:xfrm>
              <a:off x="3602598"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38" name="tx106"/>
            <p:cNvSpPr/>
            <p:nvPr/>
          </p:nvSpPr>
          <p:spPr>
            <a:xfrm>
              <a:off x="4069077"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39" name="tx107"/>
            <p:cNvSpPr/>
            <p:nvPr/>
          </p:nvSpPr>
          <p:spPr>
            <a:xfrm>
              <a:off x="4535556"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40" name="tx10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Kitts and Nevis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rc14"/>
            <p:cNvSpPr/>
            <p:nvPr/>
          </p:nvSpPr>
          <p:spPr>
            <a:xfrm>
              <a:off x="3425293"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425293"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425293"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425293"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4091772"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4091772"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4091772"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4091772"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pg22"/>
            <p:cNvSpPr/>
            <p:nvPr/>
          </p:nvSpPr>
          <p:spPr>
            <a:xfrm>
              <a:off x="298561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 name="tx23"/>
            <p:cNvSpPr/>
            <p:nvPr/>
          </p:nvSpPr>
          <p:spPr>
            <a:xfrm>
              <a:off x="31104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 name="pg24"/>
            <p:cNvSpPr/>
            <p:nvPr/>
          </p:nvSpPr>
          <p:spPr>
            <a:xfrm>
              <a:off x="31679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 name="tx25"/>
            <p:cNvSpPr/>
            <p:nvPr/>
          </p:nvSpPr>
          <p:spPr>
            <a:xfrm>
              <a:off x="32720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7" name="rc26"/>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28" name="rc27"/>
            <p:cNvSpPr/>
            <p:nvPr/>
          </p:nvSpPr>
          <p:spPr>
            <a:xfrm>
              <a:off x="5774633" y="2153563"/>
              <a:ext cx="4065524" cy="3131794"/>
            </a:xfrm>
            <a:prstGeom prst="rect">
              <a:avLst/>
            </a:prstGeom>
            <a:solidFill>
              <a:srgbClr val="FFFFFF">
                <a:alpha val="100000"/>
              </a:srgbClr>
            </a:solidFill>
          </p:spPr>
          <p:txBody>
            <a:bodyPr/>
            <a:lstStyle/>
            <a:p/>
          </p:txBody>
        </p:sp>
        <p:sp>
          <p:nvSpPr>
            <p:cNvPr id="29" name="pl28"/>
            <p:cNvSpPr/>
            <p:nvPr/>
          </p:nvSpPr>
          <p:spPr>
            <a:xfrm>
              <a:off x="5774633"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0" name="pl29"/>
            <p:cNvSpPr/>
            <p:nvPr/>
          </p:nvSpPr>
          <p:spPr>
            <a:xfrm>
              <a:off x="5774633"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1" name="pl30"/>
            <p:cNvSpPr/>
            <p:nvPr/>
          </p:nvSpPr>
          <p:spPr>
            <a:xfrm>
              <a:off x="5774633"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2" name="pl31"/>
            <p:cNvSpPr/>
            <p:nvPr/>
          </p:nvSpPr>
          <p:spPr>
            <a:xfrm>
              <a:off x="5774633"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3" name="pl32"/>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4" name="pl33"/>
            <p:cNvSpPr/>
            <p:nvPr/>
          </p:nvSpPr>
          <p:spPr>
            <a:xfrm>
              <a:off x="5774633"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5" name="pl34"/>
            <p:cNvSpPr/>
            <p:nvPr/>
          </p:nvSpPr>
          <p:spPr>
            <a:xfrm>
              <a:off x="5774633"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6" name="pl35"/>
            <p:cNvSpPr/>
            <p:nvPr/>
          </p:nvSpPr>
          <p:spPr>
            <a:xfrm>
              <a:off x="5774633"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7" name="rc36"/>
            <p:cNvSpPr/>
            <p:nvPr/>
          </p:nvSpPr>
          <p:spPr>
            <a:xfrm>
              <a:off x="749081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749081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749081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749081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pg40"/>
            <p:cNvSpPr/>
            <p:nvPr/>
          </p:nvSpPr>
          <p:spPr>
            <a:xfrm>
              <a:off x="705113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2" name="tx41"/>
            <p:cNvSpPr/>
            <p:nvPr/>
          </p:nvSpPr>
          <p:spPr>
            <a:xfrm>
              <a:off x="717602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723350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4" name="tx43"/>
            <p:cNvSpPr/>
            <p:nvPr/>
          </p:nvSpPr>
          <p:spPr>
            <a:xfrm>
              <a:off x="733757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46" name="rc45"/>
            <p:cNvSpPr/>
            <p:nvPr/>
          </p:nvSpPr>
          <p:spPr>
            <a:xfrm>
              <a:off x="9840158" y="2153563"/>
              <a:ext cx="4065524" cy="3131794"/>
            </a:xfrm>
            <a:prstGeom prst="rect">
              <a:avLst/>
            </a:prstGeom>
            <a:solidFill>
              <a:srgbClr val="FFFFFF">
                <a:alpha val="100000"/>
              </a:srgbClr>
            </a:solidFill>
          </p:spPr>
          <p:txBody>
            <a:bodyPr/>
            <a:lstStyle/>
            <a:p/>
          </p:txBody>
        </p:sp>
        <p:sp>
          <p:nvSpPr>
            <p:cNvPr id="47" name="pl46"/>
            <p:cNvSpPr/>
            <p:nvPr/>
          </p:nvSpPr>
          <p:spPr>
            <a:xfrm>
              <a:off x="984015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8" name="pl47"/>
            <p:cNvSpPr/>
            <p:nvPr/>
          </p:nvSpPr>
          <p:spPr>
            <a:xfrm>
              <a:off x="984015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9" name="pl48"/>
            <p:cNvSpPr/>
            <p:nvPr/>
          </p:nvSpPr>
          <p:spPr>
            <a:xfrm>
              <a:off x="984015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50" name="pl49"/>
            <p:cNvSpPr/>
            <p:nvPr/>
          </p:nvSpPr>
          <p:spPr>
            <a:xfrm>
              <a:off x="984015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51" name="pl50"/>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2" name="pl51"/>
            <p:cNvSpPr/>
            <p:nvPr/>
          </p:nvSpPr>
          <p:spPr>
            <a:xfrm>
              <a:off x="984015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3" name="pl52"/>
            <p:cNvSpPr/>
            <p:nvPr/>
          </p:nvSpPr>
          <p:spPr>
            <a:xfrm>
              <a:off x="984015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4" name="pl53"/>
            <p:cNvSpPr/>
            <p:nvPr/>
          </p:nvSpPr>
          <p:spPr>
            <a:xfrm>
              <a:off x="984015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5" name="rc54"/>
            <p:cNvSpPr/>
            <p:nvPr/>
          </p:nvSpPr>
          <p:spPr>
            <a:xfrm>
              <a:off x="12889301"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12889301"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12889301"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12889301" y="2876285"/>
              <a:ext cx="299915"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1111666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1124154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112990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1140309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13905682" y="2153563"/>
              <a:ext cx="4065524" cy="3131794"/>
            </a:xfrm>
            <a:prstGeom prst="rect">
              <a:avLst/>
            </a:prstGeom>
            <a:solidFill>
              <a:srgbClr val="FFFFFF">
                <a:alpha val="100000"/>
              </a:srgbClr>
            </a:solidFill>
          </p:spPr>
          <p:txBody>
            <a:bodyPr/>
            <a:lstStyle/>
            <a:p/>
          </p:txBody>
        </p:sp>
        <p:sp>
          <p:nvSpPr>
            <p:cNvPr id="65" name="pl64"/>
            <p:cNvSpPr/>
            <p:nvPr/>
          </p:nvSpPr>
          <p:spPr>
            <a:xfrm>
              <a:off x="13905682"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6" name="pl65"/>
            <p:cNvSpPr/>
            <p:nvPr/>
          </p:nvSpPr>
          <p:spPr>
            <a:xfrm>
              <a:off x="13905682"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7" name="pl66"/>
            <p:cNvSpPr/>
            <p:nvPr/>
          </p:nvSpPr>
          <p:spPr>
            <a:xfrm>
              <a:off x="13905682"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8" name="pl67"/>
            <p:cNvSpPr/>
            <p:nvPr/>
          </p:nvSpPr>
          <p:spPr>
            <a:xfrm>
              <a:off x="13905682"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9" name="pl68"/>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0" name="pl69"/>
            <p:cNvSpPr/>
            <p:nvPr/>
          </p:nvSpPr>
          <p:spPr>
            <a:xfrm>
              <a:off x="13905682"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1" name="pl70"/>
            <p:cNvSpPr/>
            <p:nvPr/>
          </p:nvSpPr>
          <p:spPr>
            <a:xfrm>
              <a:off x="13905682"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2" name="pl71"/>
            <p:cNvSpPr/>
            <p:nvPr/>
          </p:nvSpPr>
          <p:spPr>
            <a:xfrm>
              <a:off x="13905682"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3" name="rc72"/>
            <p:cNvSpPr/>
            <p:nvPr/>
          </p:nvSpPr>
          <p:spPr>
            <a:xfrm>
              <a:off x="1462214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62214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62214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62214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518218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530707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9" name="pg78"/>
            <p:cNvSpPr/>
            <p:nvPr/>
          </p:nvSpPr>
          <p:spPr>
            <a:xfrm>
              <a:off x="15834376"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rc79"/>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81" name="tx80"/>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82" name="tx81"/>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83" name="tx82"/>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84" name="tx83"/>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85" name="pl84"/>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pl87"/>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9" name="pl88"/>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0" name="pl89"/>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1" name="pl90"/>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2" name="pl91"/>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3" name="pl92"/>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tx96"/>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98" name="tx97"/>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9" name="tx98"/>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0" name="tx99"/>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1" name="tx100"/>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02" name="tx101"/>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03" name="tx102"/>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04" name="tx103"/>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05" name="tx104"/>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06" name="tx105"/>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07" name="tx106"/>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08" name="tx107"/>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9" name="pl108"/>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pl116"/>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pl117"/>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tx120"/>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22" name="tx121"/>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23" name="tx122"/>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4" name="tx123"/>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5" name="tx124"/>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6" name="tx125"/>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7" name="tx126"/>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8" name="tx127"/>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9" name="tx128"/>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0" name="tx129"/>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31" name="tx130"/>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32" name="tx131"/>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33" name="pl132"/>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tx144"/>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6" name="tx145"/>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7" name="tx146"/>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8" name="tx147"/>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9" name="tx148"/>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0" name="tx149"/>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1" name="tx150"/>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2" name="tx151"/>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3" name="tx152"/>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4" name="tx153"/>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5" name="tx154"/>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6" name="tx155"/>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7" name="pl156"/>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tx180"/>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82" name="tx181"/>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183" name="tx182"/>
            <p:cNvSpPr/>
            <p:nvPr/>
          </p:nvSpPr>
          <p:spPr>
            <a:xfrm>
              <a:off x="1230614" y="359682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184" name="tx183"/>
            <p:cNvSpPr/>
            <p:nvPr/>
          </p:nvSpPr>
          <p:spPr>
            <a:xfrm>
              <a:off x="1230614" y="2790895"/>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185" name="pl184"/>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6" name="pl185"/>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7" name="pl186"/>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8" name="pl187"/>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90" name="rc189"/>
            <p:cNvSpPr/>
            <p:nvPr/>
          </p:nvSpPr>
          <p:spPr>
            <a:xfrm>
              <a:off x="18110385" y="2153563"/>
              <a:ext cx="1753945" cy="1236458"/>
            </a:xfrm>
            <a:prstGeom prst="rect">
              <a:avLst/>
            </a:prstGeom>
            <a:solidFill>
              <a:srgbClr val="FFFFFF">
                <a:alpha val="100000"/>
              </a:srgbClr>
            </a:solidFill>
          </p:spPr>
          <p:txBody>
            <a:bodyPr/>
            <a:lstStyle/>
            <a:p/>
          </p:txBody>
        </p:sp>
        <p:sp>
          <p:nvSpPr>
            <p:cNvPr id="191" name="rc190"/>
            <p:cNvSpPr/>
            <p:nvPr/>
          </p:nvSpPr>
          <p:spPr>
            <a:xfrm>
              <a:off x="18179974" y="2223153"/>
              <a:ext cx="274319" cy="274319"/>
            </a:xfrm>
            <a:prstGeom prst="rect">
              <a:avLst/>
            </a:prstGeom>
            <a:solidFill>
              <a:srgbClr val="FFFFFF">
                <a:alpha val="100000"/>
              </a:srgbClr>
            </a:solidFill>
          </p:spPr>
          <p:txBody>
            <a:bodyPr/>
            <a:lstStyle/>
            <a:p/>
          </p:txBody>
        </p:sp>
        <p:sp>
          <p:nvSpPr>
            <p:cNvPr id="192" name="rc19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8179974" y="2497473"/>
              <a:ext cx="274319" cy="274319"/>
            </a:xfrm>
            <a:prstGeom prst="rect">
              <a:avLst/>
            </a:prstGeom>
            <a:solidFill>
              <a:srgbClr val="FFFFFF">
                <a:alpha val="100000"/>
              </a:srgbClr>
            </a:solidFill>
          </p:spPr>
          <p:txBody>
            <a:bodyPr/>
            <a:lstStyle/>
            <a:p/>
          </p:txBody>
        </p:sp>
        <p:sp>
          <p:nvSpPr>
            <p:cNvPr id="194" name="rc19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8179974" y="2771793"/>
              <a:ext cx="274319" cy="274319"/>
            </a:xfrm>
            <a:prstGeom prst="rect">
              <a:avLst/>
            </a:prstGeom>
            <a:solidFill>
              <a:srgbClr val="FFFFFF">
                <a:alpha val="100000"/>
              </a:srgbClr>
            </a:solidFill>
          </p:spPr>
          <p:txBody>
            <a:bodyPr/>
            <a:lstStyle/>
            <a:p/>
          </p:txBody>
        </p:sp>
        <p:sp>
          <p:nvSpPr>
            <p:cNvPr id="196" name="rc19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8179974" y="3046113"/>
              <a:ext cx="274319" cy="274319"/>
            </a:xfrm>
            <a:prstGeom prst="rect">
              <a:avLst/>
            </a:prstGeom>
            <a:solidFill>
              <a:srgbClr val="FFFFFF">
                <a:alpha val="100000"/>
              </a:srgbClr>
            </a:solidFill>
          </p:spPr>
          <p:txBody>
            <a:bodyPr/>
            <a:lstStyle/>
            <a:p/>
          </p:txBody>
        </p:sp>
        <p:sp>
          <p:nvSpPr>
            <p:cNvPr id="198" name="rc19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tx19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00" name="tx19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01" name="tx20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02" name="tx20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03"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04" name=""/>
          <p:cNvGrpSpPr/>
          <p:nvPr/>
        </p:nvGrpSpPr>
        <p:grpSpPr>
          <a:xfrm>
            <a:off x="12527280" y="6217920"/>
            <a:ext cx="5486400" cy="4297680"/>
            <a:chOff x="12527280" y="6217920"/>
            <a:chExt cx="5486400" cy="4297680"/>
          </a:xfrm>
        </p:grpSpPr>
        <p:sp>
          <p:nvSpPr>
            <p:cNvPr id="2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0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9" name="pl17"/>
            <p:cNvSpPr/>
            <p:nvPr/>
          </p:nvSpPr>
          <p:spPr>
            <a:xfrm>
              <a:off x="13325144" y="6663670"/>
              <a:ext cx="4510689" cy="230467"/>
            </a:xfrm>
            <a:custGeom>
              <a:avLst/>
              <a:pathLst>
                <a:path w="4510689" h="230467">
                  <a:moveTo>
                    <a:pt x="0" y="0"/>
                  </a:moveTo>
                  <a:lnTo>
                    <a:pt x="180427" y="230467"/>
                  </a:lnTo>
                  <a:lnTo>
                    <a:pt x="360855" y="0"/>
                  </a:lnTo>
                  <a:lnTo>
                    <a:pt x="541282" y="25607"/>
                  </a:lnTo>
                  <a:lnTo>
                    <a:pt x="721710" y="25607"/>
                  </a:lnTo>
                  <a:lnTo>
                    <a:pt x="902137" y="0"/>
                  </a:lnTo>
                  <a:lnTo>
                    <a:pt x="1082565" y="0"/>
                  </a:lnTo>
                  <a:lnTo>
                    <a:pt x="1262993" y="0"/>
                  </a:lnTo>
                  <a:lnTo>
                    <a:pt x="1443420" y="0"/>
                  </a:lnTo>
                  <a:lnTo>
                    <a:pt x="1623848" y="0"/>
                  </a:lnTo>
                  <a:lnTo>
                    <a:pt x="1804275" y="0"/>
                  </a:lnTo>
                  <a:lnTo>
                    <a:pt x="1984703" y="0"/>
                  </a:lnTo>
                  <a:lnTo>
                    <a:pt x="2165131" y="102429"/>
                  </a:lnTo>
                  <a:lnTo>
                    <a:pt x="2345558" y="0"/>
                  </a:lnTo>
                  <a:lnTo>
                    <a:pt x="2525986" y="153644"/>
                  </a:lnTo>
                  <a:lnTo>
                    <a:pt x="2706413" y="102429"/>
                  </a:lnTo>
                  <a:lnTo>
                    <a:pt x="2886841" y="25607"/>
                  </a:lnTo>
                  <a:lnTo>
                    <a:pt x="3067268" y="153644"/>
                  </a:lnTo>
                  <a:lnTo>
                    <a:pt x="3247696" y="76822"/>
                  </a:lnTo>
                  <a:lnTo>
                    <a:pt x="3428124" y="51214"/>
                  </a:lnTo>
                  <a:lnTo>
                    <a:pt x="3608551" y="102429"/>
                  </a:lnTo>
                  <a:lnTo>
                    <a:pt x="3788979" y="76822"/>
                  </a:lnTo>
                  <a:lnTo>
                    <a:pt x="3969406" y="102429"/>
                  </a:lnTo>
                  <a:lnTo>
                    <a:pt x="4149834" y="102429"/>
                  </a:lnTo>
                  <a:lnTo>
                    <a:pt x="4330262" y="102429"/>
                  </a:lnTo>
                  <a:lnTo>
                    <a:pt x="4510689" y="153644"/>
                  </a:lnTo>
                </a:path>
              </a:pathLst>
            </a:custGeom>
            <a:ln w="32521" cap="flat">
              <a:solidFill>
                <a:srgbClr val="5EB0E8">
                  <a:alpha val="100000"/>
                </a:srgbClr>
              </a:solidFill>
              <a:prstDash val="solid"/>
              <a:round/>
            </a:ln>
          </p:spPr>
          <p:txBody>
            <a:bodyPr/>
            <a:lstStyle/>
            <a:p/>
          </p:txBody>
        </p:sp>
        <p:sp>
          <p:nvSpPr>
            <p:cNvPr id="220" name="pl18"/>
            <p:cNvSpPr/>
            <p:nvPr/>
          </p:nvSpPr>
          <p:spPr>
            <a:xfrm>
              <a:off x="13325144" y="6663670"/>
              <a:ext cx="4510689" cy="230467"/>
            </a:xfrm>
            <a:custGeom>
              <a:avLst/>
              <a:pathLst>
                <a:path w="4510689" h="230467">
                  <a:moveTo>
                    <a:pt x="0" y="0"/>
                  </a:moveTo>
                  <a:lnTo>
                    <a:pt x="180427" y="0"/>
                  </a:lnTo>
                  <a:lnTo>
                    <a:pt x="360855" y="0"/>
                  </a:lnTo>
                  <a:lnTo>
                    <a:pt x="541282" y="25607"/>
                  </a:lnTo>
                  <a:lnTo>
                    <a:pt x="721710" y="25607"/>
                  </a:lnTo>
                  <a:lnTo>
                    <a:pt x="902137" y="51214"/>
                  </a:lnTo>
                  <a:lnTo>
                    <a:pt x="1082565" y="76822"/>
                  </a:lnTo>
                  <a:lnTo>
                    <a:pt x="1262993" y="102429"/>
                  </a:lnTo>
                  <a:lnTo>
                    <a:pt x="1443420" y="128037"/>
                  </a:lnTo>
                  <a:lnTo>
                    <a:pt x="1623848" y="0"/>
                  </a:lnTo>
                  <a:lnTo>
                    <a:pt x="1804275" y="0"/>
                  </a:lnTo>
                  <a:lnTo>
                    <a:pt x="1984703" y="0"/>
                  </a:lnTo>
                  <a:lnTo>
                    <a:pt x="2165131" y="230467"/>
                  </a:lnTo>
                  <a:lnTo>
                    <a:pt x="2345558" y="128037"/>
                  </a:lnTo>
                  <a:lnTo>
                    <a:pt x="2525986" y="230467"/>
                  </a:lnTo>
                  <a:lnTo>
                    <a:pt x="2706413" y="230467"/>
                  </a:lnTo>
                  <a:lnTo>
                    <a:pt x="2886841" y="76822"/>
                  </a:lnTo>
                  <a:lnTo>
                    <a:pt x="3067268" y="102429"/>
                  </a:lnTo>
                  <a:lnTo>
                    <a:pt x="3247696" y="76822"/>
                  </a:lnTo>
                  <a:lnTo>
                    <a:pt x="3428124" y="25607"/>
                  </a:lnTo>
                  <a:lnTo>
                    <a:pt x="3608551" y="0"/>
                  </a:lnTo>
                  <a:lnTo>
                    <a:pt x="3788979" y="128037"/>
                  </a:lnTo>
                  <a:lnTo>
                    <a:pt x="3969406" y="153644"/>
                  </a:lnTo>
                  <a:lnTo>
                    <a:pt x="4149834" y="128037"/>
                  </a:lnTo>
                  <a:lnTo>
                    <a:pt x="4330262" y="51214"/>
                  </a:lnTo>
                  <a:lnTo>
                    <a:pt x="4510689" y="153644"/>
                  </a:lnTo>
                </a:path>
              </a:pathLst>
            </a:custGeom>
            <a:ln w="32521" cap="flat">
              <a:solidFill>
                <a:srgbClr val="00A173">
                  <a:alpha val="100000"/>
                </a:srgbClr>
              </a:solidFill>
              <a:prstDash val="solid"/>
              <a:round/>
            </a:ln>
          </p:spPr>
          <p:txBody>
            <a:bodyPr/>
            <a:lstStyle/>
            <a:p/>
          </p:txBody>
        </p:sp>
        <p:sp>
          <p:nvSpPr>
            <p:cNvPr id="22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2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2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2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2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2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2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6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6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6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6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6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6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6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6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6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6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7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7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7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7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7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7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7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7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7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7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8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8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8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8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8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8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86" name="rc84"/>
            <p:cNvSpPr/>
            <p:nvPr/>
          </p:nvSpPr>
          <p:spPr>
            <a:xfrm>
              <a:off x="14005791" y="9941072"/>
              <a:ext cx="3149396" cy="504938"/>
            </a:xfrm>
            <a:prstGeom prst="rect">
              <a:avLst/>
            </a:prstGeom>
            <a:solidFill>
              <a:srgbClr val="FFFFFF">
                <a:alpha val="100000"/>
              </a:srgbClr>
            </a:solidFill>
          </p:spPr>
          <p:txBody>
            <a:bodyPr/>
            <a:lstStyle/>
            <a:p/>
          </p:txBody>
        </p:sp>
        <p:sp>
          <p:nvSpPr>
            <p:cNvPr id="28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8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8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9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9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9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Lucia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5420699" cy="3131794"/>
            </a:xfrm>
            <a:prstGeom prst="rect">
              <a:avLst/>
            </a:prstGeom>
            <a:solidFill>
              <a:srgbClr val="FFFFFF">
                <a:alpha val="100000"/>
              </a:srgbClr>
            </a:solidFill>
          </p:spPr>
          <p:txBody>
            <a:bodyPr/>
            <a:lstStyle/>
            <a:p/>
          </p:txBody>
        </p:sp>
        <p:sp>
          <p:nvSpPr>
            <p:cNvPr id="7" name="pl6"/>
            <p:cNvSpPr/>
            <p:nvPr/>
          </p:nvSpPr>
          <p:spPr>
            <a:xfrm>
              <a:off x="17091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8" name="rc17"/>
            <p:cNvSpPr/>
            <p:nvPr/>
          </p:nvSpPr>
          <p:spPr>
            <a:xfrm>
              <a:off x="17757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7757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7757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775756"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2007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55303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55303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55303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55303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4416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4416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4416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4416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88599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88599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88599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88599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53303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53303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53303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53303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pg45"/>
            <p:cNvSpPr/>
            <p:nvPr/>
          </p:nvSpPr>
          <p:spPr>
            <a:xfrm>
              <a:off x="36632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7" name="tx46"/>
            <p:cNvSpPr/>
            <p:nvPr/>
          </p:nvSpPr>
          <p:spPr>
            <a:xfrm>
              <a:off x="378808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8" name="pg47"/>
            <p:cNvSpPr/>
            <p:nvPr/>
          </p:nvSpPr>
          <p:spPr>
            <a:xfrm>
              <a:off x="384556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9" name="tx48"/>
            <p:cNvSpPr/>
            <p:nvPr/>
          </p:nvSpPr>
          <p:spPr>
            <a:xfrm>
              <a:off x="394963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0" name="rc49"/>
            <p:cNvSpPr/>
            <p:nvPr/>
          </p:nvSpPr>
          <p:spPr>
            <a:xfrm>
              <a:off x="1709108" y="2153563"/>
              <a:ext cx="5420699" cy="3131794"/>
            </a:xfrm>
            <a:prstGeom prst="rect">
              <a:avLst/>
            </a:prstGeom>
            <a:ln w="13550" cap="rnd">
              <a:solidFill>
                <a:srgbClr val="333333">
                  <a:alpha val="100000"/>
                </a:srgbClr>
              </a:solidFill>
              <a:prstDash val="solid"/>
              <a:round/>
            </a:ln>
          </p:spPr>
          <p:txBody>
            <a:bodyPr/>
            <a:lstStyle/>
            <a:p/>
          </p:txBody>
        </p:sp>
        <p:sp>
          <p:nvSpPr>
            <p:cNvPr id="51" name="rc50"/>
            <p:cNvSpPr/>
            <p:nvPr/>
          </p:nvSpPr>
          <p:spPr>
            <a:xfrm>
              <a:off x="7129808" y="2153563"/>
              <a:ext cx="5420699" cy="3131794"/>
            </a:xfrm>
            <a:prstGeom prst="rect">
              <a:avLst/>
            </a:prstGeom>
            <a:solidFill>
              <a:srgbClr val="FFFFFF">
                <a:alpha val="100000"/>
              </a:srgbClr>
            </a:solidFill>
          </p:spPr>
          <p:txBody>
            <a:bodyPr/>
            <a:lstStyle/>
            <a:p/>
          </p:txBody>
        </p:sp>
        <p:sp>
          <p:nvSpPr>
            <p:cNvPr id="52" name="pl51"/>
            <p:cNvSpPr/>
            <p:nvPr/>
          </p:nvSpPr>
          <p:spPr>
            <a:xfrm>
              <a:off x="71298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3" name="pl52"/>
            <p:cNvSpPr/>
            <p:nvPr/>
          </p:nvSpPr>
          <p:spPr>
            <a:xfrm>
              <a:off x="71298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4" name="pl53"/>
            <p:cNvSpPr/>
            <p:nvPr/>
          </p:nvSpPr>
          <p:spPr>
            <a:xfrm>
              <a:off x="71298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5" name="pl54"/>
            <p:cNvSpPr/>
            <p:nvPr/>
          </p:nvSpPr>
          <p:spPr>
            <a:xfrm>
              <a:off x="71298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6" name="pl55"/>
            <p:cNvSpPr/>
            <p:nvPr/>
          </p:nvSpPr>
          <p:spPr>
            <a:xfrm>
              <a:off x="71298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7" name="pl56"/>
            <p:cNvSpPr/>
            <p:nvPr/>
          </p:nvSpPr>
          <p:spPr>
            <a:xfrm>
              <a:off x="71298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58" name="pl57"/>
            <p:cNvSpPr/>
            <p:nvPr/>
          </p:nvSpPr>
          <p:spPr>
            <a:xfrm>
              <a:off x="71298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59" name="pl58"/>
            <p:cNvSpPr/>
            <p:nvPr/>
          </p:nvSpPr>
          <p:spPr>
            <a:xfrm>
              <a:off x="71298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0" name="pl59"/>
            <p:cNvSpPr/>
            <p:nvPr/>
          </p:nvSpPr>
          <p:spPr>
            <a:xfrm>
              <a:off x="71298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1" name="pl60"/>
            <p:cNvSpPr/>
            <p:nvPr/>
          </p:nvSpPr>
          <p:spPr>
            <a:xfrm>
              <a:off x="71298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2" name="pl61"/>
            <p:cNvSpPr/>
            <p:nvPr/>
          </p:nvSpPr>
          <p:spPr>
            <a:xfrm>
              <a:off x="71298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3" name="rc62"/>
            <p:cNvSpPr/>
            <p:nvPr/>
          </p:nvSpPr>
          <p:spPr>
            <a:xfrm>
              <a:off x="71964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71964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71964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719645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08509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8623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1030669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1030669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1030669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10306693"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11953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11953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11953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11953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163965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163965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163965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163965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pg94"/>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6" name="tx95"/>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7" name="pg96"/>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8" name="tx97"/>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p:txBody>
        </p:sp>
        <p:sp>
          <p:nvSpPr>
            <p:cNvPr id="100" name="rc99"/>
            <p:cNvSpPr/>
            <p:nvPr/>
          </p:nvSpPr>
          <p:spPr>
            <a:xfrm>
              <a:off x="12550507" y="2153563"/>
              <a:ext cx="5420699" cy="3131794"/>
            </a:xfrm>
            <a:prstGeom prst="rect">
              <a:avLst/>
            </a:prstGeom>
            <a:solidFill>
              <a:srgbClr val="FFFFFF">
                <a:alpha val="100000"/>
              </a:srgbClr>
            </a:solidFill>
          </p:spPr>
          <p:txBody>
            <a:bodyPr/>
            <a:lstStyle/>
            <a:p/>
          </p:txBody>
        </p:sp>
        <p:sp>
          <p:nvSpPr>
            <p:cNvPr id="101" name="pl100"/>
            <p:cNvSpPr/>
            <p:nvPr/>
          </p:nvSpPr>
          <p:spPr>
            <a:xfrm>
              <a:off x="12550507"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2" name="pl101"/>
            <p:cNvSpPr/>
            <p:nvPr/>
          </p:nvSpPr>
          <p:spPr>
            <a:xfrm>
              <a:off x="12550507"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3" name="pl102"/>
            <p:cNvSpPr/>
            <p:nvPr/>
          </p:nvSpPr>
          <p:spPr>
            <a:xfrm>
              <a:off x="12550507"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4" name="pl103"/>
            <p:cNvSpPr/>
            <p:nvPr/>
          </p:nvSpPr>
          <p:spPr>
            <a:xfrm>
              <a:off x="12550507"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5" name="pl104"/>
            <p:cNvSpPr/>
            <p:nvPr/>
          </p:nvSpPr>
          <p:spPr>
            <a:xfrm>
              <a:off x="12550507"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6" name="pl105"/>
            <p:cNvSpPr/>
            <p:nvPr/>
          </p:nvSpPr>
          <p:spPr>
            <a:xfrm>
              <a:off x="12550507"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7" name="pl106"/>
            <p:cNvSpPr/>
            <p:nvPr/>
          </p:nvSpPr>
          <p:spPr>
            <a:xfrm>
              <a:off x="12550507"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8" name="pl107"/>
            <p:cNvSpPr/>
            <p:nvPr/>
          </p:nvSpPr>
          <p:spPr>
            <a:xfrm>
              <a:off x="12550507"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9" name="pl108"/>
            <p:cNvSpPr/>
            <p:nvPr/>
          </p:nvSpPr>
          <p:spPr>
            <a:xfrm>
              <a:off x="12550507"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0" name="pl109"/>
            <p:cNvSpPr/>
            <p:nvPr/>
          </p:nvSpPr>
          <p:spPr>
            <a:xfrm>
              <a:off x="12550507"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1" name="pl110"/>
            <p:cNvSpPr/>
            <p:nvPr/>
          </p:nvSpPr>
          <p:spPr>
            <a:xfrm>
              <a:off x="12550507"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2" name="rc111"/>
            <p:cNvSpPr/>
            <p:nvPr/>
          </p:nvSpPr>
          <p:spPr>
            <a:xfrm>
              <a:off x="1261715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261715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261715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261715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35057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35057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35057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350579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439443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439443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439443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439443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48387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48387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48387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483875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1572739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1572739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1572739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15727393"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pg131"/>
            <p:cNvSpPr/>
            <p:nvPr/>
          </p:nvSpPr>
          <p:spPr>
            <a:xfrm>
              <a:off x="1450460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3" name="tx132"/>
            <p:cNvSpPr/>
            <p:nvPr/>
          </p:nvSpPr>
          <p:spPr>
            <a:xfrm>
              <a:off x="146294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4" name="pg133"/>
            <p:cNvSpPr/>
            <p:nvPr/>
          </p:nvSpPr>
          <p:spPr>
            <a:xfrm>
              <a:off x="1515678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5" name="rc134"/>
            <p:cNvSpPr/>
            <p:nvPr/>
          </p:nvSpPr>
          <p:spPr>
            <a:xfrm>
              <a:off x="12550507" y="2153563"/>
              <a:ext cx="5420699" cy="3131794"/>
            </a:xfrm>
            <a:prstGeom prst="rect">
              <a:avLst/>
            </a:prstGeom>
            <a:ln w="13550" cap="rnd">
              <a:solidFill>
                <a:srgbClr val="333333">
                  <a:alpha val="100000"/>
                </a:srgbClr>
              </a:solidFill>
              <a:prstDash val="solid"/>
              <a:round/>
            </a:ln>
          </p:spPr>
          <p:txBody>
            <a:bodyPr/>
            <a:lstStyle/>
            <a:p/>
          </p:txBody>
        </p:sp>
        <p:sp>
          <p:nvSpPr>
            <p:cNvPr id="136" name="tx135"/>
            <p:cNvSpPr/>
            <p:nvPr/>
          </p:nvSpPr>
          <p:spPr>
            <a:xfrm>
              <a:off x="413693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7" name="tx136"/>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8" name="tx137"/>
            <p:cNvSpPr/>
            <p:nvPr/>
          </p:nvSpPr>
          <p:spPr>
            <a:xfrm>
              <a:off x="149783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9" name="pl138"/>
            <p:cNvSpPr/>
            <p:nvPr/>
          </p:nvSpPr>
          <p:spPr>
            <a:xfrm>
              <a:off x="19757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2420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28643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33086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3752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41972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46416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50859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5530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64188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6863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tx150"/>
            <p:cNvSpPr/>
            <p:nvPr/>
          </p:nvSpPr>
          <p:spPr>
            <a:xfrm rot="-5400000">
              <a:off x="18949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2" name="tx151"/>
            <p:cNvSpPr/>
            <p:nvPr/>
          </p:nvSpPr>
          <p:spPr>
            <a:xfrm rot="-5400000">
              <a:off x="232942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3" name="tx152"/>
            <p:cNvSpPr/>
            <p:nvPr/>
          </p:nvSpPr>
          <p:spPr>
            <a:xfrm rot="-5400000">
              <a:off x="27738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4" name="tx153"/>
            <p:cNvSpPr/>
            <p:nvPr/>
          </p:nvSpPr>
          <p:spPr>
            <a:xfrm rot="-5400000">
              <a:off x="32162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5" name="tx154"/>
            <p:cNvSpPr/>
            <p:nvPr/>
          </p:nvSpPr>
          <p:spPr>
            <a:xfrm rot="-5400000">
              <a:off x="362996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6" name="tx155"/>
            <p:cNvSpPr/>
            <p:nvPr/>
          </p:nvSpPr>
          <p:spPr>
            <a:xfrm rot="-5400000">
              <a:off x="411651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7" name="tx156"/>
            <p:cNvSpPr/>
            <p:nvPr/>
          </p:nvSpPr>
          <p:spPr>
            <a:xfrm rot="-5400000">
              <a:off x="45905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8" name="tx157"/>
            <p:cNvSpPr/>
            <p:nvPr/>
          </p:nvSpPr>
          <p:spPr>
            <a:xfrm rot="-5400000">
              <a:off x="497268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9" name="tx158"/>
            <p:cNvSpPr/>
            <p:nvPr/>
          </p:nvSpPr>
          <p:spPr>
            <a:xfrm rot="-5400000">
              <a:off x="54169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0" name="tx159"/>
            <p:cNvSpPr/>
            <p:nvPr/>
          </p:nvSpPr>
          <p:spPr>
            <a:xfrm rot="-5400000">
              <a:off x="589770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1" name="tx160"/>
            <p:cNvSpPr/>
            <p:nvPr/>
          </p:nvSpPr>
          <p:spPr>
            <a:xfrm rot="-5400000">
              <a:off x="63233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2" name="tx161"/>
            <p:cNvSpPr/>
            <p:nvPr/>
          </p:nvSpPr>
          <p:spPr>
            <a:xfrm rot="-5400000">
              <a:off x="67677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3" name="pl162"/>
            <p:cNvSpPr/>
            <p:nvPr/>
          </p:nvSpPr>
          <p:spPr>
            <a:xfrm>
              <a:off x="73964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78407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82850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87293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96179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10062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09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13952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18395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22839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tx174"/>
            <p:cNvSpPr/>
            <p:nvPr/>
          </p:nvSpPr>
          <p:spPr>
            <a:xfrm rot="-5400000">
              <a:off x="73156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6" name="tx175"/>
            <p:cNvSpPr/>
            <p:nvPr/>
          </p:nvSpPr>
          <p:spPr>
            <a:xfrm rot="-5400000">
              <a:off x="77501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7" name="tx176"/>
            <p:cNvSpPr/>
            <p:nvPr/>
          </p:nvSpPr>
          <p:spPr>
            <a:xfrm rot="-5400000">
              <a:off x="81945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8" name="tx177"/>
            <p:cNvSpPr/>
            <p:nvPr/>
          </p:nvSpPr>
          <p:spPr>
            <a:xfrm rot="-5400000">
              <a:off x="86369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9" name="tx178"/>
            <p:cNvSpPr/>
            <p:nvPr/>
          </p:nvSpPr>
          <p:spPr>
            <a:xfrm rot="-5400000">
              <a:off x="90506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0" name="tx179"/>
            <p:cNvSpPr/>
            <p:nvPr/>
          </p:nvSpPr>
          <p:spPr>
            <a:xfrm rot="-5400000">
              <a:off x="95372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1" name="tx180"/>
            <p:cNvSpPr/>
            <p:nvPr/>
          </p:nvSpPr>
          <p:spPr>
            <a:xfrm rot="-5400000">
              <a:off x="100112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2" name="tx181"/>
            <p:cNvSpPr/>
            <p:nvPr/>
          </p:nvSpPr>
          <p:spPr>
            <a:xfrm rot="-5400000">
              <a:off x="103933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3" name="tx182"/>
            <p:cNvSpPr/>
            <p:nvPr/>
          </p:nvSpPr>
          <p:spPr>
            <a:xfrm rot="-5400000">
              <a:off x="108376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4" name="tx183"/>
            <p:cNvSpPr/>
            <p:nvPr/>
          </p:nvSpPr>
          <p:spPr>
            <a:xfrm rot="-5400000">
              <a:off x="113184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5" name="tx184"/>
            <p:cNvSpPr/>
            <p:nvPr/>
          </p:nvSpPr>
          <p:spPr>
            <a:xfrm rot="-5400000">
              <a:off x="117440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6" name="tx185"/>
            <p:cNvSpPr/>
            <p:nvPr/>
          </p:nvSpPr>
          <p:spPr>
            <a:xfrm rot="-5400000">
              <a:off x="121884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7" name="pl186"/>
            <p:cNvSpPr/>
            <p:nvPr/>
          </p:nvSpPr>
          <p:spPr>
            <a:xfrm>
              <a:off x="128170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32614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41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45943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50386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54830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5927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63716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68159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7260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77046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tx198"/>
            <p:cNvSpPr/>
            <p:nvPr/>
          </p:nvSpPr>
          <p:spPr>
            <a:xfrm rot="-5400000">
              <a:off x="127363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0" name="tx199"/>
            <p:cNvSpPr/>
            <p:nvPr/>
          </p:nvSpPr>
          <p:spPr>
            <a:xfrm rot="-5400000">
              <a:off x="131708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1" name="tx200"/>
            <p:cNvSpPr/>
            <p:nvPr/>
          </p:nvSpPr>
          <p:spPr>
            <a:xfrm rot="-5400000">
              <a:off x="136152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2" name="tx201"/>
            <p:cNvSpPr/>
            <p:nvPr/>
          </p:nvSpPr>
          <p:spPr>
            <a:xfrm rot="-5400000">
              <a:off x="140576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3" name="tx202"/>
            <p:cNvSpPr/>
            <p:nvPr/>
          </p:nvSpPr>
          <p:spPr>
            <a:xfrm rot="-5400000">
              <a:off x="144713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4" name="tx203"/>
            <p:cNvSpPr/>
            <p:nvPr/>
          </p:nvSpPr>
          <p:spPr>
            <a:xfrm rot="-5400000">
              <a:off x="149579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5" name="tx204"/>
            <p:cNvSpPr/>
            <p:nvPr/>
          </p:nvSpPr>
          <p:spPr>
            <a:xfrm rot="-5400000">
              <a:off x="154319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6" name="tx205"/>
            <p:cNvSpPr/>
            <p:nvPr/>
          </p:nvSpPr>
          <p:spPr>
            <a:xfrm rot="-5400000">
              <a:off x="158140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7" name="tx206"/>
            <p:cNvSpPr/>
            <p:nvPr/>
          </p:nvSpPr>
          <p:spPr>
            <a:xfrm rot="-5400000">
              <a:off x="162583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8" name="tx207"/>
            <p:cNvSpPr/>
            <p:nvPr/>
          </p:nvSpPr>
          <p:spPr>
            <a:xfrm rot="-5400000">
              <a:off x="167391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9" name="tx208"/>
            <p:cNvSpPr/>
            <p:nvPr/>
          </p:nvSpPr>
          <p:spPr>
            <a:xfrm rot="-5400000">
              <a:off x="171647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0" name="tx209"/>
            <p:cNvSpPr/>
            <p:nvPr/>
          </p:nvSpPr>
          <p:spPr>
            <a:xfrm rot="-5400000">
              <a:off x="1760911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1" name="tx210"/>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12" name="tx211"/>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13" name="tx212"/>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14" name="tx213"/>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15" name="tx214"/>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16" name="tx215"/>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17" name="pl216"/>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217"/>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pl218"/>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0" name="pl219"/>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1" name="pl220"/>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221"/>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tx2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4" name="rc223"/>
            <p:cNvSpPr/>
            <p:nvPr/>
          </p:nvSpPr>
          <p:spPr>
            <a:xfrm>
              <a:off x="18110385" y="2153563"/>
              <a:ext cx="1753945" cy="1236458"/>
            </a:xfrm>
            <a:prstGeom prst="rect">
              <a:avLst/>
            </a:prstGeom>
            <a:solidFill>
              <a:srgbClr val="FFFFFF">
                <a:alpha val="100000"/>
              </a:srgbClr>
            </a:solidFill>
          </p:spPr>
          <p:txBody>
            <a:bodyPr/>
            <a:lstStyle/>
            <a:p/>
          </p:txBody>
        </p:sp>
        <p:sp>
          <p:nvSpPr>
            <p:cNvPr id="225" name="rc224"/>
            <p:cNvSpPr/>
            <p:nvPr/>
          </p:nvSpPr>
          <p:spPr>
            <a:xfrm>
              <a:off x="18179974" y="2223153"/>
              <a:ext cx="274319" cy="274319"/>
            </a:xfrm>
            <a:prstGeom prst="rect">
              <a:avLst/>
            </a:prstGeom>
            <a:solidFill>
              <a:srgbClr val="FFFFFF">
                <a:alpha val="100000"/>
              </a:srgbClr>
            </a:solidFill>
          </p:spPr>
          <p:txBody>
            <a:bodyPr/>
            <a:lstStyle/>
            <a:p/>
          </p:txBody>
        </p:sp>
        <p:sp>
          <p:nvSpPr>
            <p:cNvPr id="226" name="rc2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8179974" y="2497473"/>
              <a:ext cx="274319" cy="274319"/>
            </a:xfrm>
            <a:prstGeom prst="rect">
              <a:avLst/>
            </a:prstGeom>
            <a:solidFill>
              <a:srgbClr val="FFFFFF">
                <a:alpha val="100000"/>
              </a:srgbClr>
            </a:solidFill>
          </p:spPr>
          <p:txBody>
            <a:bodyPr/>
            <a:lstStyle/>
            <a:p/>
          </p:txBody>
        </p:sp>
        <p:sp>
          <p:nvSpPr>
            <p:cNvPr id="228" name="rc2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8179974" y="2771793"/>
              <a:ext cx="274319" cy="274319"/>
            </a:xfrm>
            <a:prstGeom prst="rect">
              <a:avLst/>
            </a:prstGeom>
            <a:solidFill>
              <a:srgbClr val="FFFFFF">
                <a:alpha val="100000"/>
              </a:srgbClr>
            </a:solidFill>
          </p:spPr>
          <p:txBody>
            <a:bodyPr/>
            <a:lstStyle/>
            <a:p/>
          </p:txBody>
        </p:sp>
        <p:sp>
          <p:nvSpPr>
            <p:cNvPr id="230" name="rc2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8179974" y="3046113"/>
              <a:ext cx="274319" cy="274319"/>
            </a:xfrm>
            <a:prstGeom prst="rect">
              <a:avLst/>
            </a:prstGeom>
            <a:solidFill>
              <a:srgbClr val="FFFFFF">
                <a:alpha val="100000"/>
              </a:srgbClr>
            </a:solidFill>
          </p:spPr>
          <p:txBody>
            <a:bodyPr/>
            <a:lstStyle/>
            <a:p/>
          </p:txBody>
        </p:sp>
        <p:sp>
          <p:nvSpPr>
            <p:cNvPr id="232" name="rc2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tx2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4" name="tx2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5" name="tx2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6" name="tx2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38" name=""/>
          <p:cNvGrpSpPr/>
          <p:nvPr/>
        </p:nvGrpSpPr>
        <p:grpSpPr>
          <a:xfrm>
            <a:off x="12527280" y="6217920"/>
            <a:ext cx="5486400" cy="4297680"/>
            <a:chOff x="12527280" y="6217920"/>
            <a:chExt cx="5486400" cy="4297680"/>
          </a:xfrm>
        </p:grpSpPr>
        <p:sp>
          <p:nvSpPr>
            <p:cNvPr id="2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7"/>
            <p:cNvSpPr/>
            <p:nvPr/>
          </p:nvSpPr>
          <p:spPr>
            <a:xfrm>
              <a:off x="13325144" y="6663670"/>
              <a:ext cx="4510689" cy="563364"/>
            </a:xfrm>
            <a:custGeom>
              <a:avLst/>
              <a:pathLst>
                <a:path w="4510689" h="563364">
                  <a:moveTo>
                    <a:pt x="0" y="281682"/>
                  </a:moveTo>
                  <a:lnTo>
                    <a:pt x="180427" y="256074"/>
                  </a:lnTo>
                  <a:lnTo>
                    <a:pt x="360855" y="25607"/>
                  </a:lnTo>
                  <a:lnTo>
                    <a:pt x="541282" y="230467"/>
                  </a:lnTo>
                  <a:lnTo>
                    <a:pt x="721710" y="102429"/>
                  </a:lnTo>
                  <a:lnTo>
                    <a:pt x="902137" y="128037"/>
                  </a:lnTo>
                  <a:lnTo>
                    <a:pt x="1082565" y="128037"/>
                  </a:lnTo>
                  <a:lnTo>
                    <a:pt x="1262993" y="128037"/>
                  </a:lnTo>
                  <a:lnTo>
                    <a:pt x="1443420" y="0"/>
                  </a:lnTo>
                  <a:lnTo>
                    <a:pt x="1623848" y="0"/>
                  </a:lnTo>
                  <a:lnTo>
                    <a:pt x="1804275" y="102429"/>
                  </a:lnTo>
                  <a:lnTo>
                    <a:pt x="1984703" y="204859"/>
                  </a:lnTo>
                  <a:lnTo>
                    <a:pt x="2165131" y="0"/>
                  </a:lnTo>
                  <a:lnTo>
                    <a:pt x="2345558" y="0"/>
                  </a:lnTo>
                  <a:lnTo>
                    <a:pt x="2525986" y="0"/>
                  </a:lnTo>
                  <a:lnTo>
                    <a:pt x="2706413" y="51214"/>
                  </a:lnTo>
                  <a:lnTo>
                    <a:pt x="2886841" y="0"/>
                  </a:lnTo>
                  <a:lnTo>
                    <a:pt x="3067268" y="307289"/>
                  </a:lnTo>
                  <a:lnTo>
                    <a:pt x="3247696" y="332897"/>
                  </a:lnTo>
                  <a:lnTo>
                    <a:pt x="3428124" y="76822"/>
                  </a:lnTo>
                  <a:lnTo>
                    <a:pt x="3608551" y="256074"/>
                  </a:lnTo>
                  <a:lnTo>
                    <a:pt x="3788979" y="563364"/>
                  </a:lnTo>
                  <a:lnTo>
                    <a:pt x="3969406" y="460934"/>
                  </a:lnTo>
                  <a:lnTo>
                    <a:pt x="4149834" y="358504"/>
                  </a:lnTo>
                  <a:lnTo>
                    <a:pt x="4330262" y="409719"/>
                  </a:lnTo>
                  <a:lnTo>
                    <a:pt x="4510689" y="332897"/>
                  </a:lnTo>
                </a:path>
              </a:pathLst>
            </a:custGeom>
            <a:ln w="32521" cap="flat">
              <a:solidFill>
                <a:srgbClr val="5EB0E8">
                  <a:alpha val="100000"/>
                </a:srgbClr>
              </a:solidFill>
              <a:prstDash val="solid"/>
              <a:round/>
            </a:ln>
          </p:spPr>
          <p:txBody>
            <a:bodyPr/>
            <a:lstStyle/>
            <a:p/>
          </p:txBody>
        </p:sp>
        <p:sp>
          <p:nvSpPr>
            <p:cNvPr id="254" name="pl18"/>
            <p:cNvSpPr/>
            <p:nvPr/>
          </p:nvSpPr>
          <p:spPr>
            <a:xfrm>
              <a:off x="13325144" y="6766100"/>
              <a:ext cx="4510689" cy="1869346"/>
            </a:xfrm>
            <a:custGeom>
              <a:avLst/>
              <a:pathLst>
                <a:path w="4510689" h="1869346">
                  <a:moveTo>
                    <a:pt x="0" y="153644"/>
                  </a:moveTo>
                  <a:lnTo>
                    <a:pt x="180427" y="563364"/>
                  </a:lnTo>
                  <a:lnTo>
                    <a:pt x="360855" y="614579"/>
                  </a:lnTo>
                  <a:lnTo>
                    <a:pt x="541282" y="665794"/>
                  </a:lnTo>
                  <a:lnTo>
                    <a:pt x="721710" y="717009"/>
                  </a:lnTo>
                  <a:lnTo>
                    <a:pt x="902137" y="998692"/>
                  </a:lnTo>
                  <a:lnTo>
                    <a:pt x="1082565" y="1280374"/>
                  </a:lnTo>
                  <a:lnTo>
                    <a:pt x="1262993" y="1587664"/>
                  </a:lnTo>
                  <a:lnTo>
                    <a:pt x="1443420" y="1869346"/>
                  </a:lnTo>
                  <a:lnTo>
                    <a:pt x="1623848" y="819439"/>
                  </a:lnTo>
                  <a:lnTo>
                    <a:pt x="1804275" y="537757"/>
                  </a:lnTo>
                  <a:lnTo>
                    <a:pt x="1984703" y="588972"/>
                  </a:lnTo>
                  <a:lnTo>
                    <a:pt x="2165131" y="384112"/>
                  </a:lnTo>
                  <a:lnTo>
                    <a:pt x="2345558" y="845047"/>
                  </a:lnTo>
                  <a:lnTo>
                    <a:pt x="2525986" y="409719"/>
                  </a:lnTo>
                  <a:lnTo>
                    <a:pt x="2706413" y="0"/>
                  </a:lnTo>
                  <a:lnTo>
                    <a:pt x="2886841" y="179252"/>
                  </a:lnTo>
                  <a:lnTo>
                    <a:pt x="3067268" y="563364"/>
                  </a:lnTo>
                  <a:lnTo>
                    <a:pt x="3247696" y="691402"/>
                  </a:lnTo>
                  <a:lnTo>
                    <a:pt x="3428124" y="512149"/>
                  </a:lnTo>
                  <a:lnTo>
                    <a:pt x="3608551" y="614579"/>
                  </a:lnTo>
                  <a:lnTo>
                    <a:pt x="3788979" y="742617"/>
                  </a:lnTo>
                  <a:lnTo>
                    <a:pt x="3969406" y="819439"/>
                  </a:lnTo>
                  <a:lnTo>
                    <a:pt x="4149834" y="307289"/>
                  </a:lnTo>
                  <a:lnTo>
                    <a:pt x="4330262" y="717009"/>
                  </a:lnTo>
                  <a:lnTo>
                    <a:pt x="4510689" y="435327"/>
                  </a:lnTo>
                </a:path>
              </a:pathLst>
            </a:custGeom>
            <a:ln w="32521" cap="flat">
              <a:solidFill>
                <a:srgbClr val="00A173">
                  <a:alpha val="100000"/>
                </a:srgbClr>
              </a:solidFill>
              <a:prstDash val="solid"/>
              <a:round/>
            </a:ln>
          </p:spPr>
          <p:txBody>
            <a:bodyPr/>
            <a:lstStyle/>
            <a:p/>
          </p:txBody>
        </p:sp>
        <p:sp>
          <p:nvSpPr>
            <p:cNvPr id="2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0" name="rc84"/>
            <p:cNvSpPr/>
            <p:nvPr/>
          </p:nvSpPr>
          <p:spPr>
            <a:xfrm>
              <a:off x="14005791" y="9941072"/>
              <a:ext cx="3149396" cy="504938"/>
            </a:xfrm>
            <a:prstGeom prst="rect">
              <a:avLst/>
            </a:prstGeom>
            <a:solidFill>
              <a:srgbClr val="FFFFFF">
                <a:alpha val="100000"/>
              </a:srgbClr>
            </a:solidFill>
          </p:spPr>
          <p:txBody>
            <a:bodyPr/>
            <a:lstStyle/>
            <a:p/>
          </p:txBody>
        </p:sp>
        <p:sp>
          <p:nvSpPr>
            <p:cNvPr id="3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Vincent and the Grenadines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3665756"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3665756"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3665756"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3665756"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5869985"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5869985"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5869985"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5869985"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pg25"/>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 name="tx26"/>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 name="tx28"/>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31" name="rc30"/>
            <p:cNvSpPr/>
            <p:nvPr/>
          </p:nvSpPr>
          <p:spPr>
            <a:xfrm>
              <a:off x="7214566" y="2153563"/>
              <a:ext cx="5378320" cy="3131794"/>
            </a:xfrm>
            <a:prstGeom prst="rect">
              <a:avLst/>
            </a:prstGeom>
            <a:solidFill>
              <a:srgbClr val="FFFFFF">
                <a:alpha val="100000"/>
              </a:srgbClr>
            </a:solidFill>
          </p:spPr>
          <p:txBody>
            <a:bodyPr/>
            <a:lstStyle/>
            <a:p/>
          </p:txBody>
        </p:sp>
        <p:sp>
          <p:nvSpPr>
            <p:cNvPr id="32" name="pl31"/>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3" name="pl32"/>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4" name="pl33"/>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5" name="pl34"/>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8" name="pl37"/>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pl40"/>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2" name="pl41"/>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3" name="rc42"/>
            <p:cNvSpPr/>
            <p:nvPr/>
          </p:nvSpPr>
          <p:spPr>
            <a:xfrm>
              <a:off x="7721538"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721538"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721538"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721538"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11689152"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11689152"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11689152"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11689152"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pg5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2" name="tx5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3" name="pg52"/>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4" name="tx53"/>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5" name="rc54"/>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56" name="rc55"/>
            <p:cNvSpPr/>
            <p:nvPr/>
          </p:nvSpPr>
          <p:spPr>
            <a:xfrm>
              <a:off x="12592886" y="2153563"/>
              <a:ext cx="5378320" cy="3131794"/>
            </a:xfrm>
            <a:prstGeom prst="rect">
              <a:avLst/>
            </a:prstGeom>
            <a:solidFill>
              <a:srgbClr val="FFFFFF">
                <a:alpha val="100000"/>
              </a:srgbClr>
            </a:solidFill>
          </p:spPr>
          <p:txBody>
            <a:bodyPr/>
            <a:lstStyle/>
            <a:p/>
          </p:txBody>
        </p:sp>
        <p:sp>
          <p:nvSpPr>
            <p:cNvPr id="57" name="pl56"/>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8" name="pl57"/>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9" name="pl58"/>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0" name="pl59"/>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1" name="pl60"/>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2" name="pl61"/>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3" name="pl62"/>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4" name="pl63"/>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5" name="pl64"/>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6" name="pl65"/>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7" name="pl66"/>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8" name="rc67"/>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69" name="tx68"/>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0" name="tx69"/>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1" name="tx70"/>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2" name="pl71"/>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tx83"/>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5" name="tx84"/>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6" name="tx85"/>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7" name="tx86"/>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8" name="tx87"/>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9" name="tx88"/>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0" name="tx89"/>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1" name="tx90"/>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2" name="tx91"/>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3" name="tx92"/>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4" name="tx93"/>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5" name="tx94"/>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6" name="pl95"/>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tx107"/>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9" name="tx108"/>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0" name="tx109"/>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1" name="tx110"/>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2" name="tx111"/>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3" name="tx112"/>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4" name="tx113"/>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5" name="tx114"/>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6" name="tx115"/>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7" name="tx116"/>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8" name="tx117"/>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9" name="tx118"/>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0" name="pl119"/>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tx131"/>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3" name="tx132"/>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4" name="tx133"/>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5" name="tx134"/>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6" name="tx135"/>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7" name="tx136"/>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8" name="tx137"/>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9" name="tx138"/>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0" name="tx139"/>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1" name="tx140"/>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2" name="tx141"/>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3" name="tx142"/>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4" name="tx143"/>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5" name="tx144"/>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46" name="tx145"/>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47" name="tx146"/>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48" name="tx147"/>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49" name="tx148"/>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50" name="pl14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1" name="pl150"/>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2" name="pl151"/>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3" name="pl152"/>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4" name="pl15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5" name="pl154"/>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6" name="tx1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7" name="rc156"/>
            <p:cNvSpPr/>
            <p:nvPr/>
          </p:nvSpPr>
          <p:spPr>
            <a:xfrm>
              <a:off x="18110385" y="2153563"/>
              <a:ext cx="1753945" cy="1236458"/>
            </a:xfrm>
            <a:prstGeom prst="rect">
              <a:avLst/>
            </a:prstGeom>
            <a:solidFill>
              <a:srgbClr val="FFFFFF">
                <a:alpha val="100000"/>
              </a:srgbClr>
            </a:solidFill>
          </p:spPr>
          <p:txBody>
            <a:bodyPr/>
            <a:lstStyle/>
            <a:p/>
          </p:txBody>
        </p:sp>
        <p:sp>
          <p:nvSpPr>
            <p:cNvPr id="158" name="rc157"/>
            <p:cNvSpPr/>
            <p:nvPr/>
          </p:nvSpPr>
          <p:spPr>
            <a:xfrm>
              <a:off x="18179974" y="2223153"/>
              <a:ext cx="274319" cy="274319"/>
            </a:xfrm>
            <a:prstGeom prst="rect">
              <a:avLst/>
            </a:prstGeom>
            <a:solidFill>
              <a:srgbClr val="FFFFFF">
                <a:alpha val="100000"/>
              </a:srgbClr>
            </a:solidFill>
          </p:spPr>
          <p:txBody>
            <a:bodyPr/>
            <a:lstStyle/>
            <a:p/>
          </p:txBody>
        </p:sp>
        <p:sp>
          <p:nvSpPr>
            <p:cNvPr id="159" name="rc1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8179974" y="2497473"/>
              <a:ext cx="274319" cy="274319"/>
            </a:xfrm>
            <a:prstGeom prst="rect">
              <a:avLst/>
            </a:prstGeom>
            <a:solidFill>
              <a:srgbClr val="FFFFFF">
                <a:alpha val="100000"/>
              </a:srgbClr>
            </a:solidFill>
          </p:spPr>
          <p:txBody>
            <a:bodyPr/>
            <a:lstStyle/>
            <a:p/>
          </p:txBody>
        </p:sp>
        <p:sp>
          <p:nvSpPr>
            <p:cNvPr id="161" name="rc1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8179974" y="2771793"/>
              <a:ext cx="274319" cy="274319"/>
            </a:xfrm>
            <a:prstGeom prst="rect">
              <a:avLst/>
            </a:prstGeom>
            <a:solidFill>
              <a:srgbClr val="FFFFFF">
                <a:alpha val="100000"/>
              </a:srgbClr>
            </a:solidFill>
          </p:spPr>
          <p:txBody>
            <a:bodyPr/>
            <a:lstStyle/>
            <a:p/>
          </p:txBody>
        </p:sp>
        <p:sp>
          <p:nvSpPr>
            <p:cNvPr id="163" name="rc1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8179974" y="3046113"/>
              <a:ext cx="274319" cy="274319"/>
            </a:xfrm>
            <a:prstGeom prst="rect">
              <a:avLst/>
            </a:prstGeom>
            <a:solidFill>
              <a:srgbClr val="FFFFFF">
                <a:alpha val="100000"/>
              </a:srgbClr>
            </a:solidFill>
          </p:spPr>
          <p:txBody>
            <a:bodyPr/>
            <a:lstStyle/>
            <a:p/>
          </p:txBody>
        </p:sp>
        <p:sp>
          <p:nvSpPr>
            <p:cNvPr id="165" name="rc1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tx1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67" name="tx1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68" name="tx1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69" name="tx1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7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71" name=""/>
          <p:cNvGrpSpPr/>
          <p:nvPr/>
        </p:nvGrpSpPr>
        <p:grpSpPr>
          <a:xfrm>
            <a:off x="12527280" y="6217920"/>
            <a:ext cx="5486400" cy="4297680"/>
            <a:chOff x="12527280" y="6217920"/>
            <a:chExt cx="5486400" cy="4297680"/>
          </a:xfrm>
        </p:grpSpPr>
        <p:sp>
          <p:nvSpPr>
            <p:cNvPr id="1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6" name="pl17"/>
            <p:cNvSpPr/>
            <p:nvPr/>
          </p:nvSpPr>
          <p:spPr>
            <a:xfrm>
              <a:off x="13325144" y="6663670"/>
              <a:ext cx="4510689" cy="230467"/>
            </a:xfrm>
            <a:custGeom>
              <a:avLst/>
              <a:pathLst>
                <a:path w="4510689" h="230467">
                  <a:moveTo>
                    <a:pt x="0" y="76822"/>
                  </a:moveTo>
                  <a:lnTo>
                    <a:pt x="180427" y="25607"/>
                  </a:lnTo>
                  <a:lnTo>
                    <a:pt x="360855" y="0"/>
                  </a:lnTo>
                  <a:lnTo>
                    <a:pt x="541282" y="128037"/>
                  </a:lnTo>
                  <a:lnTo>
                    <a:pt x="721710" y="0"/>
                  </a:lnTo>
                  <a:lnTo>
                    <a:pt x="902137" y="51214"/>
                  </a:lnTo>
                  <a:lnTo>
                    <a:pt x="1082565" y="0"/>
                  </a:lnTo>
                  <a:lnTo>
                    <a:pt x="1262993" y="0"/>
                  </a:lnTo>
                  <a:lnTo>
                    <a:pt x="1443420" y="0"/>
                  </a:lnTo>
                  <a:lnTo>
                    <a:pt x="1623848" y="0"/>
                  </a:lnTo>
                  <a:lnTo>
                    <a:pt x="1804275" y="0"/>
                  </a:lnTo>
                  <a:lnTo>
                    <a:pt x="1984703" y="51214"/>
                  </a:lnTo>
                  <a:lnTo>
                    <a:pt x="2165131" y="128037"/>
                  </a:lnTo>
                  <a:lnTo>
                    <a:pt x="2345558" y="0"/>
                  </a:lnTo>
                  <a:lnTo>
                    <a:pt x="2525986" y="0"/>
                  </a:lnTo>
                  <a:lnTo>
                    <a:pt x="2706413" y="0"/>
                  </a:lnTo>
                  <a:lnTo>
                    <a:pt x="2886841" y="0"/>
                  </a:lnTo>
                  <a:lnTo>
                    <a:pt x="3067268" y="0"/>
                  </a:lnTo>
                  <a:lnTo>
                    <a:pt x="3247696" y="0"/>
                  </a:lnTo>
                  <a:lnTo>
                    <a:pt x="3428124" y="0"/>
                  </a:lnTo>
                  <a:lnTo>
                    <a:pt x="3608551" y="0"/>
                  </a:lnTo>
                  <a:lnTo>
                    <a:pt x="3788979" y="76822"/>
                  </a:lnTo>
                  <a:lnTo>
                    <a:pt x="3969406" y="0"/>
                  </a:lnTo>
                  <a:lnTo>
                    <a:pt x="4149834" y="230467"/>
                  </a:lnTo>
                  <a:lnTo>
                    <a:pt x="4330262" y="0"/>
                  </a:lnTo>
                  <a:lnTo>
                    <a:pt x="4510689" y="0"/>
                  </a:lnTo>
                </a:path>
              </a:pathLst>
            </a:custGeom>
            <a:ln w="32521" cap="flat">
              <a:solidFill>
                <a:srgbClr val="5EB0E8">
                  <a:alpha val="100000"/>
                </a:srgbClr>
              </a:solidFill>
              <a:prstDash val="solid"/>
              <a:round/>
            </a:ln>
          </p:spPr>
          <p:txBody>
            <a:bodyPr/>
            <a:lstStyle/>
            <a:p/>
          </p:txBody>
        </p:sp>
        <p:sp>
          <p:nvSpPr>
            <p:cNvPr id="187" name="pl18"/>
            <p:cNvSpPr/>
            <p:nvPr/>
          </p:nvSpPr>
          <p:spPr>
            <a:xfrm>
              <a:off x="13505572" y="6663670"/>
              <a:ext cx="4330262" cy="665794"/>
            </a:xfrm>
            <a:custGeom>
              <a:avLst/>
              <a:pathLst>
                <a:path w="4330262" h="665794">
                  <a:moveTo>
                    <a:pt x="0" y="0"/>
                  </a:moveTo>
                  <a:lnTo>
                    <a:pt x="180427" y="0"/>
                  </a:lnTo>
                  <a:lnTo>
                    <a:pt x="360855" y="332897"/>
                  </a:lnTo>
                  <a:lnTo>
                    <a:pt x="541282" y="665794"/>
                  </a:lnTo>
                  <a:lnTo>
                    <a:pt x="721710" y="153644"/>
                  </a:lnTo>
                  <a:lnTo>
                    <a:pt x="902137" y="281682"/>
                  </a:lnTo>
                  <a:lnTo>
                    <a:pt x="1082565" y="409719"/>
                  </a:lnTo>
                  <a:lnTo>
                    <a:pt x="1262993" y="128037"/>
                  </a:lnTo>
                  <a:lnTo>
                    <a:pt x="1443420" y="128037"/>
                  </a:lnTo>
                  <a:lnTo>
                    <a:pt x="1623848" y="256074"/>
                  </a:lnTo>
                  <a:lnTo>
                    <a:pt x="1804275" y="204859"/>
                  </a:lnTo>
                  <a:lnTo>
                    <a:pt x="1984703" y="179252"/>
                  </a:lnTo>
                  <a:lnTo>
                    <a:pt x="2165131" y="76822"/>
                  </a:lnTo>
                  <a:lnTo>
                    <a:pt x="2345558" y="25607"/>
                  </a:lnTo>
                  <a:lnTo>
                    <a:pt x="2525986" y="0"/>
                  </a:lnTo>
                  <a:lnTo>
                    <a:pt x="2706413" y="0"/>
                  </a:lnTo>
                  <a:lnTo>
                    <a:pt x="2886841" y="0"/>
                  </a:lnTo>
                  <a:lnTo>
                    <a:pt x="3067268" y="0"/>
                  </a:lnTo>
                  <a:lnTo>
                    <a:pt x="3247696" y="0"/>
                  </a:lnTo>
                  <a:lnTo>
                    <a:pt x="3428124" y="0"/>
                  </a:lnTo>
                  <a:lnTo>
                    <a:pt x="3608551" y="128037"/>
                  </a:lnTo>
                  <a:lnTo>
                    <a:pt x="3788979" y="0"/>
                  </a:lnTo>
                  <a:lnTo>
                    <a:pt x="3969406" y="179252"/>
                  </a:lnTo>
                  <a:lnTo>
                    <a:pt x="4149834" y="0"/>
                  </a:lnTo>
                  <a:lnTo>
                    <a:pt x="4330262" y="0"/>
                  </a:lnTo>
                </a:path>
              </a:pathLst>
            </a:custGeom>
            <a:ln w="32521" cap="flat">
              <a:solidFill>
                <a:srgbClr val="00A173">
                  <a:alpha val="100000"/>
                </a:srgbClr>
              </a:solidFill>
              <a:prstDash val="solid"/>
              <a:round/>
            </a:ln>
          </p:spPr>
          <p:txBody>
            <a:bodyPr/>
            <a:lstStyle/>
            <a:p/>
          </p:txBody>
        </p:sp>
        <p:sp>
          <p:nvSpPr>
            <p:cNvPr id="18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8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9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9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9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2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2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2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3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3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3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3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3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3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3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3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4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4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4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4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4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4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4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4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5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5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5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3" name="rc84"/>
            <p:cNvSpPr/>
            <p:nvPr/>
          </p:nvSpPr>
          <p:spPr>
            <a:xfrm>
              <a:off x="14005791" y="9941072"/>
              <a:ext cx="3149396" cy="504938"/>
            </a:xfrm>
            <a:prstGeom prst="rect">
              <a:avLst/>
            </a:prstGeom>
            <a:solidFill>
              <a:srgbClr val="FFFFFF">
                <a:alpha val="100000"/>
              </a:srgbClr>
            </a:solidFill>
          </p:spPr>
          <p:txBody>
            <a:bodyPr/>
            <a:lstStyle/>
            <a:p/>
          </p:txBody>
        </p:sp>
        <p:sp>
          <p:nvSpPr>
            <p:cNvPr id="25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5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5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5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5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Samoa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063237" y="2153563"/>
              <a:ext cx="3226992" cy="3131794"/>
            </a:xfrm>
            <a:prstGeom prst="rect">
              <a:avLst/>
            </a:prstGeom>
            <a:solidFill>
              <a:srgbClr val="FFFFFF">
                <a:alpha val="100000"/>
              </a:srgbClr>
            </a:solidFill>
          </p:spPr>
          <p:txBody>
            <a:bodyPr/>
            <a:lstStyle/>
            <a:p/>
          </p:txBody>
        </p:sp>
        <p:sp>
          <p:nvSpPr>
            <p:cNvPr id="23" name="pl2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4" name="pl2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5" name="pl2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6" name="pl2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7" name="pl2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8" name="pl2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8290230" y="2153563"/>
              <a:ext cx="3226992" cy="3131794"/>
            </a:xfrm>
            <a:prstGeom prst="rect">
              <a:avLst/>
            </a:prstGeom>
            <a:solidFill>
              <a:srgbClr val="FFFFFF">
                <a:alpha val="100000"/>
              </a:srgbClr>
            </a:solidFill>
          </p:spPr>
          <p:txBody>
            <a:bodyPr/>
            <a:lstStyle/>
            <a:p/>
          </p:txBody>
        </p:sp>
        <p:sp>
          <p:nvSpPr>
            <p:cNvPr id="39" name="pl3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0" name="pl3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1" name="pl4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2" name="pl4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3" name="pl4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4" name="pl4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5" name="rc44"/>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91234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91234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91234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91234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11517222" y="2153563"/>
              <a:ext cx="3226992" cy="3131794"/>
            </a:xfrm>
            <a:prstGeom prst="rect">
              <a:avLst/>
            </a:prstGeom>
            <a:solidFill>
              <a:srgbClr val="FFFFFF">
                <a:alpha val="100000"/>
              </a:srgbClr>
            </a:solidFill>
          </p:spPr>
          <p:txBody>
            <a:bodyPr/>
            <a:lstStyle/>
            <a:p/>
          </p:txBody>
        </p:sp>
        <p:sp>
          <p:nvSpPr>
            <p:cNvPr id="63" name="pl62"/>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4" name="pl63"/>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5" name="pl64"/>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6" name="pl65"/>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7" name="pl66"/>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8" name="pl67"/>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9" name="rc68"/>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5" name="pg74"/>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7" name="rc76"/>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14744215" y="2153563"/>
              <a:ext cx="3226992" cy="3131794"/>
            </a:xfrm>
            <a:prstGeom prst="rect">
              <a:avLst/>
            </a:prstGeom>
            <a:solidFill>
              <a:srgbClr val="FFFFFF">
                <a:alpha val="100000"/>
              </a:srgbClr>
            </a:solidFill>
          </p:spPr>
          <p:txBody>
            <a:bodyPr/>
            <a:lstStyle/>
            <a:p/>
          </p:txBody>
        </p:sp>
        <p:sp>
          <p:nvSpPr>
            <p:cNvPr id="79" name="pl78"/>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0" name="pl79"/>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1" name="pl80"/>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2" name="pl81"/>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3" name="pl82"/>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4" name="pl83"/>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5" name="rc84"/>
            <p:cNvSpPr/>
            <p:nvPr/>
          </p:nvSpPr>
          <p:spPr>
            <a:xfrm>
              <a:off x="16635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16635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16635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1663544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pg88"/>
            <p:cNvSpPr/>
            <p:nvPr/>
          </p:nvSpPr>
          <p:spPr>
            <a:xfrm>
              <a:off x="1560145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0" name="tx89"/>
            <p:cNvSpPr/>
            <p:nvPr/>
          </p:nvSpPr>
          <p:spPr>
            <a:xfrm>
              <a:off x="1572633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1" name="pg90"/>
            <p:cNvSpPr/>
            <p:nvPr/>
          </p:nvSpPr>
          <p:spPr>
            <a:xfrm>
              <a:off x="1625364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2" name="rc91"/>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93" name="tx92"/>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94" name="tx93"/>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5" name="tx94"/>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96" name="tx95"/>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97" name="tx96"/>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98" name="pl97"/>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tx109"/>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tx133"/>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6" name="pl145"/>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tx157"/>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9" name="tx158"/>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0" name="tx159"/>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1" name="tx160"/>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2" name="tx161"/>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3" name="tx162"/>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4" name="tx163"/>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5" name="tx164"/>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6" name="tx165"/>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7" name="tx166"/>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8" name="tx167"/>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9" name="tx168"/>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0" name="pl169"/>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tx181"/>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3" name="tx182"/>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4" name="tx183"/>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5" name="tx184"/>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6" name="tx185"/>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7" name="tx186"/>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8" name="tx187"/>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9" name="tx188"/>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0" name="tx189"/>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1" name="tx190"/>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2" name="tx191"/>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3" name="tx192"/>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4" name="pl193"/>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tx205"/>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7" name="tx206"/>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8" name="tx207"/>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9" name="tx208"/>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0" name="tx209"/>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1" name="tx210"/>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2" name="tx211"/>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3" name="tx212"/>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4" name="tx213"/>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5" name="tx214"/>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6" name="tx215"/>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7" name="tx216"/>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8" name="tx21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19" name="tx218"/>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0" name="tx219"/>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1" name="pl220"/>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221"/>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pl222"/>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tx2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5" name="rc224"/>
            <p:cNvSpPr/>
            <p:nvPr/>
          </p:nvSpPr>
          <p:spPr>
            <a:xfrm>
              <a:off x="18110385" y="2153563"/>
              <a:ext cx="1753945" cy="1236458"/>
            </a:xfrm>
            <a:prstGeom prst="rect">
              <a:avLst/>
            </a:prstGeom>
            <a:solidFill>
              <a:srgbClr val="FFFFFF">
                <a:alpha val="100000"/>
              </a:srgbClr>
            </a:solidFill>
          </p:spPr>
          <p:txBody>
            <a:bodyPr/>
            <a:lstStyle/>
            <a:p/>
          </p:txBody>
        </p:sp>
        <p:sp>
          <p:nvSpPr>
            <p:cNvPr id="226" name="rc225"/>
            <p:cNvSpPr/>
            <p:nvPr/>
          </p:nvSpPr>
          <p:spPr>
            <a:xfrm>
              <a:off x="18179974" y="2223153"/>
              <a:ext cx="274319" cy="274319"/>
            </a:xfrm>
            <a:prstGeom prst="rect">
              <a:avLst/>
            </a:prstGeom>
            <a:solidFill>
              <a:srgbClr val="FFFFFF">
                <a:alpha val="100000"/>
              </a:srgbClr>
            </a:solidFill>
          </p:spPr>
          <p:txBody>
            <a:bodyPr/>
            <a:lstStyle/>
            <a:p/>
          </p:txBody>
        </p:sp>
        <p:sp>
          <p:nvSpPr>
            <p:cNvPr id="227" name="rc2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8179974" y="2497473"/>
              <a:ext cx="274319" cy="274319"/>
            </a:xfrm>
            <a:prstGeom prst="rect">
              <a:avLst/>
            </a:prstGeom>
            <a:solidFill>
              <a:srgbClr val="FFFFFF">
                <a:alpha val="100000"/>
              </a:srgbClr>
            </a:solidFill>
          </p:spPr>
          <p:txBody>
            <a:bodyPr/>
            <a:lstStyle/>
            <a:p/>
          </p:txBody>
        </p:sp>
        <p:sp>
          <p:nvSpPr>
            <p:cNvPr id="229" name="rc2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8179974" y="2771793"/>
              <a:ext cx="274319" cy="274319"/>
            </a:xfrm>
            <a:prstGeom prst="rect">
              <a:avLst/>
            </a:prstGeom>
            <a:solidFill>
              <a:srgbClr val="FFFFFF">
                <a:alpha val="100000"/>
              </a:srgbClr>
            </a:solidFill>
          </p:spPr>
          <p:txBody>
            <a:bodyPr/>
            <a:lstStyle/>
            <a:p/>
          </p:txBody>
        </p:sp>
        <p:sp>
          <p:nvSpPr>
            <p:cNvPr id="231" name="rc2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8179974" y="3046113"/>
              <a:ext cx="274319" cy="274319"/>
            </a:xfrm>
            <a:prstGeom prst="rect">
              <a:avLst/>
            </a:prstGeom>
            <a:solidFill>
              <a:srgbClr val="FFFFFF">
                <a:alpha val="100000"/>
              </a:srgbClr>
            </a:solidFill>
          </p:spPr>
          <p:txBody>
            <a:bodyPr/>
            <a:lstStyle/>
            <a:p/>
          </p:txBody>
        </p:sp>
        <p:sp>
          <p:nvSpPr>
            <p:cNvPr id="233" name="rc2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tx2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5" name="tx2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6" name="tx2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7" name="tx2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8"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39" name=""/>
          <p:cNvGrpSpPr/>
          <p:nvPr/>
        </p:nvGrpSpPr>
        <p:grpSpPr>
          <a:xfrm>
            <a:off x="12527280" y="6217920"/>
            <a:ext cx="5486400" cy="4297680"/>
            <a:chOff x="12527280" y="6217920"/>
            <a:chExt cx="5486400" cy="4297680"/>
          </a:xfrm>
        </p:grpSpPr>
        <p:sp>
          <p:nvSpPr>
            <p:cNvPr id="2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7"/>
            <p:cNvSpPr/>
            <p:nvPr/>
          </p:nvSpPr>
          <p:spPr>
            <a:xfrm>
              <a:off x="13325144" y="6663670"/>
              <a:ext cx="4510689" cy="1894954"/>
            </a:xfrm>
            <a:custGeom>
              <a:avLst/>
              <a:pathLst>
                <a:path w="4510689" h="1894954">
                  <a:moveTo>
                    <a:pt x="0" y="153644"/>
                  </a:moveTo>
                  <a:lnTo>
                    <a:pt x="180427" y="179252"/>
                  </a:lnTo>
                  <a:lnTo>
                    <a:pt x="360855" y="0"/>
                  </a:lnTo>
                  <a:lnTo>
                    <a:pt x="541282" y="947477"/>
                  </a:lnTo>
                  <a:lnTo>
                    <a:pt x="721710" y="1894954"/>
                  </a:lnTo>
                  <a:lnTo>
                    <a:pt x="902137" y="1075514"/>
                  </a:lnTo>
                  <a:lnTo>
                    <a:pt x="1082565" y="1152337"/>
                  </a:lnTo>
                  <a:lnTo>
                    <a:pt x="1262993" y="921869"/>
                  </a:lnTo>
                  <a:lnTo>
                    <a:pt x="1443420" y="1408412"/>
                  </a:lnTo>
                  <a:lnTo>
                    <a:pt x="1623848" y="1382804"/>
                  </a:lnTo>
                  <a:lnTo>
                    <a:pt x="1804275" y="1101122"/>
                  </a:lnTo>
                  <a:lnTo>
                    <a:pt x="1984703" y="1024299"/>
                  </a:lnTo>
                  <a:lnTo>
                    <a:pt x="2165131" y="588972"/>
                  </a:lnTo>
                  <a:lnTo>
                    <a:pt x="2345558" y="179252"/>
                  </a:lnTo>
                  <a:lnTo>
                    <a:pt x="2525986" y="358504"/>
                  </a:lnTo>
                  <a:lnTo>
                    <a:pt x="2706413" y="614579"/>
                  </a:lnTo>
                  <a:lnTo>
                    <a:pt x="2886841" y="614579"/>
                  </a:lnTo>
                  <a:lnTo>
                    <a:pt x="3067268" y="819439"/>
                  </a:lnTo>
                  <a:lnTo>
                    <a:pt x="3247696" y="1510842"/>
                  </a:lnTo>
                  <a:lnTo>
                    <a:pt x="3428124" y="76822"/>
                  </a:lnTo>
                  <a:lnTo>
                    <a:pt x="3608551" y="845047"/>
                  </a:lnTo>
                  <a:lnTo>
                    <a:pt x="3788979" y="947477"/>
                  </a:lnTo>
                  <a:lnTo>
                    <a:pt x="3969406" y="435327"/>
                  </a:lnTo>
                  <a:lnTo>
                    <a:pt x="4149834" y="307289"/>
                  </a:lnTo>
                  <a:lnTo>
                    <a:pt x="4330262" y="358504"/>
                  </a:lnTo>
                  <a:lnTo>
                    <a:pt x="4510689" y="588972"/>
                  </a:lnTo>
                </a:path>
              </a:pathLst>
            </a:custGeom>
            <a:ln w="32521" cap="flat">
              <a:solidFill>
                <a:srgbClr val="5EB0E8">
                  <a:alpha val="100000"/>
                </a:srgbClr>
              </a:solidFill>
              <a:prstDash val="solid"/>
              <a:round/>
            </a:ln>
          </p:spPr>
          <p:txBody>
            <a:bodyPr/>
            <a:lstStyle/>
            <a:p/>
          </p:txBody>
        </p:sp>
        <p:sp>
          <p:nvSpPr>
            <p:cNvPr id="255" name="pl18"/>
            <p:cNvSpPr/>
            <p:nvPr/>
          </p:nvSpPr>
          <p:spPr>
            <a:xfrm>
              <a:off x="13685999" y="7047782"/>
              <a:ext cx="4149834" cy="1997384"/>
            </a:xfrm>
            <a:custGeom>
              <a:avLst/>
              <a:pathLst>
                <a:path w="4149834" h="1997384">
                  <a:moveTo>
                    <a:pt x="0" y="0"/>
                  </a:moveTo>
                  <a:lnTo>
                    <a:pt x="180427" y="486542"/>
                  </a:lnTo>
                  <a:lnTo>
                    <a:pt x="360855" y="998692"/>
                  </a:lnTo>
                  <a:lnTo>
                    <a:pt x="541282" y="1485234"/>
                  </a:lnTo>
                  <a:lnTo>
                    <a:pt x="721710" y="1997384"/>
                  </a:lnTo>
                  <a:lnTo>
                    <a:pt x="902137" y="1229159"/>
                  </a:lnTo>
                  <a:lnTo>
                    <a:pt x="1082565" y="973084"/>
                  </a:lnTo>
                  <a:lnTo>
                    <a:pt x="1262993" y="1792524"/>
                  </a:lnTo>
                  <a:lnTo>
                    <a:pt x="1443420" y="1382804"/>
                  </a:lnTo>
                  <a:lnTo>
                    <a:pt x="1623848" y="870654"/>
                  </a:lnTo>
                  <a:lnTo>
                    <a:pt x="1804275" y="819439"/>
                  </a:lnTo>
                  <a:lnTo>
                    <a:pt x="1984703" y="256074"/>
                  </a:lnTo>
                  <a:lnTo>
                    <a:pt x="2165131" y="409719"/>
                  </a:lnTo>
                  <a:lnTo>
                    <a:pt x="2345558" y="742617"/>
                  </a:lnTo>
                  <a:lnTo>
                    <a:pt x="2525986" y="768224"/>
                  </a:lnTo>
                  <a:lnTo>
                    <a:pt x="2706413" y="768224"/>
                  </a:lnTo>
                  <a:lnTo>
                    <a:pt x="2886841" y="1434019"/>
                  </a:lnTo>
                  <a:lnTo>
                    <a:pt x="3067268" y="640187"/>
                  </a:lnTo>
                  <a:lnTo>
                    <a:pt x="3247696" y="640187"/>
                  </a:lnTo>
                  <a:lnTo>
                    <a:pt x="3428124" y="870654"/>
                  </a:lnTo>
                  <a:lnTo>
                    <a:pt x="3608551" y="998692"/>
                  </a:lnTo>
                  <a:lnTo>
                    <a:pt x="3788979" y="230467"/>
                  </a:lnTo>
                  <a:lnTo>
                    <a:pt x="3969406" y="614579"/>
                  </a:lnTo>
                  <a:lnTo>
                    <a:pt x="4149834" y="204859"/>
                  </a:lnTo>
                </a:path>
              </a:pathLst>
            </a:custGeom>
            <a:ln w="32521" cap="flat">
              <a:solidFill>
                <a:srgbClr val="00A173">
                  <a:alpha val="100000"/>
                </a:srgbClr>
              </a:solidFill>
              <a:prstDash val="solid"/>
              <a:round/>
            </a:ln>
          </p:spPr>
          <p:txBody>
            <a:bodyPr/>
            <a:lstStyle/>
            <a:p/>
          </p:txBody>
        </p:sp>
        <p:sp>
          <p:nvSpPr>
            <p:cNvPr id="2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1" name="rc84"/>
            <p:cNvSpPr/>
            <p:nvPr/>
          </p:nvSpPr>
          <p:spPr>
            <a:xfrm>
              <a:off x="14005791" y="9941072"/>
              <a:ext cx="3149396" cy="504938"/>
            </a:xfrm>
            <a:prstGeom prst="rect">
              <a:avLst/>
            </a:prstGeom>
            <a:solidFill>
              <a:srgbClr val="FFFFFF">
                <a:alpha val="100000"/>
              </a:srgbClr>
            </a:solidFill>
          </p:spPr>
          <p:txBody>
            <a:bodyPr/>
            <a:lstStyle/>
            <a:p/>
          </p:txBody>
        </p:sp>
        <p:sp>
          <p:nvSpPr>
            <p:cNvPr id="3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San Marino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4106601"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4106601"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4106601"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4106601"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2" name="tx41"/>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 name="pl45"/>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 name="pl46"/>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 name="pl47"/>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 name="pl48"/>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 name="pl49"/>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tx56"/>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0" name="pl69"/>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tx80"/>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tx104"/>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1" name="pl120"/>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2" name="pl121"/>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3" name="tx1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p:txBody>
        </p:sp>
        <p:sp>
          <p:nvSpPr>
            <p:cNvPr id="125" name="rc124"/>
            <p:cNvSpPr/>
            <p:nvPr/>
          </p:nvSpPr>
          <p:spPr>
            <a:xfrm>
              <a:off x="18179974" y="2223153"/>
              <a:ext cx="274319" cy="274319"/>
            </a:xfrm>
            <a:prstGeom prst="rect">
              <a:avLst/>
            </a:prstGeom>
            <a:solidFill>
              <a:srgbClr val="FFFFFF">
                <a:alpha val="100000"/>
              </a:srgbClr>
            </a:solidFill>
          </p:spPr>
          <p:txBody>
            <a:bodyPr/>
            <a:lstStyle/>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8179974" y="2497473"/>
              <a:ext cx="274319" cy="274319"/>
            </a:xfrm>
            <a:prstGeom prst="rect">
              <a:avLst/>
            </a:prstGeom>
            <a:solidFill>
              <a:srgbClr val="FFFFFF">
                <a:alpha val="100000"/>
              </a:srgbClr>
            </a:solidFill>
          </p:spPr>
          <p:txBody>
            <a:bodyPr/>
            <a:lstStyle/>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8179974" y="2771793"/>
              <a:ext cx="274319" cy="274319"/>
            </a:xfrm>
            <a:prstGeom prst="rect">
              <a:avLst/>
            </a:prstGeom>
            <a:solidFill>
              <a:srgbClr val="FFFFFF">
                <a:alpha val="100000"/>
              </a:srgbClr>
            </a:solidFill>
          </p:spPr>
          <p:txBody>
            <a:bodyPr/>
            <a:lstStyle/>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8179974" y="3046113"/>
              <a:ext cx="274319" cy="274319"/>
            </a:xfrm>
            <a:prstGeom prst="rect">
              <a:avLst/>
            </a:prstGeom>
            <a:solidFill>
              <a:srgbClr val="FFFFFF">
                <a:alpha val="100000"/>
              </a:srgbClr>
            </a:solidFill>
          </p:spPr>
          <p:txBody>
            <a:bodyPr/>
            <a:lstStyle/>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tx1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38" name=""/>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3" name="pl17"/>
            <p:cNvSpPr/>
            <p:nvPr/>
          </p:nvSpPr>
          <p:spPr>
            <a:xfrm>
              <a:off x="13325144" y="6663670"/>
              <a:ext cx="4510689" cy="460934"/>
            </a:xfrm>
            <a:custGeom>
              <a:avLst/>
              <a:pathLst>
                <a:path w="4510689" h="460934">
                  <a:moveTo>
                    <a:pt x="0" y="0"/>
                  </a:moveTo>
                  <a:lnTo>
                    <a:pt x="180427" y="51214"/>
                  </a:lnTo>
                  <a:lnTo>
                    <a:pt x="360855" y="76822"/>
                  </a:lnTo>
                  <a:lnTo>
                    <a:pt x="541282" y="128037"/>
                  </a:lnTo>
                  <a:lnTo>
                    <a:pt x="721710" y="128037"/>
                  </a:lnTo>
                  <a:lnTo>
                    <a:pt x="902137" y="128037"/>
                  </a:lnTo>
                  <a:lnTo>
                    <a:pt x="1082565" y="230467"/>
                  </a:lnTo>
                  <a:lnTo>
                    <a:pt x="1262993" y="230467"/>
                  </a:lnTo>
                  <a:lnTo>
                    <a:pt x="1443420" y="332897"/>
                  </a:lnTo>
                  <a:lnTo>
                    <a:pt x="1623848" y="281682"/>
                  </a:lnTo>
                  <a:lnTo>
                    <a:pt x="1804275" y="281682"/>
                  </a:lnTo>
                  <a:lnTo>
                    <a:pt x="1984703" y="230467"/>
                  </a:lnTo>
                  <a:lnTo>
                    <a:pt x="2165131" y="384112"/>
                  </a:lnTo>
                  <a:lnTo>
                    <a:pt x="2345558" y="435327"/>
                  </a:lnTo>
                  <a:lnTo>
                    <a:pt x="2525986" y="460934"/>
                  </a:lnTo>
                  <a:lnTo>
                    <a:pt x="2706413" y="384112"/>
                  </a:lnTo>
                  <a:lnTo>
                    <a:pt x="2886841" y="435327"/>
                  </a:lnTo>
                  <a:lnTo>
                    <a:pt x="3067268" y="332897"/>
                  </a:lnTo>
                  <a:lnTo>
                    <a:pt x="3247696" y="256074"/>
                  </a:lnTo>
                  <a:lnTo>
                    <a:pt x="3428124" y="332897"/>
                  </a:lnTo>
                  <a:lnTo>
                    <a:pt x="3608551" y="230467"/>
                  </a:lnTo>
                  <a:lnTo>
                    <a:pt x="3788979" y="256074"/>
                  </a:lnTo>
                  <a:lnTo>
                    <a:pt x="3969406" y="204859"/>
                  </a:lnTo>
                  <a:lnTo>
                    <a:pt x="4149834" y="256074"/>
                  </a:lnTo>
                  <a:lnTo>
                    <a:pt x="4330262" y="358504"/>
                  </a:lnTo>
                  <a:lnTo>
                    <a:pt x="4510689" y="358504"/>
                  </a:lnTo>
                </a:path>
              </a:pathLst>
            </a:custGeom>
            <a:ln w="32521" cap="flat">
              <a:solidFill>
                <a:srgbClr val="5EB0E8">
                  <a:alpha val="100000"/>
                </a:srgbClr>
              </a:solidFill>
              <a:prstDash val="solid"/>
              <a:round/>
            </a:ln>
          </p:spPr>
          <p:txBody>
            <a:bodyPr/>
            <a:lstStyle/>
            <a:p/>
          </p:txBody>
        </p:sp>
        <p:sp>
          <p:nvSpPr>
            <p:cNvPr id="154" name="pl18"/>
            <p:cNvSpPr/>
            <p:nvPr/>
          </p:nvSpPr>
          <p:spPr>
            <a:xfrm>
              <a:off x="13866427" y="6791707"/>
              <a:ext cx="3969406" cy="409719"/>
            </a:xfrm>
            <a:custGeom>
              <a:avLst/>
              <a:pathLst>
                <a:path w="3969406" h="409719">
                  <a:moveTo>
                    <a:pt x="0" y="0"/>
                  </a:moveTo>
                  <a:lnTo>
                    <a:pt x="180427" y="0"/>
                  </a:lnTo>
                  <a:lnTo>
                    <a:pt x="360855" y="0"/>
                  </a:lnTo>
                  <a:lnTo>
                    <a:pt x="541282" y="0"/>
                  </a:lnTo>
                  <a:lnTo>
                    <a:pt x="721710" y="0"/>
                  </a:lnTo>
                  <a:lnTo>
                    <a:pt x="902137" y="51214"/>
                  </a:lnTo>
                  <a:lnTo>
                    <a:pt x="1082565" y="51214"/>
                  </a:lnTo>
                  <a:lnTo>
                    <a:pt x="1262993" y="102429"/>
                  </a:lnTo>
                  <a:lnTo>
                    <a:pt x="1443420" y="51214"/>
                  </a:lnTo>
                  <a:lnTo>
                    <a:pt x="1623848" y="128037"/>
                  </a:lnTo>
                  <a:lnTo>
                    <a:pt x="1804275" y="230467"/>
                  </a:lnTo>
                  <a:lnTo>
                    <a:pt x="1984703" y="204859"/>
                  </a:lnTo>
                  <a:lnTo>
                    <a:pt x="2165131" y="204859"/>
                  </a:lnTo>
                  <a:lnTo>
                    <a:pt x="2345558" y="332897"/>
                  </a:lnTo>
                  <a:lnTo>
                    <a:pt x="2525986" y="409719"/>
                  </a:lnTo>
                  <a:lnTo>
                    <a:pt x="2706413" y="256074"/>
                  </a:lnTo>
                  <a:lnTo>
                    <a:pt x="2886841" y="384112"/>
                  </a:lnTo>
                  <a:lnTo>
                    <a:pt x="3067268" y="384112"/>
                  </a:lnTo>
                  <a:lnTo>
                    <a:pt x="3247696" y="332897"/>
                  </a:lnTo>
                  <a:lnTo>
                    <a:pt x="3428124" y="230467"/>
                  </a:lnTo>
                  <a:lnTo>
                    <a:pt x="3608551" y="384112"/>
                  </a:lnTo>
                  <a:lnTo>
                    <a:pt x="3788979" y="332897"/>
                  </a:lnTo>
                  <a:lnTo>
                    <a:pt x="3969406" y="230467"/>
                  </a:lnTo>
                </a:path>
              </a:pathLst>
            </a:custGeom>
            <a:ln w="32521" cap="flat">
              <a:solidFill>
                <a:srgbClr val="00A173">
                  <a:alpha val="100000"/>
                </a:srgbClr>
              </a:solidFill>
              <a:prstDash val="solid"/>
              <a:round/>
            </a:ln>
          </p:spPr>
          <p:txBody>
            <a:bodyPr/>
            <a:lstStyle/>
            <a:p/>
          </p:txBody>
        </p:sp>
        <p:sp>
          <p:nvSpPr>
            <p:cNvPr id="1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p:txBody>
        </p:sp>
        <p:sp>
          <p:nvSpPr>
            <p:cNvPr id="2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Sao Tome and Principe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rc12"/>
            <p:cNvSpPr/>
            <p:nvPr/>
          </p:nvSpPr>
          <p:spPr>
            <a:xfrm>
              <a:off x="3208378"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3208378"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3208378"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3208378"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34732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45139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869985" y="2153563"/>
              <a:ext cx="4033740" cy="3131794"/>
            </a:xfrm>
            <a:prstGeom prst="rect">
              <a:avLst/>
            </a:prstGeom>
            <a:solidFill>
              <a:srgbClr val="FFFFFF">
                <a:alpha val="100000"/>
              </a:srgbClr>
            </a:solidFill>
          </p:spPr>
          <p:txBody>
            <a:bodyPr/>
            <a:lstStyle/>
            <a:p/>
          </p:txBody>
        </p:sp>
        <p:sp>
          <p:nvSpPr>
            <p:cNvPr id="23" name="pl22"/>
            <p:cNvSpPr/>
            <p:nvPr/>
          </p:nvSpPr>
          <p:spPr>
            <a:xfrm>
              <a:off x="586998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4" name="pl23"/>
            <p:cNvSpPr/>
            <p:nvPr/>
          </p:nvSpPr>
          <p:spPr>
            <a:xfrm>
              <a:off x="586998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5" name="pl24"/>
            <p:cNvSpPr/>
            <p:nvPr/>
          </p:nvSpPr>
          <p:spPr>
            <a:xfrm>
              <a:off x="586998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6" name="pl25"/>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7" name="pl26"/>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8" name="pl27"/>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9903726" y="2153563"/>
              <a:ext cx="4033740" cy="3131794"/>
            </a:xfrm>
            <a:prstGeom prst="rect">
              <a:avLst/>
            </a:prstGeom>
            <a:solidFill>
              <a:srgbClr val="FFFFFF">
                <a:alpha val="100000"/>
              </a:srgbClr>
            </a:solidFill>
          </p:spPr>
          <p:txBody>
            <a:bodyPr/>
            <a:lstStyle/>
            <a:p/>
          </p:txBody>
        </p:sp>
        <p:sp>
          <p:nvSpPr>
            <p:cNvPr id="31" name="pl30"/>
            <p:cNvSpPr/>
            <p:nvPr/>
          </p:nvSpPr>
          <p:spPr>
            <a:xfrm>
              <a:off x="990372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990372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990372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4" name="pl33"/>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rc36"/>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13937466" y="2153563"/>
              <a:ext cx="4033740" cy="3131794"/>
            </a:xfrm>
            <a:prstGeom prst="rect">
              <a:avLst/>
            </a:prstGeom>
            <a:solidFill>
              <a:srgbClr val="FFFFFF">
                <a:alpha val="100000"/>
              </a:srgbClr>
            </a:solidFill>
          </p:spPr>
          <p:txBody>
            <a:bodyPr/>
            <a:lstStyle/>
            <a:p/>
          </p:txBody>
        </p:sp>
        <p:sp>
          <p:nvSpPr>
            <p:cNvPr id="39" name="pl38"/>
            <p:cNvSpPr/>
            <p:nvPr/>
          </p:nvSpPr>
          <p:spPr>
            <a:xfrm>
              <a:off x="1393746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0" name="pl39"/>
            <p:cNvSpPr/>
            <p:nvPr/>
          </p:nvSpPr>
          <p:spPr>
            <a:xfrm>
              <a:off x="1393746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1" name="pl40"/>
            <p:cNvSpPr/>
            <p:nvPr/>
          </p:nvSpPr>
          <p:spPr>
            <a:xfrm>
              <a:off x="1393746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2" name="pl41"/>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3" name="pl42"/>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4" name="pl43"/>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5" name="rc44"/>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46" name="tx45"/>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47" name="tx46"/>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8" name="tx47"/>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9" name="tx48"/>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0" name="pl49"/>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tx61"/>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3" name="tx62"/>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64" name="tx63"/>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5" name="tx64"/>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6" name="tx65"/>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7" name="tx66"/>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8" name="tx67"/>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9" name="tx68"/>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0" name="tx69"/>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1" name="tx70"/>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2" name="tx71"/>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3" name="tx72"/>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74" name="pl7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tx85"/>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7" name="tx86"/>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8" name="tx87"/>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9" name="tx88"/>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0" name="tx89"/>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1" name="tx90"/>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2" name="tx91"/>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3" name="tx92"/>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4" name="tx93"/>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5" name="tx94"/>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6" name="tx95"/>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7" name="tx96"/>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8" name="pl97"/>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tx109"/>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tx133"/>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6" name="tx145"/>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7" name="tx146"/>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48" name="tx147"/>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49" name="pl148"/>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0" name="pl149"/>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1" name="pl150"/>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2" name="tx1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3" name="rc152"/>
            <p:cNvSpPr/>
            <p:nvPr/>
          </p:nvSpPr>
          <p:spPr>
            <a:xfrm>
              <a:off x="18110385" y="2153563"/>
              <a:ext cx="1753945" cy="1236458"/>
            </a:xfrm>
            <a:prstGeom prst="rect">
              <a:avLst/>
            </a:prstGeom>
            <a:solidFill>
              <a:srgbClr val="FFFFFF">
                <a:alpha val="100000"/>
              </a:srgbClr>
            </a:solidFill>
          </p:spPr>
          <p:txBody>
            <a:bodyPr/>
            <a:lstStyle/>
            <a:p/>
          </p:txBody>
        </p:sp>
        <p:sp>
          <p:nvSpPr>
            <p:cNvPr id="154" name="rc153"/>
            <p:cNvSpPr/>
            <p:nvPr/>
          </p:nvSpPr>
          <p:spPr>
            <a:xfrm>
              <a:off x="18179974" y="2223153"/>
              <a:ext cx="274319" cy="274319"/>
            </a:xfrm>
            <a:prstGeom prst="rect">
              <a:avLst/>
            </a:prstGeom>
            <a:solidFill>
              <a:srgbClr val="FFFFFF">
                <a:alpha val="100000"/>
              </a:srgbClr>
            </a:solidFill>
          </p:spPr>
          <p:txBody>
            <a:bodyPr/>
            <a:lstStyle/>
            <a:p/>
          </p:txBody>
        </p:sp>
        <p:sp>
          <p:nvSpPr>
            <p:cNvPr id="155" name="rc1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8179974" y="2497473"/>
              <a:ext cx="274319" cy="274319"/>
            </a:xfrm>
            <a:prstGeom prst="rect">
              <a:avLst/>
            </a:prstGeom>
            <a:solidFill>
              <a:srgbClr val="FFFFFF">
                <a:alpha val="100000"/>
              </a:srgbClr>
            </a:solidFill>
          </p:spPr>
          <p:txBody>
            <a:bodyPr/>
            <a:lstStyle/>
            <a:p/>
          </p:txBody>
        </p:sp>
        <p:sp>
          <p:nvSpPr>
            <p:cNvPr id="157" name="rc1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8179974" y="2771793"/>
              <a:ext cx="274319" cy="274319"/>
            </a:xfrm>
            <a:prstGeom prst="rect">
              <a:avLst/>
            </a:prstGeom>
            <a:solidFill>
              <a:srgbClr val="FFFFFF">
                <a:alpha val="100000"/>
              </a:srgbClr>
            </a:solidFill>
          </p:spPr>
          <p:txBody>
            <a:bodyPr/>
            <a:lstStyle/>
            <a:p/>
          </p:txBody>
        </p:sp>
        <p:sp>
          <p:nvSpPr>
            <p:cNvPr id="159" name="rc1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8179974" y="3046113"/>
              <a:ext cx="274319" cy="274319"/>
            </a:xfrm>
            <a:prstGeom prst="rect">
              <a:avLst/>
            </a:prstGeom>
            <a:solidFill>
              <a:srgbClr val="FFFFFF">
                <a:alpha val="100000"/>
              </a:srgbClr>
            </a:solidFill>
          </p:spPr>
          <p:txBody>
            <a:bodyPr/>
            <a:lstStyle/>
            <a:p/>
          </p:txBody>
        </p:sp>
        <p:sp>
          <p:nvSpPr>
            <p:cNvPr id="161" name="rc1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tx16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63" name="tx16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64" name="tx16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65" name="tx16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6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67" name=""/>
          <p:cNvGrpSpPr/>
          <p:nvPr/>
        </p:nvGrpSpPr>
        <p:grpSpPr>
          <a:xfrm>
            <a:off x="12527280" y="6217920"/>
            <a:ext cx="5486400" cy="4297680"/>
            <a:chOff x="12527280" y="6217920"/>
            <a:chExt cx="5486400" cy="4297680"/>
          </a:xfrm>
        </p:grpSpPr>
        <p:sp>
          <p:nvSpPr>
            <p:cNvPr id="1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2" name="pl17"/>
            <p:cNvSpPr/>
            <p:nvPr/>
          </p:nvSpPr>
          <p:spPr>
            <a:xfrm>
              <a:off x="13325144" y="6766100"/>
              <a:ext cx="4510689" cy="665794"/>
            </a:xfrm>
            <a:custGeom>
              <a:avLst/>
              <a:pathLst>
                <a:path w="4510689" h="665794">
                  <a:moveTo>
                    <a:pt x="0" y="665794"/>
                  </a:moveTo>
                  <a:lnTo>
                    <a:pt x="180427" y="512149"/>
                  </a:lnTo>
                  <a:lnTo>
                    <a:pt x="360855" y="256074"/>
                  </a:lnTo>
                  <a:lnTo>
                    <a:pt x="541282" y="204859"/>
                  </a:lnTo>
                  <a:lnTo>
                    <a:pt x="721710" y="102429"/>
                  </a:lnTo>
                  <a:lnTo>
                    <a:pt x="902137" y="179252"/>
                  </a:lnTo>
                  <a:lnTo>
                    <a:pt x="1082565" y="256074"/>
                  </a:lnTo>
                  <a:lnTo>
                    <a:pt x="1262993" y="230467"/>
                  </a:lnTo>
                  <a:lnTo>
                    <a:pt x="1443420" y="51214"/>
                  </a:lnTo>
                  <a:lnTo>
                    <a:pt x="1623848" y="128037"/>
                  </a:lnTo>
                  <a:lnTo>
                    <a:pt x="1804275" y="76822"/>
                  </a:lnTo>
                  <a:lnTo>
                    <a:pt x="1984703" y="102429"/>
                  </a:lnTo>
                  <a:lnTo>
                    <a:pt x="2165131" y="76822"/>
                  </a:lnTo>
                  <a:lnTo>
                    <a:pt x="2345558" y="102429"/>
                  </a:lnTo>
                  <a:lnTo>
                    <a:pt x="2525986" y="76822"/>
                  </a:lnTo>
                  <a:lnTo>
                    <a:pt x="2706413" y="51214"/>
                  </a:lnTo>
                  <a:lnTo>
                    <a:pt x="2886841" y="51214"/>
                  </a:lnTo>
                  <a:lnTo>
                    <a:pt x="3067268" y="128037"/>
                  </a:lnTo>
                  <a:lnTo>
                    <a:pt x="3247696" y="0"/>
                  </a:lnTo>
                  <a:lnTo>
                    <a:pt x="3428124" y="0"/>
                  </a:lnTo>
                  <a:lnTo>
                    <a:pt x="3608551" y="230467"/>
                  </a:lnTo>
                  <a:lnTo>
                    <a:pt x="3788979" y="460934"/>
                  </a:lnTo>
                  <a:lnTo>
                    <a:pt x="3969406" y="332897"/>
                  </a:lnTo>
                  <a:lnTo>
                    <a:pt x="4149834" y="204859"/>
                  </a:lnTo>
                  <a:lnTo>
                    <a:pt x="4330262" y="204859"/>
                  </a:lnTo>
                  <a:lnTo>
                    <a:pt x="4510689" y="204859"/>
                  </a:lnTo>
                </a:path>
              </a:pathLst>
            </a:custGeom>
            <a:ln w="32521" cap="flat">
              <a:solidFill>
                <a:srgbClr val="5EB0E8">
                  <a:alpha val="100000"/>
                </a:srgbClr>
              </a:solidFill>
              <a:prstDash val="solid"/>
              <a:round/>
            </a:ln>
          </p:spPr>
          <p:txBody>
            <a:bodyPr/>
            <a:lstStyle/>
            <a:p/>
          </p:txBody>
        </p:sp>
        <p:sp>
          <p:nvSpPr>
            <p:cNvPr id="183" name="pl18"/>
            <p:cNvSpPr/>
            <p:nvPr/>
          </p:nvSpPr>
          <p:spPr>
            <a:xfrm>
              <a:off x="15851130" y="6970960"/>
              <a:ext cx="1984703" cy="460934"/>
            </a:xfrm>
            <a:custGeom>
              <a:avLst/>
              <a:pathLst>
                <a:path w="1984703" h="460934">
                  <a:moveTo>
                    <a:pt x="0" y="409719"/>
                  </a:moveTo>
                  <a:lnTo>
                    <a:pt x="180427" y="281682"/>
                  </a:lnTo>
                  <a:lnTo>
                    <a:pt x="360855" y="281682"/>
                  </a:lnTo>
                  <a:lnTo>
                    <a:pt x="541282" y="281682"/>
                  </a:lnTo>
                  <a:lnTo>
                    <a:pt x="721710" y="281682"/>
                  </a:lnTo>
                  <a:lnTo>
                    <a:pt x="902137" y="153644"/>
                  </a:lnTo>
                  <a:lnTo>
                    <a:pt x="1082565" y="307289"/>
                  </a:lnTo>
                  <a:lnTo>
                    <a:pt x="1262993" y="460934"/>
                  </a:lnTo>
                  <a:lnTo>
                    <a:pt x="1443420" y="179252"/>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1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49" name="rc84"/>
            <p:cNvSpPr/>
            <p:nvPr/>
          </p:nvSpPr>
          <p:spPr>
            <a:xfrm>
              <a:off x="14005791" y="9941072"/>
              <a:ext cx="3149396" cy="504938"/>
            </a:xfrm>
            <a:prstGeom prst="rect">
              <a:avLst/>
            </a:prstGeom>
            <a:solidFill>
              <a:srgbClr val="FFFFFF">
                <a:alpha val="100000"/>
              </a:srgbClr>
            </a:solidFill>
          </p:spPr>
          <p:txBody>
            <a:bodyPr/>
            <a:lstStyle/>
            <a:p/>
          </p:txBody>
        </p:sp>
        <p:sp>
          <p:nvSpPr>
            <p:cNvPr id="2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5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5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5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25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Saudi Arabia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36603"/>
              <a:ext cx="234305" cy="48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366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366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4972752"/>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4883846"/>
              <a:ext cx="234305" cy="369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73886"/>
              <a:ext cx="234305" cy="11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738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738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144829"/>
              <a:ext cx="234305"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2490"/>
              <a:ext cx="234305" cy="28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2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24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19645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067394"/>
              <a:ext cx="234305" cy="18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25131"/>
              <a:ext cx="234305"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25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25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004299"/>
              <a:ext cx="234305" cy="2208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081734"/>
              <a:ext cx="234305" cy="169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4766260"/>
              <a:ext cx="234305" cy="41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62414"/>
              <a:ext cx="234305" cy="22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4938337"/>
              <a:ext cx="234305" cy="315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76754"/>
              <a:ext cx="234305" cy="8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16527"/>
              <a:ext cx="234305"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16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16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070262"/>
              <a:ext cx="234305" cy="14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149 case(s)</a:t>
              </a:r>
            </a:p>
          </p:txBody>
        </p:sp>
        <p:sp>
          <p:nvSpPr>
            <p:cNvPr id="68" name="pg67"/>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027243"/>
              <a:ext cx="234305" cy="258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027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0272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4505277"/>
              <a:ext cx="234305"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855166"/>
              <a:ext cx="234305" cy="4301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48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3498629"/>
              <a:ext cx="234305" cy="1356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161124"/>
              <a:ext cx="234305" cy="112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16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416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2876285"/>
              <a:ext cx="234305"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304521"/>
              <a:ext cx="234305" cy="9808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3045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43045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3432666"/>
              <a:ext cx="234305" cy="871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258634"/>
              <a:ext cx="234305" cy="1026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258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42586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3148740"/>
              <a:ext cx="234305" cy="1109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579844"/>
              <a:ext cx="234305" cy="705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579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45798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3702253"/>
              <a:ext cx="234305" cy="877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4794939"/>
              <a:ext cx="234305" cy="490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7949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47949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3914481"/>
              <a:ext cx="234305" cy="880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4869506"/>
              <a:ext cx="234305" cy="415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869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4869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4178332"/>
              <a:ext cx="234305" cy="691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018639"/>
              <a:ext cx="234305" cy="26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18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018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4436446"/>
              <a:ext cx="234305" cy="582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081734"/>
              <a:ext cx="234305" cy="2036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0817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081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4574108"/>
              <a:ext cx="234305" cy="507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147696"/>
              <a:ext cx="234305" cy="137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1476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1476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4840826"/>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124753"/>
              <a:ext cx="234305"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124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1247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4815015"/>
              <a:ext cx="234305"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2,162 case(s)</a:t>
              </a:r>
            </a:p>
          </p:txBody>
        </p:sp>
        <p:sp>
          <p:nvSpPr>
            <p:cNvPr id="133" name="pg13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2,254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075998"/>
              <a:ext cx="234305" cy="209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0759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0759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4734713"/>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995695"/>
              <a:ext cx="234305" cy="289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49956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49956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4668750"/>
              <a:ext cx="234305" cy="326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159168"/>
              <a:ext cx="234305" cy="126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51591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51591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889582"/>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711769"/>
              <a:ext cx="234305" cy="338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99919"/>
              <a:ext cx="234305" cy="685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45999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45999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3751008"/>
              <a:ext cx="234305" cy="848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410635"/>
              <a:ext cx="234305" cy="874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44106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44106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3343760"/>
              <a:ext cx="234305"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846562"/>
              <a:ext cx="234305" cy="438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48465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48465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4161124"/>
              <a:ext cx="234305" cy="685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078866"/>
              <a:ext cx="234305" cy="206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50788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50788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4419239"/>
              <a:ext cx="234305" cy="659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150564"/>
              <a:ext cx="234305" cy="134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51505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51505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4625731"/>
              <a:ext cx="234305" cy="524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4619995"/>
              <a:ext cx="234305" cy="579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136225"/>
              <a:ext cx="234305" cy="1491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51362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51362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4634335"/>
              <a:ext cx="234305"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4886714"/>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1,243 case(s)</a:t>
              </a:r>
            </a:p>
          </p:txBody>
        </p:sp>
        <p:sp>
          <p:nvSpPr>
            <p:cNvPr id="198" name="pg197"/>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1,260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618931" y="2153563"/>
              <a:ext cx="3176137" cy="3131794"/>
            </a:xfrm>
            <a:prstGeom prst="rect">
              <a:avLst/>
            </a:prstGeom>
            <a:solidFill>
              <a:srgbClr val="FFFFFF">
                <a:alpha val="100000"/>
              </a:srgbClr>
            </a:solidFill>
          </p:spPr>
          <p:txBody>
            <a:bodyPr/>
            <a:lstStyle/>
            <a:p/>
          </p:txBody>
        </p:sp>
        <p:sp>
          <p:nvSpPr>
            <p:cNvPr id="202" name="pl201"/>
            <p:cNvSpPr/>
            <p:nvPr/>
          </p:nvSpPr>
          <p:spPr>
            <a:xfrm>
              <a:off x="11618931"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165798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65798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4642938"/>
              <a:ext cx="234305" cy="407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4992827"/>
              <a:ext cx="234305" cy="29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49928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49928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4651542"/>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4829355"/>
              <a:ext cx="234305" cy="456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4829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48293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4493805"/>
              <a:ext cx="234305" cy="335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4754788"/>
              <a:ext cx="234305" cy="5305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47547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47547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4207011"/>
              <a:ext cx="234305" cy="547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5004299"/>
              <a:ext cx="234305" cy="281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0042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0042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4416371"/>
              <a:ext cx="234305" cy="587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5167772"/>
              <a:ext cx="234305" cy="117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167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167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4860902"/>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5222263"/>
              <a:ext cx="234305" cy="63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222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222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4946940"/>
              <a:ext cx="234305"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4886714"/>
              <a:ext cx="234305" cy="2953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256678"/>
              <a:ext cx="234305" cy="28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566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566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4992827"/>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271018"/>
              <a:ext cx="234305" cy="14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710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710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4829355"/>
              <a:ext cx="234305"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245207"/>
              <a:ext cx="234305"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452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45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4843694"/>
              <a:ext cx="234305"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184980"/>
              <a:ext cx="234305"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1849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1849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4915393"/>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789 case(s)</a:t>
              </a:r>
            </a:p>
          </p:txBody>
        </p:sp>
        <p:sp>
          <p:nvSpPr>
            <p:cNvPr id="263" name="pg262"/>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826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95069" y="2153563"/>
              <a:ext cx="3176137" cy="3131794"/>
            </a:xfrm>
            <a:prstGeom prst="rect">
              <a:avLst/>
            </a:prstGeom>
            <a:solidFill>
              <a:srgbClr val="FFFFFF">
                <a:alpha val="100000"/>
              </a:srgbClr>
            </a:solidFill>
          </p:spPr>
          <p:txBody>
            <a:bodyPr/>
            <a:lstStyle/>
            <a:p/>
          </p:txBody>
        </p:sp>
        <p:sp>
          <p:nvSpPr>
            <p:cNvPr id="267" name="pl266"/>
            <p:cNvSpPr/>
            <p:nvPr/>
          </p:nvSpPr>
          <p:spPr>
            <a:xfrm>
              <a:off x="14795069"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rc277"/>
            <p:cNvSpPr/>
            <p:nvPr/>
          </p:nvSpPr>
          <p:spPr>
            <a:xfrm>
              <a:off x="14834120" y="5090338"/>
              <a:ext cx="234305" cy="195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834120" y="50903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0903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4671618"/>
              <a:ext cx="234305" cy="418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5116149"/>
              <a:ext cx="234305" cy="16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1161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116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4789204"/>
              <a:ext cx="234305" cy="326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5124753"/>
              <a:ext cx="234305"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5124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51247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4849430"/>
              <a:ext cx="234305"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5144829"/>
              <a:ext cx="234305" cy="140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5144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5144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4789204"/>
              <a:ext cx="234305" cy="35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207923"/>
              <a:ext cx="234305" cy="77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2079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2079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4815015"/>
              <a:ext cx="234305" cy="392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35816"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35816"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35816"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35816" y="4944072"/>
              <a:ext cx="234305" cy="238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96155" y="5227999"/>
              <a:ext cx="234305" cy="5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96155" y="52279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96155" y="52279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96155" y="5044450"/>
              <a:ext cx="234305" cy="18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315 case(s)</a:t>
              </a:r>
            </a:p>
          </p:txBody>
        </p:sp>
        <p:sp>
          <p:nvSpPr>
            <p:cNvPr id="308" name="pg30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94238" y="462649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37" name="tx436"/>
            <p:cNvSpPr/>
            <p:nvPr/>
          </p:nvSpPr>
          <p:spPr>
            <a:xfrm>
              <a:off x="1294238" y="4052902"/>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38" name="tx437"/>
            <p:cNvSpPr/>
            <p:nvPr/>
          </p:nvSpPr>
          <p:spPr>
            <a:xfrm>
              <a:off x="1294238" y="347931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39" name="tx438"/>
            <p:cNvSpPr/>
            <p:nvPr/>
          </p:nvSpPr>
          <p:spPr>
            <a:xfrm>
              <a:off x="1294238" y="290572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40" name="tx439"/>
            <p:cNvSpPr/>
            <p:nvPr/>
          </p:nvSpPr>
          <p:spPr>
            <a:xfrm>
              <a:off x="1230614" y="230255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1" name="pl44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055723" y="47117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2055723" y="41381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2055723" y="35645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2055723" y="2991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2055723" y="24174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753945" cy="123645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rc44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2497473"/>
              <a:ext cx="274319" cy="274319"/>
            </a:xfrm>
            <a:prstGeom prst="rect">
              <a:avLst/>
            </a:prstGeom>
            <a:solidFill>
              <a:srgbClr val="FFFFFF">
                <a:alpha val="100000"/>
              </a:srgbClr>
            </a:solidFill>
          </p:spPr>
          <p:txBody>
            <a:bodyPr/>
            <a:lstStyle/>
            <a:p/>
          </p:txBody>
        </p:sp>
        <p:sp>
          <p:nvSpPr>
            <p:cNvPr id="452" name="rc45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2771793"/>
              <a:ext cx="274319" cy="274319"/>
            </a:xfrm>
            <a:prstGeom prst="rect">
              <a:avLst/>
            </a:prstGeom>
            <a:solidFill>
              <a:srgbClr val="FFFFFF">
                <a:alpha val="100000"/>
              </a:srgbClr>
            </a:solidFill>
          </p:spPr>
          <p:txBody>
            <a:bodyPr/>
            <a:lstStyle/>
            <a:p/>
          </p:txBody>
        </p:sp>
        <p:sp>
          <p:nvSpPr>
            <p:cNvPr id="454" name="rc45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46113"/>
              <a:ext cx="274319" cy="274319"/>
            </a:xfrm>
            <a:prstGeom prst="rect">
              <a:avLst/>
            </a:prstGeom>
            <a:solidFill>
              <a:srgbClr val="FFFFFF">
                <a:alpha val="100000"/>
              </a:srgbClr>
            </a:solidFill>
          </p:spPr>
          <p:txBody>
            <a:bodyPr/>
            <a:lstStyle/>
            <a:p/>
          </p:txBody>
        </p:sp>
        <p:sp>
          <p:nvSpPr>
            <p:cNvPr id="456" name="rc45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7" name="tx45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7153670" y="6510025"/>
              <a:ext cx="4107183" cy="2788960"/>
            </a:xfrm>
            <a:prstGeom prst="rect">
              <a:avLst/>
            </a:prstGeom>
            <a:solidFill>
              <a:srgbClr val="FFFFFF">
                <a:alpha val="100000"/>
              </a:srgbClr>
            </a:solidFill>
          </p:spPr>
          <p:txBody>
            <a:bodyPr/>
            <a:lstStyle/>
            <a:p/>
          </p:txBody>
        </p:sp>
        <p:sp>
          <p:nvSpPr>
            <p:cNvPr id="465" name="pl6"/>
            <p:cNvSpPr/>
            <p:nvPr/>
          </p:nvSpPr>
          <p:spPr>
            <a:xfrm>
              <a:off x="7153670" y="867701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6" name="pl7"/>
            <p:cNvSpPr/>
            <p:nvPr/>
          </p:nvSpPr>
          <p:spPr>
            <a:xfrm>
              <a:off x="7153670" y="768661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7" name="pl8"/>
            <p:cNvSpPr/>
            <p:nvPr/>
          </p:nvSpPr>
          <p:spPr>
            <a:xfrm>
              <a:off x="7153670" y="669621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8"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pl10"/>
            <p:cNvSpPr/>
            <p:nvPr/>
          </p:nvSpPr>
          <p:spPr>
            <a:xfrm>
              <a:off x="7153670" y="818181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0" name="pl11"/>
            <p:cNvSpPr/>
            <p:nvPr/>
          </p:nvSpPr>
          <p:spPr>
            <a:xfrm>
              <a:off x="7153670" y="71914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1" name="rc12"/>
            <p:cNvSpPr/>
            <p:nvPr/>
          </p:nvSpPr>
          <p:spPr>
            <a:xfrm>
              <a:off x="7296281" y="7508346"/>
              <a:ext cx="399309" cy="16638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13"/>
            <p:cNvSpPr/>
            <p:nvPr/>
          </p:nvSpPr>
          <p:spPr>
            <a:xfrm>
              <a:off x="7866723" y="8162008"/>
              <a:ext cx="399309" cy="10102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14"/>
            <p:cNvSpPr/>
            <p:nvPr/>
          </p:nvSpPr>
          <p:spPr>
            <a:xfrm>
              <a:off x="8437165" y="8360088"/>
              <a:ext cx="399309" cy="8121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15"/>
            <p:cNvSpPr/>
            <p:nvPr/>
          </p:nvSpPr>
          <p:spPr>
            <a:xfrm>
              <a:off x="9007608" y="8776055"/>
              <a:ext cx="399309" cy="3961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16"/>
            <p:cNvSpPr/>
            <p:nvPr/>
          </p:nvSpPr>
          <p:spPr>
            <a:xfrm>
              <a:off x="9578050" y="9033559"/>
              <a:ext cx="399309" cy="1386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17"/>
            <p:cNvSpPr/>
            <p:nvPr/>
          </p:nvSpPr>
          <p:spPr>
            <a:xfrm>
              <a:off x="10148492" y="8914711"/>
              <a:ext cx="399309" cy="2575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18"/>
            <p:cNvSpPr/>
            <p:nvPr/>
          </p:nvSpPr>
          <p:spPr>
            <a:xfrm>
              <a:off x="10718934" y="8894903"/>
              <a:ext cx="399309" cy="2773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19"/>
            <p:cNvSpPr/>
            <p:nvPr/>
          </p:nvSpPr>
          <p:spPr>
            <a:xfrm>
              <a:off x="7866723" y="6795259"/>
              <a:ext cx="399309" cy="13667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0"/>
            <p:cNvSpPr/>
            <p:nvPr/>
          </p:nvSpPr>
          <p:spPr>
            <a:xfrm>
              <a:off x="8437165" y="7686617"/>
              <a:ext cx="399309" cy="6734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1"/>
            <p:cNvSpPr/>
            <p:nvPr/>
          </p:nvSpPr>
          <p:spPr>
            <a:xfrm>
              <a:off x="9007608" y="8617591"/>
              <a:ext cx="399309" cy="1584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22"/>
            <p:cNvSpPr/>
            <p:nvPr/>
          </p:nvSpPr>
          <p:spPr>
            <a:xfrm>
              <a:off x="9578050" y="8954327"/>
              <a:ext cx="399309" cy="792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23"/>
            <p:cNvSpPr/>
            <p:nvPr/>
          </p:nvSpPr>
          <p:spPr>
            <a:xfrm>
              <a:off x="10148492" y="8835479"/>
              <a:ext cx="399309" cy="792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24"/>
            <p:cNvSpPr/>
            <p:nvPr/>
          </p:nvSpPr>
          <p:spPr>
            <a:xfrm>
              <a:off x="10718934" y="8835479"/>
              <a:ext cx="399309" cy="594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25"/>
            <p:cNvSpPr/>
            <p:nvPr/>
          </p:nvSpPr>
          <p:spPr>
            <a:xfrm>
              <a:off x="7866723" y="6676412"/>
              <a:ext cx="399309" cy="1188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6"/>
            <p:cNvSpPr/>
            <p:nvPr/>
          </p:nvSpPr>
          <p:spPr>
            <a:xfrm>
              <a:off x="8437165" y="7666809"/>
              <a:ext cx="399309" cy="198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7"/>
            <p:cNvSpPr/>
            <p:nvPr/>
          </p:nvSpPr>
          <p:spPr>
            <a:xfrm>
              <a:off x="9007608" y="8518552"/>
              <a:ext cx="399309" cy="99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8"/>
            <p:cNvSpPr/>
            <p:nvPr/>
          </p:nvSpPr>
          <p:spPr>
            <a:xfrm>
              <a:off x="7866723" y="6636796"/>
              <a:ext cx="399309" cy="396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29"/>
            <p:cNvSpPr/>
            <p:nvPr/>
          </p:nvSpPr>
          <p:spPr>
            <a:xfrm>
              <a:off x="8437165" y="7528154"/>
              <a:ext cx="399309" cy="13865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0"/>
            <p:cNvSpPr/>
            <p:nvPr/>
          </p:nvSpPr>
          <p:spPr>
            <a:xfrm>
              <a:off x="9007608" y="8419512"/>
              <a:ext cx="399309" cy="990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1"/>
            <p:cNvSpPr/>
            <p:nvPr/>
          </p:nvSpPr>
          <p:spPr>
            <a:xfrm>
              <a:off x="10148492" y="8815671"/>
              <a:ext cx="399309" cy="198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pl32"/>
            <p:cNvSpPr/>
            <p:nvPr/>
          </p:nvSpPr>
          <p:spPr>
            <a:xfrm>
              <a:off x="7495936" y="6867288"/>
              <a:ext cx="3422653" cy="2280158"/>
            </a:xfrm>
            <a:custGeom>
              <a:avLst/>
              <a:pathLst>
                <a:path w="3422653" h="2280158">
                  <a:moveTo>
                    <a:pt x="0" y="0"/>
                  </a:moveTo>
                  <a:lnTo>
                    <a:pt x="570442" y="1382336"/>
                  </a:lnTo>
                  <a:lnTo>
                    <a:pt x="1140884" y="1838987"/>
                  </a:lnTo>
                  <a:lnTo>
                    <a:pt x="1711326" y="2086662"/>
                  </a:lnTo>
                  <a:lnTo>
                    <a:pt x="2281768" y="2272418"/>
                  </a:lnTo>
                  <a:lnTo>
                    <a:pt x="2852210" y="2280158"/>
                  </a:lnTo>
                  <a:lnTo>
                    <a:pt x="3422653" y="2278610"/>
                  </a:lnTo>
                </a:path>
              </a:pathLst>
            </a:custGeom>
            <a:ln w="40651" cap="flat">
              <a:solidFill>
                <a:srgbClr val="000000">
                  <a:alpha val="100000"/>
                </a:srgbClr>
              </a:solidFill>
              <a:prstDash val="solid"/>
              <a:round/>
            </a:ln>
          </p:spPr>
          <p:txBody>
            <a:bodyPr/>
            <a:lstStyle/>
            <a:p/>
          </p:txBody>
        </p:sp>
        <p:sp>
          <p:nvSpPr>
            <p:cNvPr id="492" name="rc33"/>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3" name="tx3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35"/>
            <p:cNvSpPr/>
            <p:nvPr/>
          </p:nvSpPr>
          <p:spPr>
            <a:xfrm>
              <a:off x="6843756" y="817951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5" name="tx36"/>
            <p:cNvSpPr/>
            <p:nvPr/>
          </p:nvSpPr>
          <p:spPr>
            <a:xfrm>
              <a:off x="6801340" y="71891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pl3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8"/>
            <p:cNvSpPr/>
            <p:nvPr/>
          </p:nvSpPr>
          <p:spPr>
            <a:xfrm>
              <a:off x="7118876" y="81818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9"/>
            <p:cNvSpPr/>
            <p:nvPr/>
          </p:nvSpPr>
          <p:spPr>
            <a:xfrm>
              <a:off x="7118876" y="71914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1"/>
            <p:cNvSpPr/>
            <p:nvPr/>
          </p:nvSpPr>
          <p:spPr>
            <a:xfrm>
              <a:off x="11260854" y="839823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2"/>
            <p:cNvSpPr/>
            <p:nvPr/>
          </p:nvSpPr>
          <p:spPr>
            <a:xfrm>
              <a:off x="11260854" y="76242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3"/>
            <p:cNvSpPr/>
            <p:nvPr/>
          </p:nvSpPr>
          <p:spPr>
            <a:xfrm>
              <a:off x="11260854" y="6850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tx4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4" name="tx45"/>
            <p:cNvSpPr/>
            <p:nvPr/>
          </p:nvSpPr>
          <p:spPr>
            <a:xfrm>
              <a:off x="11358911" y="83959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5" name="tx46"/>
            <p:cNvSpPr/>
            <p:nvPr/>
          </p:nvSpPr>
          <p:spPr>
            <a:xfrm>
              <a:off x="11358911" y="76219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6" name="tx47"/>
            <p:cNvSpPr/>
            <p:nvPr/>
          </p:nvSpPr>
          <p:spPr>
            <a:xfrm>
              <a:off x="11358911" y="684795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7" name="pl4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5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5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5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5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5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6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6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6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2" name="tx6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3"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66"/>
            <p:cNvSpPr/>
            <p:nvPr/>
          </p:nvSpPr>
          <p:spPr>
            <a:xfrm>
              <a:off x="6564753" y="10217410"/>
              <a:ext cx="1051268" cy="182880"/>
            </a:xfrm>
            <a:prstGeom prst="rect">
              <a:avLst/>
            </a:prstGeom>
            <a:solidFill>
              <a:srgbClr val="FFFFFF">
                <a:alpha val="100000"/>
              </a:srgbClr>
            </a:solidFill>
          </p:spPr>
          <p:txBody>
            <a:bodyPr/>
            <a:lstStyle/>
            <a:p/>
          </p:txBody>
        </p:sp>
        <p:sp>
          <p:nvSpPr>
            <p:cNvPr id="526" name="rc67"/>
            <p:cNvSpPr/>
            <p:nvPr/>
          </p:nvSpPr>
          <p:spPr>
            <a:xfrm>
              <a:off x="6564753" y="10217410"/>
              <a:ext cx="182879" cy="182880"/>
            </a:xfrm>
            <a:prstGeom prst="rect">
              <a:avLst/>
            </a:prstGeom>
            <a:solidFill>
              <a:srgbClr val="FFFFFF">
                <a:alpha val="100000"/>
              </a:srgbClr>
            </a:solidFill>
          </p:spPr>
          <p:txBody>
            <a:bodyPr/>
            <a:lstStyle/>
            <a:p/>
          </p:txBody>
        </p:sp>
        <p:sp>
          <p:nvSpPr>
            <p:cNvPr id="527" name="pl6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8" name="tx6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70"/>
            <p:cNvSpPr/>
            <p:nvPr/>
          </p:nvSpPr>
          <p:spPr>
            <a:xfrm>
              <a:off x="7796021" y="10217410"/>
              <a:ext cx="4053749" cy="182880"/>
            </a:xfrm>
            <a:prstGeom prst="rect">
              <a:avLst/>
            </a:prstGeom>
            <a:solidFill>
              <a:srgbClr val="FFFFFF">
                <a:alpha val="100000"/>
              </a:srgbClr>
            </a:solidFill>
          </p:spPr>
          <p:txBody>
            <a:bodyPr/>
            <a:lstStyle/>
            <a:p/>
          </p:txBody>
        </p:sp>
        <p:sp>
          <p:nvSpPr>
            <p:cNvPr id="530" name="rc71"/>
            <p:cNvSpPr/>
            <p:nvPr/>
          </p:nvSpPr>
          <p:spPr>
            <a:xfrm>
              <a:off x="7796021" y="10217410"/>
              <a:ext cx="182879" cy="182880"/>
            </a:xfrm>
            <a:prstGeom prst="rect">
              <a:avLst/>
            </a:prstGeom>
            <a:solidFill>
              <a:srgbClr val="FFFFFF">
                <a:alpha val="100000"/>
              </a:srgbClr>
            </a:solidFill>
          </p:spPr>
          <p:txBody>
            <a:bodyPr/>
            <a:lstStyle/>
            <a:p/>
          </p:txBody>
        </p:sp>
        <p:sp>
          <p:nvSpPr>
            <p:cNvPr id="531" name="rc7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2" name="rc73"/>
            <p:cNvSpPr/>
            <p:nvPr/>
          </p:nvSpPr>
          <p:spPr>
            <a:xfrm>
              <a:off x="8887262" y="10217410"/>
              <a:ext cx="182879" cy="182880"/>
            </a:xfrm>
            <a:prstGeom prst="rect">
              <a:avLst/>
            </a:prstGeom>
            <a:solidFill>
              <a:srgbClr val="FFFFFF">
                <a:alpha val="100000"/>
              </a:srgbClr>
            </a:solidFill>
          </p:spPr>
          <p:txBody>
            <a:bodyPr/>
            <a:lstStyle/>
            <a:p/>
          </p:txBody>
        </p:sp>
        <p:sp>
          <p:nvSpPr>
            <p:cNvPr id="533" name="rc7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4" name="rc75"/>
            <p:cNvSpPr/>
            <p:nvPr/>
          </p:nvSpPr>
          <p:spPr>
            <a:xfrm>
              <a:off x="9813303" y="10217410"/>
              <a:ext cx="182879" cy="182880"/>
            </a:xfrm>
            <a:prstGeom prst="rect">
              <a:avLst/>
            </a:prstGeom>
            <a:solidFill>
              <a:srgbClr val="FFFFFF">
                <a:alpha val="100000"/>
              </a:srgbClr>
            </a:solidFill>
          </p:spPr>
          <p:txBody>
            <a:bodyPr/>
            <a:lstStyle/>
            <a:p/>
          </p:txBody>
        </p:sp>
        <p:sp>
          <p:nvSpPr>
            <p:cNvPr id="535" name="rc7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6" name="rc77"/>
            <p:cNvSpPr/>
            <p:nvPr/>
          </p:nvSpPr>
          <p:spPr>
            <a:xfrm>
              <a:off x="10815544" y="10217410"/>
              <a:ext cx="182880" cy="182880"/>
            </a:xfrm>
            <a:prstGeom prst="rect">
              <a:avLst/>
            </a:prstGeom>
            <a:solidFill>
              <a:srgbClr val="FFFFFF">
                <a:alpha val="100000"/>
              </a:srgbClr>
            </a:solidFill>
          </p:spPr>
          <p:txBody>
            <a:bodyPr/>
            <a:lstStyle/>
            <a:p/>
          </p:txBody>
        </p:sp>
        <p:sp>
          <p:nvSpPr>
            <p:cNvPr id="537" name="rc7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8" name="tx7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8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8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8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8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663670"/>
              <a:ext cx="4510689" cy="128037"/>
            </a:xfrm>
            <a:custGeom>
              <a:avLst/>
              <a:pathLst>
                <a:path w="4510689" h="128037">
                  <a:moveTo>
                    <a:pt x="0" y="128037"/>
                  </a:moveTo>
                  <a:lnTo>
                    <a:pt x="180427" y="128037"/>
                  </a:lnTo>
                  <a:lnTo>
                    <a:pt x="360855" y="51214"/>
                  </a:lnTo>
                  <a:lnTo>
                    <a:pt x="541282" y="76822"/>
                  </a:lnTo>
                  <a:lnTo>
                    <a:pt x="721710" y="51214"/>
                  </a:lnTo>
                  <a:lnTo>
                    <a:pt x="902137" y="51214"/>
                  </a:lnTo>
                  <a:lnTo>
                    <a:pt x="1082565" y="102429"/>
                  </a:lnTo>
                  <a:lnTo>
                    <a:pt x="1262993" y="76822"/>
                  </a:lnTo>
                  <a:lnTo>
                    <a:pt x="1443420" y="51214"/>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76822"/>
                  </a:lnTo>
                  <a:lnTo>
                    <a:pt x="3247696" y="25607"/>
                  </a:lnTo>
                  <a:lnTo>
                    <a:pt x="3428124" y="102429"/>
                  </a:lnTo>
                  <a:lnTo>
                    <a:pt x="3608551" y="76822"/>
                  </a:lnTo>
                  <a:lnTo>
                    <a:pt x="3788979" y="25607"/>
                  </a:lnTo>
                  <a:lnTo>
                    <a:pt x="3969406" y="25607"/>
                  </a:lnTo>
                  <a:lnTo>
                    <a:pt x="4149834" y="51214"/>
                  </a:lnTo>
                  <a:lnTo>
                    <a:pt x="4330262" y="76822"/>
                  </a:lnTo>
                  <a:lnTo>
                    <a:pt x="4510689" y="0"/>
                  </a:lnTo>
                </a:path>
              </a:pathLst>
            </a:custGeom>
            <a:ln w="32521" cap="flat">
              <a:solidFill>
                <a:srgbClr val="5EB0E8">
                  <a:alpha val="100000"/>
                </a:srgbClr>
              </a:solidFill>
              <a:prstDash val="solid"/>
              <a:round/>
            </a:ln>
          </p:spPr>
          <p:txBody>
            <a:bodyPr/>
            <a:lstStyle/>
            <a:p/>
          </p:txBody>
        </p:sp>
        <p:sp>
          <p:nvSpPr>
            <p:cNvPr id="559" name="pl18"/>
            <p:cNvSpPr/>
            <p:nvPr/>
          </p:nvSpPr>
          <p:spPr>
            <a:xfrm>
              <a:off x="13505572" y="6663670"/>
              <a:ext cx="4330262" cy="76822"/>
            </a:xfrm>
            <a:custGeom>
              <a:avLst/>
              <a:pathLst>
                <a:path w="4330262" h="76822">
                  <a:moveTo>
                    <a:pt x="0" y="76822"/>
                  </a:moveTo>
                  <a:lnTo>
                    <a:pt x="180427" y="76822"/>
                  </a:lnTo>
                  <a:lnTo>
                    <a:pt x="360855" y="51214"/>
                  </a:lnTo>
                  <a:lnTo>
                    <a:pt x="541282" y="51214"/>
                  </a:lnTo>
                  <a:lnTo>
                    <a:pt x="721710" y="51214"/>
                  </a:lnTo>
                  <a:lnTo>
                    <a:pt x="902137" y="51214"/>
                  </a:lnTo>
                  <a:lnTo>
                    <a:pt x="1082565" y="25607"/>
                  </a:lnTo>
                  <a:lnTo>
                    <a:pt x="1262993" y="25607"/>
                  </a:lnTo>
                  <a:lnTo>
                    <a:pt x="1443420" y="25607"/>
                  </a:lnTo>
                  <a:lnTo>
                    <a:pt x="1623848" y="25607"/>
                  </a:lnTo>
                  <a:lnTo>
                    <a:pt x="1804275" y="51214"/>
                  </a:lnTo>
                  <a:lnTo>
                    <a:pt x="1984703" y="25607"/>
                  </a:lnTo>
                  <a:lnTo>
                    <a:pt x="2165131" y="0"/>
                  </a:lnTo>
                  <a:lnTo>
                    <a:pt x="2345558" y="25607"/>
                  </a:lnTo>
                  <a:lnTo>
                    <a:pt x="2525986" y="76822"/>
                  </a:lnTo>
                  <a:lnTo>
                    <a:pt x="2706413" y="76822"/>
                  </a:lnTo>
                  <a:lnTo>
                    <a:pt x="2886841" y="76822"/>
                  </a:lnTo>
                  <a:lnTo>
                    <a:pt x="3067268" y="51214"/>
                  </a:lnTo>
                  <a:lnTo>
                    <a:pt x="3247696" y="76822"/>
                  </a:lnTo>
                  <a:lnTo>
                    <a:pt x="3428124" y="76822"/>
                  </a:lnTo>
                  <a:lnTo>
                    <a:pt x="3608551" y="51214"/>
                  </a:lnTo>
                  <a:lnTo>
                    <a:pt x="3788979" y="25607"/>
                  </a:lnTo>
                  <a:lnTo>
                    <a:pt x="3969406" y="76822"/>
                  </a:lnTo>
                  <a:lnTo>
                    <a:pt x="4149834" y="76822"/>
                  </a:lnTo>
                  <a:lnTo>
                    <a:pt x="4330262" y="0"/>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1" name=""/>
          <p:cNvGrpSpPr/>
          <p:nvPr/>
        </p:nvGrpSpPr>
        <p:grpSpPr>
          <a:xfrm>
            <a:off x="594360" y="6217920"/>
            <a:ext cx="5562295" cy="3045120"/>
            <a:chOff x="594360" y="6217920"/>
            <a:chExt cx="5562295" cy="3045120"/>
          </a:xfrm>
        </p:grpSpPr>
        <p:sp>
          <p:nvSpPr>
            <p:cNvPr id="632"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3" name="rc4"/>
            <p:cNvSpPr/>
            <p:nvPr/>
          </p:nvSpPr>
          <p:spPr>
            <a:xfrm>
              <a:off x="1688844" y="6526560"/>
              <a:ext cx="4398221" cy="151414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4" name="rc5"/>
            <p:cNvSpPr/>
            <p:nvPr/>
          </p:nvSpPr>
          <p:spPr>
            <a:xfrm>
              <a:off x="172489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6"/>
            <p:cNvSpPr/>
            <p:nvPr/>
          </p:nvSpPr>
          <p:spPr>
            <a:xfrm>
              <a:off x="208540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7"/>
            <p:cNvSpPr/>
            <p:nvPr/>
          </p:nvSpPr>
          <p:spPr>
            <a:xfrm>
              <a:off x="244591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8"/>
            <p:cNvSpPr/>
            <p:nvPr/>
          </p:nvSpPr>
          <p:spPr>
            <a:xfrm>
              <a:off x="280642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9"/>
            <p:cNvSpPr/>
            <p:nvPr/>
          </p:nvSpPr>
          <p:spPr>
            <a:xfrm>
              <a:off x="3166935" y="6562611"/>
              <a:ext cx="360509" cy="36050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39" name="rc10"/>
            <p:cNvSpPr/>
            <p:nvPr/>
          </p:nvSpPr>
          <p:spPr>
            <a:xfrm>
              <a:off x="3527445" y="6562611"/>
              <a:ext cx="360509" cy="36050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40" name="rc11"/>
            <p:cNvSpPr/>
            <p:nvPr/>
          </p:nvSpPr>
          <p:spPr>
            <a:xfrm>
              <a:off x="3887955" y="6562611"/>
              <a:ext cx="360509" cy="36050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1" name="rc12"/>
            <p:cNvSpPr/>
            <p:nvPr/>
          </p:nvSpPr>
          <p:spPr>
            <a:xfrm>
              <a:off x="4248465" y="6562611"/>
              <a:ext cx="360509" cy="36050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42" name="rc13"/>
            <p:cNvSpPr/>
            <p:nvPr/>
          </p:nvSpPr>
          <p:spPr>
            <a:xfrm>
              <a:off x="4608975" y="6562611"/>
              <a:ext cx="360509" cy="36050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3" name="rc14"/>
            <p:cNvSpPr/>
            <p:nvPr/>
          </p:nvSpPr>
          <p:spPr>
            <a:xfrm>
              <a:off x="4969485" y="6562611"/>
              <a:ext cx="360509" cy="36050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44" name="rc15"/>
            <p:cNvSpPr/>
            <p:nvPr/>
          </p:nvSpPr>
          <p:spPr>
            <a:xfrm>
              <a:off x="5329995" y="6562611"/>
              <a:ext cx="360509" cy="36050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5" name="rc16"/>
            <p:cNvSpPr/>
            <p:nvPr/>
          </p:nvSpPr>
          <p:spPr>
            <a:xfrm>
              <a:off x="569050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7"/>
            <p:cNvSpPr/>
            <p:nvPr/>
          </p:nvSpPr>
          <p:spPr>
            <a:xfrm>
              <a:off x="172489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8"/>
            <p:cNvSpPr/>
            <p:nvPr/>
          </p:nvSpPr>
          <p:spPr>
            <a:xfrm>
              <a:off x="208540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9"/>
            <p:cNvSpPr/>
            <p:nvPr/>
          </p:nvSpPr>
          <p:spPr>
            <a:xfrm>
              <a:off x="244591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20"/>
            <p:cNvSpPr/>
            <p:nvPr/>
          </p:nvSpPr>
          <p:spPr>
            <a:xfrm>
              <a:off x="280642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21"/>
            <p:cNvSpPr/>
            <p:nvPr/>
          </p:nvSpPr>
          <p:spPr>
            <a:xfrm>
              <a:off x="316693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22"/>
            <p:cNvSpPr/>
            <p:nvPr/>
          </p:nvSpPr>
          <p:spPr>
            <a:xfrm>
              <a:off x="3527445" y="6923121"/>
              <a:ext cx="360509" cy="36050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2" name="rc23"/>
            <p:cNvSpPr/>
            <p:nvPr/>
          </p:nvSpPr>
          <p:spPr>
            <a:xfrm>
              <a:off x="388795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4"/>
            <p:cNvSpPr/>
            <p:nvPr/>
          </p:nvSpPr>
          <p:spPr>
            <a:xfrm>
              <a:off x="4248465" y="6923121"/>
              <a:ext cx="360509" cy="36050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4" name="rc25"/>
            <p:cNvSpPr/>
            <p:nvPr/>
          </p:nvSpPr>
          <p:spPr>
            <a:xfrm>
              <a:off x="4608975" y="6923121"/>
              <a:ext cx="360509" cy="36050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5" name="rc26"/>
            <p:cNvSpPr/>
            <p:nvPr/>
          </p:nvSpPr>
          <p:spPr>
            <a:xfrm>
              <a:off x="4969485" y="6923121"/>
              <a:ext cx="360509" cy="36050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56" name="rc27"/>
            <p:cNvSpPr/>
            <p:nvPr/>
          </p:nvSpPr>
          <p:spPr>
            <a:xfrm>
              <a:off x="5329995" y="6923121"/>
              <a:ext cx="360509" cy="36050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7" name="rc28"/>
            <p:cNvSpPr/>
            <p:nvPr/>
          </p:nvSpPr>
          <p:spPr>
            <a:xfrm>
              <a:off x="569050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9"/>
            <p:cNvSpPr/>
            <p:nvPr/>
          </p:nvSpPr>
          <p:spPr>
            <a:xfrm>
              <a:off x="172489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0"/>
            <p:cNvSpPr/>
            <p:nvPr/>
          </p:nvSpPr>
          <p:spPr>
            <a:xfrm>
              <a:off x="208540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1"/>
            <p:cNvSpPr/>
            <p:nvPr/>
          </p:nvSpPr>
          <p:spPr>
            <a:xfrm>
              <a:off x="244591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2"/>
            <p:cNvSpPr/>
            <p:nvPr/>
          </p:nvSpPr>
          <p:spPr>
            <a:xfrm>
              <a:off x="280642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3"/>
            <p:cNvSpPr/>
            <p:nvPr/>
          </p:nvSpPr>
          <p:spPr>
            <a:xfrm>
              <a:off x="316693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4"/>
            <p:cNvSpPr/>
            <p:nvPr/>
          </p:nvSpPr>
          <p:spPr>
            <a:xfrm>
              <a:off x="352744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35"/>
            <p:cNvSpPr/>
            <p:nvPr/>
          </p:nvSpPr>
          <p:spPr>
            <a:xfrm>
              <a:off x="388795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6"/>
            <p:cNvSpPr/>
            <p:nvPr/>
          </p:nvSpPr>
          <p:spPr>
            <a:xfrm>
              <a:off x="4248465" y="7283631"/>
              <a:ext cx="360509" cy="36050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66" name="rc37"/>
            <p:cNvSpPr/>
            <p:nvPr/>
          </p:nvSpPr>
          <p:spPr>
            <a:xfrm>
              <a:off x="460897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38"/>
            <p:cNvSpPr/>
            <p:nvPr/>
          </p:nvSpPr>
          <p:spPr>
            <a:xfrm>
              <a:off x="496948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9"/>
            <p:cNvSpPr/>
            <p:nvPr/>
          </p:nvSpPr>
          <p:spPr>
            <a:xfrm>
              <a:off x="532999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0"/>
            <p:cNvSpPr/>
            <p:nvPr/>
          </p:nvSpPr>
          <p:spPr>
            <a:xfrm>
              <a:off x="569050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1"/>
            <p:cNvSpPr/>
            <p:nvPr/>
          </p:nvSpPr>
          <p:spPr>
            <a:xfrm>
              <a:off x="1724895" y="7644141"/>
              <a:ext cx="360509" cy="36050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71" name="rc42"/>
            <p:cNvSpPr/>
            <p:nvPr/>
          </p:nvSpPr>
          <p:spPr>
            <a:xfrm>
              <a:off x="2085405" y="7644141"/>
              <a:ext cx="360509" cy="36050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2" name="rc43"/>
            <p:cNvSpPr/>
            <p:nvPr/>
          </p:nvSpPr>
          <p:spPr>
            <a:xfrm>
              <a:off x="2445915" y="7644141"/>
              <a:ext cx="360509" cy="36050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73" name="rc44"/>
            <p:cNvSpPr/>
            <p:nvPr/>
          </p:nvSpPr>
          <p:spPr>
            <a:xfrm>
              <a:off x="2806425" y="7644141"/>
              <a:ext cx="360509" cy="36050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74" name="rc45"/>
            <p:cNvSpPr/>
            <p:nvPr/>
          </p:nvSpPr>
          <p:spPr>
            <a:xfrm>
              <a:off x="3166935" y="7644141"/>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75" name="rc46"/>
            <p:cNvSpPr/>
            <p:nvPr/>
          </p:nvSpPr>
          <p:spPr>
            <a:xfrm>
              <a:off x="3527445" y="7644141"/>
              <a:ext cx="360509" cy="360509"/>
            </a:xfrm>
            <a:prstGeom prst="rect">
              <a:avLst/>
            </a:prstGeom>
            <a:solidFill>
              <a:srgbClr val="EF3D2D">
                <a:alpha val="100000"/>
              </a:srgbClr>
            </a:solidFill>
            <a:ln w="5420" cap="flat">
              <a:solidFill>
                <a:srgbClr val="FFFFFF">
                  <a:alpha val="100000"/>
                </a:srgbClr>
              </a:solidFill>
              <a:prstDash val="solid"/>
              <a:miter/>
            </a:ln>
          </p:spPr>
          <p:txBody>
            <a:bodyPr/>
            <a:lstStyle/>
            <a:p/>
          </p:txBody>
        </p:sp>
        <p:sp>
          <p:nvSpPr>
            <p:cNvPr id="676" name="rc47"/>
            <p:cNvSpPr/>
            <p:nvPr/>
          </p:nvSpPr>
          <p:spPr>
            <a:xfrm>
              <a:off x="3887955" y="7644141"/>
              <a:ext cx="360509" cy="36050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77" name="rc48"/>
            <p:cNvSpPr/>
            <p:nvPr/>
          </p:nvSpPr>
          <p:spPr>
            <a:xfrm>
              <a:off x="4248465" y="7644141"/>
              <a:ext cx="360509" cy="360509"/>
            </a:xfrm>
            <a:prstGeom prst="rect">
              <a:avLst/>
            </a:prstGeom>
            <a:solidFill>
              <a:srgbClr val="FC7252">
                <a:alpha val="100000"/>
              </a:srgbClr>
            </a:solidFill>
            <a:ln w="5420" cap="flat">
              <a:solidFill>
                <a:srgbClr val="FFFFFF">
                  <a:alpha val="100000"/>
                </a:srgbClr>
              </a:solidFill>
              <a:prstDash val="solid"/>
              <a:miter/>
            </a:ln>
          </p:spPr>
          <p:txBody>
            <a:bodyPr/>
            <a:lstStyle/>
            <a:p/>
          </p:txBody>
        </p:sp>
        <p:sp>
          <p:nvSpPr>
            <p:cNvPr id="678" name="rc49"/>
            <p:cNvSpPr/>
            <p:nvPr/>
          </p:nvSpPr>
          <p:spPr>
            <a:xfrm>
              <a:off x="4608975" y="7644141"/>
              <a:ext cx="360509" cy="36050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79" name="rc50"/>
            <p:cNvSpPr/>
            <p:nvPr/>
          </p:nvSpPr>
          <p:spPr>
            <a:xfrm>
              <a:off x="4969485" y="7644141"/>
              <a:ext cx="360509" cy="360509"/>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680" name="rc51"/>
            <p:cNvSpPr/>
            <p:nvPr/>
          </p:nvSpPr>
          <p:spPr>
            <a:xfrm>
              <a:off x="5329995" y="7644141"/>
              <a:ext cx="360509" cy="36050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1" name="rc52"/>
            <p:cNvSpPr/>
            <p:nvPr/>
          </p:nvSpPr>
          <p:spPr>
            <a:xfrm>
              <a:off x="569050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tx53"/>
            <p:cNvSpPr/>
            <p:nvPr/>
          </p:nvSpPr>
          <p:spPr>
            <a:xfrm>
              <a:off x="731219" y="7737703"/>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83" name="tx54"/>
            <p:cNvSpPr/>
            <p:nvPr/>
          </p:nvSpPr>
          <p:spPr>
            <a:xfrm>
              <a:off x="663949" y="7405545"/>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84" name="tx55"/>
            <p:cNvSpPr/>
            <p:nvPr/>
          </p:nvSpPr>
          <p:spPr>
            <a:xfrm>
              <a:off x="875359" y="7045109"/>
              <a:ext cx="65216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AL-AHSA</a:t>
              </a:r>
            </a:p>
          </p:txBody>
        </p:sp>
        <p:sp>
          <p:nvSpPr>
            <p:cNvPr id="685" name="tx56"/>
            <p:cNvSpPr/>
            <p:nvPr/>
          </p:nvSpPr>
          <p:spPr>
            <a:xfrm>
              <a:off x="951708" y="6688320"/>
              <a:ext cx="5758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RIYADH</a:t>
              </a:r>
            </a:p>
          </p:txBody>
        </p:sp>
        <p:sp>
          <p:nvSpPr>
            <p:cNvPr id="686" name="tx57"/>
            <p:cNvSpPr/>
            <p:nvPr/>
          </p:nvSpPr>
          <p:spPr>
            <a:xfrm rot="-2700000">
              <a:off x="14655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87" name="tx58"/>
            <p:cNvSpPr/>
            <p:nvPr/>
          </p:nvSpPr>
          <p:spPr>
            <a:xfrm rot="-2700000">
              <a:off x="182602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88" name="tx59"/>
            <p:cNvSpPr/>
            <p:nvPr/>
          </p:nvSpPr>
          <p:spPr>
            <a:xfrm rot="-2700000">
              <a:off x="218653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89" name="tx60"/>
            <p:cNvSpPr/>
            <p:nvPr/>
          </p:nvSpPr>
          <p:spPr>
            <a:xfrm rot="-2700000">
              <a:off x="254704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0" name="tx61"/>
            <p:cNvSpPr/>
            <p:nvPr/>
          </p:nvSpPr>
          <p:spPr>
            <a:xfrm rot="-2700000">
              <a:off x="290755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1" name="tx62"/>
            <p:cNvSpPr/>
            <p:nvPr/>
          </p:nvSpPr>
          <p:spPr>
            <a:xfrm rot="-2700000">
              <a:off x="326806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2" name="tx63"/>
            <p:cNvSpPr/>
            <p:nvPr/>
          </p:nvSpPr>
          <p:spPr>
            <a:xfrm rot="-2700000">
              <a:off x="3628548" y="8356449"/>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3" name="tx64"/>
            <p:cNvSpPr/>
            <p:nvPr/>
          </p:nvSpPr>
          <p:spPr>
            <a:xfrm rot="-2700000">
              <a:off x="398908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4" name="tx65"/>
            <p:cNvSpPr/>
            <p:nvPr/>
          </p:nvSpPr>
          <p:spPr>
            <a:xfrm rot="-2700000">
              <a:off x="434959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5" name="tx66"/>
            <p:cNvSpPr/>
            <p:nvPr/>
          </p:nvSpPr>
          <p:spPr>
            <a:xfrm rot="-2700000">
              <a:off x="471010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6" name="tx67"/>
            <p:cNvSpPr/>
            <p:nvPr/>
          </p:nvSpPr>
          <p:spPr>
            <a:xfrm rot="-2700000">
              <a:off x="50706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97" name="tx68"/>
            <p:cNvSpPr/>
            <p:nvPr/>
          </p:nvSpPr>
          <p:spPr>
            <a:xfrm rot="-2700000">
              <a:off x="5431124"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98" name="pic69"/>
            <p:cNvPicPr/>
            <p:nvPr/>
          </p:nvPicPr>
          <p:blipFill>
            <a:blip r:embed="rId2" cstate="print"/>
            <a:stretch>
              <a:fillRect/>
            </a:stretch>
          </p:blipFill>
          <p:spPr>
            <a:xfrm>
              <a:off x="2807955" y="8852016"/>
              <a:ext cx="2160000" cy="144000"/>
            </a:xfrm>
            <a:prstGeom prst="rect">
              <a:avLst/>
            </a:prstGeom>
          </p:spPr>
        </p:pic>
        <p:sp>
          <p:nvSpPr>
            <p:cNvPr id="699" name="pl70"/>
            <p:cNvSpPr/>
            <p:nvPr/>
          </p:nvSpPr>
          <p:spPr>
            <a:xfrm>
              <a:off x="3124058"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0" name="pl71"/>
            <p:cNvSpPr/>
            <p:nvPr/>
          </p:nvSpPr>
          <p:spPr>
            <a:xfrm>
              <a:off x="3471284"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1" name="pl72"/>
            <p:cNvSpPr/>
            <p:nvPr/>
          </p:nvSpPr>
          <p:spPr>
            <a:xfrm>
              <a:off x="3818510"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2" name="pl73"/>
            <p:cNvSpPr/>
            <p:nvPr/>
          </p:nvSpPr>
          <p:spPr>
            <a:xfrm>
              <a:off x="4165735"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74"/>
            <p:cNvSpPr/>
            <p:nvPr/>
          </p:nvSpPr>
          <p:spPr>
            <a:xfrm>
              <a:off x="4512961"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4" name="pl75"/>
            <p:cNvSpPr/>
            <p:nvPr/>
          </p:nvSpPr>
          <p:spPr>
            <a:xfrm>
              <a:off x="4860187"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5" name="pl76"/>
            <p:cNvSpPr/>
            <p:nvPr/>
          </p:nvSpPr>
          <p:spPr>
            <a:xfrm>
              <a:off x="3124058"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6" name="pl77"/>
            <p:cNvSpPr/>
            <p:nvPr/>
          </p:nvSpPr>
          <p:spPr>
            <a:xfrm>
              <a:off x="3471284"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7" name="pl78"/>
            <p:cNvSpPr/>
            <p:nvPr/>
          </p:nvSpPr>
          <p:spPr>
            <a:xfrm>
              <a:off x="3818510"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8" name="pl79"/>
            <p:cNvSpPr/>
            <p:nvPr/>
          </p:nvSpPr>
          <p:spPr>
            <a:xfrm>
              <a:off x="4165735"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9" name="pl80"/>
            <p:cNvSpPr/>
            <p:nvPr/>
          </p:nvSpPr>
          <p:spPr>
            <a:xfrm>
              <a:off x="4512961"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0" name="pl81"/>
            <p:cNvSpPr/>
            <p:nvPr/>
          </p:nvSpPr>
          <p:spPr>
            <a:xfrm>
              <a:off x="4860187"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tx82"/>
            <p:cNvSpPr/>
            <p:nvPr/>
          </p:nvSpPr>
          <p:spPr>
            <a:xfrm>
              <a:off x="3053427"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12" name="tx83"/>
            <p:cNvSpPr/>
            <p:nvPr/>
          </p:nvSpPr>
          <p:spPr>
            <a:xfrm>
              <a:off x="3400652"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13" name="tx84"/>
            <p:cNvSpPr/>
            <p:nvPr/>
          </p:nvSpPr>
          <p:spPr>
            <a:xfrm>
              <a:off x="3747878" y="9063621"/>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14" name="tx85"/>
            <p:cNvSpPr/>
            <p:nvPr/>
          </p:nvSpPr>
          <p:spPr>
            <a:xfrm>
              <a:off x="4095104"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15" name="tx86"/>
            <p:cNvSpPr/>
            <p:nvPr/>
          </p:nvSpPr>
          <p:spPr>
            <a:xfrm>
              <a:off x="4442330"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16" name="tx87"/>
            <p:cNvSpPr/>
            <p:nvPr/>
          </p:nvSpPr>
          <p:spPr>
            <a:xfrm>
              <a:off x="4789556"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17" name="tx88"/>
            <p:cNvSpPr/>
            <p:nvPr/>
          </p:nvSpPr>
          <p:spPr>
            <a:xfrm>
              <a:off x="1187650" y="626095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Senegal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082793"/>
              <a:ext cx="237118" cy="202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0827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05385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496802"/>
              <a:ext cx="237118" cy="557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17683"/>
              <a:ext cx="237118"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176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96704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569147"/>
              <a:ext cx="237118" cy="397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23635"/>
              <a:ext cx="237118" cy="361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923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872994"/>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192955"/>
              <a:ext cx="237118" cy="680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988745"/>
              <a:ext cx="237118" cy="296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88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59807"/>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453396"/>
              <a:ext cx="237118" cy="506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865760"/>
              <a:ext cx="237118" cy="2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366582"/>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3810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301472"/>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30870"/>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467865"/>
              <a:ext cx="237118" cy="46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46621"/>
              <a:ext cx="237118" cy="238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6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17683"/>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655960"/>
              <a:ext cx="237118" cy="361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03938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605319"/>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32152"/>
              <a:ext cx="237118" cy="253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32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88745"/>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612554"/>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1640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692133"/>
              <a:ext cx="237118" cy="224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83682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554678"/>
              <a:ext cx="237118" cy="282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66" name="pg65"/>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532975"/>
              <a:ext cx="237118" cy="752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532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48956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990391"/>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78946"/>
              <a:ext cx="237118" cy="506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778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721070"/>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802295"/>
              <a:ext cx="237118" cy="918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229128"/>
              <a:ext cx="237118" cy="1056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2291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127845"/>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2876285"/>
              <a:ext cx="237118" cy="1251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2363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142314"/>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916401"/>
              <a:ext cx="237118" cy="368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916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815118"/>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787826"/>
              <a:ext cx="237118" cy="1027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33434"/>
              <a:ext cx="237118" cy="15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334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334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475099"/>
              <a:ext cx="237118" cy="6583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49185"/>
              <a:ext cx="237118" cy="36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491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1301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619788"/>
              <a:ext cx="237118" cy="593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7684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684898"/>
              <a:ext cx="237118" cy="491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198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728305"/>
              <a:ext cx="237118" cy="470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40669"/>
              <a:ext cx="237118" cy="144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0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3343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381051"/>
              <a:ext cx="237118" cy="75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778946"/>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3810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45339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608 case(s)</a:t>
              </a:r>
            </a:p>
          </p:txBody>
        </p:sp>
        <p:sp>
          <p:nvSpPr>
            <p:cNvPr id="129" name="pg128"/>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4728305"/>
              <a:ext cx="237118" cy="5570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7283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69213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411635"/>
              <a:ext cx="237118" cy="1280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6125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58361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223539"/>
              <a:ext cx="237118" cy="1360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605319"/>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4744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3064381"/>
              <a:ext cx="237118" cy="148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865760"/>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80788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3997625"/>
              <a:ext cx="237118" cy="810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10449"/>
              <a:ext cx="237118" cy="274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988745"/>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94533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3758888"/>
              <a:ext cx="237118" cy="1186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18965"/>
              <a:ext cx="237118" cy="166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11731"/>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75559"/>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301472"/>
              <a:ext cx="237118" cy="77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62372"/>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13836"/>
              <a:ext cx="237118" cy="448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13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807884"/>
              <a:ext cx="237118" cy="383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696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822353"/>
              <a:ext cx="237118" cy="347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840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750008"/>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61090"/>
              <a:ext cx="237118" cy="224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0610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05385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815118"/>
              <a:ext cx="237118" cy="238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176841"/>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23635"/>
              <a:ext cx="237118" cy="253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3" name="pg19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496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05385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525740"/>
              <a:ext cx="237118" cy="528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11731"/>
              <a:ext cx="237118" cy="173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117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104496"/>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504037"/>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76841"/>
              <a:ext cx="237118" cy="108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176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169607"/>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388286"/>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8407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113377"/>
              <a:ext cx="237118"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05779"/>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091673"/>
              <a:ext cx="237118" cy="1114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77894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56420"/>
              <a:ext cx="237118" cy="289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56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56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829587"/>
              <a:ext cx="237118" cy="426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851291"/>
              <a:ext cx="237118" cy="412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4880228"/>
              <a:ext cx="237118" cy="40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41951"/>
              <a:ext cx="237118" cy="43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41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41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4822353"/>
              <a:ext cx="237118" cy="41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27482"/>
              <a:ext cx="237118" cy="578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274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274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4967042"/>
              <a:ext cx="237118"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147903"/>
              <a:ext cx="237118" cy="137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1479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4066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4967042"/>
              <a:ext cx="237118" cy="173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142 case(s)</a:t>
              </a:r>
            </a:p>
          </p:txBody>
        </p:sp>
        <p:sp>
          <p:nvSpPr>
            <p:cNvPr id="256" name="pg255"/>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18407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583616"/>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26200"/>
              <a:ext cx="237118" cy="159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126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097262"/>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3744419"/>
              <a:ext cx="237118" cy="1352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865760"/>
              <a:ext cx="237118" cy="651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3115022"/>
              <a:ext cx="237118" cy="1750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019329"/>
              <a:ext cx="237118" cy="1135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20248"/>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4373817"/>
              <a:ext cx="237118" cy="846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7088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634257"/>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78123"/>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684898"/>
              <a:ext cx="237118" cy="593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78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981511"/>
              <a:ext cx="237118" cy="29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904176" y="5155138"/>
              <a:ext cx="237118"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129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47663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6" name="tx435"/>
            <p:cNvSpPr/>
            <p:nvPr/>
          </p:nvSpPr>
          <p:spPr>
            <a:xfrm>
              <a:off x="1230614" y="37531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7" name="tx436"/>
            <p:cNvSpPr/>
            <p:nvPr/>
          </p:nvSpPr>
          <p:spPr>
            <a:xfrm>
              <a:off x="1230614" y="302963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8" name="tx437"/>
            <p:cNvSpPr/>
            <p:nvPr/>
          </p:nvSpPr>
          <p:spPr>
            <a:xfrm>
              <a:off x="1230614" y="23062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5619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8384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1150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3915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pg44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8" name="tx44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p:txBody>
        </p:sp>
        <p:sp>
          <p:nvSpPr>
            <p:cNvPr id="450" name="rc449"/>
            <p:cNvSpPr/>
            <p:nvPr/>
          </p:nvSpPr>
          <p:spPr>
            <a:xfrm>
              <a:off x="18179974" y="2775829"/>
              <a:ext cx="274319" cy="274319"/>
            </a:xfrm>
            <a:prstGeom prst="rect">
              <a:avLst/>
            </a:prstGeom>
            <a:solidFill>
              <a:srgbClr val="FFFFFF">
                <a:alpha val="100000"/>
              </a:srgbClr>
            </a:solidFill>
          </p:spPr>
          <p:txBody>
            <a:bodyPr/>
            <a:lstStyle/>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50149"/>
              <a:ext cx="274319" cy="274319"/>
            </a:xfrm>
            <a:prstGeom prst="rect">
              <a:avLst/>
            </a:prstGeom>
            <a:solidFill>
              <a:srgbClr val="FFFFFF">
                <a:alpha val="100000"/>
              </a:srgbClr>
            </a:solidFill>
          </p:spPr>
          <p:txBody>
            <a:bodyPr/>
            <a:lstStyle/>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324469"/>
              <a:ext cx="274319" cy="274320"/>
            </a:xfrm>
            <a:prstGeom prst="rect">
              <a:avLst/>
            </a:prstGeom>
            <a:solidFill>
              <a:srgbClr val="FFFFFF">
                <a:alpha val="100000"/>
              </a:srgbClr>
            </a:solidFill>
          </p:spPr>
          <p:txBody>
            <a:bodyPr/>
            <a:lstStyle/>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598789"/>
              <a:ext cx="274319" cy="274320"/>
            </a:xfrm>
            <a:prstGeom prst="rect">
              <a:avLst/>
            </a:prstGeom>
            <a:solidFill>
              <a:srgbClr val="FFFFFF">
                <a:alpha val="100000"/>
              </a:srgbClr>
            </a:solidFill>
          </p:spPr>
          <p:txBody>
            <a:bodyPr/>
            <a:lstStyle/>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7068913" y="6510025"/>
              <a:ext cx="4276698" cy="2788960"/>
            </a:xfrm>
            <a:prstGeom prst="rect">
              <a:avLst/>
            </a:prstGeom>
            <a:solidFill>
              <a:srgbClr val="FFFFFF">
                <a:alpha val="100000"/>
              </a:srgbClr>
            </a:solidFill>
          </p:spPr>
          <p:txBody>
            <a:bodyPr/>
            <a:lstStyle/>
            <a:p/>
          </p:txBody>
        </p:sp>
        <p:sp>
          <p:nvSpPr>
            <p:cNvPr id="466" name="pl6"/>
            <p:cNvSpPr/>
            <p:nvPr/>
          </p:nvSpPr>
          <p:spPr>
            <a:xfrm>
              <a:off x="7068913" y="885528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7" name="pl7"/>
            <p:cNvSpPr/>
            <p:nvPr/>
          </p:nvSpPr>
          <p:spPr>
            <a:xfrm>
              <a:off x="7068913" y="822143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8" name="pl8"/>
            <p:cNvSpPr/>
            <p:nvPr/>
          </p:nvSpPr>
          <p:spPr>
            <a:xfrm>
              <a:off x="7068913" y="758757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9" name="pl9"/>
            <p:cNvSpPr/>
            <p:nvPr/>
          </p:nvSpPr>
          <p:spPr>
            <a:xfrm>
              <a:off x="7068913" y="695372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0"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1" name="pl11"/>
            <p:cNvSpPr/>
            <p:nvPr/>
          </p:nvSpPr>
          <p:spPr>
            <a:xfrm>
              <a:off x="7068913" y="85383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2" name="pl12"/>
            <p:cNvSpPr/>
            <p:nvPr/>
          </p:nvSpPr>
          <p:spPr>
            <a:xfrm>
              <a:off x="7068913" y="790450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3" name="pl13"/>
            <p:cNvSpPr/>
            <p:nvPr/>
          </p:nvSpPr>
          <p:spPr>
            <a:xfrm>
              <a:off x="7068913" y="72706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4" name="pl14"/>
            <p:cNvSpPr/>
            <p:nvPr/>
          </p:nvSpPr>
          <p:spPr>
            <a:xfrm>
              <a:off x="7068913"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5" name="rc15"/>
            <p:cNvSpPr/>
            <p:nvPr/>
          </p:nvSpPr>
          <p:spPr>
            <a:xfrm>
              <a:off x="7217409" y="8728516"/>
              <a:ext cx="415790" cy="4436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6"/>
            <p:cNvSpPr/>
            <p:nvPr/>
          </p:nvSpPr>
          <p:spPr>
            <a:xfrm>
              <a:off x="7811395" y="7238958"/>
              <a:ext cx="415790" cy="19332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7"/>
            <p:cNvSpPr/>
            <p:nvPr/>
          </p:nvSpPr>
          <p:spPr>
            <a:xfrm>
              <a:off x="8405381" y="8379896"/>
              <a:ext cx="415790" cy="7923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8"/>
            <p:cNvSpPr/>
            <p:nvPr/>
          </p:nvSpPr>
          <p:spPr>
            <a:xfrm>
              <a:off x="8999367" y="8982058"/>
              <a:ext cx="415790" cy="1901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9"/>
            <p:cNvSpPr/>
            <p:nvPr/>
          </p:nvSpPr>
          <p:spPr>
            <a:xfrm>
              <a:off x="9593353" y="9077136"/>
              <a:ext cx="415790" cy="950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0"/>
            <p:cNvSpPr/>
            <p:nvPr/>
          </p:nvSpPr>
          <p:spPr>
            <a:xfrm>
              <a:off x="10781325" y="9077136"/>
              <a:ext cx="415790" cy="950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21"/>
            <p:cNvSpPr/>
            <p:nvPr/>
          </p:nvSpPr>
          <p:spPr>
            <a:xfrm>
              <a:off x="7811395" y="6763567"/>
              <a:ext cx="415790" cy="4753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2"/>
            <p:cNvSpPr/>
            <p:nvPr/>
          </p:nvSpPr>
          <p:spPr>
            <a:xfrm>
              <a:off x="8405381" y="7682656"/>
              <a:ext cx="415790" cy="6972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3"/>
            <p:cNvSpPr/>
            <p:nvPr/>
          </p:nvSpPr>
          <p:spPr>
            <a:xfrm>
              <a:off x="8999367" y="8760209"/>
              <a:ext cx="415790" cy="2218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4"/>
            <p:cNvSpPr/>
            <p:nvPr/>
          </p:nvSpPr>
          <p:spPr>
            <a:xfrm>
              <a:off x="10187339" y="9140522"/>
              <a:ext cx="415790" cy="316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5"/>
            <p:cNvSpPr/>
            <p:nvPr/>
          </p:nvSpPr>
          <p:spPr>
            <a:xfrm>
              <a:off x="10781325" y="9045443"/>
              <a:ext cx="415790" cy="316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6"/>
            <p:cNvSpPr/>
            <p:nvPr/>
          </p:nvSpPr>
          <p:spPr>
            <a:xfrm>
              <a:off x="7811395" y="6636796"/>
              <a:ext cx="415790" cy="1267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7"/>
            <p:cNvSpPr/>
            <p:nvPr/>
          </p:nvSpPr>
          <p:spPr>
            <a:xfrm>
              <a:off x="8405381" y="7650963"/>
              <a:ext cx="415790" cy="316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pl28"/>
            <p:cNvSpPr/>
            <p:nvPr/>
          </p:nvSpPr>
          <p:spPr>
            <a:xfrm>
              <a:off x="7425304" y="6867288"/>
              <a:ext cx="3563915" cy="2293372"/>
            </a:xfrm>
            <a:custGeom>
              <a:avLst/>
              <a:pathLst>
                <a:path w="3563915" h="2293372">
                  <a:moveTo>
                    <a:pt x="0" y="785638"/>
                  </a:moveTo>
                  <a:lnTo>
                    <a:pt x="593985" y="0"/>
                  </a:lnTo>
                  <a:lnTo>
                    <a:pt x="1187971" y="1120690"/>
                  </a:lnTo>
                  <a:lnTo>
                    <a:pt x="1781957" y="1969874"/>
                  </a:lnTo>
                  <a:lnTo>
                    <a:pt x="2375943" y="2258712"/>
                  </a:lnTo>
                  <a:lnTo>
                    <a:pt x="2969929" y="2293372"/>
                  </a:lnTo>
                  <a:lnTo>
                    <a:pt x="3563915" y="2247158"/>
                  </a:lnTo>
                </a:path>
              </a:pathLst>
            </a:custGeom>
            <a:ln w="40651" cap="flat">
              <a:solidFill>
                <a:srgbClr val="000000">
                  <a:alpha val="100000"/>
                </a:srgbClr>
              </a:solidFill>
              <a:prstDash val="solid"/>
              <a:round/>
            </a:ln>
          </p:spPr>
          <p:txBody>
            <a:bodyPr/>
            <a:lstStyle/>
            <a:p/>
          </p:txBody>
        </p:sp>
        <p:sp>
          <p:nvSpPr>
            <p:cNvPr id="489"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0"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31"/>
            <p:cNvSpPr/>
            <p:nvPr/>
          </p:nvSpPr>
          <p:spPr>
            <a:xfrm>
              <a:off x="6801340" y="853605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2" name="tx32"/>
            <p:cNvSpPr/>
            <p:nvPr/>
          </p:nvSpPr>
          <p:spPr>
            <a:xfrm>
              <a:off x="6801340" y="790219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33"/>
            <p:cNvSpPr/>
            <p:nvPr/>
          </p:nvSpPr>
          <p:spPr>
            <a:xfrm>
              <a:off x="6801340" y="72683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4" name="tx34"/>
            <p:cNvSpPr/>
            <p:nvPr/>
          </p:nvSpPr>
          <p:spPr>
            <a:xfrm>
              <a:off x="6801340" y="66344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5" name="pl35"/>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36"/>
            <p:cNvSpPr/>
            <p:nvPr/>
          </p:nvSpPr>
          <p:spPr>
            <a:xfrm>
              <a:off x="70341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7"/>
            <p:cNvSpPr/>
            <p:nvPr/>
          </p:nvSpPr>
          <p:spPr>
            <a:xfrm>
              <a:off x="70341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8"/>
            <p:cNvSpPr/>
            <p:nvPr/>
          </p:nvSpPr>
          <p:spPr>
            <a:xfrm>
              <a:off x="70341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9"/>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1"/>
            <p:cNvSpPr/>
            <p:nvPr/>
          </p:nvSpPr>
          <p:spPr>
            <a:xfrm>
              <a:off x="11345612" y="85945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2"/>
            <p:cNvSpPr/>
            <p:nvPr/>
          </p:nvSpPr>
          <p:spPr>
            <a:xfrm>
              <a:off x="11345612" y="80168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3"/>
            <p:cNvSpPr/>
            <p:nvPr/>
          </p:nvSpPr>
          <p:spPr>
            <a:xfrm>
              <a:off x="11345612" y="74391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4"/>
            <p:cNvSpPr/>
            <p:nvPr/>
          </p:nvSpPr>
          <p:spPr>
            <a:xfrm>
              <a:off x="11345612" y="686151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tx4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46"/>
            <p:cNvSpPr/>
            <p:nvPr/>
          </p:nvSpPr>
          <p:spPr>
            <a:xfrm>
              <a:off x="11443669" y="85922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7" name="tx47"/>
            <p:cNvSpPr/>
            <p:nvPr/>
          </p:nvSpPr>
          <p:spPr>
            <a:xfrm>
              <a:off x="11443669" y="80145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8" name="tx48"/>
            <p:cNvSpPr/>
            <p:nvPr/>
          </p:nvSpPr>
          <p:spPr>
            <a:xfrm>
              <a:off x="11443669" y="743680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9" name="tx49"/>
            <p:cNvSpPr/>
            <p:nvPr/>
          </p:nvSpPr>
          <p:spPr>
            <a:xfrm>
              <a:off x="11443669" y="68592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pl50"/>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1"/>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2"/>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4"/>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5"/>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6"/>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tx57"/>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58"/>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59"/>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61"/>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62"/>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63"/>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6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5" name="tx6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68"/>
            <p:cNvSpPr/>
            <p:nvPr/>
          </p:nvSpPr>
          <p:spPr>
            <a:xfrm>
              <a:off x="7116661" y="10217410"/>
              <a:ext cx="1051268" cy="182880"/>
            </a:xfrm>
            <a:prstGeom prst="rect">
              <a:avLst/>
            </a:prstGeom>
            <a:solidFill>
              <a:srgbClr val="FFFFFF">
                <a:alpha val="100000"/>
              </a:srgbClr>
            </a:solidFill>
          </p:spPr>
          <p:txBody>
            <a:bodyPr/>
            <a:lstStyle/>
            <a:p/>
          </p:txBody>
        </p:sp>
        <p:sp>
          <p:nvSpPr>
            <p:cNvPr id="529" name="rc69"/>
            <p:cNvSpPr/>
            <p:nvPr/>
          </p:nvSpPr>
          <p:spPr>
            <a:xfrm>
              <a:off x="7116661" y="10217410"/>
              <a:ext cx="182880" cy="182880"/>
            </a:xfrm>
            <a:prstGeom prst="rect">
              <a:avLst/>
            </a:prstGeom>
            <a:solidFill>
              <a:srgbClr val="FFFFFF">
                <a:alpha val="100000"/>
              </a:srgbClr>
            </a:solidFill>
          </p:spPr>
          <p:txBody>
            <a:bodyPr/>
            <a:lstStyle/>
            <a:p/>
          </p:txBody>
        </p:sp>
        <p:sp>
          <p:nvSpPr>
            <p:cNvPr id="530" name="pl70"/>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1" name="tx71"/>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72"/>
            <p:cNvSpPr/>
            <p:nvPr/>
          </p:nvSpPr>
          <p:spPr>
            <a:xfrm>
              <a:off x="8347930" y="10217410"/>
              <a:ext cx="2949933" cy="182880"/>
            </a:xfrm>
            <a:prstGeom prst="rect">
              <a:avLst/>
            </a:prstGeom>
            <a:solidFill>
              <a:srgbClr val="FFFFFF">
                <a:alpha val="100000"/>
              </a:srgbClr>
            </a:solidFill>
          </p:spPr>
          <p:txBody>
            <a:bodyPr/>
            <a:lstStyle/>
            <a:p/>
          </p:txBody>
        </p:sp>
        <p:sp>
          <p:nvSpPr>
            <p:cNvPr id="533" name="rc73"/>
            <p:cNvSpPr/>
            <p:nvPr/>
          </p:nvSpPr>
          <p:spPr>
            <a:xfrm>
              <a:off x="8347930" y="10217410"/>
              <a:ext cx="182880" cy="182880"/>
            </a:xfrm>
            <a:prstGeom prst="rect">
              <a:avLst/>
            </a:prstGeom>
            <a:solidFill>
              <a:srgbClr val="FFFFFF">
                <a:alpha val="100000"/>
              </a:srgbClr>
            </a:solidFill>
          </p:spPr>
          <p:txBody>
            <a:bodyPr/>
            <a:lstStyle/>
            <a:p/>
          </p:txBody>
        </p:sp>
        <p:sp>
          <p:nvSpPr>
            <p:cNvPr id="534" name="rc74"/>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5" name="rc75"/>
            <p:cNvSpPr/>
            <p:nvPr/>
          </p:nvSpPr>
          <p:spPr>
            <a:xfrm>
              <a:off x="9439170" y="10217410"/>
              <a:ext cx="182879" cy="182880"/>
            </a:xfrm>
            <a:prstGeom prst="rect">
              <a:avLst/>
            </a:prstGeom>
            <a:solidFill>
              <a:srgbClr val="FFFFFF">
                <a:alpha val="100000"/>
              </a:srgbClr>
            </a:solidFill>
          </p:spPr>
          <p:txBody>
            <a:bodyPr/>
            <a:lstStyle/>
            <a:p/>
          </p:txBody>
        </p:sp>
        <p:sp>
          <p:nvSpPr>
            <p:cNvPr id="536" name="rc76"/>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7" name="rc77"/>
            <p:cNvSpPr/>
            <p:nvPr/>
          </p:nvSpPr>
          <p:spPr>
            <a:xfrm>
              <a:off x="10365211" y="10217410"/>
              <a:ext cx="182879" cy="182880"/>
            </a:xfrm>
            <a:prstGeom prst="rect">
              <a:avLst/>
            </a:prstGeom>
            <a:solidFill>
              <a:srgbClr val="FFFFFF">
                <a:alpha val="100000"/>
              </a:srgbClr>
            </a:solidFill>
          </p:spPr>
          <p:txBody>
            <a:bodyPr/>
            <a:lstStyle/>
            <a:p/>
          </p:txBody>
        </p:sp>
        <p:sp>
          <p:nvSpPr>
            <p:cNvPr id="538" name="rc78"/>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9" name="tx79"/>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80"/>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81"/>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817315"/>
              <a:ext cx="4510689" cy="1152337"/>
            </a:xfrm>
            <a:custGeom>
              <a:avLst/>
              <a:pathLst>
                <a:path w="4510689" h="1152337">
                  <a:moveTo>
                    <a:pt x="0" y="1152337"/>
                  </a:moveTo>
                  <a:lnTo>
                    <a:pt x="180427" y="1152337"/>
                  </a:lnTo>
                  <a:lnTo>
                    <a:pt x="360855" y="998692"/>
                  </a:lnTo>
                  <a:lnTo>
                    <a:pt x="541282" y="845047"/>
                  </a:lnTo>
                  <a:lnTo>
                    <a:pt x="721710" y="921869"/>
                  </a:lnTo>
                  <a:lnTo>
                    <a:pt x="902137" y="486542"/>
                  </a:lnTo>
                  <a:lnTo>
                    <a:pt x="1082565" y="332897"/>
                  </a:lnTo>
                  <a:lnTo>
                    <a:pt x="1262993" y="230467"/>
                  </a:lnTo>
                  <a:lnTo>
                    <a:pt x="1443420" y="409719"/>
                  </a:lnTo>
                  <a:lnTo>
                    <a:pt x="1623848" y="358504"/>
                  </a:lnTo>
                  <a:lnTo>
                    <a:pt x="1804275" y="307289"/>
                  </a:lnTo>
                  <a:lnTo>
                    <a:pt x="1984703" y="230467"/>
                  </a:lnTo>
                  <a:lnTo>
                    <a:pt x="2165131" y="256074"/>
                  </a:lnTo>
                  <a:lnTo>
                    <a:pt x="2345558" y="230467"/>
                  </a:lnTo>
                  <a:lnTo>
                    <a:pt x="2525986" y="332897"/>
                  </a:lnTo>
                  <a:lnTo>
                    <a:pt x="2706413" y="332897"/>
                  </a:lnTo>
                  <a:lnTo>
                    <a:pt x="2886841" y="0"/>
                  </a:lnTo>
                  <a:lnTo>
                    <a:pt x="3067268" y="76822"/>
                  </a:lnTo>
                  <a:lnTo>
                    <a:pt x="3247696" y="179252"/>
                  </a:lnTo>
                  <a:lnTo>
                    <a:pt x="3428124" y="179252"/>
                  </a:lnTo>
                  <a:lnTo>
                    <a:pt x="3608551" y="281682"/>
                  </a:lnTo>
                  <a:lnTo>
                    <a:pt x="3788979" y="128037"/>
                  </a:lnTo>
                  <a:lnTo>
                    <a:pt x="3969406" y="153644"/>
                  </a:lnTo>
                  <a:lnTo>
                    <a:pt x="4149834" y="153644"/>
                  </a:lnTo>
                  <a:lnTo>
                    <a:pt x="4330262" y="153644"/>
                  </a:lnTo>
                  <a:lnTo>
                    <a:pt x="4510689" y="25607"/>
                  </a:lnTo>
                </a:path>
              </a:pathLst>
            </a:custGeom>
            <a:ln w="32521" cap="flat">
              <a:solidFill>
                <a:srgbClr val="5EB0E8">
                  <a:alpha val="100000"/>
                </a:srgbClr>
              </a:solidFill>
              <a:prstDash val="solid"/>
              <a:round/>
            </a:ln>
          </p:spPr>
          <p:txBody>
            <a:bodyPr/>
            <a:lstStyle/>
            <a:p/>
          </p:txBody>
        </p:sp>
        <p:sp>
          <p:nvSpPr>
            <p:cNvPr id="559" name="pl18"/>
            <p:cNvSpPr/>
            <p:nvPr/>
          </p:nvSpPr>
          <p:spPr>
            <a:xfrm>
              <a:off x="15851130" y="7175819"/>
              <a:ext cx="1984703" cy="1690094"/>
            </a:xfrm>
            <a:custGeom>
              <a:avLst/>
              <a:pathLst>
                <a:path w="1984703" h="1690094">
                  <a:moveTo>
                    <a:pt x="0" y="1690094"/>
                  </a:moveTo>
                  <a:lnTo>
                    <a:pt x="180427" y="640187"/>
                  </a:lnTo>
                  <a:lnTo>
                    <a:pt x="360855" y="563364"/>
                  </a:lnTo>
                  <a:lnTo>
                    <a:pt x="541282" y="512149"/>
                  </a:lnTo>
                  <a:lnTo>
                    <a:pt x="721710" y="435327"/>
                  </a:lnTo>
                  <a:lnTo>
                    <a:pt x="902137" y="409719"/>
                  </a:lnTo>
                  <a:lnTo>
                    <a:pt x="1082565" y="409719"/>
                  </a:lnTo>
                  <a:lnTo>
                    <a:pt x="1262993" y="384112"/>
                  </a:lnTo>
                  <a:lnTo>
                    <a:pt x="1443420" y="256074"/>
                  </a:lnTo>
                  <a:lnTo>
                    <a:pt x="1623848" y="128037"/>
                  </a:lnTo>
                  <a:lnTo>
                    <a:pt x="1804275" y="0"/>
                  </a:lnTo>
                  <a:lnTo>
                    <a:pt x="1984703" y="25607"/>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1" name=""/>
          <p:cNvGrpSpPr/>
          <p:nvPr/>
        </p:nvGrpSpPr>
        <p:grpSpPr>
          <a:xfrm>
            <a:off x="594360" y="6217920"/>
            <a:ext cx="5562295" cy="4108319"/>
            <a:chOff x="594360" y="6217920"/>
            <a:chExt cx="5562295" cy="4108319"/>
          </a:xfrm>
        </p:grpSpPr>
        <p:sp>
          <p:nvSpPr>
            <p:cNvPr id="63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3" name="rc4"/>
            <p:cNvSpPr/>
            <p:nvPr/>
          </p:nvSpPr>
          <p:spPr>
            <a:xfrm>
              <a:off x="232644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4" name="rc5"/>
            <p:cNvSpPr/>
            <p:nvPr/>
          </p:nvSpPr>
          <p:spPr>
            <a:xfrm>
              <a:off x="23546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6"/>
            <p:cNvSpPr/>
            <p:nvPr/>
          </p:nvSpPr>
          <p:spPr>
            <a:xfrm>
              <a:off x="26370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7"/>
            <p:cNvSpPr/>
            <p:nvPr/>
          </p:nvSpPr>
          <p:spPr>
            <a:xfrm>
              <a:off x="291941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8"/>
            <p:cNvSpPr/>
            <p:nvPr/>
          </p:nvSpPr>
          <p:spPr>
            <a:xfrm>
              <a:off x="3201780"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8" name="rc9"/>
            <p:cNvSpPr/>
            <p:nvPr/>
          </p:nvSpPr>
          <p:spPr>
            <a:xfrm>
              <a:off x="3484145" y="6544587"/>
              <a:ext cx="282365" cy="282365"/>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639" name="rc10"/>
            <p:cNvSpPr/>
            <p:nvPr/>
          </p:nvSpPr>
          <p:spPr>
            <a:xfrm>
              <a:off x="3766510"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40" name="rc11"/>
            <p:cNvSpPr/>
            <p:nvPr/>
          </p:nvSpPr>
          <p:spPr>
            <a:xfrm>
              <a:off x="404887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1" name="rc12"/>
            <p:cNvSpPr/>
            <p:nvPr/>
          </p:nvSpPr>
          <p:spPr>
            <a:xfrm>
              <a:off x="4331240" y="6544587"/>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42" name="rc13"/>
            <p:cNvSpPr/>
            <p:nvPr/>
          </p:nvSpPr>
          <p:spPr>
            <a:xfrm>
              <a:off x="461360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14"/>
            <p:cNvSpPr/>
            <p:nvPr/>
          </p:nvSpPr>
          <p:spPr>
            <a:xfrm>
              <a:off x="489597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5"/>
            <p:cNvSpPr/>
            <p:nvPr/>
          </p:nvSpPr>
          <p:spPr>
            <a:xfrm>
              <a:off x="51783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6"/>
            <p:cNvSpPr/>
            <p:nvPr/>
          </p:nvSpPr>
          <p:spPr>
            <a:xfrm>
              <a:off x="546070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7"/>
            <p:cNvSpPr/>
            <p:nvPr/>
          </p:nvSpPr>
          <p:spPr>
            <a:xfrm>
              <a:off x="235468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8"/>
            <p:cNvSpPr/>
            <p:nvPr/>
          </p:nvSpPr>
          <p:spPr>
            <a:xfrm>
              <a:off x="2637050"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48" name="rc19"/>
            <p:cNvSpPr/>
            <p:nvPr/>
          </p:nvSpPr>
          <p:spPr>
            <a:xfrm>
              <a:off x="2919415" y="682695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49" name="rc20"/>
            <p:cNvSpPr/>
            <p:nvPr/>
          </p:nvSpPr>
          <p:spPr>
            <a:xfrm>
              <a:off x="3201780" y="6826953"/>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50" name="rc21"/>
            <p:cNvSpPr/>
            <p:nvPr/>
          </p:nvSpPr>
          <p:spPr>
            <a:xfrm>
              <a:off x="3484145"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1" name="rc22"/>
            <p:cNvSpPr/>
            <p:nvPr/>
          </p:nvSpPr>
          <p:spPr>
            <a:xfrm>
              <a:off x="3766510"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52" name="rc23"/>
            <p:cNvSpPr/>
            <p:nvPr/>
          </p:nvSpPr>
          <p:spPr>
            <a:xfrm>
              <a:off x="4048875"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53" name="rc24"/>
            <p:cNvSpPr/>
            <p:nvPr/>
          </p:nvSpPr>
          <p:spPr>
            <a:xfrm>
              <a:off x="4331240"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4" name="rc25"/>
            <p:cNvSpPr/>
            <p:nvPr/>
          </p:nvSpPr>
          <p:spPr>
            <a:xfrm>
              <a:off x="461360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26"/>
            <p:cNvSpPr/>
            <p:nvPr/>
          </p:nvSpPr>
          <p:spPr>
            <a:xfrm>
              <a:off x="489597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27"/>
            <p:cNvSpPr/>
            <p:nvPr/>
          </p:nvSpPr>
          <p:spPr>
            <a:xfrm>
              <a:off x="517833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8"/>
            <p:cNvSpPr/>
            <p:nvPr/>
          </p:nvSpPr>
          <p:spPr>
            <a:xfrm>
              <a:off x="54607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9"/>
            <p:cNvSpPr/>
            <p:nvPr/>
          </p:nvSpPr>
          <p:spPr>
            <a:xfrm>
              <a:off x="23546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0"/>
            <p:cNvSpPr/>
            <p:nvPr/>
          </p:nvSpPr>
          <p:spPr>
            <a:xfrm>
              <a:off x="263705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1"/>
            <p:cNvSpPr/>
            <p:nvPr/>
          </p:nvSpPr>
          <p:spPr>
            <a:xfrm>
              <a:off x="291941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2"/>
            <p:cNvSpPr/>
            <p:nvPr/>
          </p:nvSpPr>
          <p:spPr>
            <a:xfrm>
              <a:off x="320178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3"/>
            <p:cNvSpPr/>
            <p:nvPr/>
          </p:nvSpPr>
          <p:spPr>
            <a:xfrm>
              <a:off x="34841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4"/>
            <p:cNvSpPr/>
            <p:nvPr/>
          </p:nvSpPr>
          <p:spPr>
            <a:xfrm>
              <a:off x="3766510"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4" name="rc35"/>
            <p:cNvSpPr/>
            <p:nvPr/>
          </p:nvSpPr>
          <p:spPr>
            <a:xfrm>
              <a:off x="40488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6"/>
            <p:cNvSpPr/>
            <p:nvPr/>
          </p:nvSpPr>
          <p:spPr>
            <a:xfrm>
              <a:off x="4331240"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6" name="rc37"/>
            <p:cNvSpPr/>
            <p:nvPr/>
          </p:nvSpPr>
          <p:spPr>
            <a:xfrm>
              <a:off x="4613605"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7" name="rc38"/>
            <p:cNvSpPr/>
            <p:nvPr/>
          </p:nvSpPr>
          <p:spPr>
            <a:xfrm>
              <a:off x="489597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9"/>
            <p:cNvSpPr/>
            <p:nvPr/>
          </p:nvSpPr>
          <p:spPr>
            <a:xfrm>
              <a:off x="51783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0"/>
            <p:cNvSpPr/>
            <p:nvPr/>
          </p:nvSpPr>
          <p:spPr>
            <a:xfrm>
              <a:off x="54607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1"/>
            <p:cNvSpPr/>
            <p:nvPr/>
          </p:nvSpPr>
          <p:spPr>
            <a:xfrm>
              <a:off x="23546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2"/>
            <p:cNvSpPr/>
            <p:nvPr/>
          </p:nvSpPr>
          <p:spPr>
            <a:xfrm>
              <a:off x="26370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3"/>
            <p:cNvSpPr/>
            <p:nvPr/>
          </p:nvSpPr>
          <p:spPr>
            <a:xfrm>
              <a:off x="291941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44"/>
            <p:cNvSpPr/>
            <p:nvPr/>
          </p:nvSpPr>
          <p:spPr>
            <a:xfrm>
              <a:off x="320178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5"/>
            <p:cNvSpPr/>
            <p:nvPr/>
          </p:nvSpPr>
          <p:spPr>
            <a:xfrm>
              <a:off x="34841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6"/>
            <p:cNvSpPr/>
            <p:nvPr/>
          </p:nvSpPr>
          <p:spPr>
            <a:xfrm>
              <a:off x="376651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7"/>
            <p:cNvSpPr/>
            <p:nvPr/>
          </p:nvSpPr>
          <p:spPr>
            <a:xfrm>
              <a:off x="404887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8"/>
            <p:cNvSpPr/>
            <p:nvPr/>
          </p:nvSpPr>
          <p:spPr>
            <a:xfrm>
              <a:off x="433124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9"/>
            <p:cNvSpPr/>
            <p:nvPr/>
          </p:nvSpPr>
          <p:spPr>
            <a:xfrm>
              <a:off x="4613605"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9" name="rc50"/>
            <p:cNvSpPr/>
            <p:nvPr/>
          </p:nvSpPr>
          <p:spPr>
            <a:xfrm>
              <a:off x="489597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1"/>
            <p:cNvSpPr/>
            <p:nvPr/>
          </p:nvSpPr>
          <p:spPr>
            <a:xfrm>
              <a:off x="51783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2"/>
            <p:cNvSpPr/>
            <p:nvPr/>
          </p:nvSpPr>
          <p:spPr>
            <a:xfrm>
              <a:off x="54607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3"/>
            <p:cNvSpPr/>
            <p:nvPr/>
          </p:nvSpPr>
          <p:spPr>
            <a:xfrm>
              <a:off x="23546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4"/>
            <p:cNvSpPr/>
            <p:nvPr/>
          </p:nvSpPr>
          <p:spPr>
            <a:xfrm>
              <a:off x="26370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5"/>
            <p:cNvSpPr/>
            <p:nvPr/>
          </p:nvSpPr>
          <p:spPr>
            <a:xfrm>
              <a:off x="291941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6"/>
            <p:cNvSpPr/>
            <p:nvPr/>
          </p:nvSpPr>
          <p:spPr>
            <a:xfrm>
              <a:off x="32017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7"/>
            <p:cNvSpPr/>
            <p:nvPr/>
          </p:nvSpPr>
          <p:spPr>
            <a:xfrm>
              <a:off x="348414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8"/>
            <p:cNvSpPr/>
            <p:nvPr/>
          </p:nvSpPr>
          <p:spPr>
            <a:xfrm>
              <a:off x="376651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9"/>
            <p:cNvSpPr/>
            <p:nvPr/>
          </p:nvSpPr>
          <p:spPr>
            <a:xfrm>
              <a:off x="4048875"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9" name="rc60"/>
            <p:cNvSpPr/>
            <p:nvPr/>
          </p:nvSpPr>
          <p:spPr>
            <a:xfrm>
              <a:off x="433124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61"/>
            <p:cNvSpPr/>
            <p:nvPr/>
          </p:nvSpPr>
          <p:spPr>
            <a:xfrm>
              <a:off x="461360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62"/>
            <p:cNvSpPr/>
            <p:nvPr/>
          </p:nvSpPr>
          <p:spPr>
            <a:xfrm>
              <a:off x="489597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3"/>
            <p:cNvSpPr/>
            <p:nvPr/>
          </p:nvSpPr>
          <p:spPr>
            <a:xfrm>
              <a:off x="51783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4"/>
            <p:cNvSpPr/>
            <p:nvPr/>
          </p:nvSpPr>
          <p:spPr>
            <a:xfrm>
              <a:off x="54607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5"/>
            <p:cNvSpPr/>
            <p:nvPr/>
          </p:nvSpPr>
          <p:spPr>
            <a:xfrm>
              <a:off x="23546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6"/>
            <p:cNvSpPr/>
            <p:nvPr/>
          </p:nvSpPr>
          <p:spPr>
            <a:xfrm>
              <a:off x="26370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7"/>
            <p:cNvSpPr/>
            <p:nvPr/>
          </p:nvSpPr>
          <p:spPr>
            <a:xfrm>
              <a:off x="29194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8"/>
            <p:cNvSpPr/>
            <p:nvPr/>
          </p:nvSpPr>
          <p:spPr>
            <a:xfrm>
              <a:off x="320178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9"/>
            <p:cNvSpPr/>
            <p:nvPr/>
          </p:nvSpPr>
          <p:spPr>
            <a:xfrm>
              <a:off x="34841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0"/>
            <p:cNvSpPr/>
            <p:nvPr/>
          </p:nvSpPr>
          <p:spPr>
            <a:xfrm>
              <a:off x="37665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1"/>
            <p:cNvSpPr/>
            <p:nvPr/>
          </p:nvSpPr>
          <p:spPr>
            <a:xfrm>
              <a:off x="4048875"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1" name="rc72"/>
            <p:cNvSpPr/>
            <p:nvPr/>
          </p:nvSpPr>
          <p:spPr>
            <a:xfrm>
              <a:off x="43312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3"/>
            <p:cNvSpPr/>
            <p:nvPr/>
          </p:nvSpPr>
          <p:spPr>
            <a:xfrm>
              <a:off x="46136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4"/>
            <p:cNvSpPr/>
            <p:nvPr/>
          </p:nvSpPr>
          <p:spPr>
            <a:xfrm>
              <a:off x="489597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5"/>
            <p:cNvSpPr/>
            <p:nvPr/>
          </p:nvSpPr>
          <p:spPr>
            <a:xfrm>
              <a:off x="51783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6"/>
            <p:cNvSpPr/>
            <p:nvPr/>
          </p:nvSpPr>
          <p:spPr>
            <a:xfrm>
              <a:off x="546070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7"/>
            <p:cNvSpPr/>
            <p:nvPr/>
          </p:nvSpPr>
          <p:spPr>
            <a:xfrm>
              <a:off x="23546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8"/>
            <p:cNvSpPr/>
            <p:nvPr/>
          </p:nvSpPr>
          <p:spPr>
            <a:xfrm>
              <a:off x="26370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9"/>
            <p:cNvSpPr/>
            <p:nvPr/>
          </p:nvSpPr>
          <p:spPr>
            <a:xfrm>
              <a:off x="291941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0"/>
            <p:cNvSpPr/>
            <p:nvPr/>
          </p:nvSpPr>
          <p:spPr>
            <a:xfrm>
              <a:off x="320178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81"/>
            <p:cNvSpPr/>
            <p:nvPr/>
          </p:nvSpPr>
          <p:spPr>
            <a:xfrm>
              <a:off x="34841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2"/>
            <p:cNvSpPr/>
            <p:nvPr/>
          </p:nvSpPr>
          <p:spPr>
            <a:xfrm>
              <a:off x="376651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3"/>
            <p:cNvSpPr/>
            <p:nvPr/>
          </p:nvSpPr>
          <p:spPr>
            <a:xfrm>
              <a:off x="40488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4"/>
            <p:cNvSpPr/>
            <p:nvPr/>
          </p:nvSpPr>
          <p:spPr>
            <a:xfrm>
              <a:off x="43312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5"/>
            <p:cNvSpPr/>
            <p:nvPr/>
          </p:nvSpPr>
          <p:spPr>
            <a:xfrm>
              <a:off x="46136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6"/>
            <p:cNvSpPr/>
            <p:nvPr/>
          </p:nvSpPr>
          <p:spPr>
            <a:xfrm>
              <a:off x="48959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7"/>
            <p:cNvSpPr/>
            <p:nvPr/>
          </p:nvSpPr>
          <p:spPr>
            <a:xfrm>
              <a:off x="51783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8"/>
            <p:cNvSpPr/>
            <p:nvPr/>
          </p:nvSpPr>
          <p:spPr>
            <a:xfrm>
              <a:off x="546070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9"/>
            <p:cNvSpPr/>
            <p:nvPr/>
          </p:nvSpPr>
          <p:spPr>
            <a:xfrm>
              <a:off x="23546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0"/>
            <p:cNvSpPr/>
            <p:nvPr/>
          </p:nvSpPr>
          <p:spPr>
            <a:xfrm>
              <a:off x="26370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1"/>
            <p:cNvSpPr/>
            <p:nvPr/>
          </p:nvSpPr>
          <p:spPr>
            <a:xfrm>
              <a:off x="29194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2"/>
            <p:cNvSpPr/>
            <p:nvPr/>
          </p:nvSpPr>
          <p:spPr>
            <a:xfrm>
              <a:off x="32017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3"/>
            <p:cNvSpPr/>
            <p:nvPr/>
          </p:nvSpPr>
          <p:spPr>
            <a:xfrm>
              <a:off x="34841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4"/>
            <p:cNvSpPr/>
            <p:nvPr/>
          </p:nvSpPr>
          <p:spPr>
            <a:xfrm>
              <a:off x="376651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95"/>
            <p:cNvSpPr/>
            <p:nvPr/>
          </p:nvSpPr>
          <p:spPr>
            <a:xfrm>
              <a:off x="40488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6"/>
            <p:cNvSpPr/>
            <p:nvPr/>
          </p:nvSpPr>
          <p:spPr>
            <a:xfrm>
              <a:off x="43312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7"/>
            <p:cNvSpPr/>
            <p:nvPr/>
          </p:nvSpPr>
          <p:spPr>
            <a:xfrm>
              <a:off x="461360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98"/>
            <p:cNvSpPr/>
            <p:nvPr/>
          </p:nvSpPr>
          <p:spPr>
            <a:xfrm>
              <a:off x="48959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9"/>
            <p:cNvSpPr/>
            <p:nvPr/>
          </p:nvSpPr>
          <p:spPr>
            <a:xfrm>
              <a:off x="51783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0"/>
            <p:cNvSpPr/>
            <p:nvPr/>
          </p:nvSpPr>
          <p:spPr>
            <a:xfrm>
              <a:off x="546070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1"/>
            <p:cNvSpPr/>
            <p:nvPr/>
          </p:nvSpPr>
          <p:spPr>
            <a:xfrm>
              <a:off x="23546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2"/>
            <p:cNvSpPr/>
            <p:nvPr/>
          </p:nvSpPr>
          <p:spPr>
            <a:xfrm>
              <a:off x="263705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103"/>
            <p:cNvSpPr/>
            <p:nvPr/>
          </p:nvSpPr>
          <p:spPr>
            <a:xfrm>
              <a:off x="291941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04"/>
            <p:cNvSpPr/>
            <p:nvPr/>
          </p:nvSpPr>
          <p:spPr>
            <a:xfrm>
              <a:off x="320178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05"/>
            <p:cNvSpPr/>
            <p:nvPr/>
          </p:nvSpPr>
          <p:spPr>
            <a:xfrm>
              <a:off x="348414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06"/>
            <p:cNvSpPr/>
            <p:nvPr/>
          </p:nvSpPr>
          <p:spPr>
            <a:xfrm>
              <a:off x="376651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07"/>
            <p:cNvSpPr/>
            <p:nvPr/>
          </p:nvSpPr>
          <p:spPr>
            <a:xfrm>
              <a:off x="40488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8"/>
            <p:cNvSpPr/>
            <p:nvPr/>
          </p:nvSpPr>
          <p:spPr>
            <a:xfrm>
              <a:off x="433124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109"/>
            <p:cNvSpPr/>
            <p:nvPr/>
          </p:nvSpPr>
          <p:spPr>
            <a:xfrm>
              <a:off x="461360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10"/>
            <p:cNvSpPr/>
            <p:nvPr/>
          </p:nvSpPr>
          <p:spPr>
            <a:xfrm>
              <a:off x="489597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11"/>
            <p:cNvSpPr/>
            <p:nvPr/>
          </p:nvSpPr>
          <p:spPr>
            <a:xfrm>
              <a:off x="517833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12"/>
            <p:cNvSpPr/>
            <p:nvPr/>
          </p:nvSpPr>
          <p:spPr>
            <a:xfrm>
              <a:off x="546070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tx113"/>
            <p:cNvSpPr/>
            <p:nvPr/>
          </p:nvSpPr>
          <p:spPr>
            <a:xfrm>
              <a:off x="170777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3" name="tx114"/>
            <p:cNvSpPr/>
            <p:nvPr/>
          </p:nvSpPr>
          <p:spPr>
            <a:xfrm>
              <a:off x="1445172" y="8603985"/>
              <a:ext cx="7199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KAOLACK</a:t>
              </a:r>
            </a:p>
          </p:txBody>
        </p:sp>
        <p:sp>
          <p:nvSpPr>
            <p:cNvPr id="744" name="tx115"/>
            <p:cNvSpPr/>
            <p:nvPr/>
          </p:nvSpPr>
          <p:spPr>
            <a:xfrm>
              <a:off x="1716337" y="8321694"/>
              <a:ext cx="4487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THIES</a:t>
              </a:r>
            </a:p>
          </p:txBody>
        </p:sp>
        <p:sp>
          <p:nvSpPr>
            <p:cNvPr id="745" name="tx116"/>
            <p:cNvSpPr/>
            <p:nvPr/>
          </p:nvSpPr>
          <p:spPr>
            <a:xfrm>
              <a:off x="1470770" y="8039255"/>
              <a:ext cx="694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SEDHIOU</a:t>
              </a:r>
            </a:p>
          </p:txBody>
        </p:sp>
        <p:sp>
          <p:nvSpPr>
            <p:cNvPr id="746" name="tx117"/>
            <p:cNvSpPr/>
            <p:nvPr/>
          </p:nvSpPr>
          <p:spPr>
            <a:xfrm>
              <a:off x="1411537" y="7760685"/>
              <a:ext cx="7535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KAFFRINE</a:t>
              </a:r>
            </a:p>
          </p:txBody>
        </p:sp>
        <p:sp>
          <p:nvSpPr>
            <p:cNvPr id="747" name="tx118"/>
            <p:cNvSpPr/>
            <p:nvPr/>
          </p:nvSpPr>
          <p:spPr>
            <a:xfrm>
              <a:off x="1386013" y="7474525"/>
              <a:ext cx="77911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DIOURBEL</a:t>
              </a:r>
            </a:p>
          </p:txBody>
        </p:sp>
        <p:sp>
          <p:nvSpPr>
            <p:cNvPr id="748" name="tx119"/>
            <p:cNvSpPr/>
            <p:nvPr/>
          </p:nvSpPr>
          <p:spPr>
            <a:xfrm>
              <a:off x="1640062" y="7195955"/>
              <a:ext cx="5250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DAKAR</a:t>
              </a:r>
            </a:p>
          </p:txBody>
        </p:sp>
        <p:sp>
          <p:nvSpPr>
            <p:cNvPr id="749" name="tx120"/>
            <p:cNvSpPr/>
            <p:nvPr/>
          </p:nvSpPr>
          <p:spPr>
            <a:xfrm>
              <a:off x="979712" y="6909794"/>
              <a:ext cx="11854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TAMBACOUNDA</a:t>
              </a:r>
            </a:p>
          </p:txBody>
        </p:sp>
        <p:sp>
          <p:nvSpPr>
            <p:cNvPr id="750" name="tx121"/>
            <p:cNvSpPr/>
            <p:nvPr/>
          </p:nvSpPr>
          <p:spPr>
            <a:xfrm>
              <a:off x="1276029" y="6627429"/>
              <a:ext cx="889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KEDOUGOU</a:t>
              </a:r>
            </a:p>
          </p:txBody>
        </p:sp>
        <p:sp>
          <p:nvSpPr>
            <p:cNvPr id="751" name="tx122"/>
            <p:cNvSpPr/>
            <p:nvPr/>
          </p:nvSpPr>
          <p:spPr>
            <a:xfrm rot="-2700000">
              <a:off x="20562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2" name="tx123"/>
            <p:cNvSpPr/>
            <p:nvPr/>
          </p:nvSpPr>
          <p:spPr>
            <a:xfrm rot="-2700000">
              <a:off x="233859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3" name="tx124"/>
            <p:cNvSpPr/>
            <p:nvPr/>
          </p:nvSpPr>
          <p:spPr>
            <a:xfrm rot="-2700000">
              <a:off x="262096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4" name="tx125"/>
            <p:cNvSpPr/>
            <p:nvPr/>
          </p:nvSpPr>
          <p:spPr>
            <a:xfrm rot="-2700000">
              <a:off x="29033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5" name="tx126"/>
            <p:cNvSpPr/>
            <p:nvPr/>
          </p:nvSpPr>
          <p:spPr>
            <a:xfrm rot="-2700000">
              <a:off x="31856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6" name="tx127"/>
            <p:cNvSpPr/>
            <p:nvPr/>
          </p:nvSpPr>
          <p:spPr>
            <a:xfrm rot="-2700000">
              <a:off x="34680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7" name="tx128"/>
            <p:cNvSpPr/>
            <p:nvPr/>
          </p:nvSpPr>
          <p:spPr>
            <a:xfrm rot="-2700000">
              <a:off x="375039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8" name="tx129"/>
            <p:cNvSpPr/>
            <p:nvPr/>
          </p:nvSpPr>
          <p:spPr>
            <a:xfrm rot="-2700000">
              <a:off x="403278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9" name="tx130"/>
            <p:cNvSpPr/>
            <p:nvPr/>
          </p:nvSpPr>
          <p:spPr>
            <a:xfrm rot="-2700000">
              <a:off x="431515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0" name="tx131"/>
            <p:cNvSpPr/>
            <p:nvPr/>
          </p:nvSpPr>
          <p:spPr>
            <a:xfrm rot="-2700000">
              <a:off x="459751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1" name="tx132"/>
            <p:cNvSpPr/>
            <p:nvPr/>
          </p:nvSpPr>
          <p:spPr>
            <a:xfrm rot="-2700000">
              <a:off x="487988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2" name="tx133"/>
            <p:cNvSpPr/>
            <p:nvPr/>
          </p:nvSpPr>
          <p:spPr>
            <a:xfrm rot="-2700000">
              <a:off x="516224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3" name="pic134"/>
            <p:cNvPicPr/>
            <p:nvPr/>
          </p:nvPicPr>
          <p:blipFill>
            <a:blip r:embed="rId2" cstate="print"/>
            <a:stretch>
              <a:fillRect/>
            </a:stretch>
          </p:blipFill>
          <p:spPr>
            <a:xfrm>
              <a:off x="2968875" y="9925424"/>
              <a:ext cx="2160000" cy="144000"/>
            </a:xfrm>
            <a:prstGeom prst="rect">
              <a:avLst/>
            </a:prstGeom>
          </p:spPr>
        </p:pic>
        <p:sp>
          <p:nvSpPr>
            <p:cNvPr id="764" name="pl135"/>
            <p:cNvSpPr/>
            <p:nvPr/>
          </p:nvSpPr>
          <p:spPr>
            <a:xfrm>
              <a:off x="321850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36"/>
            <p:cNvSpPr/>
            <p:nvPr/>
          </p:nvSpPr>
          <p:spPr>
            <a:xfrm>
              <a:off x="352605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37"/>
            <p:cNvSpPr/>
            <p:nvPr/>
          </p:nvSpPr>
          <p:spPr>
            <a:xfrm>
              <a:off x="38335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38"/>
            <p:cNvSpPr/>
            <p:nvPr/>
          </p:nvSpPr>
          <p:spPr>
            <a:xfrm>
              <a:off x="414113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9"/>
            <p:cNvSpPr/>
            <p:nvPr/>
          </p:nvSpPr>
          <p:spPr>
            <a:xfrm>
              <a:off x="444868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40"/>
            <p:cNvSpPr/>
            <p:nvPr/>
          </p:nvSpPr>
          <p:spPr>
            <a:xfrm>
              <a:off x="475622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41"/>
            <p:cNvSpPr/>
            <p:nvPr/>
          </p:nvSpPr>
          <p:spPr>
            <a:xfrm>
              <a:off x="506376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42"/>
            <p:cNvSpPr/>
            <p:nvPr/>
          </p:nvSpPr>
          <p:spPr>
            <a:xfrm>
              <a:off x="321850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3"/>
            <p:cNvSpPr/>
            <p:nvPr/>
          </p:nvSpPr>
          <p:spPr>
            <a:xfrm>
              <a:off x="352605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4"/>
            <p:cNvSpPr/>
            <p:nvPr/>
          </p:nvSpPr>
          <p:spPr>
            <a:xfrm>
              <a:off x="38335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5"/>
            <p:cNvSpPr/>
            <p:nvPr/>
          </p:nvSpPr>
          <p:spPr>
            <a:xfrm>
              <a:off x="414113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46"/>
            <p:cNvSpPr/>
            <p:nvPr/>
          </p:nvSpPr>
          <p:spPr>
            <a:xfrm>
              <a:off x="444868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47"/>
            <p:cNvSpPr/>
            <p:nvPr/>
          </p:nvSpPr>
          <p:spPr>
            <a:xfrm>
              <a:off x="475622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8"/>
            <p:cNvSpPr/>
            <p:nvPr/>
          </p:nvSpPr>
          <p:spPr>
            <a:xfrm>
              <a:off x="506376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tx149"/>
            <p:cNvSpPr/>
            <p:nvPr/>
          </p:nvSpPr>
          <p:spPr>
            <a:xfrm>
              <a:off x="3183194"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79" name="tx150"/>
            <p:cNvSpPr/>
            <p:nvPr/>
          </p:nvSpPr>
          <p:spPr>
            <a:xfrm>
              <a:off x="345542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80" name="tx151"/>
            <p:cNvSpPr/>
            <p:nvPr/>
          </p:nvSpPr>
          <p:spPr>
            <a:xfrm>
              <a:off x="3762964"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81" name="tx152"/>
            <p:cNvSpPr/>
            <p:nvPr/>
          </p:nvSpPr>
          <p:spPr>
            <a:xfrm>
              <a:off x="407050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2" name="tx153"/>
            <p:cNvSpPr/>
            <p:nvPr/>
          </p:nvSpPr>
          <p:spPr>
            <a:xfrm>
              <a:off x="437804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83" name="tx154"/>
            <p:cNvSpPr/>
            <p:nvPr/>
          </p:nvSpPr>
          <p:spPr>
            <a:xfrm>
              <a:off x="4685592"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84" name="tx155"/>
            <p:cNvSpPr/>
            <p:nvPr/>
          </p:nvSpPr>
          <p:spPr>
            <a:xfrm>
              <a:off x="4993135"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35</a:t>
              </a:r>
            </a:p>
          </p:txBody>
        </p:sp>
        <p:sp>
          <p:nvSpPr>
            <p:cNvPr id="785"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Serbia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98422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497167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394503"/>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444692"/>
              <a:ext cx="237118" cy="63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7243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60263"/>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72810"/>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 case(s)</a:t>
              </a:r>
            </a:p>
          </p:txBody>
        </p:sp>
        <p:sp>
          <p:nvSpPr>
            <p:cNvPr id="127" name="pg12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10074"/>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009318"/>
              <a:ext cx="237118" cy="276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5912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946582"/>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181199"/>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046960"/>
              <a:ext cx="237118" cy="238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996771"/>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996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9525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971676"/>
              <a:ext cx="237118" cy="313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96393"/>
              <a:ext cx="237118"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896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532523"/>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871298"/>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71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519975"/>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595259"/>
              <a:ext cx="237118" cy="690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557617"/>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444692"/>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030632"/>
              <a:ext cx="237118" cy="414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4519975"/>
              <a:ext cx="237118" cy="765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48233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206294"/>
              <a:ext cx="237118" cy="2760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3854971"/>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4444692"/>
              <a:ext cx="237118" cy="840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4446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080821"/>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393025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4457239"/>
              <a:ext cx="237118" cy="8281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4572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105916"/>
              <a:ext cx="237118" cy="351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3980443"/>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4407050"/>
              <a:ext cx="237118" cy="8783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4070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080821"/>
              <a:ext cx="237118" cy="326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398044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3980443"/>
              <a:ext cx="237118" cy="130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39804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3164872"/>
              <a:ext cx="237118" cy="815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2951569"/>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4482334"/>
              <a:ext cx="237118"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46978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3189967"/>
              <a:ext cx="237118" cy="1279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2876285"/>
              <a:ext cx="237118" cy="313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892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892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09714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482334"/>
              <a:ext cx="237118" cy="6148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256483"/>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846204"/>
              <a:ext cx="237118" cy="376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745826"/>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783468"/>
              <a:ext cx="237118" cy="4140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695637"/>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883846"/>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821109"/>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84602"/>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959129"/>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97527"/>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09714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147338"/>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59885"/>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09696"/>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97149"/>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255" name="pg254"/>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35169"/>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47716"/>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2" name="tx431"/>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4" name="tx433"/>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12527280" y="6217920"/>
            <a:ext cx="5486400" cy="4297680"/>
            <a:chOff x="12527280" y="6217920"/>
            <a:chExt cx="5486400" cy="4297680"/>
          </a:xfrm>
        </p:grpSpPr>
        <p:sp>
          <p:nvSpPr>
            <p:cNvPr id="4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7"/>
            <p:cNvSpPr/>
            <p:nvPr/>
          </p:nvSpPr>
          <p:spPr>
            <a:xfrm>
              <a:off x="13325144" y="6740492"/>
              <a:ext cx="4510689" cy="588972"/>
            </a:xfrm>
            <a:custGeom>
              <a:avLst/>
              <a:pathLst>
                <a:path w="4510689" h="588972">
                  <a:moveTo>
                    <a:pt x="0" y="179252"/>
                  </a:moveTo>
                  <a:lnTo>
                    <a:pt x="180427" y="153644"/>
                  </a:lnTo>
                  <a:lnTo>
                    <a:pt x="360855" y="102429"/>
                  </a:lnTo>
                  <a:lnTo>
                    <a:pt x="541282" y="230467"/>
                  </a:lnTo>
                  <a:lnTo>
                    <a:pt x="721710" y="179252"/>
                  </a:lnTo>
                  <a:lnTo>
                    <a:pt x="902137" y="0"/>
                  </a:lnTo>
                  <a:lnTo>
                    <a:pt x="1082565" y="204859"/>
                  </a:lnTo>
                  <a:lnTo>
                    <a:pt x="1262993" y="25607"/>
                  </a:lnTo>
                  <a:lnTo>
                    <a:pt x="1443420" y="102429"/>
                  </a:lnTo>
                  <a:lnTo>
                    <a:pt x="1623848" y="25607"/>
                  </a:lnTo>
                  <a:lnTo>
                    <a:pt x="1804275" y="25607"/>
                  </a:lnTo>
                  <a:lnTo>
                    <a:pt x="1984703" y="76822"/>
                  </a:lnTo>
                  <a:lnTo>
                    <a:pt x="2165131" y="230467"/>
                  </a:lnTo>
                  <a:lnTo>
                    <a:pt x="2345558" y="102429"/>
                  </a:lnTo>
                  <a:lnTo>
                    <a:pt x="2525986" y="256074"/>
                  </a:lnTo>
                  <a:lnTo>
                    <a:pt x="2706413" y="230467"/>
                  </a:lnTo>
                  <a:lnTo>
                    <a:pt x="2886841" y="358504"/>
                  </a:lnTo>
                  <a:lnTo>
                    <a:pt x="3067268" y="256074"/>
                  </a:lnTo>
                  <a:lnTo>
                    <a:pt x="3247696" y="76822"/>
                  </a:lnTo>
                  <a:lnTo>
                    <a:pt x="3428124" y="230467"/>
                  </a:lnTo>
                  <a:lnTo>
                    <a:pt x="3608551" y="460934"/>
                  </a:lnTo>
                  <a:lnTo>
                    <a:pt x="3788979" y="537757"/>
                  </a:lnTo>
                  <a:lnTo>
                    <a:pt x="3969406" y="384112"/>
                  </a:lnTo>
                  <a:lnTo>
                    <a:pt x="4149834" y="307289"/>
                  </a:lnTo>
                  <a:lnTo>
                    <a:pt x="4330262" y="307289"/>
                  </a:lnTo>
                  <a:lnTo>
                    <a:pt x="4510689" y="588972"/>
                  </a:lnTo>
                </a:path>
              </a:pathLst>
            </a:custGeom>
            <a:ln w="32521" cap="flat">
              <a:solidFill>
                <a:srgbClr val="5EB0E8">
                  <a:alpha val="100000"/>
                </a:srgbClr>
              </a:solidFill>
              <a:prstDash val="solid"/>
              <a:round/>
            </a:ln>
          </p:spPr>
          <p:txBody>
            <a:bodyPr/>
            <a:lstStyle/>
            <a:p/>
          </p:txBody>
        </p:sp>
        <p:sp>
          <p:nvSpPr>
            <p:cNvPr id="471" name="pl18"/>
            <p:cNvSpPr/>
            <p:nvPr/>
          </p:nvSpPr>
          <p:spPr>
            <a:xfrm>
              <a:off x="13325144" y="6689277"/>
              <a:ext cx="4510689" cy="614579"/>
            </a:xfrm>
            <a:custGeom>
              <a:avLst/>
              <a:pathLst>
                <a:path w="4510689" h="614579">
                  <a:moveTo>
                    <a:pt x="0" y="512149"/>
                  </a:moveTo>
                  <a:lnTo>
                    <a:pt x="180427" y="614579"/>
                  </a:lnTo>
                  <a:lnTo>
                    <a:pt x="360855" y="588972"/>
                  </a:lnTo>
                  <a:lnTo>
                    <a:pt x="541282" y="51214"/>
                  </a:lnTo>
                  <a:lnTo>
                    <a:pt x="721710" y="51214"/>
                  </a:lnTo>
                  <a:lnTo>
                    <a:pt x="902137" y="0"/>
                  </a:lnTo>
                  <a:lnTo>
                    <a:pt x="1082565" y="204859"/>
                  </a:lnTo>
                  <a:lnTo>
                    <a:pt x="1262993" y="51214"/>
                  </a:lnTo>
                  <a:lnTo>
                    <a:pt x="1443420" y="25607"/>
                  </a:lnTo>
                  <a:lnTo>
                    <a:pt x="1623848" y="281682"/>
                  </a:lnTo>
                  <a:lnTo>
                    <a:pt x="1804275" y="179252"/>
                  </a:lnTo>
                  <a:lnTo>
                    <a:pt x="1984703" y="204859"/>
                  </a:lnTo>
                  <a:lnTo>
                    <a:pt x="2165131" y="204859"/>
                  </a:lnTo>
                  <a:lnTo>
                    <a:pt x="2345558" y="409719"/>
                  </a:lnTo>
                  <a:lnTo>
                    <a:pt x="2525986" y="179252"/>
                  </a:lnTo>
                  <a:lnTo>
                    <a:pt x="2706413" y="281682"/>
                  </a:lnTo>
                  <a:lnTo>
                    <a:pt x="2886841" y="204859"/>
                  </a:lnTo>
                  <a:lnTo>
                    <a:pt x="3067268" y="179252"/>
                  </a:lnTo>
                  <a:lnTo>
                    <a:pt x="3247696" y="204859"/>
                  </a:lnTo>
                  <a:lnTo>
                    <a:pt x="3428124" y="179252"/>
                  </a:lnTo>
                  <a:lnTo>
                    <a:pt x="3608551" y="358504"/>
                  </a:lnTo>
                  <a:lnTo>
                    <a:pt x="3788979" y="307289"/>
                  </a:lnTo>
                  <a:lnTo>
                    <a:pt x="3969406" y="230467"/>
                  </a:lnTo>
                  <a:lnTo>
                    <a:pt x="4149834" y="179252"/>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47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7" name="rc84"/>
            <p:cNvSpPr/>
            <p:nvPr/>
          </p:nvSpPr>
          <p:spPr>
            <a:xfrm>
              <a:off x="14005791" y="9941072"/>
              <a:ext cx="3149396" cy="504938"/>
            </a:xfrm>
            <a:prstGeom prst="rect">
              <a:avLst/>
            </a:prstGeom>
            <a:solidFill>
              <a:srgbClr val="FFFFFF">
                <a:alpha val="100000"/>
              </a:srgbClr>
            </a:solidFill>
          </p:spPr>
          <p:txBody>
            <a:bodyPr/>
            <a:lstStyle/>
            <a:p/>
          </p:txBody>
        </p:sp>
        <p:sp>
          <p:nvSpPr>
            <p:cNvPr id="53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4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Sierra Leone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4497776"/>
              <a:ext cx="238993" cy="787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449777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449777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127150"/>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3988165"/>
              <a:ext cx="238993" cy="1297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39881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39881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3154255"/>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3849180"/>
              <a:ext cx="238993" cy="14361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38491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38491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2876285"/>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3941837"/>
              <a:ext cx="238993" cy="1343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39418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39418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3246912"/>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3478553"/>
              <a:ext cx="238993" cy="1111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868403"/>
              <a:ext cx="238993"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4961060"/>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4451448"/>
              <a:ext cx="238993" cy="8339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3478553"/>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100044"/>
              <a:ext cx="238993"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4683090"/>
              <a:ext cx="238993" cy="4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4729418"/>
              <a:ext cx="238993" cy="5559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034493"/>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5398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66474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171 case(s)</a:t>
              </a:r>
            </a:p>
          </p:txBody>
        </p:sp>
        <p:sp>
          <p:nvSpPr>
            <p:cNvPr id="60" name="pg59"/>
            <p:cNvSpPr/>
            <p:nvPr/>
          </p:nvSpPr>
          <p:spPr>
            <a:xfrm>
              <a:off x="273829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84236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731 case(s)</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012427" y="2153563"/>
              <a:ext cx="3239694" cy="3131794"/>
            </a:xfrm>
            <a:prstGeom prst="rect">
              <a:avLst/>
            </a:prstGeom>
            <a:solidFill>
              <a:srgbClr val="FFFFFF">
                <a:alpha val="100000"/>
              </a:srgbClr>
            </a:solidFill>
          </p:spPr>
          <p:txBody>
            <a:bodyPr/>
            <a:lstStyle/>
            <a:p/>
          </p:txBody>
        </p:sp>
        <p:sp>
          <p:nvSpPr>
            <p:cNvPr id="64" name="pl63"/>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rc70"/>
            <p:cNvSpPr/>
            <p:nvPr/>
          </p:nvSpPr>
          <p:spPr>
            <a:xfrm>
              <a:off x="5052260"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052260"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4219806"/>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4451448"/>
              <a:ext cx="238993" cy="833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44514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408082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3802852"/>
              <a:ext cx="238993"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38028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38028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3524882"/>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3895508"/>
              <a:ext cx="238993" cy="13898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38955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38955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3385897"/>
              <a:ext cx="238993" cy="509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48220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463676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455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455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435879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11101" y="4775746"/>
              <a:ext cx="238993" cy="509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47757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459043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76650" y="5053716"/>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486840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442199"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4961060"/>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07747"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73296"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00738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77955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0443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138 case(s)</a:t>
              </a:r>
            </a:p>
          </p:txBody>
        </p:sp>
        <p:sp>
          <p:nvSpPr>
            <p:cNvPr id="121" name="pg120"/>
            <p:cNvSpPr/>
            <p:nvPr/>
          </p:nvSpPr>
          <p:spPr>
            <a:xfrm>
              <a:off x="597799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08206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23" name="rc12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252122" y="2153563"/>
              <a:ext cx="3239694" cy="3131794"/>
            </a:xfrm>
            <a:prstGeom prst="rect">
              <a:avLst/>
            </a:prstGeom>
            <a:solidFill>
              <a:srgbClr val="FFFFFF">
                <a:alpha val="100000"/>
              </a:srgbClr>
            </a:solidFill>
          </p:spPr>
          <p:txBody>
            <a:bodyPr/>
            <a:lstStyle/>
            <a:p/>
          </p:txBody>
        </p:sp>
        <p:sp>
          <p:nvSpPr>
            <p:cNvPr id="125" name="pl124"/>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6" name="pl125"/>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7" name="pl126"/>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9" name="pl128"/>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0" name="pl129"/>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1" name="pl130"/>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rc131"/>
            <p:cNvSpPr/>
            <p:nvPr/>
          </p:nvSpPr>
          <p:spPr>
            <a:xfrm>
              <a:off x="8291955"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291955"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291955"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291955" y="4822075"/>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557503"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503"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503" y="4775746"/>
              <a:ext cx="238993" cy="4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4451448"/>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230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230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230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88601"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88601"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88601"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2922614"/>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354150"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354150"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35415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619698"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619698"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619698"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885247"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885247"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885247"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4822075"/>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50796" y="5146373"/>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1634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818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81893" y="5146373"/>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9439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3" name="pg172"/>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4" name="tx173"/>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75" name="pg174"/>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6" name="tx175"/>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 case(s)</a:t>
              </a:r>
            </a:p>
          </p:txBody>
        </p:sp>
        <p:sp>
          <p:nvSpPr>
            <p:cNvPr id="177" name="rc17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8" name="rc177"/>
            <p:cNvSpPr/>
            <p:nvPr/>
          </p:nvSpPr>
          <p:spPr>
            <a:xfrm>
              <a:off x="11491817" y="2153563"/>
              <a:ext cx="3239694" cy="3131794"/>
            </a:xfrm>
            <a:prstGeom prst="rect">
              <a:avLst/>
            </a:prstGeom>
            <a:solidFill>
              <a:srgbClr val="FFFFFF">
                <a:alpha val="100000"/>
              </a:srgbClr>
            </a:solidFill>
          </p:spPr>
          <p:txBody>
            <a:bodyPr/>
            <a:lstStyle/>
            <a:p/>
          </p:txBody>
        </p:sp>
        <p:sp>
          <p:nvSpPr>
            <p:cNvPr id="179" name="pl178"/>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0" name="pl179"/>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1" name="pl180"/>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3" name="pl182"/>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4" name="pl183"/>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pl184"/>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rc185"/>
            <p:cNvSpPr/>
            <p:nvPr/>
          </p:nvSpPr>
          <p:spPr>
            <a:xfrm>
              <a:off x="11797198"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797198" y="4405120"/>
              <a:ext cx="238993" cy="3242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797198" y="4405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797198" y="4405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062747" y="4775746"/>
              <a:ext cx="238993" cy="509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062747" y="4544105"/>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062747"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062747" y="4451448"/>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28296" y="5007388"/>
              <a:ext cx="238993" cy="277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28296" y="491473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28296"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28296" y="491473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192701"/>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59393" y="519270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24942" y="510004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146373"/>
              <a:ext cx="238993" cy="138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053716"/>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390491" y="505371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56040" y="523902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21588" y="5146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9" name="tx218"/>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 case(s)</a:t>
              </a:r>
            </a:p>
          </p:txBody>
        </p:sp>
        <p:sp>
          <p:nvSpPr>
            <p:cNvPr id="220" name="pg219"/>
            <p:cNvSpPr/>
            <p:nvPr/>
          </p:nvSpPr>
          <p:spPr>
            <a:xfrm>
              <a:off x="1245738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1" name="tx220"/>
            <p:cNvSpPr/>
            <p:nvPr/>
          </p:nvSpPr>
          <p:spPr>
            <a:xfrm>
              <a:off x="1256145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222" name="rc221"/>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23" name="rc222"/>
            <p:cNvSpPr/>
            <p:nvPr/>
          </p:nvSpPr>
          <p:spPr>
            <a:xfrm>
              <a:off x="14731512" y="2153563"/>
              <a:ext cx="3239694" cy="3131794"/>
            </a:xfrm>
            <a:prstGeom prst="rect">
              <a:avLst/>
            </a:prstGeom>
            <a:solidFill>
              <a:srgbClr val="FFFFFF">
                <a:alpha val="100000"/>
              </a:srgbClr>
            </a:solidFill>
          </p:spPr>
          <p:txBody>
            <a:bodyPr/>
            <a:lstStyle/>
            <a:p/>
          </p:txBody>
        </p:sp>
        <p:sp>
          <p:nvSpPr>
            <p:cNvPr id="224" name="pl223"/>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5" name="pl224"/>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6" name="pl225"/>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7" name="pl22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8" name="pl227"/>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9" name="pl228"/>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0" name="pl229"/>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1" name="rc23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32" name="tx23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2735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59" name="tx358"/>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60" name="tx359"/>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61" name="pl36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61"/>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240079" cy="413498"/>
            </a:xfrm>
            <a:prstGeom prst="rect">
              <a:avLst/>
            </a:prstGeom>
            <a:solidFill>
              <a:srgbClr val="FFFFFF">
                <a:alpha val="100000"/>
              </a:srgbClr>
            </a:solidFill>
          </p:spPr>
          <p:txBody>
            <a:bodyPr/>
            <a:lstStyle/>
            <a:p/>
          </p:txBody>
        </p:sp>
        <p:sp>
          <p:nvSpPr>
            <p:cNvPr id="367" name="rc366"/>
            <p:cNvSpPr/>
            <p:nvPr/>
          </p:nvSpPr>
          <p:spPr>
            <a:xfrm>
              <a:off x="18179974" y="2223153"/>
              <a:ext cx="274319" cy="274319"/>
            </a:xfrm>
            <a:prstGeom prst="rect">
              <a:avLst/>
            </a:prstGeom>
            <a:solidFill>
              <a:srgbClr val="FFFFFF">
                <a:alpha val="100000"/>
              </a:srgbClr>
            </a:solidFill>
          </p:spPr>
          <p:txBody>
            <a:bodyPr/>
            <a:lstStyle/>
            <a:p/>
          </p:txBody>
        </p:sp>
        <p:sp>
          <p:nvSpPr>
            <p:cNvPr id="368" name="pg36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69" name="tx36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0" name="rc369"/>
            <p:cNvSpPr/>
            <p:nvPr/>
          </p:nvSpPr>
          <p:spPr>
            <a:xfrm>
              <a:off x="18110385" y="2706240"/>
              <a:ext cx="1753945" cy="1236458"/>
            </a:xfrm>
            <a:prstGeom prst="rect">
              <a:avLst/>
            </a:prstGeom>
            <a:solidFill>
              <a:srgbClr val="FFFFFF">
                <a:alpha val="100000"/>
              </a:srgbClr>
            </a:solidFill>
          </p:spPr>
          <p:txBody>
            <a:bodyPr/>
            <a:lstStyle/>
            <a:p/>
          </p:txBody>
        </p:sp>
        <p:sp>
          <p:nvSpPr>
            <p:cNvPr id="371" name="rc370"/>
            <p:cNvSpPr/>
            <p:nvPr/>
          </p:nvSpPr>
          <p:spPr>
            <a:xfrm>
              <a:off x="18179974" y="2775829"/>
              <a:ext cx="274319" cy="274319"/>
            </a:xfrm>
            <a:prstGeom prst="rect">
              <a:avLst/>
            </a:prstGeom>
            <a:solidFill>
              <a:srgbClr val="FFFFFF">
                <a:alpha val="100000"/>
              </a:srgbClr>
            </a:solidFill>
          </p:spPr>
          <p:txBody>
            <a:bodyPr/>
            <a:lstStyle/>
            <a:p/>
          </p:txBody>
        </p:sp>
        <p:sp>
          <p:nvSpPr>
            <p:cNvPr id="372" name="rc37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050149"/>
              <a:ext cx="274319" cy="274319"/>
            </a:xfrm>
            <a:prstGeom prst="rect">
              <a:avLst/>
            </a:prstGeom>
            <a:solidFill>
              <a:srgbClr val="FFFFFF">
                <a:alpha val="100000"/>
              </a:srgbClr>
            </a:solidFill>
          </p:spPr>
          <p:txBody>
            <a:bodyPr/>
            <a:lstStyle/>
            <a:p/>
          </p:txBody>
        </p:sp>
        <p:sp>
          <p:nvSpPr>
            <p:cNvPr id="374" name="rc37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5" name="rc374"/>
            <p:cNvSpPr/>
            <p:nvPr/>
          </p:nvSpPr>
          <p:spPr>
            <a:xfrm>
              <a:off x="18179974" y="3324469"/>
              <a:ext cx="274319" cy="274320"/>
            </a:xfrm>
            <a:prstGeom prst="rect">
              <a:avLst/>
            </a:prstGeom>
            <a:solidFill>
              <a:srgbClr val="FFFFFF">
                <a:alpha val="100000"/>
              </a:srgbClr>
            </a:solidFill>
          </p:spPr>
          <p:txBody>
            <a:bodyPr/>
            <a:lstStyle/>
            <a:p/>
          </p:txBody>
        </p:sp>
        <p:sp>
          <p:nvSpPr>
            <p:cNvPr id="376" name="rc37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7" name="rc376"/>
            <p:cNvSpPr/>
            <p:nvPr/>
          </p:nvSpPr>
          <p:spPr>
            <a:xfrm>
              <a:off x="18179974" y="3598789"/>
              <a:ext cx="274319" cy="274320"/>
            </a:xfrm>
            <a:prstGeom prst="rect">
              <a:avLst/>
            </a:prstGeom>
            <a:solidFill>
              <a:srgbClr val="FFFFFF">
                <a:alpha val="100000"/>
              </a:srgbClr>
            </a:solidFill>
          </p:spPr>
          <p:txBody>
            <a:bodyPr/>
            <a:lstStyle/>
            <a:p/>
          </p:txBody>
        </p:sp>
        <p:sp>
          <p:nvSpPr>
            <p:cNvPr id="378" name="rc37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9" name="tx37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0" name="tx37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1" name="tx38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2" name="tx38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3" name=""/>
          <p:cNvGrpSpPr/>
          <p:nvPr/>
        </p:nvGrpSpPr>
        <p:grpSpPr>
          <a:xfrm>
            <a:off x="6400800" y="6217920"/>
            <a:ext cx="5486400" cy="4251960"/>
            <a:chOff x="6400800" y="6217920"/>
            <a:chExt cx="5486400" cy="4251960"/>
          </a:xfrm>
        </p:grpSpPr>
        <p:sp>
          <p:nvSpPr>
            <p:cNvPr id="38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6" name="rc5"/>
            <p:cNvSpPr/>
            <p:nvPr/>
          </p:nvSpPr>
          <p:spPr>
            <a:xfrm>
              <a:off x="6984155" y="6510025"/>
              <a:ext cx="4446214" cy="2788960"/>
            </a:xfrm>
            <a:prstGeom prst="rect">
              <a:avLst/>
            </a:prstGeom>
            <a:solidFill>
              <a:srgbClr val="FFFFFF">
                <a:alpha val="100000"/>
              </a:srgbClr>
            </a:solidFill>
          </p:spPr>
          <p:txBody>
            <a:bodyPr/>
            <a:lstStyle/>
            <a:p/>
          </p:txBody>
        </p:sp>
        <p:sp>
          <p:nvSpPr>
            <p:cNvPr id="387" name="pl6"/>
            <p:cNvSpPr/>
            <p:nvPr/>
          </p:nvSpPr>
          <p:spPr>
            <a:xfrm>
              <a:off x="6984155" y="874964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88" name="pl7"/>
            <p:cNvSpPr/>
            <p:nvPr/>
          </p:nvSpPr>
          <p:spPr>
            <a:xfrm>
              <a:off x="6984155" y="790450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89" name="pl8"/>
            <p:cNvSpPr/>
            <p:nvPr/>
          </p:nvSpPr>
          <p:spPr>
            <a:xfrm>
              <a:off x="6984155" y="7059365"/>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90" name="pl9"/>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1" name="pl10"/>
            <p:cNvSpPr/>
            <p:nvPr/>
          </p:nvSpPr>
          <p:spPr>
            <a:xfrm>
              <a:off x="6984155" y="832707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2" name="pl11"/>
            <p:cNvSpPr/>
            <p:nvPr/>
          </p:nvSpPr>
          <p:spPr>
            <a:xfrm>
              <a:off x="6984155" y="748193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3" name="pl12"/>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4" name="rc13"/>
            <p:cNvSpPr/>
            <p:nvPr/>
          </p:nvSpPr>
          <p:spPr>
            <a:xfrm>
              <a:off x="7756067" y="6636796"/>
              <a:ext cx="43227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5" name="rc14"/>
            <p:cNvSpPr/>
            <p:nvPr/>
          </p:nvSpPr>
          <p:spPr>
            <a:xfrm>
              <a:off x="8373597" y="8327075"/>
              <a:ext cx="43227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6" name="pl15"/>
            <p:cNvSpPr/>
            <p:nvPr/>
          </p:nvSpPr>
          <p:spPr>
            <a:xfrm>
              <a:off x="7972203" y="6867288"/>
              <a:ext cx="617529" cy="1656665"/>
            </a:xfrm>
            <a:custGeom>
              <a:avLst/>
              <a:pathLst>
                <a:path w="617529" h="1656665">
                  <a:moveTo>
                    <a:pt x="0" y="0"/>
                  </a:moveTo>
                  <a:lnTo>
                    <a:pt x="617529" y="1656665"/>
                  </a:lnTo>
                </a:path>
              </a:pathLst>
            </a:custGeom>
            <a:ln w="40651" cap="flat">
              <a:solidFill>
                <a:srgbClr val="000000">
                  <a:alpha val="100000"/>
                </a:srgbClr>
              </a:solidFill>
              <a:prstDash val="solid"/>
              <a:round/>
            </a:ln>
          </p:spPr>
          <p:txBody>
            <a:bodyPr/>
            <a:lstStyle/>
            <a:p/>
          </p:txBody>
        </p:sp>
        <p:sp>
          <p:nvSpPr>
            <p:cNvPr id="397" name="rc16"/>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398" name="tx17"/>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9" name="tx18"/>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00" name="tx19"/>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01" name="tx20"/>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02" name="pl2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22"/>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23"/>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2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25"/>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7" name="pl26"/>
            <p:cNvSpPr/>
            <p:nvPr/>
          </p:nvSpPr>
          <p:spPr>
            <a:xfrm>
              <a:off x="11430369" y="845192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8" name="pl27"/>
            <p:cNvSpPr/>
            <p:nvPr/>
          </p:nvSpPr>
          <p:spPr>
            <a:xfrm>
              <a:off x="11430369" y="77316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9" name="pl28"/>
            <p:cNvSpPr/>
            <p:nvPr/>
          </p:nvSpPr>
          <p:spPr>
            <a:xfrm>
              <a:off x="11430369" y="70113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0" name="tx29"/>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11" name="tx30"/>
            <p:cNvSpPr/>
            <p:nvPr/>
          </p:nvSpPr>
          <p:spPr>
            <a:xfrm>
              <a:off x="11528427" y="845147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12" name="tx31"/>
            <p:cNvSpPr/>
            <p:nvPr/>
          </p:nvSpPr>
          <p:spPr>
            <a:xfrm>
              <a:off x="11528427" y="77311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13" name="tx32"/>
            <p:cNvSpPr/>
            <p:nvPr/>
          </p:nvSpPr>
          <p:spPr>
            <a:xfrm>
              <a:off x="11528427" y="7008965"/>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14" name="pl33"/>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34"/>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35"/>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37"/>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38"/>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39"/>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tx40"/>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2" name="tx41"/>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3" name="tx42"/>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4" name="tx4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5" name="tx44"/>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26" name="tx45"/>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27" name="tx46"/>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28" name="tx4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9" name="tx4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0" name="tx4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1" name="tx5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2" name="rc51"/>
            <p:cNvSpPr/>
            <p:nvPr/>
          </p:nvSpPr>
          <p:spPr>
            <a:xfrm>
              <a:off x="8074515" y="10217410"/>
              <a:ext cx="1051268" cy="182880"/>
            </a:xfrm>
            <a:prstGeom prst="rect">
              <a:avLst/>
            </a:prstGeom>
            <a:solidFill>
              <a:srgbClr val="FFFFFF">
                <a:alpha val="100000"/>
              </a:srgbClr>
            </a:solidFill>
          </p:spPr>
          <p:txBody>
            <a:bodyPr/>
            <a:lstStyle/>
            <a:p/>
          </p:txBody>
        </p:sp>
        <p:sp>
          <p:nvSpPr>
            <p:cNvPr id="433" name="rc52"/>
            <p:cNvSpPr/>
            <p:nvPr/>
          </p:nvSpPr>
          <p:spPr>
            <a:xfrm>
              <a:off x="8074515" y="10217410"/>
              <a:ext cx="182879" cy="182880"/>
            </a:xfrm>
            <a:prstGeom prst="rect">
              <a:avLst/>
            </a:prstGeom>
            <a:solidFill>
              <a:srgbClr val="FFFFFF">
                <a:alpha val="100000"/>
              </a:srgbClr>
            </a:solidFill>
          </p:spPr>
          <p:txBody>
            <a:bodyPr/>
            <a:lstStyle/>
            <a:p/>
          </p:txBody>
        </p:sp>
        <p:sp>
          <p:nvSpPr>
            <p:cNvPr id="434" name="pl53"/>
            <p:cNvSpPr/>
            <p:nvPr/>
          </p:nvSpPr>
          <p:spPr>
            <a:xfrm>
              <a:off x="80928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5" name="tx54"/>
            <p:cNvSpPr/>
            <p:nvPr/>
          </p:nvSpPr>
          <p:spPr>
            <a:xfrm>
              <a:off x="83653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6" name="rc55"/>
            <p:cNvSpPr/>
            <p:nvPr/>
          </p:nvSpPr>
          <p:spPr>
            <a:xfrm>
              <a:off x="9305783" y="10217410"/>
              <a:ext cx="1034227" cy="182880"/>
            </a:xfrm>
            <a:prstGeom prst="rect">
              <a:avLst/>
            </a:prstGeom>
            <a:solidFill>
              <a:srgbClr val="FFFFFF">
                <a:alpha val="100000"/>
              </a:srgbClr>
            </a:solidFill>
          </p:spPr>
          <p:txBody>
            <a:bodyPr/>
            <a:lstStyle/>
            <a:p/>
          </p:txBody>
        </p:sp>
        <p:sp>
          <p:nvSpPr>
            <p:cNvPr id="437" name="rc56"/>
            <p:cNvSpPr/>
            <p:nvPr/>
          </p:nvSpPr>
          <p:spPr>
            <a:xfrm>
              <a:off x="9305783" y="10217410"/>
              <a:ext cx="182879" cy="182880"/>
            </a:xfrm>
            <a:prstGeom prst="rect">
              <a:avLst/>
            </a:prstGeom>
            <a:solidFill>
              <a:srgbClr val="FFFFFF">
                <a:alpha val="100000"/>
              </a:srgbClr>
            </a:solidFill>
          </p:spPr>
          <p:txBody>
            <a:bodyPr/>
            <a:lstStyle/>
            <a:p/>
          </p:txBody>
        </p:sp>
        <p:sp>
          <p:nvSpPr>
            <p:cNvPr id="438" name="rc57"/>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tx58"/>
            <p:cNvSpPr/>
            <p:nvPr/>
          </p:nvSpPr>
          <p:spPr>
            <a:xfrm>
              <a:off x="959666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0" name="tx59"/>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1" name=""/>
          <p:cNvGrpSpPr/>
          <p:nvPr/>
        </p:nvGrpSpPr>
        <p:grpSpPr>
          <a:xfrm>
            <a:off x="12527280" y="6217920"/>
            <a:ext cx="5486400" cy="4297680"/>
            <a:chOff x="12527280" y="6217920"/>
            <a:chExt cx="5486400" cy="4297680"/>
          </a:xfrm>
        </p:grpSpPr>
        <p:sp>
          <p:nvSpPr>
            <p:cNvPr id="4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7"/>
            <p:cNvSpPr/>
            <p:nvPr/>
          </p:nvSpPr>
          <p:spPr>
            <a:xfrm>
              <a:off x="13325144" y="6817315"/>
              <a:ext cx="4510689" cy="1434019"/>
            </a:xfrm>
            <a:custGeom>
              <a:avLst/>
              <a:pathLst>
                <a:path w="4510689" h="1434019">
                  <a:moveTo>
                    <a:pt x="0" y="1434019"/>
                  </a:moveTo>
                  <a:lnTo>
                    <a:pt x="180427" y="1101122"/>
                  </a:lnTo>
                  <a:lnTo>
                    <a:pt x="360855" y="793832"/>
                  </a:lnTo>
                  <a:lnTo>
                    <a:pt x="541282" y="512149"/>
                  </a:lnTo>
                  <a:lnTo>
                    <a:pt x="721710" y="435327"/>
                  </a:lnTo>
                  <a:lnTo>
                    <a:pt x="902137" y="563364"/>
                  </a:lnTo>
                  <a:lnTo>
                    <a:pt x="1082565" y="717009"/>
                  </a:lnTo>
                  <a:lnTo>
                    <a:pt x="1262993" y="845047"/>
                  </a:lnTo>
                  <a:lnTo>
                    <a:pt x="1443420" y="512149"/>
                  </a:lnTo>
                  <a:lnTo>
                    <a:pt x="1623848" y="332897"/>
                  </a:lnTo>
                  <a:lnTo>
                    <a:pt x="1804275" y="281682"/>
                  </a:lnTo>
                  <a:lnTo>
                    <a:pt x="1984703" y="230467"/>
                  </a:lnTo>
                  <a:lnTo>
                    <a:pt x="2165131" y="179252"/>
                  </a:lnTo>
                  <a:lnTo>
                    <a:pt x="2345558" y="204859"/>
                  </a:lnTo>
                  <a:lnTo>
                    <a:pt x="2525986" y="332897"/>
                  </a:lnTo>
                  <a:lnTo>
                    <a:pt x="2706413" y="384112"/>
                  </a:lnTo>
                  <a:lnTo>
                    <a:pt x="2886841" y="204859"/>
                  </a:lnTo>
                  <a:lnTo>
                    <a:pt x="3067268" y="332897"/>
                  </a:lnTo>
                  <a:lnTo>
                    <a:pt x="3247696" y="153644"/>
                  </a:lnTo>
                  <a:lnTo>
                    <a:pt x="3428124" y="0"/>
                  </a:lnTo>
                  <a:lnTo>
                    <a:pt x="3608551" y="153644"/>
                  </a:lnTo>
                  <a:lnTo>
                    <a:pt x="3788979" y="153644"/>
                  </a:lnTo>
                  <a:lnTo>
                    <a:pt x="3969406" y="76822"/>
                  </a:lnTo>
                  <a:lnTo>
                    <a:pt x="4149834" y="76822"/>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457" name="pl18"/>
            <p:cNvSpPr/>
            <p:nvPr/>
          </p:nvSpPr>
          <p:spPr>
            <a:xfrm>
              <a:off x="16031558" y="7329464"/>
              <a:ext cx="1804275" cy="588972"/>
            </a:xfrm>
            <a:custGeom>
              <a:avLst/>
              <a:pathLst>
                <a:path w="1804275" h="588972">
                  <a:moveTo>
                    <a:pt x="0" y="332897"/>
                  </a:moveTo>
                  <a:lnTo>
                    <a:pt x="180427" y="588972"/>
                  </a:lnTo>
                  <a:lnTo>
                    <a:pt x="360855" y="460934"/>
                  </a:lnTo>
                  <a:lnTo>
                    <a:pt x="541282" y="230467"/>
                  </a:lnTo>
                  <a:lnTo>
                    <a:pt x="721710" y="25607"/>
                  </a:lnTo>
                  <a:lnTo>
                    <a:pt x="902137" y="153644"/>
                  </a:lnTo>
                  <a:lnTo>
                    <a:pt x="1082565" y="153644"/>
                  </a:lnTo>
                  <a:lnTo>
                    <a:pt x="1262993" y="0"/>
                  </a:lnTo>
                  <a:lnTo>
                    <a:pt x="1443420" y="0"/>
                  </a:lnTo>
                  <a:lnTo>
                    <a:pt x="1623848" y="0"/>
                  </a:lnTo>
                  <a:lnTo>
                    <a:pt x="1804275" y="0"/>
                  </a:lnTo>
                </a:path>
              </a:pathLst>
            </a:custGeom>
            <a:ln w="32521" cap="flat">
              <a:solidFill>
                <a:srgbClr val="00A173">
                  <a:alpha val="100000"/>
                </a:srgbClr>
              </a:solidFill>
              <a:prstDash val="solid"/>
              <a:round/>
            </a:ln>
          </p:spPr>
          <p:txBody>
            <a:bodyPr/>
            <a:lstStyle/>
            <a:p/>
          </p:txBody>
        </p:sp>
        <p:sp>
          <p:nvSpPr>
            <p:cNvPr id="45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3" name="rc84"/>
            <p:cNvSpPr/>
            <p:nvPr/>
          </p:nvSpPr>
          <p:spPr>
            <a:xfrm>
              <a:off x="14005791" y="9941072"/>
              <a:ext cx="3149396" cy="504938"/>
            </a:xfrm>
            <a:prstGeom prst="rect">
              <a:avLst/>
            </a:prstGeom>
            <a:solidFill>
              <a:srgbClr val="FFFFFF">
                <a:alpha val="100000"/>
              </a:srgbClr>
            </a:solidFill>
          </p:spPr>
          <p:txBody>
            <a:bodyPr/>
            <a:lstStyle/>
            <a:p/>
          </p:txBody>
        </p:sp>
        <p:sp>
          <p:nvSpPr>
            <p:cNvPr id="52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9" name=""/>
          <p:cNvGrpSpPr/>
          <p:nvPr/>
        </p:nvGrpSpPr>
        <p:grpSpPr>
          <a:xfrm>
            <a:off x="594360" y="6217920"/>
            <a:ext cx="5562295" cy="2619840"/>
            <a:chOff x="594360" y="6217920"/>
            <a:chExt cx="5562295" cy="2619840"/>
          </a:xfrm>
        </p:grpSpPr>
        <p:sp>
          <p:nvSpPr>
            <p:cNvPr id="530"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1" name="rc4"/>
            <p:cNvSpPr/>
            <p:nvPr/>
          </p:nvSpPr>
          <p:spPr>
            <a:xfrm>
              <a:off x="2044617" y="6706508"/>
              <a:ext cx="4042448" cy="72896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rc5"/>
            <p:cNvSpPr/>
            <p:nvPr/>
          </p:nvSpPr>
          <p:spPr>
            <a:xfrm>
              <a:off x="2077752" y="6739642"/>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33" name="rc6"/>
            <p:cNvSpPr/>
            <p:nvPr/>
          </p:nvSpPr>
          <p:spPr>
            <a:xfrm>
              <a:off x="2409100" y="6739642"/>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34" name="rc7"/>
            <p:cNvSpPr/>
            <p:nvPr/>
          </p:nvSpPr>
          <p:spPr>
            <a:xfrm>
              <a:off x="2740449"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5" name="rc8"/>
            <p:cNvSpPr/>
            <p:nvPr/>
          </p:nvSpPr>
          <p:spPr>
            <a:xfrm>
              <a:off x="3071797"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6" name="rc9"/>
            <p:cNvSpPr/>
            <p:nvPr/>
          </p:nvSpPr>
          <p:spPr>
            <a:xfrm>
              <a:off x="3403145"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10"/>
            <p:cNvSpPr/>
            <p:nvPr/>
          </p:nvSpPr>
          <p:spPr>
            <a:xfrm>
              <a:off x="3734493"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8" name="rc11"/>
            <p:cNvSpPr/>
            <p:nvPr/>
          </p:nvSpPr>
          <p:spPr>
            <a:xfrm>
              <a:off x="4065842"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9" name="rc12"/>
            <p:cNvSpPr/>
            <p:nvPr/>
          </p:nvSpPr>
          <p:spPr>
            <a:xfrm>
              <a:off x="4397190"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13"/>
            <p:cNvSpPr/>
            <p:nvPr/>
          </p:nvSpPr>
          <p:spPr>
            <a:xfrm>
              <a:off x="4728538"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14"/>
            <p:cNvSpPr/>
            <p:nvPr/>
          </p:nvSpPr>
          <p:spPr>
            <a:xfrm>
              <a:off x="5059886"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rc15"/>
            <p:cNvSpPr/>
            <p:nvPr/>
          </p:nvSpPr>
          <p:spPr>
            <a:xfrm>
              <a:off x="5391234"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3" name="rc16"/>
            <p:cNvSpPr/>
            <p:nvPr/>
          </p:nvSpPr>
          <p:spPr>
            <a:xfrm>
              <a:off x="5722583" y="673964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4" name="rc17"/>
            <p:cNvSpPr/>
            <p:nvPr/>
          </p:nvSpPr>
          <p:spPr>
            <a:xfrm>
              <a:off x="2077752"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5" name="rc18"/>
            <p:cNvSpPr/>
            <p:nvPr/>
          </p:nvSpPr>
          <p:spPr>
            <a:xfrm>
              <a:off x="2409100" y="7070991"/>
              <a:ext cx="331348" cy="33134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46" name="rc19"/>
            <p:cNvSpPr/>
            <p:nvPr/>
          </p:nvSpPr>
          <p:spPr>
            <a:xfrm>
              <a:off x="2740449"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7" name="rc20"/>
            <p:cNvSpPr/>
            <p:nvPr/>
          </p:nvSpPr>
          <p:spPr>
            <a:xfrm>
              <a:off x="3071797"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8" name="rc21"/>
            <p:cNvSpPr/>
            <p:nvPr/>
          </p:nvSpPr>
          <p:spPr>
            <a:xfrm>
              <a:off x="3403145"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22"/>
            <p:cNvSpPr/>
            <p:nvPr/>
          </p:nvSpPr>
          <p:spPr>
            <a:xfrm>
              <a:off x="3734493"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23"/>
            <p:cNvSpPr/>
            <p:nvPr/>
          </p:nvSpPr>
          <p:spPr>
            <a:xfrm>
              <a:off x="4065842"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1" name="rc24"/>
            <p:cNvSpPr/>
            <p:nvPr/>
          </p:nvSpPr>
          <p:spPr>
            <a:xfrm>
              <a:off x="4397190"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2" name="rc25"/>
            <p:cNvSpPr/>
            <p:nvPr/>
          </p:nvSpPr>
          <p:spPr>
            <a:xfrm>
              <a:off x="4728538"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3" name="rc26"/>
            <p:cNvSpPr/>
            <p:nvPr/>
          </p:nvSpPr>
          <p:spPr>
            <a:xfrm>
              <a:off x="5059886"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4" name="rc27"/>
            <p:cNvSpPr/>
            <p:nvPr/>
          </p:nvSpPr>
          <p:spPr>
            <a:xfrm>
              <a:off x="5391234"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5" name="rc28"/>
            <p:cNvSpPr/>
            <p:nvPr/>
          </p:nvSpPr>
          <p:spPr>
            <a:xfrm>
              <a:off x="5722583" y="707099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6" name="tx29"/>
            <p:cNvSpPr/>
            <p:nvPr/>
          </p:nvSpPr>
          <p:spPr>
            <a:xfrm>
              <a:off x="1028131" y="7178324"/>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557" name="tx30"/>
            <p:cNvSpPr/>
            <p:nvPr/>
          </p:nvSpPr>
          <p:spPr>
            <a:xfrm>
              <a:off x="663949" y="6847050"/>
              <a:ext cx="12193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AREA</a:t>
              </a:r>
            </a:p>
          </p:txBody>
        </p:sp>
        <p:sp>
          <p:nvSpPr>
            <p:cNvPr id="558" name="tx31"/>
            <p:cNvSpPr/>
            <p:nvPr/>
          </p:nvSpPr>
          <p:spPr>
            <a:xfrm rot="-2700000">
              <a:off x="1803791"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59" name="tx32"/>
            <p:cNvSpPr/>
            <p:nvPr/>
          </p:nvSpPr>
          <p:spPr>
            <a:xfrm rot="-2700000">
              <a:off x="2135139"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60" name="tx33"/>
            <p:cNvSpPr/>
            <p:nvPr/>
          </p:nvSpPr>
          <p:spPr>
            <a:xfrm rot="-2700000">
              <a:off x="2466488"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61" name="tx34"/>
            <p:cNvSpPr/>
            <p:nvPr/>
          </p:nvSpPr>
          <p:spPr>
            <a:xfrm rot="-2700000">
              <a:off x="2797836"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62" name="tx35"/>
            <p:cNvSpPr/>
            <p:nvPr/>
          </p:nvSpPr>
          <p:spPr>
            <a:xfrm rot="-2700000">
              <a:off x="3129184"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63" name="tx36"/>
            <p:cNvSpPr/>
            <p:nvPr/>
          </p:nvSpPr>
          <p:spPr>
            <a:xfrm rot="-2700000">
              <a:off x="3460532"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64" name="tx37"/>
            <p:cNvSpPr/>
            <p:nvPr/>
          </p:nvSpPr>
          <p:spPr>
            <a:xfrm rot="-2700000">
              <a:off x="3791854" y="7751221"/>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65" name="tx38"/>
            <p:cNvSpPr/>
            <p:nvPr/>
          </p:nvSpPr>
          <p:spPr>
            <a:xfrm rot="-2700000">
              <a:off x="4123229"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66" name="tx39"/>
            <p:cNvSpPr/>
            <p:nvPr/>
          </p:nvSpPr>
          <p:spPr>
            <a:xfrm rot="-2700000">
              <a:off x="4454577"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67" name="tx40"/>
            <p:cNvSpPr/>
            <p:nvPr/>
          </p:nvSpPr>
          <p:spPr>
            <a:xfrm rot="-2700000">
              <a:off x="4785925"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68" name="tx41"/>
            <p:cNvSpPr/>
            <p:nvPr/>
          </p:nvSpPr>
          <p:spPr>
            <a:xfrm rot="-2700000">
              <a:off x="5117273"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569" name="tx42"/>
            <p:cNvSpPr/>
            <p:nvPr/>
          </p:nvSpPr>
          <p:spPr>
            <a:xfrm rot="-2700000">
              <a:off x="5448622" y="77512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570" name="pic43"/>
            <p:cNvPicPr/>
            <p:nvPr/>
          </p:nvPicPr>
          <p:blipFill>
            <a:blip r:embed="rId2" cstate="print"/>
            <a:stretch>
              <a:fillRect/>
            </a:stretch>
          </p:blipFill>
          <p:spPr>
            <a:xfrm>
              <a:off x="2985842" y="8246788"/>
              <a:ext cx="2160000" cy="144000"/>
            </a:xfrm>
            <a:prstGeom prst="rect">
              <a:avLst/>
            </a:prstGeom>
          </p:spPr>
        </p:pic>
        <p:sp>
          <p:nvSpPr>
            <p:cNvPr id="571" name="pl44"/>
            <p:cNvSpPr/>
            <p:nvPr/>
          </p:nvSpPr>
          <p:spPr>
            <a:xfrm>
              <a:off x="29894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2" name="pl45"/>
            <p:cNvSpPr/>
            <p:nvPr/>
          </p:nvSpPr>
          <p:spPr>
            <a:xfrm>
              <a:off x="29894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3" name="pl46"/>
            <p:cNvSpPr/>
            <p:nvPr/>
          </p:nvSpPr>
          <p:spPr>
            <a:xfrm>
              <a:off x="29894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4" name="pl47"/>
            <p:cNvSpPr/>
            <p:nvPr/>
          </p:nvSpPr>
          <p:spPr>
            <a:xfrm>
              <a:off x="51422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5" name="pl48"/>
            <p:cNvSpPr/>
            <p:nvPr/>
          </p:nvSpPr>
          <p:spPr>
            <a:xfrm>
              <a:off x="51422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6" name="pl49"/>
            <p:cNvSpPr/>
            <p:nvPr/>
          </p:nvSpPr>
          <p:spPr>
            <a:xfrm>
              <a:off x="5142242" y="8346897"/>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7" name="pl50"/>
            <p:cNvSpPr/>
            <p:nvPr/>
          </p:nvSpPr>
          <p:spPr>
            <a:xfrm>
              <a:off x="29894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8" name="pl51"/>
            <p:cNvSpPr/>
            <p:nvPr/>
          </p:nvSpPr>
          <p:spPr>
            <a:xfrm>
              <a:off x="29894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9" name="pl52"/>
            <p:cNvSpPr/>
            <p:nvPr/>
          </p:nvSpPr>
          <p:spPr>
            <a:xfrm>
              <a:off x="29894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0" name="pl53"/>
            <p:cNvSpPr/>
            <p:nvPr/>
          </p:nvSpPr>
          <p:spPr>
            <a:xfrm>
              <a:off x="51422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1" name="pl54"/>
            <p:cNvSpPr/>
            <p:nvPr/>
          </p:nvSpPr>
          <p:spPr>
            <a:xfrm>
              <a:off x="51422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2" name="pl55"/>
            <p:cNvSpPr/>
            <p:nvPr/>
          </p:nvSpPr>
          <p:spPr>
            <a:xfrm>
              <a:off x="5142242" y="8246788"/>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3" name="tx56"/>
            <p:cNvSpPr/>
            <p:nvPr/>
          </p:nvSpPr>
          <p:spPr>
            <a:xfrm>
              <a:off x="29541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584" name="tx57"/>
            <p:cNvSpPr/>
            <p:nvPr/>
          </p:nvSpPr>
          <p:spPr>
            <a:xfrm>
              <a:off x="29541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585" name="tx58"/>
            <p:cNvSpPr/>
            <p:nvPr/>
          </p:nvSpPr>
          <p:spPr>
            <a:xfrm>
              <a:off x="29541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586" name="tx59"/>
            <p:cNvSpPr/>
            <p:nvPr/>
          </p:nvSpPr>
          <p:spPr>
            <a:xfrm>
              <a:off x="51069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87" name="tx60"/>
            <p:cNvSpPr/>
            <p:nvPr/>
          </p:nvSpPr>
          <p:spPr>
            <a:xfrm>
              <a:off x="51069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88" name="tx61"/>
            <p:cNvSpPr/>
            <p:nvPr/>
          </p:nvSpPr>
          <p:spPr>
            <a:xfrm>
              <a:off x="5106926" y="8460005"/>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89" name="tx62"/>
            <p:cNvSpPr/>
            <p:nvPr/>
          </p:nvSpPr>
          <p:spPr>
            <a:xfrm>
              <a:off x="1187650" y="6440905"/>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59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9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Singapore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8747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02504"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68052"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360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3601"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0" name="pg59"/>
            <p:cNvSpPr/>
            <p:nvPr/>
          </p:nvSpPr>
          <p:spPr>
            <a:xfrm>
              <a:off x="2886791"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90860"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012427" y="2153563"/>
              <a:ext cx="3239694" cy="3131794"/>
            </a:xfrm>
            <a:prstGeom prst="rect">
              <a:avLst/>
            </a:prstGeom>
            <a:solidFill>
              <a:srgbClr val="FFFFFF">
                <a:alpha val="100000"/>
              </a:srgbClr>
            </a:solidFill>
          </p:spPr>
          <p:txBody>
            <a:bodyPr/>
            <a:lstStyle/>
            <a:p/>
          </p:txBody>
        </p:sp>
        <p:sp>
          <p:nvSpPr>
            <p:cNvPr id="64" name="pl63"/>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rc70"/>
            <p:cNvSpPr/>
            <p:nvPr/>
          </p:nvSpPr>
          <p:spPr>
            <a:xfrm>
              <a:off x="505226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05226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176650"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442199"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73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73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73296" y="5143648"/>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73296" y="504917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2" name="tx111"/>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13" name="pg112"/>
            <p:cNvSpPr/>
            <p:nvPr/>
          </p:nvSpPr>
          <p:spPr>
            <a:xfrm>
              <a:off x="612648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4" name="tx113"/>
            <p:cNvSpPr/>
            <p:nvPr/>
          </p:nvSpPr>
          <p:spPr>
            <a:xfrm>
              <a:off x="623055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15" name="rc11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16" name="rc115"/>
            <p:cNvSpPr/>
            <p:nvPr/>
          </p:nvSpPr>
          <p:spPr>
            <a:xfrm>
              <a:off x="8252122" y="2153563"/>
              <a:ext cx="3239694" cy="3131794"/>
            </a:xfrm>
            <a:prstGeom prst="rect">
              <a:avLst/>
            </a:prstGeom>
            <a:solidFill>
              <a:srgbClr val="FFFFFF">
                <a:alpha val="100000"/>
              </a:srgbClr>
            </a:solidFill>
          </p:spPr>
          <p:txBody>
            <a:bodyPr/>
            <a:lstStyle/>
            <a:p/>
          </p:txBody>
        </p:sp>
        <p:sp>
          <p:nvSpPr>
            <p:cNvPr id="117" name="pl116"/>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8" name="pl117"/>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9" name="pl118"/>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0" name="pl11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pl120"/>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2" name="pl121"/>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3" name="pl122"/>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4" name="rc123"/>
            <p:cNvSpPr/>
            <p:nvPr/>
          </p:nvSpPr>
          <p:spPr>
            <a:xfrm>
              <a:off x="829195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829195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829195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8291955"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55750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82305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82305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82305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82305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8860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8860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8860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88601"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35415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354150"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354150"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354150"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61969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8852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150796"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1634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41634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41634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416345"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8189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68189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68189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681893"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9474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9474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9474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947442"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2129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2129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2129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212991"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4" name="pg17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6" name="rc17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491817" y="2153563"/>
              <a:ext cx="3239694" cy="3131794"/>
            </a:xfrm>
            <a:prstGeom prst="rect">
              <a:avLst/>
            </a:prstGeom>
            <a:solidFill>
              <a:srgbClr val="FFFFFF">
                <a:alpha val="100000"/>
              </a:srgbClr>
            </a:solidFill>
          </p:spPr>
          <p:txBody>
            <a:bodyPr/>
            <a:lstStyle/>
            <a:p/>
          </p:txBody>
        </p:sp>
        <p:sp>
          <p:nvSpPr>
            <p:cNvPr id="178" name="pl177"/>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9" name="pl178"/>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0" name="pl179"/>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1" name="pl18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2" name="pl181"/>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3" name="pl182"/>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4" name="pl183"/>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rc184"/>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3164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3164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797198"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797198"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797198"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797198"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062747"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062747"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062747"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062747" y="5001937"/>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28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2829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28296"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593845"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593845"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593845"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593845" y="500193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59393"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59393"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59393"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59393" y="509641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249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249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249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24942"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3904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3904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390491"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56040"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21588"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21588"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21588"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21588" y="4671280"/>
              <a:ext cx="238993" cy="425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187137"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187137"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187137"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452686"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452686"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452686"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452686" y="471851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235" name="pg234"/>
            <p:cNvSpPr/>
            <p:nvPr/>
          </p:nvSpPr>
          <p:spPr>
            <a:xfrm>
              <a:off x="1260587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tx235"/>
            <p:cNvSpPr/>
            <p:nvPr/>
          </p:nvSpPr>
          <p:spPr>
            <a:xfrm>
              <a:off x="1270994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37" name="rc23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8" name="rc237"/>
            <p:cNvSpPr/>
            <p:nvPr/>
          </p:nvSpPr>
          <p:spPr>
            <a:xfrm>
              <a:off x="14731512" y="2153563"/>
              <a:ext cx="3239694" cy="3131794"/>
            </a:xfrm>
            <a:prstGeom prst="rect">
              <a:avLst/>
            </a:prstGeom>
            <a:solidFill>
              <a:srgbClr val="FFFFFF">
                <a:alpha val="100000"/>
              </a:srgbClr>
            </a:solidFill>
          </p:spPr>
          <p:txBody>
            <a:bodyPr/>
            <a:lstStyle/>
            <a:p/>
          </p:txBody>
        </p:sp>
        <p:sp>
          <p:nvSpPr>
            <p:cNvPr id="239" name="pl238"/>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0" name="pl239"/>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1" name="pl240"/>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2" name="pl241"/>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3" name="pl242"/>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4" name="pl243"/>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5" name="pl244"/>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6" name="rc245"/>
            <p:cNvSpPr/>
            <p:nvPr/>
          </p:nvSpPr>
          <p:spPr>
            <a:xfrm>
              <a:off x="14771344"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771344"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771344" y="476575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71344" y="4387860"/>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36893"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036893"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36893" y="5001937"/>
              <a:ext cx="238993" cy="944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36893" y="3490363"/>
              <a:ext cx="238993" cy="1511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02442" y="4765754"/>
              <a:ext cx="238993" cy="519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02442" y="47657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02442" y="47657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02442" y="2876285"/>
              <a:ext cx="238993" cy="1889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67991" y="4340623"/>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33539" y="443509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0990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0990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0990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099088" y="500193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64637" y="5049174"/>
              <a:ext cx="238993" cy="2361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364637" y="50491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64637"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64637" y="4765754"/>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30186"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630186"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30186"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30186" y="4293387"/>
              <a:ext cx="238993" cy="708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pg277"/>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9" name="tx278"/>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280" name="pg27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1" name="rc28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82" name="tx28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tx29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9" name="tx408"/>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10" name="tx409"/>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11" name="pl41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411"/>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6" name="rc415"/>
            <p:cNvSpPr/>
            <p:nvPr/>
          </p:nvSpPr>
          <p:spPr>
            <a:xfrm>
              <a:off x="18110385" y="2153563"/>
              <a:ext cx="1753945" cy="1236458"/>
            </a:xfrm>
            <a:prstGeom prst="rect">
              <a:avLst/>
            </a:prstGeom>
            <a:solidFill>
              <a:srgbClr val="FFFFFF">
                <a:alpha val="100000"/>
              </a:srgbClr>
            </a:solidFill>
          </p:spPr>
          <p:txBody>
            <a:bodyPr/>
            <a:lstStyle/>
            <a:p/>
          </p:txBody>
        </p:sp>
        <p:sp>
          <p:nvSpPr>
            <p:cNvPr id="417" name="rc416"/>
            <p:cNvSpPr/>
            <p:nvPr/>
          </p:nvSpPr>
          <p:spPr>
            <a:xfrm>
              <a:off x="18179974" y="2223153"/>
              <a:ext cx="274319" cy="274319"/>
            </a:xfrm>
            <a:prstGeom prst="rect">
              <a:avLst/>
            </a:prstGeom>
            <a:solidFill>
              <a:srgbClr val="FFFFFF">
                <a:alpha val="100000"/>
              </a:srgbClr>
            </a:solidFill>
          </p:spPr>
          <p:txBody>
            <a:bodyPr/>
            <a:lstStyle/>
            <a:p/>
          </p:txBody>
        </p:sp>
        <p:sp>
          <p:nvSpPr>
            <p:cNvPr id="418" name="rc4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2497473"/>
              <a:ext cx="274319" cy="274319"/>
            </a:xfrm>
            <a:prstGeom prst="rect">
              <a:avLst/>
            </a:prstGeom>
            <a:solidFill>
              <a:srgbClr val="FFFFFF">
                <a:alpha val="100000"/>
              </a:srgbClr>
            </a:solidFill>
          </p:spPr>
          <p:txBody>
            <a:bodyPr/>
            <a:lstStyle/>
            <a:p/>
          </p:txBody>
        </p:sp>
        <p:sp>
          <p:nvSpPr>
            <p:cNvPr id="420" name="rc4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2771793"/>
              <a:ext cx="274319" cy="274319"/>
            </a:xfrm>
            <a:prstGeom prst="rect">
              <a:avLst/>
            </a:prstGeom>
            <a:solidFill>
              <a:srgbClr val="FFFFFF">
                <a:alpha val="100000"/>
              </a:srgbClr>
            </a:solidFill>
          </p:spPr>
          <p:txBody>
            <a:bodyPr/>
            <a:lstStyle/>
            <a:p/>
          </p:txBody>
        </p:sp>
        <p:sp>
          <p:nvSpPr>
            <p:cNvPr id="422" name="rc4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046113"/>
              <a:ext cx="274319" cy="274319"/>
            </a:xfrm>
            <a:prstGeom prst="rect">
              <a:avLst/>
            </a:prstGeom>
            <a:solidFill>
              <a:srgbClr val="FFFFFF">
                <a:alpha val="100000"/>
              </a:srgbClr>
            </a:solidFill>
          </p:spPr>
          <p:txBody>
            <a:bodyPr/>
            <a:lstStyle/>
            <a:p/>
          </p:txBody>
        </p:sp>
        <p:sp>
          <p:nvSpPr>
            <p:cNvPr id="424" name="rc4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5" name="tx4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6" name="tx4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7" name="tx4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8" name="tx4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9" name=""/>
          <p:cNvGrpSpPr/>
          <p:nvPr/>
        </p:nvGrpSpPr>
        <p:grpSpPr>
          <a:xfrm>
            <a:off x="6400800" y="6217920"/>
            <a:ext cx="5486400" cy="4251960"/>
            <a:chOff x="6400800" y="6217920"/>
            <a:chExt cx="5486400" cy="4251960"/>
          </a:xfrm>
        </p:grpSpPr>
        <p:sp>
          <p:nvSpPr>
            <p:cNvPr id="43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2" name="rc5"/>
            <p:cNvSpPr/>
            <p:nvPr/>
          </p:nvSpPr>
          <p:spPr>
            <a:xfrm>
              <a:off x="7068913" y="6510025"/>
              <a:ext cx="4191941" cy="2788960"/>
            </a:xfrm>
            <a:prstGeom prst="rect">
              <a:avLst/>
            </a:prstGeom>
            <a:solidFill>
              <a:srgbClr val="FFFFFF">
                <a:alpha val="100000"/>
              </a:srgbClr>
            </a:solidFill>
          </p:spPr>
          <p:txBody>
            <a:bodyPr/>
            <a:lstStyle/>
            <a:p/>
          </p:txBody>
        </p:sp>
        <p:sp>
          <p:nvSpPr>
            <p:cNvPr id="433" name="pl6"/>
            <p:cNvSpPr/>
            <p:nvPr/>
          </p:nvSpPr>
          <p:spPr>
            <a:xfrm>
              <a:off x="7068913" y="873507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4" name="pl7"/>
            <p:cNvSpPr/>
            <p:nvPr/>
          </p:nvSpPr>
          <p:spPr>
            <a:xfrm>
              <a:off x="7068913" y="786079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5" name="pl8"/>
            <p:cNvSpPr/>
            <p:nvPr/>
          </p:nvSpPr>
          <p:spPr>
            <a:xfrm>
              <a:off x="7068913" y="698650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6" name="pl9"/>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7" name="pl10"/>
            <p:cNvSpPr/>
            <p:nvPr/>
          </p:nvSpPr>
          <p:spPr>
            <a:xfrm>
              <a:off x="7068913" y="829793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8" name="pl11"/>
            <p:cNvSpPr/>
            <p:nvPr/>
          </p:nvSpPr>
          <p:spPr>
            <a:xfrm>
              <a:off x="7068913" y="742365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9" name="pl12"/>
            <p:cNvSpPr/>
            <p:nvPr/>
          </p:nvSpPr>
          <p:spPr>
            <a:xfrm>
              <a:off x="7068913" y="654936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0" name="rc13"/>
            <p:cNvSpPr/>
            <p:nvPr/>
          </p:nvSpPr>
          <p:spPr>
            <a:xfrm>
              <a:off x="7214466" y="8385360"/>
              <a:ext cx="407549" cy="786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4"/>
            <p:cNvSpPr/>
            <p:nvPr/>
          </p:nvSpPr>
          <p:spPr>
            <a:xfrm>
              <a:off x="7796680" y="8997358"/>
              <a:ext cx="407549" cy="1748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5"/>
            <p:cNvSpPr/>
            <p:nvPr/>
          </p:nvSpPr>
          <p:spPr>
            <a:xfrm>
              <a:off x="10707751" y="7685934"/>
              <a:ext cx="407549" cy="874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6"/>
            <p:cNvSpPr/>
            <p:nvPr/>
          </p:nvSpPr>
          <p:spPr>
            <a:xfrm>
              <a:off x="7796680" y="8909930"/>
              <a:ext cx="407549" cy="87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17"/>
            <p:cNvSpPr/>
            <p:nvPr/>
          </p:nvSpPr>
          <p:spPr>
            <a:xfrm>
              <a:off x="10125537" y="6811652"/>
              <a:ext cx="407549" cy="174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18"/>
            <p:cNvSpPr/>
            <p:nvPr/>
          </p:nvSpPr>
          <p:spPr>
            <a:xfrm>
              <a:off x="9543323" y="8735073"/>
              <a:ext cx="407549" cy="174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19"/>
            <p:cNvSpPr/>
            <p:nvPr/>
          </p:nvSpPr>
          <p:spPr>
            <a:xfrm>
              <a:off x="10125537" y="6636796"/>
              <a:ext cx="407549" cy="1748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20"/>
            <p:cNvSpPr/>
            <p:nvPr/>
          </p:nvSpPr>
          <p:spPr>
            <a:xfrm>
              <a:off x="9543323" y="8909930"/>
              <a:ext cx="407549" cy="262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1"/>
            <p:cNvSpPr/>
            <p:nvPr/>
          </p:nvSpPr>
          <p:spPr>
            <a:xfrm>
              <a:off x="10125537" y="6986509"/>
              <a:ext cx="407549" cy="2185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2"/>
            <p:cNvSpPr/>
            <p:nvPr/>
          </p:nvSpPr>
          <p:spPr>
            <a:xfrm>
              <a:off x="10707751" y="7773363"/>
              <a:ext cx="407549" cy="13988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pl23"/>
            <p:cNvSpPr/>
            <p:nvPr/>
          </p:nvSpPr>
          <p:spPr>
            <a:xfrm>
              <a:off x="7418241" y="6867288"/>
              <a:ext cx="582214" cy="2102517"/>
            </a:xfrm>
            <a:custGeom>
              <a:avLst/>
              <a:pathLst>
                <a:path w="582214" h="2102517">
                  <a:moveTo>
                    <a:pt x="0" y="0"/>
                  </a:moveTo>
                  <a:lnTo>
                    <a:pt x="582214" y="2102517"/>
                  </a:lnTo>
                </a:path>
              </a:pathLst>
            </a:custGeom>
            <a:ln w="40651" cap="flat">
              <a:solidFill>
                <a:srgbClr val="000000">
                  <a:alpha val="100000"/>
                </a:srgbClr>
              </a:solidFill>
              <a:prstDash val="solid"/>
              <a:round/>
            </a:ln>
          </p:spPr>
          <p:txBody>
            <a:bodyPr/>
            <a:lstStyle/>
            <a:p/>
          </p:txBody>
        </p:sp>
        <p:sp>
          <p:nvSpPr>
            <p:cNvPr id="451" name="pl24"/>
            <p:cNvSpPr/>
            <p:nvPr/>
          </p:nvSpPr>
          <p:spPr>
            <a:xfrm>
              <a:off x="9747098" y="8957155"/>
              <a:ext cx="1164428" cy="137890"/>
            </a:xfrm>
            <a:custGeom>
              <a:avLst/>
              <a:pathLst>
                <a:path w="1164428" h="137890">
                  <a:moveTo>
                    <a:pt x="0" y="137890"/>
                  </a:moveTo>
                  <a:lnTo>
                    <a:pt x="582214" y="0"/>
                  </a:lnTo>
                  <a:lnTo>
                    <a:pt x="1164428" y="134095"/>
                  </a:lnTo>
                </a:path>
              </a:pathLst>
            </a:custGeom>
            <a:ln w="40651" cap="flat">
              <a:solidFill>
                <a:srgbClr val="000000">
                  <a:alpha val="100000"/>
                </a:srgbClr>
              </a:solidFill>
              <a:prstDash val="solid"/>
              <a:round/>
            </a:ln>
          </p:spPr>
          <p:txBody>
            <a:bodyPr/>
            <a:lstStyle/>
            <a:p/>
          </p:txBody>
        </p:sp>
        <p:sp>
          <p:nvSpPr>
            <p:cNvPr id="452" name="rc25"/>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53" name="tx2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4" name="tx27"/>
            <p:cNvSpPr/>
            <p:nvPr/>
          </p:nvSpPr>
          <p:spPr>
            <a:xfrm>
              <a:off x="6801340" y="82956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5" name="tx28"/>
            <p:cNvSpPr/>
            <p:nvPr/>
          </p:nvSpPr>
          <p:spPr>
            <a:xfrm>
              <a:off x="6801340" y="74213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6" name="tx29"/>
            <p:cNvSpPr/>
            <p:nvPr/>
          </p:nvSpPr>
          <p:spPr>
            <a:xfrm>
              <a:off x="6801340" y="654698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57" name="pl30"/>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1"/>
            <p:cNvSpPr/>
            <p:nvPr/>
          </p:nvSpPr>
          <p:spPr>
            <a:xfrm>
              <a:off x="7034118" y="82979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2"/>
            <p:cNvSpPr/>
            <p:nvPr/>
          </p:nvSpPr>
          <p:spPr>
            <a:xfrm>
              <a:off x="7034118" y="7423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3"/>
            <p:cNvSpPr/>
            <p:nvPr/>
          </p:nvSpPr>
          <p:spPr>
            <a:xfrm>
              <a:off x="7034118" y="65493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2" name="pl35"/>
            <p:cNvSpPr/>
            <p:nvPr/>
          </p:nvSpPr>
          <p:spPr>
            <a:xfrm>
              <a:off x="11260854" y="85396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3" name="pl36"/>
            <p:cNvSpPr/>
            <p:nvPr/>
          </p:nvSpPr>
          <p:spPr>
            <a:xfrm>
              <a:off x="11260854" y="790716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4" name="pl37"/>
            <p:cNvSpPr/>
            <p:nvPr/>
          </p:nvSpPr>
          <p:spPr>
            <a:xfrm>
              <a:off x="11260854" y="72746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38"/>
            <p:cNvSpPr/>
            <p:nvPr/>
          </p:nvSpPr>
          <p:spPr>
            <a:xfrm>
              <a:off x="11260854" y="66421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tx3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40"/>
            <p:cNvSpPr/>
            <p:nvPr/>
          </p:nvSpPr>
          <p:spPr>
            <a:xfrm>
              <a:off x="11358911" y="85373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68" name="tx41"/>
            <p:cNvSpPr/>
            <p:nvPr/>
          </p:nvSpPr>
          <p:spPr>
            <a:xfrm>
              <a:off x="11358911" y="790485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9" name="tx42"/>
            <p:cNvSpPr/>
            <p:nvPr/>
          </p:nvSpPr>
          <p:spPr>
            <a:xfrm>
              <a:off x="11358911" y="727232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70" name="tx43"/>
            <p:cNvSpPr/>
            <p:nvPr/>
          </p:nvSpPr>
          <p:spPr>
            <a:xfrm>
              <a:off x="11358911" y="66398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1" name="pl44"/>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5"/>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6"/>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7"/>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8"/>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9"/>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0"/>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1"/>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9" name="tx52"/>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0" name="tx53"/>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1" name="tx54"/>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2" name="tx55"/>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3" name="tx56"/>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4" name="tx57"/>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5" name="tx58"/>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6" name="tx59"/>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7"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8"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9" name="rc62"/>
            <p:cNvSpPr/>
            <p:nvPr/>
          </p:nvSpPr>
          <p:spPr>
            <a:xfrm>
              <a:off x="6522375" y="10217410"/>
              <a:ext cx="1051268" cy="182880"/>
            </a:xfrm>
            <a:prstGeom prst="rect">
              <a:avLst/>
            </a:prstGeom>
            <a:solidFill>
              <a:srgbClr val="FFFFFF">
                <a:alpha val="100000"/>
              </a:srgbClr>
            </a:solidFill>
          </p:spPr>
          <p:txBody>
            <a:bodyPr/>
            <a:lstStyle/>
            <a:p/>
          </p:txBody>
        </p:sp>
        <p:sp>
          <p:nvSpPr>
            <p:cNvPr id="490" name="rc63"/>
            <p:cNvSpPr/>
            <p:nvPr/>
          </p:nvSpPr>
          <p:spPr>
            <a:xfrm>
              <a:off x="6522375" y="10217410"/>
              <a:ext cx="182879" cy="182880"/>
            </a:xfrm>
            <a:prstGeom prst="rect">
              <a:avLst/>
            </a:prstGeom>
            <a:solidFill>
              <a:srgbClr val="FFFFFF">
                <a:alpha val="100000"/>
              </a:srgbClr>
            </a:solidFill>
          </p:spPr>
          <p:txBody>
            <a:bodyPr/>
            <a:lstStyle/>
            <a:p/>
          </p:txBody>
        </p:sp>
        <p:sp>
          <p:nvSpPr>
            <p:cNvPr id="491" name="pl64"/>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2" name="tx65"/>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3" name="rc66"/>
            <p:cNvSpPr/>
            <p:nvPr/>
          </p:nvSpPr>
          <p:spPr>
            <a:xfrm>
              <a:off x="7753643" y="10217410"/>
              <a:ext cx="4053749" cy="182880"/>
            </a:xfrm>
            <a:prstGeom prst="rect">
              <a:avLst/>
            </a:prstGeom>
            <a:solidFill>
              <a:srgbClr val="FFFFFF">
                <a:alpha val="100000"/>
              </a:srgbClr>
            </a:solidFill>
          </p:spPr>
          <p:txBody>
            <a:bodyPr/>
            <a:lstStyle/>
            <a:p/>
          </p:txBody>
        </p:sp>
        <p:sp>
          <p:nvSpPr>
            <p:cNvPr id="494" name="rc67"/>
            <p:cNvSpPr/>
            <p:nvPr/>
          </p:nvSpPr>
          <p:spPr>
            <a:xfrm>
              <a:off x="7753643" y="10217410"/>
              <a:ext cx="182880" cy="182880"/>
            </a:xfrm>
            <a:prstGeom prst="rect">
              <a:avLst/>
            </a:prstGeom>
            <a:solidFill>
              <a:srgbClr val="FFFFFF">
                <a:alpha val="100000"/>
              </a:srgbClr>
            </a:solidFill>
          </p:spPr>
          <p:txBody>
            <a:bodyPr/>
            <a:lstStyle/>
            <a:p/>
          </p:txBody>
        </p:sp>
        <p:sp>
          <p:nvSpPr>
            <p:cNvPr id="495" name="rc68"/>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69"/>
            <p:cNvSpPr/>
            <p:nvPr/>
          </p:nvSpPr>
          <p:spPr>
            <a:xfrm>
              <a:off x="8844883" y="10217410"/>
              <a:ext cx="182879" cy="182880"/>
            </a:xfrm>
            <a:prstGeom prst="rect">
              <a:avLst/>
            </a:prstGeom>
            <a:solidFill>
              <a:srgbClr val="FFFFFF">
                <a:alpha val="100000"/>
              </a:srgbClr>
            </a:solidFill>
          </p:spPr>
          <p:txBody>
            <a:bodyPr/>
            <a:lstStyle/>
            <a:p/>
          </p:txBody>
        </p:sp>
        <p:sp>
          <p:nvSpPr>
            <p:cNvPr id="497" name="rc70"/>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71"/>
            <p:cNvSpPr/>
            <p:nvPr/>
          </p:nvSpPr>
          <p:spPr>
            <a:xfrm>
              <a:off x="9770924" y="10217410"/>
              <a:ext cx="182879" cy="182880"/>
            </a:xfrm>
            <a:prstGeom prst="rect">
              <a:avLst/>
            </a:prstGeom>
            <a:solidFill>
              <a:srgbClr val="FFFFFF">
                <a:alpha val="100000"/>
              </a:srgbClr>
            </a:solidFill>
          </p:spPr>
          <p:txBody>
            <a:bodyPr/>
            <a:lstStyle/>
            <a:p/>
          </p:txBody>
        </p:sp>
        <p:sp>
          <p:nvSpPr>
            <p:cNvPr id="499" name="rc72"/>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0" name="rc73"/>
            <p:cNvSpPr/>
            <p:nvPr/>
          </p:nvSpPr>
          <p:spPr>
            <a:xfrm>
              <a:off x="10773165" y="10217410"/>
              <a:ext cx="182879" cy="182880"/>
            </a:xfrm>
            <a:prstGeom prst="rect">
              <a:avLst/>
            </a:prstGeom>
            <a:solidFill>
              <a:srgbClr val="FFFFFF">
                <a:alpha val="100000"/>
              </a:srgbClr>
            </a:solidFill>
          </p:spPr>
          <p:txBody>
            <a:bodyPr/>
            <a:lstStyle/>
            <a:p/>
          </p:txBody>
        </p:sp>
        <p:sp>
          <p:nvSpPr>
            <p:cNvPr id="501" name="rc74"/>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tx75"/>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3" name="tx76"/>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4" name="tx77"/>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5" name="tx78"/>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6" name="tx79"/>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7" name=""/>
          <p:cNvGrpSpPr/>
          <p:nvPr/>
        </p:nvGrpSpPr>
        <p:grpSpPr>
          <a:xfrm>
            <a:off x="12527280" y="6217920"/>
            <a:ext cx="5486400" cy="4297680"/>
            <a:chOff x="12527280" y="6217920"/>
            <a:chExt cx="5486400" cy="4297680"/>
          </a:xfrm>
        </p:grpSpPr>
        <p:sp>
          <p:nvSpPr>
            <p:cNvPr id="50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7"/>
            <p:cNvSpPr/>
            <p:nvPr/>
          </p:nvSpPr>
          <p:spPr>
            <a:xfrm>
              <a:off x="13325144" y="6714885"/>
              <a:ext cx="4510689" cy="102429"/>
            </a:xfrm>
            <a:custGeom>
              <a:avLst/>
              <a:pathLst>
                <a:path w="4510689" h="102429">
                  <a:moveTo>
                    <a:pt x="0" y="25607"/>
                  </a:moveTo>
                  <a:lnTo>
                    <a:pt x="180427" y="51214"/>
                  </a:lnTo>
                  <a:lnTo>
                    <a:pt x="360855" y="76822"/>
                  </a:lnTo>
                  <a:lnTo>
                    <a:pt x="541282" y="102429"/>
                  </a:lnTo>
                  <a:lnTo>
                    <a:pt x="721710" y="51214"/>
                  </a:lnTo>
                  <a:lnTo>
                    <a:pt x="902137" y="25607"/>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51214"/>
                  </a:lnTo>
                  <a:lnTo>
                    <a:pt x="2886841" y="51214"/>
                  </a:lnTo>
                  <a:lnTo>
                    <a:pt x="3067268" y="51214"/>
                  </a:lnTo>
                  <a:lnTo>
                    <a:pt x="3247696" y="0"/>
                  </a:lnTo>
                  <a:lnTo>
                    <a:pt x="3428124" y="25607"/>
                  </a:lnTo>
                  <a:lnTo>
                    <a:pt x="3608551" y="0"/>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23" name="pl18"/>
            <p:cNvSpPr/>
            <p:nvPr/>
          </p:nvSpPr>
          <p:spPr>
            <a:xfrm>
              <a:off x="13325144" y="6689277"/>
              <a:ext cx="4510689" cy="256074"/>
            </a:xfrm>
            <a:custGeom>
              <a:avLst/>
              <a:pathLst>
                <a:path w="4510689" h="256074">
                  <a:moveTo>
                    <a:pt x="0" y="0"/>
                  </a:moveTo>
                  <a:lnTo>
                    <a:pt x="180427" y="51214"/>
                  </a:lnTo>
                  <a:lnTo>
                    <a:pt x="360855" y="51214"/>
                  </a:lnTo>
                  <a:lnTo>
                    <a:pt x="541282" y="51214"/>
                  </a:lnTo>
                  <a:lnTo>
                    <a:pt x="721710" y="51214"/>
                  </a:lnTo>
                  <a:lnTo>
                    <a:pt x="902137" y="76822"/>
                  </a:lnTo>
                  <a:lnTo>
                    <a:pt x="1082565" y="51214"/>
                  </a:lnTo>
                  <a:lnTo>
                    <a:pt x="1262993" y="51214"/>
                  </a:lnTo>
                  <a:lnTo>
                    <a:pt x="1443420" y="51214"/>
                  </a:lnTo>
                  <a:lnTo>
                    <a:pt x="1623848" y="51214"/>
                  </a:lnTo>
                  <a:lnTo>
                    <a:pt x="1804275" y="51214"/>
                  </a:lnTo>
                  <a:lnTo>
                    <a:pt x="1984703" y="51214"/>
                  </a:lnTo>
                  <a:lnTo>
                    <a:pt x="2165131" y="76822"/>
                  </a:lnTo>
                  <a:lnTo>
                    <a:pt x="2345558" y="204859"/>
                  </a:lnTo>
                  <a:lnTo>
                    <a:pt x="2525986" y="204859"/>
                  </a:lnTo>
                  <a:lnTo>
                    <a:pt x="2706413" y="204859"/>
                  </a:lnTo>
                  <a:lnTo>
                    <a:pt x="2886841" y="256074"/>
                  </a:lnTo>
                  <a:lnTo>
                    <a:pt x="3067268" y="204859"/>
                  </a:lnTo>
                  <a:lnTo>
                    <a:pt x="3247696" y="179252"/>
                  </a:lnTo>
                  <a:lnTo>
                    <a:pt x="3428124" y="153644"/>
                  </a:lnTo>
                  <a:lnTo>
                    <a:pt x="3608551" y="102429"/>
                  </a:lnTo>
                  <a:lnTo>
                    <a:pt x="3788979" y="128037"/>
                  </a:lnTo>
                  <a:lnTo>
                    <a:pt x="3969406" y="153644"/>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p:txBody>
        </p:sp>
        <p:sp>
          <p:nvSpPr>
            <p:cNvPr id="52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9" name="rc84"/>
            <p:cNvSpPr/>
            <p:nvPr/>
          </p:nvSpPr>
          <p:spPr>
            <a:xfrm>
              <a:off x="14005791" y="9941072"/>
              <a:ext cx="3149396" cy="504938"/>
            </a:xfrm>
            <a:prstGeom prst="rect">
              <a:avLst/>
            </a:prstGeom>
            <a:solidFill>
              <a:srgbClr val="FFFFFF">
                <a:alpha val="100000"/>
              </a:srgbClr>
            </a:solidFill>
          </p:spPr>
          <p:txBody>
            <a:bodyPr/>
            <a:lstStyle/>
            <a:p/>
          </p:txBody>
        </p:sp>
        <p:sp>
          <p:nvSpPr>
            <p:cNvPr id="59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Slovakia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8" name="rc17"/>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8228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81546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14842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pg33"/>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5" name="tx34"/>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7" name="tx36"/>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39" name="rc38"/>
            <p:cNvSpPr/>
            <p:nvPr/>
          </p:nvSpPr>
          <p:spPr>
            <a:xfrm>
              <a:off x="4961528" y="2153563"/>
              <a:ext cx="3252419" cy="3131794"/>
            </a:xfrm>
            <a:prstGeom prst="rect">
              <a:avLst/>
            </a:prstGeom>
            <a:solidFill>
              <a:srgbClr val="FFFFFF">
                <a:alpha val="100000"/>
              </a:srgbClr>
            </a:solidFill>
          </p:spPr>
          <p:txBody>
            <a:bodyPr/>
            <a:lstStyle/>
            <a:p/>
          </p:txBody>
        </p:sp>
        <p:sp>
          <p:nvSpPr>
            <p:cNvPr id="40" name="pl39"/>
            <p:cNvSpPr/>
            <p:nvPr/>
          </p:nvSpPr>
          <p:spPr>
            <a:xfrm>
              <a:off x="496152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1" name="pl40"/>
            <p:cNvSpPr/>
            <p:nvPr/>
          </p:nvSpPr>
          <p:spPr>
            <a:xfrm>
              <a:off x="496152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2" name="pl41"/>
            <p:cNvSpPr/>
            <p:nvPr/>
          </p:nvSpPr>
          <p:spPr>
            <a:xfrm>
              <a:off x="496152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3" name="pl42"/>
            <p:cNvSpPr/>
            <p:nvPr/>
          </p:nvSpPr>
          <p:spPr>
            <a:xfrm>
              <a:off x="496152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4" name="pl43"/>
            <p:cNvSpPr/>
            <p:nvPr/>
          </p:nvSpPr>
          <p:spPr>
            <a:xfrm>
              <a:off x="496152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5" name="pl44"/>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6" name="pl45"/>
            <p:cNvSpPr/>
            <p:nvPr/>
          </p:nvSpPr>
          <p:spPr>
            <a:xfrm>
              <a:off x="496152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7" name="pl46"/>
            <p:cNvSpPr/>
            <p:nvPr/>
          </p:nvSpPr>
          <p:spPr>
            <a:xfrm>
              <a:off x="496152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8" name="pl47"/>
            <p:cNvSpPr/>
            <p:nvPr/>
          </p:nvSpPr>
          <p:spPr>
            <a:xfrm>
              <a:off x="496152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9" name="pl48"/>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0" name="pl49"/>
            <p:cNvSpPr/>
            <p:nvPr/>
          </p:nvSpPr>
          <p:spPr>
            <a:xfrm>
              <a:off x="496152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1" name="rc50"/>
            <p:cNvSpPr/>
            <p:nvPr/>
          </p:nvSpPr>
          <p:spPr>
            <a:xfrm>
              <a:off x="5001517"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001517"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001517"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001517" y="3478553"/>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268109"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268109"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268109"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268109"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53470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53470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53470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53470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5801292"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801292"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801292"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801292"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9" name="pg6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71" name="rc7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8213948" y="2153563"/>
              <a:ext cx="3252419" cy="3131794"/>
            </a:xfrm>
            <a:prstGeom prst="rect">
              <a:avLst/>
            </a:prstGeom>
            <a:solidFill>
              <a:srgbClr val="FFFFFF">
                <a:alpha val="100000"/>
              </a:srgbClr>
            </a:solidFill>
          </p:spPr>
          <p:txBody>
            <a:bodyPr/>
            <a:lstStyle/>
            <a:p/>
          </p:txBody>
        </p:sp>
        <p:sp>
          <p:nvSpPr>
            <p:cNvPr id="73" name="pl72"/>
            <p:cNvSpPr/>
            <p:nvPr/>
          </p:nvSpPr>
          <p:spPr>
            <a:xfrm>
              <a:off x="821394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4" name="pl73"/>
            <p:cNvSpPr/>
            <p:nvPr/>
          </p:nvSpPr>
          <p:spPr>
            <a:xfrm>
              <a:off x="821394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5" name="pl74"/>
            <p:cNvSpPr/>
            <p:nvPr/>
          </p:nvSpPr>
          <p:spPr>
            <a:xfrm>
              <a:off x="821394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6" name="pl75"/>
            <p:cNvSpPr/>
            <p:nvPr/>
          </p:nvSpPr>
          <p:spPr>
            <a:xfrm>
              <a:off x="821394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7" name="pl76"/>
            <p:cNvSpPr/>
            <p:nvPr/>
          </p:nvSpPr>
          <p:spPr>
            <a:xfrm>
              <a:off x="821394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8" name="pl77"/>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79" name="pl78"/>
            <p:cNvSpPr/>
            <p:nvPr/>
          </p:nvSpPr>
          <p:spPr>
            <a:xfrm>
              <a:off x="821394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0" name="pl79"/>
            <p:cNvSpPr/>
            <p:nvPr/>
          </p:nvSpPr>
          <p:spPr>
            <a:xfrm>
              <a:off x="821394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1" name="pl80"/>
            <p:cNvSpPr/>
            <p:nvPr/>
          </p:nvSpPr>
          <p:spPr>
            <a:xfrm>
              <a:off x="821394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2" name="pl81"/>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3" name="pl82"/>
            <p:cNvSpPr/>
            <p:nvPr/>
          </p:nvSpPr>
          <p:spPr>
            <a:xfrm>
              <a:off x="821394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4" name="rc83"/>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25393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8520528"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8520528"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8520528"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8520528"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878712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320304"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9853487"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120079"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120079"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120079"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120079"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038667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065326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118644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pg127"/>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0" name="pg129"/>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2" name="rc131"/>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11466368" y="2153563"/>
              <a:ext cx="3252419" cy="3131794"/>
            </a:xfrm>
            <a:prstGeom prst="rect">
              <a:avLst/>
            </a:prstGeom>
            <a:solidFill>
              <a:srgbClr val="FFFFFF">
                <a:alpha val="100000"/>
              </a:srgbClr>
            </a:solidFill>
          </p:spPr>
          <p:txBody>
            <a:bodyPr/>
            <a:lstStyle/>
            <a:p/>
          </p:txBody>
        </p:sp>
        <p:sp>
          <p:nvSpPr>
            <p:cNvPr id="134" name="pl133"/>
            <p:cNvSpPr/>
            <p:nvPr/>
          </p:nvSpPr>
          <p:spPr>
            <a:xfrm>
              <a:off x="1146636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5" name="pl134"/>
            <p:cNvSpPr/>
            <p:nvPr/>
          </p:nvSpPr>
          <p:spPr>
            <a:xfrm>
              <a:off x="1146636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6" name="pl135"/>
            <p:cNvSpPr/>
            <p:nvPr/>
          </p:nvSpPr>
          <p:spPr>
            <a:xfrm>
              <a:off x="1146636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7" name="pl136"/>
            <p:cNvSpPr/>
            <p:nvPr/>
          </p:nvSpPr>
          <p:spPr>
            <a:xfrm>
              <a:off x="1146636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8" name="pl137"/>
            <p:cNvSpPr/>
            <p:nvPr/>
          </p:nvSpPr>
          <p:spPr>
            <a:xfrm>
              <a:off x="1146636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9" name="pl138"/>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0" name="pl139"/>
            <p:cNvSpPr/>
            <p:nvPr/>
          </p:nvSpPr>
          <p:spPr>
            <a:xfrm>
              <a:off x="1146636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1" name="pl140"/>
            <p:cNvSpPr/>
            <p:nvPr/>
          </p:nvSpPr>
          <p:spPr>
            <a:xfrm>
              <a:off x="1146636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2" name="pl141"/>
            <p:cNvSpPr/>
            <p:nvPr/>
          </p:nvSpPr>
          <p:spPr>
            <a:xfrm>
              <a:off x="1146636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3" name="pl142"/>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4" name="pl143"/>
            <p:cNvSpPr/>
            <p:nvPr/>
          </p:nvSpPr>
          <p:spPr>
            <a:xfrm>
              <a:off x="1146636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5" name="rc144"/>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50635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039540"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039540"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039540"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039540"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30613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572723"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572723"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572723"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572723"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839315" y="4683090"/>
              <a:ext cx="239932" cy="6022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839315"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839315"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10590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372499"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3" name="pg182"/>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85" name="rc184"/>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4718787" y="2153563"/>
              <a:ext cx="3252419" cy="3131794"/>
            </a:xfrm>
            <a:prstGeom prst="rect">
              <a:avLst/>
            </a:prstGeom>
            <a:solidFill>
              <a:srgbClr val="FFFFFF">
                <a:alpha val="100000"/>
              </a:srgbClr>
            </a:solidFill>
          </p:spPr>
          <p:txBody>
            <a:bodyPr/>
            <a:lstStyle/>
            <a:p/>
          </p:txBody>
        </p:sp>
        <p:sp>
          <p:nvSpPr>
            <p:cNvPr id="187" name="pl186"/>
            <p:cNvSpPr/>
            <p:nvPr/>
          </p:nvSpPr>
          <p:spPr>
            <a:xfrm>
              <a:off x="14718787"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88" name="pl187"/>
            <p:cNvSpPr/>
            <p:nvPr/>
          </p:nvSpPr>
          <p:spPr>
            <a:xfrm>
              <a:off x="14718787"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89" name="pl188"/>
            <p:cNvSpPr/>
            <p:nvPr/>
          </p:nvSpPr>
          <p:spPr>
            <a:xfrm>
              <a:off x="14718787"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0" name="pl189"/>
            <p:cNvSpPr/>
            <p:nvPr/>
          </p:nvSpPr>
          <p:spPr>
            <a:xfrm>
              <a:off x="14718787"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1" name="pl190"/>
            <p:cNvSpPr/>
            <p:nvPr/>
          </p:nvSpPr>
          <p:spPr>
            <a:xfrm>
              <a:off x="14718787"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2" name="pl191"/>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3" name="pl192"/>
            <p:cNvSpPr/>
            <p:nvPr/>
          </p:nvSpPr>
          <p:spPr>
            <a:xfrm>
              <a:off x="14718787"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4" name="pl193"/>
            <p:cNvSpPr/>
            <p:nvPr/>
          </p:nvSpPr>
          <p:spPr>
            <a:xfrm>
              <a:off x="14718787"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5" name="pl194"/>
            <p:cNvSpPr/>
            <p:nvPr/>
          </p:nvSpPr>
          <p:spPr>
            <a:xfrm>
              <a:off x="14718787"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6" name="pl195"/>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7" name="pl196"/>
            <p:cNvSpPr/>
            <p:nvPr/>
          </p:nvSpPr>
          <p:spPr>
            <a:xfrm>
              <a:off x="14718787"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8" name="rc197"/>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475877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5558551"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5558551"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5558551"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5558551"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pg209"/>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1" name="tx210"/>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12" name="pg211"/>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3" name="rc212"/>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214" name="tx213"/>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15" name="tx214"/>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16" name="tx215"/>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17" name="tx216"/>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18" name="tx217"/>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19" name="pl218"/>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tx230"/>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2" name="tx231"/>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3" name="tx232"/>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4" name="tx233"/>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5" name="tx234"/>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6" name="tx235"/>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7" name="tx236"/>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8" name="tx237"/>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9" name="tx238"/>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0" name="tx239"/>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1" name="tx240"/>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2" name="tx241"/>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3" name="pl242"/>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tx254"/>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6" name="tx255"/>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7" name="tx256"/>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8" name="tx257"/>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9" name="tx258"/>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0" name="tx259"/>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1" name="tx260"/>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2" name="tx261"/>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3" name="tx262"/>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4" name="tx263"/>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5" name="tx264"/>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6" name="tx265"/>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7" name="pl266"/>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tx278"/>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0" name="tx279"/>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1" name="tx280"/>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2" name="tx281"/>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3" name="tx282"/>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4" name="tx283"/>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5" name="tx284"/>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6" name="tx285"/>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7" name="tx286"/>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8" name="tx287"/>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9" name="tx288"/>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0" name="tx289"/>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1" name="pl290"/>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tx302"/>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tx338"/>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0" name="tx339"/>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341" name="tx340"/>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342" name="tx341"/>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343" name="tx342"/>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344" name="tx343"/>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345" name="pl344"/>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345"/>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346"/>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8" name="pl347"/>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9" name="pl348"/>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0" name="pl349"/>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2" name="rc351"/>
            <p:cNvSpPr/>
            <p:nvPr/>
          </p:nvSpPr>
          <p:spPr>
            <a:xfrm>
              <a:off x="18110385" y="2153563"/>
              <a:ext cx="1753945" cy="1236458"/>
            </a:xfrm>
            <a:prstGeom prst="rect">
              <a:avLst/>
            </a:prstGeom>
            <a:solidFill>
              <a:srgbClr val="FFFFFF">
                <a:alpha val="100000"/>
              </a:srgbClr>
            </a:solidFill>
          </p:spPr>
          <p:txBody>
            <a:bodyPr/>
            <a:lstStyle/>
            <a:p/>
          </p:txBody>
        </p:sp>
        <p:sp>
          <p:nvSpPr>
            <p:cNvPr id="353" name="rc352"/>
            <p:cNvSpPr/>
            <p:nvPr/>
          </p:nvSpPr>
          <p:spPr>
            <a:xfrm>
              <a:off x="18179974" y="2223153"/>
              <a:ext cx="274319" cy="274319"/>
            </a:xfrm>
            <a:prstGeom prst="rect">
              <a:avLst/>
            </a:prstGeom>
            <a:solidFill>
              <a:srgbClr val="FFFFFF">
                <a:alpha val="100000"/>
              </a:srgbClr>
            </a:solidFill>
          </p:spPr>
          <p:txBody>
            <a:bodyPr/>
            <a:lstStyle/>
            <a:p/>
          </p:txBody>
        </p:sp>
        <p:sp>
          <p:nvSpPr>
            <p:cNvPr id="354" name="rc35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5" name="rc354"/>
            <p:cNvSpPr/>
            <p:nvPr/>
          </p:nvSpPr>
          <p:spPr>
            <a:xfrm>
              <a:off x="18179974" y="2497473"/>
              <a:ext cx="274319" cy="274319"/>
            </a:xfrm>
            <a:prstGeom prst="rect">
              <a:avLst/>
            </a:prstGeom>
            <a:solidFill>
              <a:srgbClr val="FFFFFF">
                <a:alpha val="100000"/>
              </a:srgbClr>
            </a:solidFill>
          </p:spPr>
          <p:txBody>
            <a:bodyPr/>
            <a:lstStyle/>
            <a:p/>
          </p:txBody>
        </p:sp>
        <p:sp>
          <p:nvSpPr>
            <p:cNvPr id="356" name="rc35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7" name="rc356"/>
            <p:cNvSpPr/>
            <p:nvPr/>
          </p:nvSpPr>
          <p:spPr>
            <a:xfrm>
              <a:off x="18179974" y="2771793"/>
              <a:ext cx="274319" cy="274319"/>
            </a:xfrm>
            <a:prstGeom prst="rect">
              <a:avLst/>
            </a:prstGeom>
            <a:solidFill>
              <a:srgbClr val="FFFFFF">
                <a:alpha val="100000"/>
              </a:srgbClr>
            </a:solidFill>
          </p:spPr>
          <p:txBody>
            <a:bodyPr/>
            <a:lstStyle/>
            <a:p/>
          </p:txBody>
        </p:sp>
        <p:sp>
          <p:nvSpPr>
            <p:cNvPr id="358" name="rc35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9" name="rc358"/>
            <p:cNvSpPr/>
            <p:nvPr/>
          </p:nvSpPr>
          <p:spPr>
            <a:xfrm>
              <a:off x="18179974" y="3046113"/>
              <a:ext cx="274319" cy="274319"/>
            </a:xfrm>
            <a:prstGeom prst="rect">
              <a:avLst/>
            </a:prstGeom>
            <a:solidFill>
              <a:srgbClr val="FFFFFF">
                <a:alpha val="100000"/>
              </a:srgbClr>
            </a:solidFill>
          </p:spPr>
          <p:txBody>
            <a:bodyPr/>
            <a:lstStyle/>
            <a:p/>
          </p:txBody>
        </p:sp>
        <p:sp>
          <p:nvSpPr>
            <p:cNvPr id="360" name="rc35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1" name="tx36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2" name="tx36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3" name="tx36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4" name="tx36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65" name=""/>
          <p:cNvGrpSpPr/>
          <p:nvPr/>
        </p:nvGrpSpPr>
        <p:grpSpPr>
          <a:xfrm>
            <a:off x="6400800" y="6217920"/>
            <a:ext cx="5486400" cy="4251960"/>
            <a:chOff x="6400800" y="6217920"/>
            <a:chExt cx="5486400" cy="4251960"/>
          </a:xfrm>
        </p:grpSpPr>
        <p:sp>
          <p:nvSpPr>
            <p:cNvPr id="3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68" name="rc5"/>
            <p:cNvSpPr/>
            <p:nvPr/>
          </p:nvSpPr>
          <p:spPr>
            <a:xfrm>
              <a:off x="7111254" y="6510025"/>
              <a:ext cx="4319114" cy="2788960"/>
            </a:xfrm>
            <a:prstGeom prst="rect">
              <a:avLst/>
            </a:prstGeom>
            <a:solidFill>
              <a:srgbClr val="FFFFFF">
                <a:alpha val="100000"/>
              </a:srgbClr>
            </a:solidFill>
          </p:spPr>
          <p:txBody>
            <a:bodyPr/>
            <a:lstStyle/>
            <a:p/>
          </p:txBody>
        </p:sp>
        <p:sp>
          <p:nvSpPr>
            <p:cNvPr id="369" name="pl6"/>
            <p:cNvSpPr/>
            <p:nvPr/>
          </p:nvSpPr>
          <p:spPr>
            <a:xfrm>
              <a:off x="7111254"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0" name="pl7"/>
            <p:cNvSpPr/>
            <p:nvPr/>
          </p:nvSpPr>
          <p:spPr>
            <a:xfrm>
              <a:off x="7111254"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1" name="pl8"/>
            <p:cNvSpPr/>
            <p:nvPr/>
          </p:nvSpPr>
          <p:spPr>
            <a:xfrm>
              <a:off x="7111254"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2" name="pl9"/>
            <p:cNvSpPr/>
            <p:nvPr/>
          </p:nvSpPr>
          <p:spPr>
            <a:xfrm>
              <a:off x="7111254"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3"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4" name="pl11"/>
            <p:cNvSpPr/>
            <p:nvPr/>
          </p:nvSpPr>
          <p:spPr>
            <a:xfrm>
              <a:off x="7111254"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5" name="pl12"/>
            <p:cNvSpPr/>
            <p:nvPr/>
          </p:nvSpPr>
          <p:spPr>
            <a:xfrm>
              <a:off x="7111254"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6" name="pl13"/>
            <p:cNvSpPr/>
            <p:nvPr/>
          </p:nvSpPr>
          <p:spPr>
            <a:xfrm>
              <a:off x="7111254"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7" name="pl14"/>
            <p:cNvSpPr/>
            <p:nvPr/>
          </p:nvSpPr>
          <p:spPr>
            <a:xfrm>
              <a:off x="7111254"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8" name="rc15"/>
            <p:cNvSpPr/>
            <p:nvPr/>
          </p:nvSpPr>
          <p:spPr>
            <a:xfrm>
              <a:off x="9660732" y="6636796"/>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9" name="rc16"/>
            <p:cNvSpPr/>
            <p:nvPr/>
          </p:nvSpPr>
          <p:spPr>
            <a:xfrm>
              <a:off x="9660732"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0" name="rc17"/>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381" name="tx1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82" name="tx19"/>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383" name="tx20"/>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84" name="tx21"/>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85" name="tx22"/>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86" name="pl23"/>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pl24"/>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8" name="pl25"/>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9" name="pl26"/>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0" name="pl27"/>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1" name="pl2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2" name="pl29"/>
            <p:cNvSpPr/>
            <p:nvPr/>
          </p:nvSpPr>
          <p:spPr>
            <a:xfrm>
              <a:off x="11430369" y="8549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3" name="pl30"/>
            <p:cNvSpPr/>
            <p:nvPr/>
          </p:nvSpPr>
          <p:spPr>
            <a:xfrm>
              <a:off x="11430369" y="79263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4" name="pl31"/>
            <p:cNvSpPr/>
            <p:nvPr/>
          </p:nvSpPr>
          <p:spPr>
            <a:xfrm>
              <a:off x="11430369" y="73033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5" name="pl32"/>
            <p:cNvSpPr/>
            <p:nvPr/>
          </p:nvSpPr>
          <p:spPr>
            <a:xfrm>
              <a:off x="11430369" y="66804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6" name="tx33"/>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7" name="tx34"/>
            <p:cNvSpPr/>
            <p:nvPr/>
          </p:nvSpPr>
          <p:spPr>
            <a:xfrm>
              <a:off x="11528427" y="8548815"/>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98" name="tx35"/>
            <p:cNvSpPr/>
            <p:nvPr/>
          </p:nvSpPr>
          <p:spPr>
            <a:xfrm>
              <a:off x="11528427" y="792586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99" name="tx36"/>
            <p:cNvSpPr/>
            <p:nvPr/>
          </p:nvSpPr>
          <p:spPr>
            <a:xfrm>
              <a:off x="11528427" y="730097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00" name="tx37"/>
            <p:cNvSpPr/>
            <p:nvPr/>
          </p:nvSpPr>
          <p:spPr>
            <a:xfrm>
              <a:off x="11528427" y="6680402"/>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01" name="pl38"/>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9"/>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1"/>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2"/>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3"/>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4"/>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5"/>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09" name="tx46"/>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10" name="tx47"/>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11" name="tx48"/>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12" name="tx49"/>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13" name="tx50"/>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14" name="tx51"/>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15" name="tx52"/>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16" name="tx53"/>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17"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18"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19" name="rc56"/>
            <p:cNvSpPr/>
            <p:nvPr/>
          </p:nvSpPr>
          <p:spPr>
            <a:xfrm>
              <a:off x="7592444" y="10217410"/>
              <a:ext cx="1051268" cy="182880"/>
            </a:xfrm>
            <a:prstGeom prst="rect">
              <a:avLst/>
            </a:prstGeom>
            <a:solidFill>
              <a:srgbClr val="FFFFFF">
                <a:alpha val="100000"/>
              </a:srgbClr>
            </a:solidFill>
          </p:spPr>
          <p:txBody>
            <a:bodyPr/>
            <a:lstStyle/>
            <a:p/>
          </p:txBody>
        </p:sp>
        <p:sp>
          <p:nvSpPr>
            <p:cNvPr id="420" name="rc57"/>
            <p:cNvSpPr/>
            <p:nvPr/>
          </p:nvSpPr>
          <p:spPr>
            <a:xfrm>
              <a:off x="7592444" y="10217410"/>
              <a:ext cx="182879" cy="182880"/>
            </a:xfrm>
            <a:prstGeom prst="rect">
              <a:avLst/>
            </a:prstGeom>
            <a:solidFill>
              <a:srgbClr val="FFFFFF">
                <a:alpha val="100000"/>
              </a:srgbClr>
            </a:solidFill>
          </p:spPr>
          <p:txBody>
            <a:bodyPr/>
            <a:lstStyle/>
            <a:p/>
          </p:txBody>
        </p:sp>
        <p:sp>
          <p:nvSpPr>
            <p:cNvPr id="421" name="pl58"/>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22" name="tx59"/>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23" name="rc60"/>
            <p:cNvSpPr/>
            <p:nvPr/>
          </p:nvSpPr>
          <p:spPr>
            <a:xfrm>
              <a:off x="8823712" y="10217410"/>
              <a:ext cx="2125467" cy="182880"/>
            </a:xfrm>
            <a:prstGeom prst="rect">
              <a:avLst/>
            </a:prstGeom>
            <a:solidFill>
              <a:srgbClr val="FFFFFF">
                <a:alpha val="100000"/>
              </a:srgbClr>
            </a:solidFill>
          </p:spPr>
          <p:txBody>
            <a:bodyPr/>
            <a:lstStyle/>
            <a:p/>
          </p:txBody>
        </p:sp>
        <p:sp>
          <p:nvSpPr>
            <p:cNvPr id="424" name="rc61"/>
            <p:cNvSpPr/>
            <p:nvPr/>
          </p:nvSpPr>
          <p:spPr>
            <a:xfrm>
              <a:off x="8823712" y="10217410"/>
              <a:ext cx="182879" cy="182880"/>
            </a:xfrm>
            <a:prstGeom prst="rect">
              <a:avLst/>
            </a:prstGeom>
            <a:solidFill>
              <a:srgbClr val="FFFFFF">
                <a:alpha val="100000"/>
              </a:srgbClr>
            </a:solidFill>
          </p:spPr>
          <p:txBody>
            <a:bodyPr/>
            <a:lstStyle/>
            <a:p/>
          </p:txBody>
        </p:sp>
        <p:sp>
          <p:nvSpPr>
            <p:cNvPr id="425" name="rc62"/>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63"/>
            <p:cNvSpPr/>
            <p:nvPr/>
          </p:nvSpPr>
          <p:spPr>
            <a:xfrm>
              <a:off x="9914952" y="10217410"/>
              <a:ext cx="182879" cy="182880"/>
            </a:xfrm>
            <a:prstGeom prst="rect">
              <a:avLst/>
            </a:prstGeom>
            <a:solidFill>
              <a:srgbClr val="FFFFFF">
                <a:alpha val="100000"/>
              </a:srgbClr>
            </a:solidFill>
          </p:spPr>
          <p:txBody>
            <a:bodyPr/>
            <a:lstStyle/>
            <a:p/>
          </p:txBody>
        </p:sp>
        <p:sp>
          <p:nvSpPr>
            <p:cNvPr id="427" name="rc64"/>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8" name="tx65"/>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29" name="tx66"/>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30" name="tx67"/>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12527280" y="6217920"/>
            <a:ext cx="5486400" cy="4297680"/>
            <a:chOff x="12527280" y="6217920"/>
            <a:chExt cx="5486400" cy="4297680"/>
          </a:xfrm>
        </p:grpSpPr>
        <p:sp>
          <p:nvSpPr>
            <p:cNvPr id="4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6" name="pl17"/>
            <p:cNvSpPr/>
            <p:nvPr/>
          </p:nvSpPr>
          <p:spPr>
            <a:xfrm>
              <a:off x="13325144" y="6663670"/>
              <a:ext cx="4510689" cy="128037"/>
            </a:xfrm>
            <a:custGeom>
              <a:avLst/>
              <a:pathLst>
                <a:path w="4510689" h="128037">
                  <a:moveTo>
                    <a:pt x="0" y="25607"/>
                  </a:moveTo>
                  <a:lnTo>
                    <a:pt x="180427" y="0"/>
                  </a:lnTo>
                  <a:lnTo>
                    <a:pt x="360855" y="0"/>
                  </a:lnTo>
                  <a:lnTo>
                    <a:pt x="541282" y="0"/>
                  </a:lnTo>
                  <a:lnTo>
                    <a:pt x="721710" y="0"/>
                  </a:lnTo>
                  <a:lnTo>
                    <a:pt x="902137" y="25607"/>
                  </a:lnTo>
                  <a:lnTo>
                    <a:pt x="1082565" y="25607"/>
                  </a:lnTo>
                  <a:lnTo>
                    <a:pt x="1262993" y="0"/>
                  </a:lnTo>
                  <a:lnTo>
                    <a:pt x="1443420" y="0"/>
                  </a:lnTo>
                  <a:lnTo>
                    <a:pt x="1623848" y="0"/>
                  </a:lnTo>
                  <a:lnTo>
                    <a:pt x="1804275" y="25607"/>
                  </a:lnTo>
                  <a:lnTo>
                    <a:pt x="1984703" y="25607"/>
                  </a:lnTo>
                  <a:lnTo>
                    <a:pt x="2165131" y="0"/>
                  </a:lnTo>
                  <a:lnTo>
                    <a:pt x="2345558" y="25607"/>
                  </a:lnTo>
                  <a:lnTo>
                    <a:pt x="2525986" y="51214"/>
                  </a:lnTo>
                  <a:lnTo>
                    <a:pt x="2706413" y="102429"/>
                  </a:lnTo>
                  <a:lnTo>
                    <a:pt x="2886841" y="102429"/>
                  </a:lnTo>
                  <a:lnTo>
                    <a:pt x="3067268" y="76822"/>
                  </a:lnTo>
                  <a:lnTo>
                    <a:pt x="3247696" y="76822"/>
                  </a:lnTo>
                  <a:lnTo>
                    <a:pt x="3428124" y="76822"/>
                  </a:lnTo>
                  <a:lnTo>
                    <a:pt x="3608551" y="76822"/>
                  </a:lnTo>
                  <a:lnTo>
                    <a:pt x="3788979" y="102429"/>
                  </a:lnTo>
                  <a:lnTo>
                    <a:pt x="3969406" y="102429"/>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47" name="pl18"/>
            <p:cNvSpPr/>
            <p:nvPr/>
          </p:nvSpPr>
          <p:spPr>
            <a:xfrm>
              <a:off x="13325144" y="6663670"/>
              <a:ext cx="4510689" cy="153644"/>
            </a:xfrm>
            <a:custGeom>
              <a:avLst/>
              <a:pathLst>
                <a:path w="4510689" h="153644">
                  <a:moveTo>
                    <a:pt x="0" y="0"/>
                  </a:moveTo>
                  <a:lnTo>
                    <a:pt x="180427" y="0"/>
                  </a:lnTo>
                  <a:lnTo>
                    <a:pt x="360855" y="0"/>
                  </a:lnTo>
                  <a:lnTo>
                    <a:pt x="541282" y="0"/>
                  </a:lnTo>
                  <a:lnTo>
                    <a:pt x="721710" y="2560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25607"/>
                  </a:lnTo>
                  <a:lnTo>
                    <a:pt x="2706413" y="25607"/>
                  </a:lnTo>
                  <a:lnTo>
                    <a:pt x="2886841" y="51214"/>
                  </a:lnTo>
                  <a:lnTo>
                    <a:pt x="3067268" y="51214"/>
                  </a:lnTo>
                  <a:lnTo>
                    <a:pt x="3247696" y="51214"/>
                  </a:lnTo>
                  <a:lnTo>
                    <a:pt x="3428124" y="25607"/>
                  </a:lnTo>
                  <a:lnTo>
                    <a:pt x="3608551" y="25607"/>
                  </a:lnTo>
                  <a:lnTo>
                    <a:pt x="3788979" y="76822"/>
                  </a:lnTo>
                  <a:lnTo>
                    <a:pt x="3969406" y="76822"/>
                  </a:lnTo>
                  <a:lnTo>
                    <a:pt x="4149834" y="102429"/>
                  </a:lnTo>
                  <a:lnTo>
                    <a:pt x="4330262" y="128037"/>
                  </a:lnTo>
                  <a:lnTo>
                    <a:pt x="4510689" y="153644"/>
                  </a:lnTo>
                </a:path>
              </a:pathLst>
            </a:custGeom>
            <a:ln w="32521" cap="flat">
              <a:solidFill>
                <a:srgbClr val="00A173">
                  <a:alpha val="100000"/>
                </a:srgbClr>
              </a:solidFill>
              <a:prstDash val="solid"/>
              <a:round/>
            </a:ln>
          </p:spPr>
          <p:txBody>
            <a:bodyPr/>
            <a:lstStyle/>
            <a:p/>
          </p:txBody>
        </p:sp>
        <p:sp>
          <p:nvSpPr>
            <p:cNvPr id="4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3" name="rc84"/>
            <p:cNvSpPr/>
            <p:nvPr/>
          </p:nvSpPr>
          <p:spPr>
            <a:xfrm>
              <a:off x="14005791" y="9941072"/>
              <a:ext cx="3149396" cy="504938"/>
            </a:xfrm>
            <a:prstGeom prst="rect">
              <a:avLst/>
            </a:prstGeom>
            <a:solidFill>
              <a:srgbClr val="FFFFFF">
                <a:alpha val="100000"/>
              </a:srgbClr>
            </a:solidFill>
          </p:spPr>
          <p:txBody>
            <a:bodyPr/>
            <a:lstStyle/>
            <a:p/>
          </p:txBody>
        </p:sp>
        <p:sp>
          <p:nvSpPr>
            <p:cNvPr id="5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Slovenia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7" name="rc16"/>
            <p:cNvSpPr/>
            <p:nvPr/>
          </p:nvSpPr>
          <p:spPr>
            <a:xfrm>
              <a:off x="5091492"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5091492"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5091492"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5091492"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29615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08640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31478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32519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 name="rc24"/>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5774633" y="2153563"/>
              <a:ext cx="4065524" cy="3131794"/>
            </a:xfrm>
            <a:prstGeom prst="rect">
              <a:avLst/>
            </a:prstGeom>
            <a:solidFill>
              <a:srgbClr val="FFFFFF">
                <a:alpha val="100000"/>
              </a:srgbClr>
            </a:solidFill>
          </p:spPr>
          <p:txBody>
            <a:bodyPr/>
            <a:lstStyle/>
            <a:p/>
          </p:txBody>
        </p:sp>
        <p:sp>
          <p:nvSpPr>
            <p:cNvPr id="27" name="pl26"/>
            <p:cNvSpPr/>
            <p:nvPr/>
          </p:nvSpPr>
          <p:spPr>
            <a:xfrm>
              <a:off x="5774633"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28" name="pl27"/>
            <p:cNvSpPr/>
            <p:nvPr/>
          </p:nvSpPr>
          <p:spPr>
            <a:xfrm>
              <a:off x="5774633"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29" name="pl28"/>
            <p:cNvSpPr/>
            <p:nvPr/>
          </p:nvSpPr>
          <p:spPr>
            <a:xfrm>
              <a:off x="5774633"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0" name="pl29"/>
            <p:cNvSpPr/>
            <p:nvPr/>
          </p:nvSpPr>
          <p:spPr>
            <a:xfrm>
              <a:off x="5774633"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1" name="pl30"/>
            <p:cNvSpPr/>
            <p:nvPr/>
          </p:nvSpPr>
          <p:spPr>
            <a:xfrm>
              <a:off x="5774633"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2" name="pl31"/>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3" name="pl32"/>
            <p:cNvSpPr/>
            <p:nvPr/>
          </p:nvSpPr>
          <p:spPr>
            <a:xfrm>
              <a:off x="5774633"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4" name="pl33"/>
            <p:cNvSpPr/>
            <p:nvPr/>
          </p:nvSpPr>
          <p:spPr>
            <a:xfrm>
              <a:off x="5774633"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5" name="pl34"/>
            <p:cNvSpPr/>
            <p:nvPr/>
          </p:nvSpPr>
          <p:spPr>
            <a:xfrm>
              <a:off x="5774633"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6" name="pl35"/>
            <p:cNvSpPr/>
            <p:nvPr/>
          </p:nvSpPr>
          <p:spPr>
            <a:xfrm>
              <a:off x="5774633"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7" name="rc36"/>
            <p:cNvSpPr/>
            <p:nvPr/>
          </p:nvSpPr>
          <p:spPr>
            <a:xfrm>
              <a:off x="6157859"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6157859"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6157859"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6157859"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6491098" y="3220438"/>
              <a:ext cx="299915" cy="2064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6491098" y="2876285"/>
              <a:ext cx="299915" cy="344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6491098"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6491098"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7157578" y="3908745"/>
              <a:ext cx="299915" cy="1376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7157578" y="390874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7157578" y="390874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7157578" y="390874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7490818"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7490818"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7490818"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7490818"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824057"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824057"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824057"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824057"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700290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712778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59" name="pg58"/>
            <p:cNvSpPr/>
            <p:nvPr/>
          </p:nvSpPr>
          <p:spPr>
            <a:xfrm>
              <a:off x="719330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729737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61" name="rc60"/>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9840158" y="2153563"/>
              <a:ext cx="4065524" cy="3131794"/>
            </a:xfrm>
            <a:prstGeom prst="rect">
              <a:avLst/>
            </a:prstGeom>
            <a:solidFill>
              <a:srgbClr val="FFFFFF">
                <a:alpha val="100000"/>
              </a:srgbClr>
            </a:solidFill>
          </p:spPr>
          <p:txBody>
            <a:bodyPr/>
            <a:lstStyle/>
            <a:p/>
          </p:txBody>
        </p:sp>
        <p:sp>
          <p:nvSpPr>
            <p:cNvPr id="63" name="pl62"/>
            <p:cNvSpPr/>
            <p:nvPr/>
          </p:nvSpPr>
          <p:spPr>
            <a:xfrm>
              <a:off x="9840158"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4" name="pl63"/>
            <p:cNvSpPr/>
            <p:nvPr/>
          </p:nvSpPr>
          <p:spPr>
            <a:xfrm>
              <a:off x="9840158"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5" name="pl64"/>
            <p:cNvSpPr/>
            <p:nvPr/>
          </p:nvSpPr>
          <p:spPr>
            <a:xfrm>
              <a:off x="9840158"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6" name="pl65"/>
            <p:cNvSpPr/>
            <p:nvPr/>
          </p:nvSpPr>
          <p:spPr>
            <a:xfrm>
              <a:off x="9840158"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7" name="pl66"/>
            <p:cNvSpPr/>
            <p:nvPr/>
          </p:nvSpPr>
          <p:spPr>
            <a:xfrm>
              <a:off x="9840158"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8" name="pl67"/>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69" name="pl68"/>
            <p:cNvSpPr/>
            <p:nvPr/>
          </p:nvSpPr>
          <p:spPr>
            <a:xfrm>
              <a:off x="9840158"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0" name="pl69"/>
            <p:cNvSpPr/>
            <p:nvPr/>
          </p:nvSpPr>
          <p:spPr>
            <a:xfrm>
              <a:off x="9840158"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1" name="pl70"/>
            <p:cNvSpPr/>
            <p:nvPr/>
          </p:nvSpPr>
          <p:spPr>
            <a:xfrm>
              <a:off x="9840158"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2" name="pl71"/>
            <p:cNvSpPr/>
            <p:nvPr/>
          </p:nvSpPr>
          <p:spPr>
            <a:xfrm>
              <a:off x="9840158"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3" name="rc72"/>
            <p:cNvSpPr/>
            <p:nvPr/>
          </p:nvSpPr>
          <p:spPr>
            <a:xfrm>
              <a:off x="10889863"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0889863"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0889863"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0889863"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11556342"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11556342"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11556342"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11556342"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pg80"/>
            <p:cNvSpPr/>
            <p:nvPr/>
          </p:nvSpPr>
          <p:spPr>
            <a:xfrm>
              <a:off x="1109256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2" name="tx81"/>
            <p:cNvSpPr/>
            <p:nvPr/>
          </p:nvSpPr>
          <p:spPr>
            <a:xfrm>
              <a:off x="1121745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83" name="pg82"/>
            <p:cNvSpPr/>
            <p:nvPr/>
          </p:nvSpPr>
          <p:spPr>
            <a:xfrm>
              <a:off x="1127894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4" name="tx83"/>
            <p:cNvSpPr/>
            <p:nvPr/>
          </p:nvSpPr>
          <p:spPr>
            <a:xfrm>
              <a:off x="1138301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85" name="rc84"/>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86" name="rc85"/>
            <p:cNvSpPr/>
            <p:nvPr/>
          </p:nvSpPr>
          <p:spPr>
            <a:xfrm>
              <a:off x="13905682" y="2153563"/>
              <a:ext cx="4065524" cy="3131794"/>
            </a:xfrm>
            <a:prstGeom prst="rect">
              <a:avLst/>
            </a:prstGeom>
            <a:solidFill>
              <a:srgbClr val="FFFFFF">
                <a:alpha val="100000"/>
              </a:srgbClr>
            </a:solidFill>
          </p:spPr>
          <p:txBody>
            <a:bodyPr/>
            <a:lstStyle/>
            <a:p/>
          </p:txBody>
        </p:sp>
        <p:sp>
          <p:nvSpPr>
            <p:cNvPr id="87" name="pl86"/>
            <p:cNvSpPr/>
            <p:nvPr/>
          </p:nvSpPr>
          <p:spPr>
            <a:xfrm>
              <a:off x="13905682"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8" name="pl87"/>
            <p:cNvSpPr/>
            <p:nvPr/>
          </p:nvSpPr>
          <p:spPr>
            <a:xfrm>
              <a:off x="13905682"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9" name="pl88"/>
            <p:cNvSpPr/>
            <p:nvPr/>
          </p:nvSpPr>
          <p:spPr>
            <a:xfrm>
              <a:off x="13905682"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0" name="pl89"/>
            <p:cNvSpPr/>
            <p:nvPr/>
          </p:nvSpPr>
          <p:spPr>
            <a:xfrm>
              <a:off x="13905682"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1" name="pl90"/>
            <p:cNvSpPr/>
            <p:nvPr/>
          </p:nvSpPr>
          <p:spPr>
            <a:xfrm>
              <a:off x="13905682"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2" name="pl91"/>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3" name="pl92"/>
            <p:cNvSpPr/>
            <p:nvPr/>
          </p:nvSpPr>
          <p:spPr>
            <a:xfrm>
              <a:off x="13905682"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4" name="pl93"/>
            <p:cNvSpPr/>
            <p:nvPr/>
          </p:nvSpPr>
          <p:spPr>
            <a:xfrm>
              <a:off x="13905682"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5" name="pl94"/>
            <p:cNvSpPr/>
            <p:nvPr/>
          </p:nvSpPr>
          <p:spPr>
            <a:xfrm>
              <a:off x="13905682"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6" name="pl95"/>
            <p:cNvSpPr/>
            <p:nvPr/>
          </p:nvSpPr>
          <p:spPr>
            <a:xfrm>
              <a:off x="13905682"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7" name="rc96"/>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98" name="tx97"/>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9" name="tx98"/>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0" name="tx99"/>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1" name="tx100"/>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2" name="pl101"/>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tx113"/>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5" name="tx114"/>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6" name="tx115"/>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7" name="tx116"/>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8" name="tx117"/>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9" name="tx118"/>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0" name="tx119"/>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1" name="tx120"/>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2" name="tx121"/>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3" name="tx122"/>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4" name="tx123"/>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5" name="tx124"/>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6" name="pl125"/>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tx137"/>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9" name="tx138"/>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0" name="tx139"/>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1" name="tx140"/>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2" name="tx141"/>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3" name="tx142"/>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4" name="tx143"/>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5" name="tx144"/>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6" name="tx145"/>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7" name="tx146"/>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8" name="tx147"/>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9" name="tx148"/>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0" name="pl149"/>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tx161"/>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3" name="tx162"/>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4" name="tx163"/>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5" name="tx164"/>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6" name="tx165"/>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7" name="tx166"/>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8" name="tx167"/>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9" name="tx168"/>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0" name="tx169"/>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1" name="tx170"/>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2" name="tx171"/>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3" name="tx172"/>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4" name="pl173"/>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tx185"/>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7" name="tx186"/>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8" name="tx187"/>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9" name="tx188"/>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0" name="tx189"/>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1" name="tx190"/>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2" name="tx191"/>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3" name="tx192"/>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4" name="tx193"/>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5" name="tx194"/>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6" name="tx195"/>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7" name="tx196"/>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8" name="tx197"/>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9" name="tx198"/>
            <p:cNvSpPr/>
            <p:nvPr/>
          </p:nvSpPr>
          <p:spPr>
            <a:xfrm>
              <a:off x="1230614" y="451456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00" name="tx199"/>
            <p:cNvSpPr/>
            <p:nvPr/>
          </p:nvSpPr>
          <p:spPr>
            <a:xfrm>
              <a:off x="1230614" y="382692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01" name="tx200"/>
            <p:cNvSpPr/>
            <p:nvPr/>
          </p:nvSpPr>
          <p:spPr>
            <a:xfrm>
              <a:off x="1230614" y="3135160"/>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02" name="tx201"/>
            <p:cNvSpPr/>
            <p:nvPr/>
          </p:nvSpPr>
          <p:spPr>
            <a:xfrm>
              <a:off x="1230614" y="2446853"/>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a:t>
              </a:r>
            </a:p>
          </p:txBody>
        </p:sp>
        <p:sp>
          <p:nvSpPr>
            <p:cNvPr id="203" name="pl202"/>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203"/>
            <p:cNvSpPr/>
            <p:nvPr/>
          </p:nvSpPr>
          <p:spPr>
            <a:xfrm>
              <a:off x="1674314" y="45970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5" name="pl204"/>
            <p:cNvSpPr/>
            <p:nvPr/>
          </p:nvSpPr>
          <p:spPr>
            <a:xfrm>
              <a:off x="1674314" y="39087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6" name="pl205"/>
            <p:cNvSpPr/>
            <p:nvPr/>
          </p:nvSpPr>
          <p:spPr>
            <a:xfrm>
              <a:off x="1674314" y="32204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7" name="pl206"/>
            <p:cNvSpPr/>
            <p:nvPr/>
          </p:nvSpPr>
          <p:spPr>
            <a:xfrm>
              <a:off x="1674314" y="25321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8" name="tx2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9" name="rc208"/>
            <p:cNvSpPr/>
            <p:nvPr/>
          </p:nvSpPr>
          <p:spPr>
            <a:xfrm>
              <a:off x="18110385" y="2153563"/>
              <a:ext cx="1753945" cy="1236458"/>
            </a:xfrm>
            <a:prstGeom prst="rect">
              <a:avLst/>
            </a:prstGeom>
            <a:solidFill>
              <a:srgbClr val="FFFFFF">
                <a:alpha val="100000"/>
              </a:srgbClr>
            </a:solidFill>
          </p:spPr>
          <p:txBody>
            <a:bodyPr/>
            <a:lstStyle/>
            <a:p/>
          </p:txBody>
        </p:sp>
        <p:sp>
          <p:nvSpPr>
            <p:cNvPr id="210" name="rc209"/>
            <p:cNvSpPr/>
            <p:nvPr/>
          </p:nvSpPr>
          <p:spPr>
            <a:xfrm>
              <a:off x="18179974" y="2223153"/>
              <a:ext cx="274319" cy="274319"/>
            </a:xfrm>
            <a:prstGeom prst="rect">
              <a:avLst/>
            </a:prstGeom>
            <a:solidFill>
              <a:srgbClr val="FFFFFF">
                <a:alpha val="100000"/>
              </a:srgbClr>
            </a:solidFill>
          </p:spPr>
          <p:txBody>
            <a:bodyPr/>
            <a:lstStyle/>
            <a:p/>
          </p:txBody>
        </p:sp>
        <p:sp>
          <p:nvSpPr>
            <p:cNvPr id="211" name="rc2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2" name="rc211"/>
            <p:cNvSpPr/>
            <p:nvPr/>
          </p:nvSpPr>
          <p:spPr>
            <a:xfrm>
              <a:off x="18179974" y="2497473"/>
              <a:ext cx="274319" cy="274319"/>
            </a:xfrm>
            <a:prstGeom prst="rect">
              <a:avLst/>
            </a:prstGeom>
            <a:solidFill>
              <a:srgbClr val="FFFFFF">
                <a:alpha val="100000"/>
              </a:srgbClr>
            </a:solidFill>
          </p:spPr>
          <p:txBody>
            <a:bodyPr/>
            <a:lstStyle/>
            <a:p/>
          </p:txBody>
        </p:sp>
        <p:sp>
          <p:nvSpPr>
            <p:cNvPr id="213" name="rc2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8179974" y="2771793"/>
              <a:ext cx="274319" cy="274319"/>
            </a:xfrm>
            <a:prstGeom prst="rect">
              <a:avLst/>
            </a:prstGeom>
            <a:solidFill>
              <a:srgbClr val="FFFFFF">
                <a:alpha val="100000"/>
              </a:srgbClr>
            </a:solidFill>
          </p:spPr>
          <p:txBody>
            <a:bodyPr/>
            <a:lstStyle/>
            <a:p/>
          </p:txBody>
        </p:sp>
        <p:sp>
          <p:nvSpPr>
            <p:cNvPr id="215" name="rc2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8179974" y="3046113"/>
              <a:ext cx="274319" cy="274319"/>
            </a:xfrm>
            <a:prstGeom prst="rect">
              <a:avLst/>
            </a:prstGeom>
            <a:solidFill>
              <a:srgbClr val="FFFFFF">
                <a:alpha val="100000"/>
              </a:srgbClr>
            </a:solidFill>
          </p:spPr>
          <p:txBody>
            <a:bodyPr/>
            <a:lstStyle/>
            <a:p/>
          </p:txBody>
        </p:sp>
        <p:sp>
          <p:nvSpPr>
            <p:cNvPr id="217" name="rc2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tx2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9" name="tx2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20" name="tx2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1" name="tx2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23" name=""/>
          <p:cNvGrpSpPr/>
          <p:nvPr/>
        </p:nvGrpSpPr>
        <p:grpSpPr>
          <a:xfrm>
            <a:off x="12527280" y="6217920"/>
            <a:ext cx="5486400" cy="4297680"/>
            <a:chOff x="12527280" y="6217920"/>
            <a:chExt cx="5486400" cy="4297680"/>
          </a:xfrm>
        </p:grpSpPr>
        <p:sp>
          <p:nvSpPr>
            <p:cNvPr id="2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8" name="pl17"/>
            <p:cNvSpPr/>
            <p:nvPr/>
          </p:nvSpPr>
          <p:spPr>
            <a:xfrm>
              <a:off x="13325144" y="6740492"/>
              <a:ext cx="4510689" cy="102429"/>
            </a:xfrm>
            <a:custGeom>
              <a:avLst/>
              <a:pathLst>
                <a:path w="4510689" h="102429">
                  <a:moveTo>
                    <a:pt x="0" y="25607"/>
                  </a:moveTo>
                  <a:lnTo>
                    <a:pt x="180427" y="51214"/>
                  </a:lnTo>
                  <a:lnTo>
                    <a:pt x="360855" y="76822"/>
                  </a:lnTo>
                  <a:lnTo>
                    <a:pt x="541282" y="51214"/>
                  </a:lnTo>
                  <a:lnTo>
                    <a:pt x="721710" y="51214"/>
                  </a:lnTo>
                  <a:lnTo>
                    <a:pt x="902137" y="51214"/>
                  </a:lnTo>
                  <a:lnTo>
                    <a:pt x="1082565" y="0"/>
                  </a:lnTo>
                  <a:lnTo>
                    <a:pt x="1262993" y="0"/>
                  </a:lnTo>
                  <a:lnTo>
                    <a:pt x="1443420" y="0"/>
                  </a:lnTo>
                  <a:lnTo>
                    <a:pt x="1623848" y="25607"/>
                  </a:lnTo>
                  <a:lnTo>
                    <a:pt x="1804275" y="25607"/>
                  </a:lnTo>
                  <a:lnTo>
                    <a:pt x="1984703" y="0"/>
                  </a:lnTo>
                  <a:lnTo>
                    <a:pt x="2165131" y="25607"/>
                  </a:lnTo>
                  <a:lnTo>
                    <a:pt x="2345558" y="51214"/>
                  </a:lnTo>
                  <a:lnTo>
                    <a:pt x="2525986" y="51214"/>
                  </a:lnTo>
                  <a:lnTo>
                    <a:pt x="2706413" y="51214"/>
                  </a:lnTo>
                  <a:lnTo>
                    <a:pt x="2886841" y="102429"/>
                  </a:lnTo>
                  <a:lnTo>
                    <a:pt x="3067268" y="76822"/>
                  </a:lnTo>
                  <a:lnTo>
                    <a:pt x="3247696" y="76822"/>
                  </a:lnTo>
                  <a:lnTo>
                    <a:pt x="3428124" y="51214"/>
                  </a:lnTo>
                  <a:lnTo>
                    <a:pt x="3608551" y="51214"/>
                  </a:lnTo>
                  <a:lnTo>
                    <a:pt x="3788979" y="2560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239" name="pl18"/>
            <p:cNvSpPr/>
            <p:nvPr/>
          </p:nvSpPr>
          <p:spPr>
            <a:xfrm>
              <a:off x="13325144" y="6663670"/>
              <a:ext cx="4510689" cy="281682"/>
            </a:xfrm>
            <a:custGeom>
              <a:avLst/>
              <a:pathLst>
                <a:path w="4510689" h="281682">
                  <a:moveTo>
                    <a:pt x="0" y="25607"/>
                  </a:moveTo>
                  <a:lnTo>
                    <a:pt x="180427" y="25607"/>
                  </a:lnTo>
                  <a:lnTo>
                    <a:pt x="360855" y="25607"/>
                  </a:lnTo>
                  <a:lnTo>
                    <a:pt x="541282" y="25607"/>
                  </a:lnTo>
                  <a:lnTo>
                    <a:pt x="721710" y="0"/>
                  </a:lnTo>
                  <a:lnTo>
                    <a:pt x="902137" y="0"/>
                  </a:lnTo>
                  <a:lnTo>
                    <a:pt x="1082565" y="0"/>
                  </a:lnTo>
                  <a:lnTo>
                    <a:pt x="1262993" y="25607"/>
                  </a:lnTo>
                  <a:lnTo>
                    <a:pt x="1443420" y="25607"/>
                  </a:lnTo>
                  <a:lnTo>
                    <a:pt x="1623848" y="25607"/>
                  </a:lnTo>
                  <a:lnTo>
                    <a:pt x="1804275" y="76822"/>
                  </a:lnTo>
                  <a:lnTo>
                    <a:pt x="1984703" y="76822"/>
                  </a:lnTo>
                  <a:lnTo>
                    <a:pt x="2165131" y="76822"/>
                  </a:lnTo>
                  <a:lnTo>
                    <a:pt x="2345558" y="102429"/>
                  </a:lnTo>
                  <a:lnTo>
                    <a:pt x="2525986" y="128037"/>
                  </a:lnTo>
                  <a:lnTo>
                    <a:pt x="2706413" y="76822"/>
                  </a:lnTo>
                  <a:lnTo>
                    <a:pt x="2886841" y="153644"/>
                  </a:lnTo>
                  <a:lnTo>
                    <a:pt x="3067268" y="128037"/>
                  </a:lnTo>
                  <a:lnTo>
                    <a:pt x="3247696" y="128037"/>
                  </a:lnTo>
                  <a:lnTo>
                    <a:pt x="3428124" y="128037"/>
                  </a:lnTo>
                  <a:lnTo>
                    <a:pt x="3608551" y="204859"/>
                  </a:lnTo>
                  <a:lnTo>
                    <a:pt x="3788979" y="204859"/>
                  </a:lnTo>
                  <a:lnTo>
                    <a:pt x="3969406" y="179252"/>
                  </a:lnTo>
                  <a:lnTo>
                    <a:pt x="4149834" y="256074"/>
                  </a:lnTo>
                  <a:lnTo>
                    <a:pt x="4330262" y="256074"/>
                  </a:lnTo>
                  <a:lnTo>
                    <a:pt x="4510689" y="281682"/>
                  </a:lnTo>
                </a:path>
              </a:pathLst>
            </a:custGeom>
            <a:ln w="32521" cap="flat">
              <a:solidFill>
                <a:srgbClr val="00A173">
                  <a:alpha val="100000"/>
                </a:srgbClr>
              </a:solidFill>
              <a:prstDash val="solid"/>
              <a:round/>
            </a:ln>
          </p:spPr>
          <p:txBody>
            <a:bodyPr/>
            <a:lstStyle/>
            <a:p/>
          </p:txBody>
        </p:sp>
        <p:sp>
          <p:nvSpPr>
            <p:cNvPr id="2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05" name="rc84"/>
            <p:cNvSpPr/>
            <p:nvPr/>
          </p:nvSpPr>
          <p:spPr>
            <a:xfrm>
              <a:off x="14005791" y="9941072"/>
              <a:ext cx="3149396" cy="504938"/>
            </a:xfrm>
            <a:prstGeom prst="rect">
              <a:avLst/>
            </a:prstGeom>
            <a:solidFill>
              <a:srgbClr val="FFFFFF">
                <a:alpha val="100000"/>
              </a:srgbClr>
            </a:solidFill>
          </p:spPr>
          <p:txBody>
            <a:bodyPr/>
            <a:lstStyle/>
            <a:p/>
          </p:txBody>
        </p:sp>
        <p:sp>
          <p:nvSpPr>
            <p:cNvPr id="3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Solomon Islands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943953"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04802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063237" y="2153563"/>
              <a:ext cx="3226992" cy="3131794"/>
            </a:xfrm>
            <a:prstGeom prst="rect">
              <a:avLst/>
            </a:prstGeom>
            <a:solidFill>
              <a:srgbClr val="FFFFFF">
                <a:alpha val="100000"/>
              </a:srgbClr>
            </a:solidFill>
          </p:spPr>
          <p:txBody>
            <a:bodyPr/>
            <a:lstStyle/>
            <a:p/>
          </p:txBody>
        </p:sp>
        <p:sp>
          <p:nvSpPr>
            <p:cNvPr id="23" name="pl2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4" name="pl2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5" name="pl2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6" name="pl2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7" name="pl2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8" name="pl2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8290230" y="2153563"/>
              <a:ext cx="3226992" cy="3131794"/>
            </a:xfrm>
            <a:prstGeom prst="rect">
              <a:avLst/>
            </a:prstGeom>
            <a:solidFill>
              <a:srgbClr val="FFFFFF">
                <a:alpha val="100000"/>
              </a:srgbClr>
            </a:solidFill>
          </p:spPr>
          <p:txBody>
            <a:bodyPr/>
            <a:lstStyle/>
            <a:p/>
          </p:txBody>
        </p:sp>
        <p:sp>
          <p:nvSpPr>
            <p:cNvPr id="39" name="pl3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0" name="pl3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1" name="pl4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2" name="pl4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3" name="pl4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4" name="pl4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5" name="rc44"/>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652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652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652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652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0445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0445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0445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044596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939793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950200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5" name="rc64"/>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11517222" y="2153563"/>
              <a:ext cx="3226992" cy="3131794"/>
            </a:xfrm>
            <a:prstGeom prst="rect">
              <a:avLst/>
            </a:prstGeom>
            <a:solidFill>
              <a:srgbClr val="FFFFFF">
                <a:alpha val="100000"/>
              </a:srgbClr>
            </a:solidFill>
          </p:spPr>
          <p:txBody>
            <a:bodyPr/>
            <a:lstStyle/>
            <a:p/>
          </p:txBody>
        </p:sp>
        <p:sp>
          <p:nvSpPr>
            <p:cNvPr id="67" name="pl66"/>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8" name="pl67"/>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9" name="pl68"/>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70" name="pl69"/>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1" name="pl70"/>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2" name="pl71"/>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3" name="rc72"/>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9" name="pg78"/>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tx79"/>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1" name="rc80"/>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82" name="rc81"/>
            <p:cNvSpPr/>
            <p:nvPr/>
          </p:nvSpPr>
          <p:spPr>
            <a:xfrm>
              <a:off x="14744215" y="2153563"/>
              <a:ext cx="3226992" cy="3131794"/>
            </a:xfrm>
            <a:prstGeom prst="rect">
              <a:avLst/>
            </a:prstGeom>
            <a:solidFill>
              <a:srgbClr val="FFFFFF">
                <a:alpha val="100000"/>
              </a:srgbClr>
            </a:solidFill>
          </p:spPr>
          <p:txBody>
            <a:bodyPr/>
            <a:lstStyle/>
            <a:p/>
          </p:txBody>
        </p:sp>
        <p:sp>
          <p:nvSpPr>
            <p:cNvPr id="83" name="pl82"/>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4" name="pl83"/>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5" name="pl84"/>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6" name="pl85"/>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7" name="pl86"/>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8" name="pl87"/>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9" name="rc88"/>
            <p:cNvSpPr/>
            <p:nvPr/>
          </p:nvSpPr>
          <p:spPr>
            <a:xfrm>
              <a:off x="16635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6635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6635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663544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1560145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1572633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5" name="pg94"/>
            <p:cNvSpPr/>
            <p:nvPr/>
          </p:nvSpPr>
          <p:spPr>
            <a:xfrm>
              <a:off x="1625364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rc95"/>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97" name="tx96"/>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98" name="tx97"/>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9" name="tx98"/>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0" name="tx99"/>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1" name="tx100"/>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2" name="pl101"/>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tx113"/>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5" name="tx114"/>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6" name="tx115"/>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7" name="tx116"/>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8" name="tx117"/>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9" name="tx118"/>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0" name="tx119"/>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1" name="tx120"/>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2" name="tx121"/>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3" name="tx122"/>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4" name="tx123"/>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5" name="tx124"/>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6" name="pl125"/>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tx137"/>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9" name="tx138"/>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0" name="tx139"/>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1" name="tx140"/>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2" name="tx141"/>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3" name="tx142"/>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4" name="tx143"/>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5" name="tx144"/>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6" name="tx145"/>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7" name="tx146"/>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8" name="tx147"/>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9" name="tx148"/>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0" name="pl149"/>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tx161"/>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3" name="tx162"/>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4" name="tx163"/>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5" name="tx164"/>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6" name="tx165"/>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7" name="tx166"/>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8" name="tx167"/>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9" name="tx168"/>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0" name="tx169"/>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1" name="tx170"/>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2" name="tx171"/>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3" name="tx172"/>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4" name="pl173"/>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tx185"/>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7" name="tx186"/>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8" name="tx187"/>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9" name="tx188"/>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0" name="tx189"/>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1" name="tx190"/>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2" name="tx191"/>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3" name="tx192"/>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4" name="tx193"/>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5" name="tx194"/>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6" name="tx195"/>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7" name="tx196"/>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8" name="pl197"/>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tx209"/>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1" name="tx210"/>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2" name="tx211"/>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3" name="tx212"/>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4" name="tx213"/>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5" name="tx214"/>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6" name="tx215"/>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7" name="tx216"/>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8" name="tx217"/>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9" name="tx218"/>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0" name="tx219"/>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1" name="tx220"/>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2" name="tx221"/>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23" name="tx222"/>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4" name="tx223"/>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5" name="pl224"/>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6" name="pl22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7" name="pl226"/>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8" name="tx2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9" name="rc228"/>
            <p:cNvSpPr/>
            <p:nvPr/>
          </p:nvSpPr>
          <p:spPr>
            <a:xfrm>
              <a:off x="18110385" y="2153563"/>
              <a:ext cx="1753945" cy="1236458"/>
            </a:xfrm>
            <a:prstGeom prst="rect">
              <a:avLst/>
            </a:prstGeom>
            <a:solidFill>
              <a:srgbClr val="FFFFFF">
                <a:alpha val="100000"/>
              </a:srgbClr>
            </a:solidFill>
          </p:spPr>
          <p:txBody>
            <a:bodyPr/>
            <a:lstStyle/>
            <a:p/>
          </p:txBody>
        </p:sp>
        <p:sp>
          <p:nvSpPr>
            <p:cNvPr id="230" name="rc229"/>
            <p:cNvSpPr/>
            <p:nvPr/>
          </p:nvSpPr>
          <p:spPr>
            <a:xfrm>
              <a:off x="18179974" y="2223153"/>
              <a:ext cx="274319" cy="274319"/>
            </a:xfrm>
            <a:prstGeom prst="rect">
              <a:avLst/>
            </a:prstGeom>
            <a:solidFill>
              <a:srgbClr val="FFFFFF">
                <a:alpha val="100000"/>
              </a:srgbClr>
            </a:solidFill>
          </p:spPr>
          <p:txBody>
            <a:bodyPr/>
            <a:lstStyle/>
            <a:p/>
          </p:txBody>
        </p:sp>
        <p:sp>
          <p:nvSpPr>
            <p:cNvPr id="231" name="rc23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8179974" y="2497473"/>
              <a:ext cx="274319" cy="274319"/>
            </a:xfrm>
            <a:prstGeom prst="rect">
              <a:avLst/>
            </a:prstGeom>
            <a:solidFill>
              <a:srgbClr val="FFFFFF">
                <a:alpha val="100000"/>
              </a:srgbClr>
            </a:solidFill>
          </p:spPr>
          <p:txBody>
            <a:bodyPr/>
            <a:lstStyle/>
            <a:p/>
          </p:txBody>
        </p:sp>
        <p:sp>
          <p:nvSpPr>
            <p:cNvPr id="233" name="rc23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8179974" y="2771793"/>
              <a:ext cx="274319" cy="274319"/>
            </a:xfrm>
            <a:prstGeom prst="rect">
              <a:avLst/>
            </a:prstGeom>
            <a:solidFill>
              <a:srgbClr val="FFFFFF">
                <a:alpha val="100000"/>
              </a:srgbClr>
            </a:solidFill>
          </p:spPr>
          <p:txBody>
            <a:bodyPr/>
            <a:lstStyle/>
            <a:p/>
          </p:txBody>
        </p:sp>
        <p:sp>
          <p:nvSpPr>
            <p:cNvPr id="235" name="rc23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8179974" y="3046113"/>
              <a:ext cx="274319" cy="274319"/>
            </a:xfrm>
            <a:prstGeom prst="rect">
              <a:avLst/>
            </a:prstGeom>
            <a:solidFill>
              <a:srgbClr val="FFFFFF">
                <a:alpha val="100000"/>
              </a:srgbClr>
            </a:solidFill>
          </p:spPr>
          <p:txBody>
            <a:bodyPr/>
            <a:lstStyle/>
            <a:p/>
          </p:txBody>
        </p:sp>
        <p:sp>
          <p:nvSpPr>
            <p:cNvPr id="237" name="rc23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tx23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9" name="tx23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0" name="tx23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1" name="tx24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4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43" name=""/>
          <p:cNvGrpSpPr/>
          <p:nvPr/>
        </p:nvGrpSpPr>
        <p:grpSpPr>
          <a:xfrm>
            <a:off x="12527280" y="6217920"/>
            <a:ext cx="5486400" cy="4297680"/>
            <a:chOff x="12527280" y="6217920"/>
            <a:chExt cx="5486400" cy="4297680"/>
          </a:xfrm>
        </p:grpSpPr>
        <p:sp>
          <p:nvSpPr>
            <p:cNvPr id="2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8" name="pl17"/>
            <p:cNvSpPr/>
            <p:nvPr/>
          </p:nvSpPr>
          <p:spPr>
            <a:xfrm>
              <a:off x="13325144" y="6663670"/>
              <a:ext cx="4510689" cy="819439"/>
            </a:xfrm>
            <a:custGeom>
              <a:avLst/>
              <a:pathLst>
                <a:path w="4510689" h="819439">
                  <a:moveTo>
                    <a:pt x="0" y="204859"/>
                  </a:moveTo>
                  <a:lnTo>
                    <a:pt x="180427" y="409719"/>
                  </a:lnTo>
                  <a:lnTo>
                    <a:pt x="360855" y="537757"/>
                  </a:lnTo>
                  <a:lnTo>
                    <a:pt x="541282" y="435327"/>
                  </a:lnTo>
                  <a:lnTo>
                    <a:pt x="721710" y="307289"/>
                  </a:lnTo>
                  <a:lnTo>
                    <a:pt x="902137" y="307289"/>
                  </a:lnTo>
                  <a:lnTo>
                    <a:pt x="1082565" y="0"/>
                  </a:lnTo>
                  <a:lnTo>
                    <a:pt x="1262993" y="230467"/>
                  </a:lnTo>
                  <a:lnTo>
                    <a:pt x="1443420" y="717009"/>
                  </a:lnTo>
                  <a:lnTo>
                    <a:pt x="1623848" y="768224"/>
                  </a:lnTo>
                  <a:lnTo>
                    <a:pt x="1804275" y="640187"/>
                  </a:lnTo>
                  <a:lnTo>
                    <a:pt x="1984703" y="563364"/>
                  </a:lnTo>
                  <a:lnTo>
                    <a:pt x="2165131" y="307289"/>
                  </a:lnTo>
                  <a:lnTo>
                    <a:pt x="2345558" y="588972"/>
                  </a:lnTo>
                  <a:lnTo>
                    <a:pt x="2525986" y="588972"/>
                  </a:lnTo>
                  <a:lnTo>
                    <a:pt x="2706413" y="614579"/>
                  </a:lnTo>
                  <a:lnTo>
                    <a:pt x="2886841" y="435327"/>
                  </a:lnTo>
                  <a:lnTo>
                    <a:pt x="3067268" y="384112"/>
                  </a:lnTo>
                  <a:lnTo>
                    <a:pt x="3247696" y="153644"/>
                  </a:lnTo>
                  <a:lnTo>
                    <a:pt x="3428124" y="460934"/>
                  </a:lnTo>
                  <a:lnTo>
                    <a:pt x="3608551" y="460934"/>
                  </a:lnTo>
                  <a:lnTo>
                    <a:pt x="3788979" y="819439"/>
                  </a:lnTo>
                  <a:lnTo>
                    <a:pt x="3969406" y="230467"/>
                  </a:lnTo>
                  <a:lnTo>
                    <a:pt x="4149834" y="793832"/>
                  </a:lnTo>
                  <a:lnTo>
                    <a:pt x="4330262" y="537757"/>
                  </a:lnTo>
                  <a:lnTo>
                    <a:pt x="4510689" y="537757"/>
                  </a:lnTo>
                </a:path>
              </a:pathLst>
            </a:custGeom>
            <a:ln w="32521" cap="flat">
              <a:solidFill>
                <a:srgbClr val="5EB0E8">
                  <a:alpha val="100000"/>
                </a:srgbClr>
              </a:solidFill>
              <a:prstDash val="solid"/>
              <a:round/>
            </a:ln>
          </p:spPr>
          <p:txBody>
            <a:bodyPr/>
            <a:lstStyle/>
            <a:p/>
          </p:txBody>
        </p:sp>
        <p:sp>
          <p:nvSpPr>
            <p:cNvPr id="259" name="pl18"/>
            <p:cNvSpPr/>
            <p:nvPr/>
          </p:nvSpPr>
          <p:spPr>
            <a:xfrm>
              <a:off x="16572841" y="6894137"/>
              <a:ext cx="1262993" cy="1280374"/>
            </a:xfrm>
            <a:custGeom>
              <a:avLst/>
              <a:pathLst>
                <a:path w="1262993" h="1280374">
                  <a:moveTo>
                    <a:pt x="0" y="921869"/>
                  </a:moveTo>
                  <a:lnTo>
                    <a:pt x="180427" y="921869"/>
                  </a:lnTo>
                  <a:lnTo>
                    <a:pt x="360855" y="998692"/>
                  </a:lnTo>
                  <a:lnTo>
                    <a:pt x="541282" y="1280374"/>
                  </a:lnTo>
                  <a:lnTo>
                    <a:pt x="721710" y="0"/>
                  </a:lnTo>
                  <a:lnTo>
                    <a:pt x="902137" y="1075514"/>
                  </a:lnTo>
                  <a:lnTo>
                    <a:pt x="1082565" y="614579"/>
                  </a:lnTo>
                  <a:lnTo>
                    <a:pt x="1262993" y="614579"/>
                  </a:lnTo>
                </a:path>
              </a:pathLst>
            </a:custGeom>
            <a:ln w="32521" cap="flat">
              <a:solidFill>
                <a:srgbClr val="00A173">
                  <a:alpha val="100000"/>
                </a:srgbClr>
              </a:solidFill>
              <a:prstDash val="solid"/>
              <a:round/>
            </a:ln>
          </p:spPr>
          <p:txBody>
            <a:bodyPr/>
            <a:lstStyle/>
            <a:p/>
          </p:txBody>
        </p:sp>
        <p:sp>
          <p:nvSpPr>
            <p:cNvPr id="2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5" name="rc84"/>
            <p:cNvSpPr/>
            <p:nvPr/>
          </p:nvSpPr>
          <p:spPr>
            <a:xfrm>
              <a:off x="14005791" y="9941072"/>
              <a:ext cx="3149396" cy="504938"/>
            </a:xfrm>
            <a:prstGeom prst="rect">
              <a:avLst/>
            </a:prstGeom>
            <a:solidFill>
              <a:srgbClr val="FFFFFF">
                <a:alpha val="100000"/>
              </a:srgbClr>
            </a:solidFill>
          </p:spPr>
          <p:txBody>
            <a:bodyPr/>
            <a:lstStyle/>
            <a:p/>
          </p:txBody>
        </p:sp>
        <p:sp>
          <p:nvSpPr>
            <p:cNvPr id="3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Somalia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3685559"/>
              <a:ext cx="234305" cy="1599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36855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3230407"/>
              <a:ext cx="234305" cy="2054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32304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2876285"/>
              <a:ext cx="234305" cy="2409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3281443"/>
              <a:ext cx="234305" cy="2003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328144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3393929"/>
              <a:ext cx="234305" cy="18914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3393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3558491"/>
              <a:ext cx="234305" cy="17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35584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163624"/>
              <a:ext cx="234305" cy="1121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1636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099048"/>
              <a:ext cx="234305" cy="1186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0990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430257"/>
              <a:ext cx="234305" cy="8551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4302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362557"/>
              <a:ext cx="234305" cy="9228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3625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065719"/>
              <a:ext cx="234305" cy="1219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0657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194870"/>
              <a:ext cx="234305" cy="10904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1948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17,361 case(s)</a:t>
              </a:r>
            </a:p>
          </p:txBody>
        </p:sp>
        <p:sp>
          <p:nvSpPr>
            <p:cNvPr id="64" name="pg63"/>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17,361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061428"/>
              <a:ext cx="234305" cy="76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40622"/>
              <a:ext cx="234305" cy="444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8406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8406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741676"/>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614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614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24949"/>
              <a:ext cx="234305" cy="36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153083"/>
              <a:ext cx="234305" cy="132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1530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530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03538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126003"/>
              <a:ext cx="234305" cy="159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1260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1260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00830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132252"/>
              <a:ext cx="234305" cy="2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92686"/>
              <a:ext cx="234305" cy="139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078092"/>
              <a:ext cx="234305" cy="113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149958"/>
              <a:ext cx="234305" cy="135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1499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1499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022891"/>
              <a:ext cx="234305" cy="12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124961"/>
              <a:ext cx="234305" cy="160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124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124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955191"/>
              <a:ext cx="234305" cy="169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160373"/>
              <a:ext cx="234305" cy="12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1603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1603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907280"/>
              <a:ext cx="234305" cy="253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134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008309"/>
              <a:ext cx="234305" cy="1260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157249"/>
              <a:ext cx="234305" cy="128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1572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1572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121837"/>
              <a:ext cx="234305" cy="35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1,781 case(s)</a:t>
              </a:r>
            </a:p>
          </p:txBody>
        </p:sp>
        <p:sp>
          <p:nvSpPr>
            <p:cNvPr id="125" name="pg124"/>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3,167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72884"/>
              <a:ext cx="234305" cy="212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0728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5072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859370"/>
              <a:ext cx="234305" cy="213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177038"/>
              <a:ext cx="234305" cy="108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177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1770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099964"/>
              <a:ext cx="234305" cy="77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071843"/>
              <a:ext cx="234305" cy="213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0718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0718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907280"/>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101006"/>
              <a:ext cx="234305" cy="184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101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101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967689"/>
              <a:ext cx="234305" cy="133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170789"/>
              <a:ext cx="234305" cy="114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1707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1707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04788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181204"/>
              <a:ext cx="234305" cy="10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1812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1812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033306"/>
              <a:ext cx="234305" cy="147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195786"/>
              <a:ext cx="234305" cy="89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195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195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039555"/>
              <a:ext cx="234305" cy="15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03076"/>
              <a:ext cx="234305" cy="82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03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030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059344"/>
              <a:ext cx="234305" cy="143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01018"/>
              <a:ext cx="234305" cy="1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136418"/>
              <a:ext cx="234305" cy="14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13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13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016641"/>
              <a:ext cx="234305" cy="119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197869"/>
              <a:ext cx="234305" cy="874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197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1978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077051"/>
              <a:ext cx="234305" cy="120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54137"/>
              <a:ext cx="234305" cy="109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1721"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660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186" name="pg185"/>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1,529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35377"/>
              <a:ext cx="234305" cy="149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1353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1353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999977"/>
              <a:ext cx="234305" cy="135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506871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049971"/>
              <a:ext cx="234305" cy="2353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0499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0499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4892699"/>
              <a:ext cx="234305" cy="157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008309"/>
              <a:ext cx="234305" cy="277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008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008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4914571"/>
              <a:ext cx="234305" cy="93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5033306"/>
              <a:ext cx="234305" cy="10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013517"/>
              <a:ext cx="234305" cy="271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013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013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4872910"/>
              <a:ext cx="234305" cy="140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104130"/>
              <a:ext cx="234305" cy="181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104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104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5005185"/>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144750"/>
              <a:ext cx="234305" cy="140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14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1447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5053095"/>
              <a:ext cx="234305" cy="91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5074967"/>
              <a:ext cx="234305" cy="88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5009351"/>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09326"/>
              <a:ext cx="234305" cy="76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0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093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5054137"/>
              <a:ext cx="234305" cy="1551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147875"/>
              <a:ext cx="234305" cy="137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1478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1478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5039555"/>
              <a:ext cx="234305" cy="108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1,867 case(s)</a:t>
              </a:r>
            </a:p>
          </p:txBody>
        </p:sp>
        <p:sp>
          <p:nvSpPr>
            <p:cNvPr id="248" name="pg247"/>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1,867 case(s)</a:t>
              </a:r>
            </a:p>
          </p:txBody>
        </p:sp>
        <p:sp>
          <p:nvSpPr>
            <p:cNvPr id="250" name="rc249"/>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95069" y="2153563"/>
              <a:ext cx="3176137" cy="3131794"/>
            </a:xfrm>
            <a:prstGeom prst="rect">
              <a:avLst/>
            </a:prstGeom>
            <a:solidFill>
              <a:srgbClr val="FFFFFF">
                <a:alpha val="100000"/>
              </a:srgbClr>
            </a:solidFill>
          </p:spPr>
          <p:txBody>
            <a:bodyPr/>
            <a:lstStyle/>
            <a:p/>
          </p:txBody>
        </p:sp>
        <p:sp>
          <p:nvSpPr>
            <p:cNvPr id="252" name="pl251"/>
            <p:cNvSpPr/>
            <p:nvPr/>
          </p:nvSpPr>
          <p:spPr>
            <a:xfrm>
              <a:off x="14795069"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rc258"/>
            <p:cNvSpPr/>
            <p:nvPr/>
          </p:nvSpPr>
          <p:spPr>
            <a:xfrm>
              <a:off x="14834120" y="5211409"/>
              <a:ext cx="234305" cy="73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114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211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5126003"/>
              <a:ext cx="234305" cy="85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190578"/>
              <a:ext cx="234305" cy="947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905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1905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5065594"/>
              <a:ext cx="234305" cy="124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155166"/>
              <a:ext cx="234305" cy="1301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1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51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960399"/>
              <a:ext cx="234305" cy="194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5182246"/>
              <a:ext cx="234305" cy="103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1822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1822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5045804"/>
              <a:ext cx="234305" cy="1364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177038"/>
              <a:ext cx="234305" cy="108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177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1770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5032265"/>
              <a:ext cx="234305" cy="144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122878"/>
              <a:ext cx="234305" cy="162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1228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1228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5028098"/>
              <a:ext cx="234305" cy="94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44738"/>
              <a:ext cx="234305" cy="40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447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2447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5178080"/>
              <a:ext cx="234305" cy="6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685 case(s)</a:t>
              </a:r>
            </a:p>
          </p:txBody>
        </p:sp>
        <p:sp>
          <p:nvSpPr>
            <p:cNvPr id="289" name="pg28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1289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tx417"/>
            <p:cNvSpPr/>
            <p:nvPr/>
          </p:nvSpPr>
          <p:spPr>
            <a:xfrm>
              <a:off x="1230614" y="30874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9" name="tx418"/>
            <p:cNvSpPr/>
            <p:nvPr/>
          </p:nvSpPr>
          <p:spPr>
            <a:xfrm>
              <a:off x="1230614" y="20458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0" name="pl41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2055723" y="4243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3202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21607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pg42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8" name="tx42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p:txBody>
        </p:sp>
        <p:sp>
          <p:nvSpPr>
            <p:cNvPr id="430" name="rc429"/>
            <p:cNvSpPr/>
            <p:nvPr/>
          </p:nvSpPr>
          <p:spPr>
            <a:xfrm>
              <a:off x="18179974" y="2775829"/>
              <a:ext cx="274319" cy="274319"/>
            </a:xfrm>
            <a:prstGeom prst="rect">
              <a:avLst/>
            </a:prstGeom>
            <a:solidFill>
              <a:srgbClr val="FFFFFF">
                <a:alpha val="100000"/>
              </a:srgbClr>
            </a:solidFill>
          </p:spPr>
          <p:txBody>
            <a:bodyPr/>
            <a:lstStyle/>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50149"/>
              <a:ext cx="274319" cy="274319"/>
            </a:xfrm>
            <a:prstGeom prst="rect">
              <a:avLst/>
            </a:prstGeom>
            <a:solidFill>
              <a:srgbClr val="FFFFFF">
                <a:alpha val="100000"/>
              </a:srgbClr>
            </a:solidFill>
          </p:spPr>
          <p:txBody>
            <a:bodyPr/>
            <a:lstStyle/>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324469"/>
              <a:ext cx="274319" cy="274320"/>
            </a:xfrm>
            <a:prstGeom prst="rect">
              <a:avLst/>
            </a:prstGeom>
            <a:solidFill>
              <a:srgbClr val="FFFFFF">
                <a:alpha val="100000"/>
              </a:srgbClr>
            </a:solidFill>
          </p:spPr>
          <p:txBody>
            <a:bodyPr/>
            <a:lstStyle/>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598789"/>
              <a:ext cx="274319" cy="274320"/>
            </a:xfrm>
            <a:prstGeom prst="rect">
              <a:avLst/>
            </a:prstGeom>
            <a:solidFill>
              <a:srgbClr val="FFFFFF">
                <a:alpha val="100000"/>
              </a:srgbClr>
            </a:solidFill>
          </p:spPr>
          <p:txBody>
            <a:bodyPr/>
            <a:lstStyle/>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8" name="tx43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7153670" y="6510025"/>
              <a:ext cx="4107183" cy="2788960"/>
            </a:xfrm>
            <a:prstGeom prst="rect">
              <a:avLst/>
            </a:prstGeom>
            <a:solidFill>
              <a:srgbClr val="FFFFFF">
                <a:alpha val="100000"/>
              </a:srgbClr>
            </a:solidFill>
          </p:spPr>
          <p:txBody>
            <a:bodyPr/>
            <a:lstStyle/>
            <a:p/>
          </p:txBody>
        </p:sp>
        <p:sp>
          <p:nvSpPr>
            <p:cNvPr id="446" name="pl6"/>
            <p:cNvSpPr/>
            <p:nvPr/>
          </p:nvSpPr>
          <p:spPr>
            <a:xfrm>
              <a:off x="7153670" y="889236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7"/>
            <p:cNvSpPr/>
            <p:nvPr/>
          </p:nvSpPr>
          <p:spPr>
            <a:xfrm>
              <a:off x="7153670" y="833267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8" name="pl8"/>
            <p:cNvSpPr/>
            <p:nvPr/>
          </p:nvSpPr>
          <p:spPr>
            <a:xfrm>
              <a:off x="7153670" y="777297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9"/>
            <p:cNvSpPr/>
            <p:nvPr/>
          </p:nvSpPr>
          <p:spPr>
            <a:xfrm>
              <a:off x="7153670" y="721328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0" name="pl10"/>
            <p:cNvSpPr/>
            <p:nvPr/>
          </p:nvSpPr>
          <p:spPr>
            <a:xfrm>
              <a:off x="7153670" y="665358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2" name="pl12"/>
            <p:cNvSpPr/>
            <p:nvPr/>
          </p:nvSpPr>
          <p:spPr>
            <a:xfrm>
              <a:off x="7153670" y="861251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pl13"/>
            <p:cNvSpPr/>
            <p:nvPr/>
          </p:nvSpPr>
          <p:spPr>
            <a:xfrm>
              <a:off x="7153670" y="805282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4" name="pl14"/>
            <p:cNvSpPr/>
            <p:nvPr/>
          </p:nvSpPr>
          <p:spPr>
            <a:xfrm>
              <a:off x="7153670" y="749312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5"/>
            <p:cNvSpPr/>
            <p:nvPr/>
          </p:nvSpPr>
          <p:spPr>
            <a:xfrm>
              <a:off x="7153670" y="693343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rc16"/>
            <p:cNvSpPr/>
            <p:nvPr/>
          </p:nvSpPr>
          <p:spPr>
            <a:xfrm>
              <a:off x="7296281" y="7280445"/>
              <a:ext cx="399309" cy="18917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7"/>
            <p:cNvSpPr/>
            <p:nvPr/>
          </p:nvSpPr>
          <p:spPr>
            <a:xfrm>
              <a:off x="7866723" y="6765525"/>
              <a:ext cx="399309" cy="24066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8"/>
            <p:cNvSpPr/>
            <p:nvPr/>
          </p:nvSpPr>
          <p:spPr>
            <a:xfrm>
              <a:off x="8437165" y="8131181"/>
              <a:ext cx="399309" cy="104103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9"/>
            <p:cNvSpPr/>
            <p:nvPr/>
          </p:nvSpPr>
          <p:spPr>
            <a:xfrm>
              <a:off x="9007608" y="8774831"/>
              <a:ext cx="399309" cy="3973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20"/>
            <p:cNvSpPr/>
            <p:nvPr/>
          </p:nvSpPr>
          <p:spPr>
            <a:xfrm>
              <a:off x="9578050" y="8998709"/>
              <a:ext cx="399309" cy="1735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1"/>
            <p:cNvSpPr/>
            <p:nvPr/>
          </p:nvSpPr>
          <p:spPr>
            <a:xfrm>
              <a:off x="10148492" y="9116245"/>
              <a:ext cx="399309" cy="559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2"/>
            <p:cNvSpPr/>
            <p:nvPr/>
          </p:nvSpPr>
          <p:spPr>
            <a:xfrm>
              <a:off x="7296281" y="7263654"/>
              <a:ext cx="399309" cy="167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3"/>
            <p:cNvSpPr/>
            <p:nvPr/>
          </p:nvSpPr>
          <p:spPr>
            <a:xfrm>
              <a:off x="7866723" y="6670377"/>
              <a:ext cx="399309" cy="951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4"/>
            <p:cNvSpPr/>
            <p:nvPr/>
          </p:nvSpPr>
          <p:spPr>
            <a:xfrm>
              <a:off x="8437165" y="8103197"/>
              <a:ext cx="399309" cy="27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5"/>
            <p:cNvSpPr/>
            <p:nvPr/>
          </p:nvSpPr>
          <p:spPr>
            <a:xfrm>
              <a:off x="9578050" y="8993112"/>
              <a:ext cx="399309" cy="55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6"/>
            <p:cNvSpPr/>
            <p:nvPr/>
          </p:nvSpPr>
          <p:spPr>
            <a:xfrm>
              <a:off x="7296281" y="7252460"/>
              <a:ext cx="399309" cy="111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7"/>
            <p:cNvSpPr/>
            <p:nvPr/>
          </p:nvSpPr>
          <p:spPr>
            <a:xfrm>
              <a:off x="7866723" y="6636796"/>
              <a:ext cx="399309" cy="335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8"/>
            <p:cNvSpPr/>
            <p:nvPr/>
          </p:nvSpPr>
          <p:spPr>
            <a:xfrm>
              <a:off x="8437165" y="8047227"/>
              <a:ext cx="399309" cy="559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9"/>
            <p:cNvSpPr/>
            <p:nvPr/>
          </p:nvSpPr>
          <p:spPr>
            <a:xfrm>
              <a:off x="9007608" y="8763637"/>
              <a:ext cx="399309" cy="111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30"/>
            <p:cNvSpPr/>
            <p:nvPr/>
          </p:nvSpPr>
          <p:spPr>
            <a:xfrm>
              <a:off x="9578050" y="8981918"/>
              <a:ext cx="399309" cy="111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pl31"/>
            <p:cNvSpPr/>
            <p:nvPr/>
          </p:nvSpPr>
          <p:spPr>
            <a:xfrm>
              <a:off x="7495936" y="6867288"/>
              <a:ext cx="2852210" cy="2290370"/>
            </a:xfrm>
            <a:custGeom>
              <a:avLst/>
              <a:pathLst>
                <a:path w="2852210" h="2290370">
                  <a:moveTo>
                    <a:pt x="0" y="0"/>
                  </a:moveTo>
                  <a:lnTo>
                    <a:pt x="570442" y="1466960"/>
                  </a:lnTo>
                  <a:lnTo>
                    <a:pt x="1140884" y="1961838"/>
                  </a:lnTo>
                  <a:lnTo>
                    <a:pt x="1711326" y="2154175"/>
                  </a:lnTo>
                  <a:lnTo>
                    <a:pt x="2281768" y="2259181"/>
                  </a:lnTo>
                  <a:lnTo>
                    <a:pt x="2852210" y="2290370"/>
                  </a:lnTo>
                </a:path>
              </a:pathLst>
            </a:custGeom>
            <a:ln w="40651" cap="flat">
              <a:solidFill>
                <a:srgbClr val="000000">
                  <a:alpha val="100000"/>
                </a:srgbClr>
              </a:solidFill>
              <a:prstDash val="solid"/>
              <a:round/>
            </a:ln>
          </p:spPr>
          <p:txBody>
            <a:bodyPr/>
            <a:lstStyle/>
            <a:p/>
          </p:txBody>
        </p:sp>
        <p:sp>
          <p:nvSpPr>
            <p:cNvPr id="472" name="rc3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3" name="tx3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4" name="tx34"/>
            <p:cNvSpPr/>
            <p:nvPr/>
          </p:nvSpPr>
          <p:spPr>
            <a:xfrm>
              <a:off x="6801340" y="86102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5" name="tx35"/>
            <p:cNvSpPr/>
            <p:nvPr/>
          </p:nvSpPr>
          <p:spPr>
            <a:xfrm>
              <a:off x="6801340" y="80505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6" name="tx36"/>
            <p:cNvSpPr/>
            <p:nvPr/>
          </p:nvSpPr>
          <p:spPr>
            <a:xfrm>
              <a:off x="6801340" y="749074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7" name="tx37"/>
            <p:cNvSpPr/>
            <p:nvPr/>
          </p:nvSpPr>
          <p:spPr>
            <a:xfrm>
              <a:off x="6801340" y="693112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8"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9"/>
            <p:cNvSpPr/>
            <p:nvPr/>
          </p:nvSpPr>
          <p:spPr>
            <a:xfrm>
              <a:off x="7118876" y="86125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40"/>
            <p:cNvSpPr/>
            <p:nvPr/>
          </p:nvSpPr>
          <p:spPr>
            <a:xfrm>
              <a:off x="7118876" y="80528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41"/>
            <p:cNvSpPr/>
            <p:nvPr/>
          </p:nvSpPr>
          <p:spPr>
            <a:xfrm>
              <a:off x="7118876" y="74931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2"/>
            <p:cNvSpPr/>
            <p:nvPr/>
          </p:nvSpPr>
          <p:spPr>
            <a:xfrm>
              <a:off x="7118876" y="69334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44"/>
            <p:cNvSpPr/>
            <p:nvPr/>
          </p:nvSpPr>
          <p:spPr>
            <a:xfrm>
              <a:off x="11260854" y="86523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45"/>
            <p:cNvSpPr/>
            <p:nvPr/>
          </p:nvSpPr>
          <p:spPr>
            <a:xfrm>
              <a:off x="11260854" y="81325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46"/>
            <p:cNvSpPr/>
            <p:nvPr/>
          </p:nvSpPr>
          <p:spPr>
            <a:xfrm>
              <a:off x="11260854" y="76127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47"/>
            <p:cNvSpPr/>
            <p:nvPr/>
          </p:nvSpPr>
          <p:spPr>
            <a:xfrm>
              <a:off x="11260854" y="70928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8"/>
            <p:cNvSpPr/>
            <p:nvPr/>
          </p:nvSpPr>
          <p:spPr>
            <a:xfrm>
              <a:off x="11260854" y="657306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4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0"/>
            <p:cNvSpPr/>
            <p:nvPr/>
          </p:nvSpPr>
          <p:spPr>
            <a:xfrm>
              <a:off x="11358911" y="86500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1" name="tx51"/>
            <p:cNvSpPr/>
            <p:nvPr/>
          </p:nvSpPr>
          <p:spPr>
            <a:xfrm>
              <a:off x="11358911" y="81302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2" name="tx52"/>
            <p:cNvSpPr/>
            <p:nvPr/>
          </p:nvSpPr>
          <p:spPr>
            <a:xfrm>
              <a:off x="11358911" y="761034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3" name="tx53"/>
            <p:cNvSpPr/>
            <p:nvPr/>
          </p:nvSpPr>
          <p:spPr>
            <a:xfrm>
              <a:off x="11358911" y="70905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4" name="tx54"/>
            <p:cNvSpPr/>
            <p:nvPr/>
          </p:nvSpPr>
          <p:spPr>
            <a:xfrm>
              <a:off x="11358911" y="65707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5" name="pl55"/>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6"/>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7"/>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9"/>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0"/>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1"/>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tx62"/>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63"/>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64"/>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6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66"/>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67"/>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68"/>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6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0" name="tx7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73"/>
            <p:cNvSpPr/>
            <p:nvPr/>
          </p:nvSpPr>
          <p:spPr>
            <a:xfrm>
              <a:off x="7116661" y="10217410"/>
              <a:ext cx="1051268" cy="182880"/>
            </a:xfrm>
            <a:prstGeom prst="rect">
              <a:avLst/>
            </a:prstGeom>
            <a:solidFill>
              <a:srgbClr val="FFFFFF">
                <a:alpha val="100000"/>
              </a:srgbClr>
            </a:solidFill>
          </p:spPr>
          <p:txBody>
            <a:bodyPr/>
            <a:lstStyle/>
            <a:p/>
          </p:txBody>
        </p:sp>
        <p:sp>
          <p:nvSpPr>
            <p:cNvPr id="514" name="rc74"/>
            <p:cNvSpPr/>
            <p:nvPr/>
          </p:nvSpPr>
          <p:spPr>
            <a:xfrm>
              <a:off x="7116661" y="10217410"/>
              <a:ext cx="182880" cy="182880"/>
            </a:xfrm>
            <a:prstGeom prst="rect">
              <a:avLst/>
            </a:prstGeom>
            <a:solidFill>
              <a:srgbClr val="FFFFFF">
                <a:alpha val="100000"/>
              </a:srgbClr>
            </a:solidFill>
          </p:spPr>
          <p:txBody>
            <a:bodyPr/>
            <a:lstStyle/>
            <a:p/>
          </p:txBody>
        </p:sp>
        <p:sp>
          <p:nvSpPr>
            <p:cNvPr id="515" name="pl75"/>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6" name="tx76"/>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77"/>
            <p:cNvSpPr/>
            <p:nvPr/>
          </p:nvSpPr>
          <p:spPr>
            <a:xfrm>
              <a:off x="8347930" y="10217410"/>
              <a:ext cx="2949933" cy="182880"/>
            </a:xfrm>
            <a:prstGeom prst="rect">
              <a:avLst/>
            </a:prstGeom>
            <a:solidFill>
              <a:srgbClr val="FFFFFF">
                <a:alpha val="100000"/>
              </a:srgbClr>
            </a:solidFill>
          </p:spPr>
          <p:txBody>
            <a:bodyPr/>
            <a:lstStyle/>
            <a:p/>
          </p:txBody>
        </p:sp>
        <p:sp>
          <p:nvSpPr>
            <p:cNvPr id="518" name="rc78"/>
            <p:cNvSpPr/>
            <p:nvPr/>
          </p:nvSpPr>
          <p:spPr>
            <a:xfrm>
              <a:off x="8347930" y="10217410"/>
              <a:ext cx="182880" cy="182880"/>
            </a:xfrm>
            <a:prstGeom prst="rect">
              <a:avLst/>
            </a:prstGeom>
            <a:solidFill>
              <a:srgbClr val="FFFFFF">
                <a:alpha val="100000"/>
              </a:srgbClr>
            </a:solidFill>
          </p:spPr>
          <p:txBody>
            <a:bodyPr/>
            <a:lstStyle/>
            <a:p/>
          </p:txBody>
        </p:sp>
        <p:sp>
          <p:nvSpPr>
            <p:cNvPr id="519" name="rc79"/>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0" name="rc80"/>
            <p:cNvSpPr/>
            <p:nvPr/>
          </p:nvSpPr>
          <p:spPr>
            <a:xfrm>
              <a:off x="9439170" y="10217410"/>
              <a:ext cx="182879" cy="182880"/>
            </a:xfrm>
            <a:prstGeom prst="rect">
              <a:avLst/>
            </a:prstGeom>
            <a:solidFill>
              <a:srgbClr val="FFFFFF">
                <a:alpha val="100000"/>
              </a:srgbClr>
            </a:solidFill>
          </p:spPr>
          <p:txBody>
            <a:bodyPr/>
            <a:lstStyle/>
            <a:p/>
          </p:txBody>
        </p:sp>
        <p:sp>
          <p:nvSpPr>
            <p:cNvPr id="521" name="rc81"/>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2" name="rc82"/>
            <p:cNvSpPr/>
            <p:nvPr/>
          </p:nvSpPr>
          <p:spPr>
            <a:xfrm>
              <a:off x="10365211" y="10217410"/>
              <a:ext cx="182879" cy="182880"/>
            </a:xfrm>
            <a:prstGeom prst="rect">
              <a:avLst/>
            </a:prstGeom>
            <a:solidFill>
              <a:srgbClr val="FFFFFF">
                <a:alpha val="100000"/>
              </a:srgbClr>
            </a:solidFill>
          </p:spPr>
          <p:txBody>
            <a:bodyPr/>
            <a:lstStyle/>
            <a:p/>
          </p:txBody>
        </p:sp>
        <p:sp>
          <p:nvSpPr>
            <p:cNvPr id="523" name="rc83"/>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4" name="tx84"/>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85"/>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86"/>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8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8" name=""/>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7"/>
            <p:cNvSpPr/>
            <p:nvPr/>
          </p:nvSpPr>
          <p:spPr>
            <a:xfrm>
              <a:off x="13325144" y="7431894"/>
              <a:ext cx="4510689" cy="1254767"/>
            </a:xfrm>
            <a:custGeom>
              <a:avLst/>
              <a:pathLst>
                <a:path w="4510689" h="1254767">
                  <a:moveTo>
                    <a:pt x="0" y="1152337"/>
                  </a:moveTo>
                  <a:lnTo>
                    <a:pt x="180427" y="1254767"/>
                  </a:lnTo>
                  <a:lnTo>
                    <a:pt x="360855" y="614579"/>
                  </a:lnTo>
                  <a:lnTo>
                    <a:pt x="541282" y="742617"/>
                  </a:lnTo>
                  <a:lnTo>
                    <a:pt x="721710" y="742617"/>
                  </a:lnTo>
                  <a:lnTo>
                    <a:pt x="902137" y="870654"/>
                  </a:lnTo>
                  <a:lnTo>
                    <a:pt x="1082565" y="870654"/>
                  </a:lnTo>
                  <a:lnTo>
                    <a:pt x="1262993" y="870654"/>
                  </a:lnTo>
                  <a:lnTo>
                    <a:pt x="1443420" y="896262"/>
                  </a:lnTo>
                  <a:lnTo>
                    <a:pt x="1623848" y="665794"/>
                  </a:lnTo>
                  <a:lnTo>
                    <a:pt x="1804275" y="588972"/>
                  </a:lnTo>
                  <a:lnTo>
                    <a:pt x="1984703" y="588972"/>
                  </a:lnTo>
                  <a:lnTo>
                    <a:pt x="2165131" y="588972"/>
                  </a:lnTo>
                  <a:lnTo>
                    <a:pt x="2345558" y="563364"/>
                  </a:lnTo>
                  <a:lnTo>
                    <a:pt x="2525986" y="537757"/>
                  </a:lnTo>
                  <a:lnTo>
                    <a:pt x="2706413" y="486542"/>
                  </a:lnTo>
                  <a:lnTo>
                    <a:pt x="2886841" y="460934"/>
                  </a:lnTo>
                  <a:lnTo>
                    <a:pt x="3067268" y="435327"/>
                  </a:lnTo>
                  <a:lnTo>
                    <a:pt x="3247696" y="409719"/>
                  </a:lnTo>
                  <a:lnTo>
                    <a:pt x="3428124" y="435327"/>
                  </a:lnTo>
                  <a:lnTo>
                    <a:pt x="3608551" y="435327"/>
                  </a:lnTo>
                  <a:lnTo>
                    <a:pt x="3788979" y="281682"/>
                  </a:lnTo>
                  <a:lnTo>
                    <a:pt x="3969406" y="0"/>
                  </a:lnTo>
                  <a:lnTo>
                    <a:pt x="4149834" y="153644"/>
                  </a:lnTo>
                  <a:lnTo>
                    <a:pt x="4330262" y="128037"/>
                  </a:lnTo>
                  <a:lnTo>
                    <a:pt x="4510689" y="204859"/>
                  </a:lnTo>
                </a:path>
              </a:pathLst>
            </a:custGeom>
            <a:ln w="32521" cap="flat">
              <a:solidFill>
                <a:srgbClr val="5EB0E8">
                  <a:alpha val="100000"/>
                </a:srgbClr>
              </a:solidFill>
              <a:prstDash val="solid"/>
              <a:round/>
            </a:ln>
          </p:spPr>
          <p:txBody>
            <a:bodyPr/>
            <a:lstStyle/>
            <a:p/>
          </p:txBody>
        </p:sp>
        <p:sp>
          <p:nvSpPr>
            <p:cNvPr id="544" name="pl18"/>
            <p:cNvSpPr/>
            <p:nvPr/>
          </p:nvSpPr>
          <p:spPr>
            <a:xfrm>
              <a:off x="17114124" y="8379372"/>
              <a:ext cx="721710" cy="742617"/>
            </a:xfrm>
            <a:custGeom>
              <a:avLst/>
              <a:pathLst>
                <a:path w="721710" h="742617">
                  <a:moveTo>
                    <a:pt x="0" y="742617"/>
                  </a:moveTo>
                  <a:lnTo>
                    <a:pt x="180427" y="665794"/>
                  </a:lnTo>
                  <a:lnTo>
                    <a:pt x="360855" y="358504"/>
                  </a:lnTo>
                  <a:lnTo>
                    <a:pt x="541282" y="0"/>
                  </a:lnTo>
                  <a:lnTo>
                    <a:pt x="721710" y="25607"/>
                  </a:lnTo>
                </a:path>
              </a:pathLst>
            </a:custGeom>
            <a:ln w="32521" cap="flat">
              <a:solidFill>
                <a:srgbClr val="00A173">
                  <a:alpha val="100000"/>
                </a:srgbClr>
              </a:solidFill>
              <a:prstDash val="solid"/>
              <a:round/>
            </a:ln>
          </p:spPr>
          <p:txBody>
            <a:bodyPr/>
            <a:lstStyle/>
            <a:p/>
          </p:txBody>
        </p:sp>
        <p:sp>
          <p:nvSpPr>
            <p:cNvPr id="5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p:txBody>
        </p:sp>
        <p:sp>
          <p:nvSpPr>
            <p:cNvPr id="6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6" name=""/>
          <p:cNvGrpSpPr/>
          <p:nvPr/>
        </p:nvGrpSpPr>
        <p:grpSpPr>
          <a:xfrm>
            <a:off x="594360" y="6217920"/>
            <a:ext cx="5562295" cy="4108319"/>
            <a:chOff x="594360" y="6217920"/>
            <a:chExt cx="5562295" cy="4108319"/>
          </a:xfrm>
        </p:grpSpPr>
        <p:sp>
          <p:nvSpPr>
            <p:cNvPr id="61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8" name="rc4"/>
            <p:cNvSpPr/>
            <p:nvPr/>
          </p:nvSpPr>
          <p:spPr>
            <a:xfrm>
              <a:off x="243673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9" name="rc5"/>
            <p:cNvSpPr/>
            <p:nvPr/>
          </p:nvSpPr>
          <p:spPr>
            <a:xfrm>
              <a:off x="2464966" y="6544587"/>
              <a:ext cx="282365" cy="282365"/>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20" name="rc6"/>
            <p:cNvSpPr/>
            <p:nvPr/>
          </p:nvSpPr>
          <p:spPr>
            <a:xfrm>
              <a:off x="2747331" y="6544587"/>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21" name="rc7"/>
            <p:cNvSpPr/>
            <p:nvPr/>
          </p:nvSpPr>
          <p:spPr>
            <a:xfrm>
              <a:off x="3029696"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2" name="rc8"/>
            <p:cNvSpPr/>
            <p:nvPr/>
          </p:nvSpPr>
          <p:spPr>
            <a:xfrm>
              <a:off x="3312062" y="6544587"/>
              <a:ext cx="282365" cy="282365"/>
            </a:xfrm>
            <a:prstGeom prst="rect">
              <a:avLst/>
            </a:prstGeom>
            <a:solidFill>
              <a:srgbClr val="F24632">
                <a:alpha val="100000"/>
              </a:srgbClr>
            </a:solidFill>
            <a:ln w="5420" cap="flat">
              <a:solidFill>
                <a:srgbClr val="FFFFFF">
                  <a:alpha val="100000"/>
                </a:srgbClr>
              </a:solidFill>
              <a:prstDash val="solid"/>
              <a:miter/>
            </a:ln>
          </p:spPr>
          <p:txBody>
            <a:bodyPr/>
            <a:lstStyle/>
            <a:p/>
          </p:txBody>
        </p:sp>
        <p:sp>
          <p:nvSpPr>
            <p:cNvPr id="623" name="rc9"/>
            <p:cNvSpPr/>
            <p:nvPr/>
          </p:nvSpPr>
          <p:spPr>
            <a:xfrm>
              <a:off x="3594427"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4" name="rc10"/>
            <p:cNvSpPr/>
            <p:nvPr/>
          </p:nvSpPr>
          <p:spPr>
            <a:xfrm>
              <a:off x="3876792"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25" name="rc11"/>
            <p:cNvSpPr/>
            <p:nvPr/>
          </p:nvSpPr>
          <p:spPr>
            <a:xfrm>
              <a:off x="4159157" y="6544587"/>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26" name="rc12"/>
            <p:cNvSpPr/>
            <p:nvPr/>
          </p:nvSpPr>
          <p:spPr>
            <a:xfrm>
              <a:off x="4441522" y="6544587"/>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27" name="rc13"/>
            <p:cNvSpPr/>
            <p:nvPr/>
          </p:nvSpPr>
          <p:spPr>
            <a:xfrm>
              <a:off x="4723887" y="6544587"/>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28" name="rc14"/>
            <p:cNvSpPr/>
            <p:nvPr/>
          </p:nvSpPr>
          <p:spPr>
            <a:xfrm>
              <a:off x="500625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9" name="rc15"/>
            <p:cNvSpPr/>
            <p:nvPr/>
          </p:nvSpPr>
          <p:spPr>
            <a:xfrm>
              <a:off x="5288617"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30" name="rc16"/>
            <p:cNvSpPr/>
            <p:nvPr/>
          </p:nvSpPr>
          <p:spPr>
            <a:xfrm>
              <a:off x="55709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7"/>
            <p:cNvSpPr/>
            <p:nvPr/>
          </p:nvSpPr>
          <p:spPr>
            <a:xfrm>
              <a:off x="2464966" y="6826953"/>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32" name="rc18"/>
            <p:cNvSpPr/>
            <p:nvPr/>
          </p:nvSpPr>
          <p:spPr>
            <a:xfrm>
              <a:off x="2747331" y="6826953"/>
              <a:ext cx="282365" cy="282365"/>
            </a:xfrm>
            <a:prstGeom prst="rect">
              <a:avLst/>
            </a:prstGeom>
            <a:solidFill>
              <a:srgbClr val="F96143">
                <a:alpha val="100000"/>
              </a:srgbClr>
            </a:solidFill>
            <a:ln w="5420" cap="flat">
              <a:solidFill>
                <a:srgbClr val="FFFFFF">
                  <a:alpha val="100000"/>
                </a:srgbClr>
              </a:solidFill>
              <a:prstDash val="solid"/>
              <a:miter/>
            </a:ln>
          </p:spPr>
          <p:txBody>
            <a:bodyPr/>
            <a:lstStyle/>
            <a:p/>
          </p:txBody>
        </p:sp>
        <p:sp>
          <p:nvSpPr>
            <p:cNvPr id="633" name="rc19"/>
            <p:cNvSpPr/>
            <p:nvPr/>
          </p:nvSpPr>
          <p:spPr>
            <a:xfrm>
              <a:off x="3029696" y="6826953"/>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34" name="rc20"/>
            <p:cNvSpPr/>
            <p:nvPr/>
          </p:nvSpPr>
          <p:spPr>
            <a:xfrm>
              <a:off x="3312062"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35" name="rc21"/>
            <p:cNvSpPr/>
            <p:nvPr/>
          </p:nvSpPr>
          <p:spPr>
            <a:xfrm>
              <a:off x="3594427" y="682695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36" name="rc22"/>
            <p:cNvSpPr/>
            <p:nvPr/>
          </p:nvSpPr>
          <p:spPr>
            <a:xfrm>
              <a:off x="3876792" y="682695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37" name="rc23"/>
            <p:cNvSpPr/>
            <p:nvPr/>
          </p:nvSpPr>
          <p:spPr>
            <a:xfrm>
              <a:off x="4159157" y="6826953"/>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38" name="rc24"/>
            <p:cNvSpPr/>
            <p:nvPr/>
          </p:nvSpPr>
          <p:spPr>
            <a:xfrm>
              <a:off x="4441522" y="6826953"/>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39" name="rc25"/>
            <p:cNvSpPr/>
            <p:nvPr/>
          </p:nvSpPr>
          <p:spPr>
            <a:xfrm>
              <a:off x="4723887" y="6826953"/>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40" name="rc26"/>
            <p:cNvSpPr/>
            <p:nvPr/>
          </p:nvSpPr>
          <p:spPr>
            <a:xfrm>
              <a:off x="5006252" y="682695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41" name="rc27"/>
            <p:cNvSpPr/>
            <p:nvPr/>
          </p:nvSpPr>
          <p:spPr>
            <a:xfrm>
              <a:off x="5288617"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2" name="rc28"/>
            <p:cNvSpPr/>
            <p:nvPr/>
          </p:nvSpPr>
          <p:spPr>
            <a:xfrm>
              <a:off x="557098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9"/>
            <p:cNvSpPr/>
            <p:nvPr/>
          </p:nvSpPr>
          <p:spPr>
            <a:xfrm>
              <a:off x="2464966" y="710931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4" name="rc30"/>
            <p:cNvSpPr/>
            <p:nvPr/>
          </p:nvSpPr>
          <p:spPr>
            <a:xfrm>
              <a:off x="2747331"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5" name="rc31"/>
            <p:cNvSpPr/>
            <p:nvPr/>
          </p:nvSpPr>
          <p:spPr>
            <a:xfrm>
              <a:off x="3029696"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6" name="rc32"/>
            <p:cNvSpPr/>
            <p:nvPr/>
          </p:nvSpPr>
          <p:spPr>
            <a:xfrm>
              <a:off x="3312062" y="710931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647" name="rc33"/>
            <p:cNvSpPr/>
            <p:nvPr/>
          </p:nvSpPr>
          <p:spPr>
            <a:xfrm>
              <a:off x="3594427"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48" name="rc34"/>
            <p:cNvSpPr/>
            <p:nvPr/>
          </p:nvSpPr>
          <p:spPr>
            <a:xfrm>
              <a:off x="3876792" y="710931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9" name="rc35"/>
            <p:cNvSpPr/>
            <p:nvPr/>
          </p:nvSpPr>
          <p:spPr>
            <a:xfrm>
              <a:off x="4159157" y="7109318"/>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50" name="rc36"/>
            <p:cNvSpPr/>
            <p:nvPr/>
          </p:nvSpPr>
          <p:spPr>
            <a:xfrm>
              <a:off x="4441522"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1" name="rc37"/>
            <p:cNvSpPr/>
            <p:nvPr/>
          </p:nvSpPr>
          <p:spPr>
            <a:xfrm>
              <a:off x="4723887"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52" name="rc38"/>
            <p:cNvSpPr/>
            <p:nvPr/>
          </p:nvSpPr>
          <p:spPr>
            <a:xfrm>
              <a:off x="5006252"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3" name="rc39"/>
            <p:cNvSpPr/>
            <p:nvPr/>
          </p:nvSpPr>
          <p:spPr>
            <a:xfrm>
              <a:off x="5288617"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4" name="rc40"/>
            <p:cNvSpPr/>
            <p:nvPr/>
          </p:nvSpPr>
          <p:spPr>
            <a:xfrm>
              <a:off x="55709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1"/>
            <p:cNvSpPr/>
            <p:nvPr/>
          </p:nvSpPr>
          <p:spPr>
            <a:xfrm>
              <a:off x="2464966" y="739168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6" name="rc42"/>
            <p:cNvSpPr/>
            <p:nvPr/>
          </p:nvSpPr>
          <p:spPr>
            <a:xfrm>
              <a:off x="274733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3"/>
            <p:cNvSpPr/>
            <p:nvPr/>
          </p:nvSpPr>
          <p:spPr>
            <a:xfrm>
              <a:off x="3029696"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8" name="rc44"/>
            <p:cNvSpPr/>
            <p:nvPr/>
          </p:nvSpPr>
          <p:spPr>
            <a:xfrm>
              <a:off x="3312062"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9" name="rc45"/>
            <p:cNvSpPr/>
            <p:nvPr/>
          </p:nvSpPr>
          <p:spPr>
            <a:xfrm>
              <a:off x="3594427"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0" name="rc46"/>
            <p:cNvSpPr/>
            <p:nvPr/>
          </p:nvSpPr>
          <p:spPr>
            <a:xfrm>
              <a:off x="3876792"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61" name="rc47"/>
            <p:cNvSpPr/>
            <p:nvPr/>
          </p:nvSpPr>
          <p:spPr>
            <a:xfrm>
              <a:off x="4159157" y="739168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2" name="rc48"/>
            <p:cNvSpPr/>
            <p:nvPr/>
          </p:nvSpPr>
          <p:spPr>
            <a:xfrm>
              <a:off x="44415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9"/>
            <p:cNvSpPr/>
            <p:nvPr/>
          </p:nvSpPr>
          <p:spPr>
            <a:xfrm>
              <a:off x="4723887"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4" name="rc50"/>
            <p:cNvSpPr/>
            <p:nvPr/>
          </p:nvSpPr>
          <p:spPr>
            <a:xfrm>
              <a:off x="50062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1"/>
            <p:cNvSpPr/>
            <p:nvPr/>
          </p:nvSpPr>
          <p:spPr>
            <a:xfrm>
              <a:off x="52886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2"/>
            <p:cNvSpPr/>
            <p:nvPr/>
          </p:nvSpPr>
          <p:spPr>
            <a:xfrm>
              <a:off x="557098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3"/>
            <p:cNvSpPr/>
            <p:nvPr/>
          </p:nvSpPr>
          <p:spPr>
            <a:xfrm>
              <a:off x="246496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54"/>
            <p:cNvSpPr/>
            <p:nvPr/>
          </p:nvSpPr>
          <p:spPr>
            <a:xfrm>
              <a:off x="27473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5"/>
            <p:cNvSpPr/>
            <p:nvPr/>
          </p:nvSpPr>
          <p:spPr>
            <a:xfrm>
              <a:off x="3029696"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0" name="rc56"/>
            <p:cNvSpPr/>
            <p:nvPr/>
          </p:nvSpPr>
          <p:spPr>
            <a:xfrm>
              <a:off x="331206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57"/>
            <p:cNvSpPr/>
            <p:nvPr/>
          </p:nvSpPr>
          <p:spPr>
            <a:xfrm>
              <a:off x="359442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58"/>
            <p:cNvSpPr/>
            <p:nvPr/>
          </p:nvSpPr>
          <p:spPr>
            <a:xfrm>
              <a:off x="3876792"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3" name="rc59"/>
            <p:cNvSpPr/>
            <p:nvPr/>
          </p:nvSpPr>
          <p:spPr>
            <a:xfrm>
              <a:off x="415915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60"/>
            <p:cNvSpPr/>
            <p:nvPr/>
          </p:nvSpPr>
          <p:spPr>
            <a:xfrm>
              <a:off x="4441522"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5" name="rc61"/>
            <p:cNvSpPr/>
            <p:nvPr/>
          </p:nvSpPr>
          <p:spPr>
            <a:xfrm>
              <a:off x="4723887"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6" name="rc62"/>
            <p:cNvSpPr/>
            <p:nvPr/>
          </p:nvSpPr>
          <p:spPr>
            <a:xfrm>
              <a:off x="5006252"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7" name="rc63"/>
            <p:cNvSpPr/>
            <p:nvPr/>
          </p:nvSpPr>
          <p:spPr>
            <a:xfrm>
              <a:off x="5288617"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8" name="rc64"/>
            <p:cNvSpPr/>
            <p:nvPr/>
          </p:nvSpPr>
          <p:spPr>
            <a:xfrm>
              <a:off x="557098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5"/>
            <p:cNvSpPr/>
            <p:nvPr/>
          </p:nvSpPr>
          <p:spPr>
            <a:xfrm>
              <a:off x="2464966"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0" name="rc66"/>
            <p:cNvSpPr/>
            <p:nvPr/>
          </p:nvSpPr>
          <p:spPr>
            <a:xfrm>
              <a:off x="274733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7"/>
            <p:cNvSpPr/>
            <p:nvPr/>
          </p:nvSpPr>
          <p:spPr>
            <a:xfrm>
              <a:off x="302969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8"/>
            <p:cNvSpPr/>
            <p:nvPr/>
          </p:nvSpPr>
          <p:spPr>
            <a:xfrm>
              <a:off x="33120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9"/>
            <p:cNvSpPr/>
            <p:nvPr/>
          </p:nvSpPr>
          <p:spPr>
            <a:xfrm>
              <a:off x="3594427"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4" name="rc70"/>
            <p:cNvSpPr/>
            <p:nvPr/>
          </p:nvSpPr>
          <p:spPr>
            <a:xfrm>
              <a:off x="3876792"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5" name="rc71"/>
            <p:cNvSpPr/>
            <p:nvPr/>
          </p:nvSpPr>
          <p:spPr>
            <a:xfrm>
              <a:off x="4159157"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6" name="rc72"/>
            <p:cNvSpPr/>
            <p:nvPr/>
          </p:nvSpPr>
          <p:spPr>
            <a:xfrm>
              <a:off x="44415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3"/>
            <p:cNvSpPr/>
            <p:nvPr/>
          </p:nvSpPr>
          <p:spPr>
            <a:xfrm>
              <a:off x="4723887"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88" name="rc74"/>
            <p:cNvSpPr/>
            <p:nvPr/>
          </p:nvSpPr>
          <p:spPr>
            <a:xfrm>
              <a:off x="50062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5"/>
            <p:cNvSpPr/>
            <p:nvPr/>
          </p:nvSpPr>
          <p:spPr>
            <a:xfrm>
              <a:off x="528861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76"/>
            <p:cNvSpPr/>
            <p:nvPr/>
          </p:nvSpPr>
          <p:spPr>
            <a:xfrm>
              <a:off x="55709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7"/>
            <p:cNvSpPr/>
            <p:nvPr/>
          </p:nvSpPr>
          <p:spPr>
            <a:xfrm>
              <a:off x="246496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78"/>
            <p:cNvSpPr/>
            <p:nvPr/>
          </p:nvSpPr>
          <p:spPr>
            <a:xfrm>
              <a:off x="2747331"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3" name="rc79"/>
            <p:cNvSpPr/>
            <p:nvPr/>
          </p:nvSpPr>
          <p:spPr>
            <a:xfrm>
              <a:off x="3029696"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4" name="rc80"/>
            <p:cNvSpPr/>
            <p:nvPr/>
          </p:nvSpPr>
          <p:spPr>
            <a:xfrm>
              <a:off x="3312062"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5" name="rc81"/>
            <p:cNvSpPr/>
            <p:nvPr/>
          </p:nvSpPr>
          <p:spPr>
            <a:xfrm>
              <a:off x="35944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2"/>
            <p:cNvSpPr/>
            <p:nvPr/>
          </p:nvSpPr>
          <p:spPr>
            <a:xfrm>
              <a:off x="3876792"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7" name="rc83"/>
            <p:cNvSpPr/>
            <p:nvPr/>
          </p:nvSpPr>
          <p:spPr>
            <a:xfrm>
              <a:off x="415915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4"/>
            <p:cNvSpPr/>
            <p:nvPr/>
          </p:nvSpPr>
          <p:spPr>
            <a:xfrm>
              <a:off x="44415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5"/>
            <p:cNvSpPr/>
            <p:nvPr/>
          </p:nvSpPr>
          <p:spPr>
            <a:xfrm>
              <a:off x="47238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6"/>
            <p:cNvSpPr/>
            <p:nvPr/>
          </p:nvSpPr>
          <p:spPr>
            <a:xfrm>
              <a:off x="50062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7"/>
            <p:cNvSpPr/>
            <p:nvPr/>
          </p:nvSpPr>
          <p:spPr>
            <a:xfrm>
              <a:off x="52886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8"/>
            <p:cNvSpPr/>
            <p:nvPr/>
          </p:nvSpPr>
          <p:spPr>
            <a:xfrm>
              <a:off x="55709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9"/>
            <p:cNvSpPr/>
            <p:nvPr/>
          </p:nvSpPr>
          <p:spPr>
            <a:xfrm>
              <a:off x="24649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90"/>
            <p:cNvSpPr/>
            <p:nvPr/>
          </p:nvSpPr>
          <p:spPr>
            <a:xfrm>
              <a:off x="27473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1"/>
            <p:cNvSpPr/>
            <p:nvPr/>
          </p:nvSpPr>
          <p:spPr>
            <a:xfrm>
              <a:off x="302969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2"/>
            <p:cNvSpPr/>
            <p:nvPr/>
          </p:nvSpPr>
          <p:spPr>
            <a:xfrm>
              <a:off x="33120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3"/>
            <p:cNvSpPr/>
            <p:nvPr/>
          </p:nvSpPr>
          <p:spPr>
            <a:xfrm>
              <a:off x="35944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4"/>
            <p:cNvSpPr/>
            <p:nvPr/>
          </p:nvSpPr>
          <p:spPr>
            <a:xfrm>
              <a:off x="38767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5"/>
            <p:cNvSpPr/>
            <p:nvPr/>
          </p:nvSpPr>
          <p:spPr>
            <a:xfrm>
              <a:off x="415915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6"/>
            <p:cNvSpPr/>
            <p:nvPr/>
          </p:nvSpPr>
          <p:spPr>
            <a:xfrm>
              <a:off x="4441522"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11" name="rc97"/>
            <p:cNvSpPr/>
            <p:nvPr/>
          </p:nvSpPr>
          <p:spPr>
            <a:xfrm>
              <a:off x="4723887" y="852114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2" name="rc98"/>
            <p:cNvSpPr/>
            <p:nvPr/>
          </p:nvSpPr>
          <p:spPr>
            <a:xfrm>
              <a:off x="50062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9"/>
            <p:cNvSpPr/>
            <p:nvPr/>
          </p:nvSpPr>
          <p:spPr>
            <a:xfrm>
              <a:off x="52886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00"/>
            <p:cNvSpPr/>
            <p:nvPr/>
          </p:nvSpPr>
          <p:spPr>
            <a:xfrm>
              <a:off x="55709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01"/>
            <p:cNvSpPr/>
            <p:nvPr/>
          </p:nvSpPr>
          <p:spPr>
            <a:xfrm>
              <a:off x="246496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2"/>
            <p:cNvSpPr/>
            <p:nvPr/>
          </p:nvSpPr>
          <p:spPr>
            <a:xfrm>
              <a:off x="2747331"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17" name="rc103"/>
            <p:cNvSpPr/>
            <p:nvPr/>
          </p:nvSpPr>
          <p:spPr>
            <a:xfrm>
              <a:off x="302969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4"/>
            <p:cNvSpPr/>
            <p:nvPr/>
          </p:nvSpPr>
          <p:spPr>
            <a:xfrm>
              <a:off x="331206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5"/>
            <p:cNvSpPr/>
            <p:nvPr/>
          </p:nvSpPr>
          <p:spPr>
            <a:xfrm>
              <a:off x="359442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6"/>
            <p:cNvSpPr/>
            <p:nvPr/>
          </p:nvSpPr>
          <p:spPr>
            <a:xfrm>
              <a:off x="387679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7"/>
            <p:cNvSpPr/>
            <p:nvPr/>
          </p:nvSpPr>
          <p:spPr>
            <a:xfrm>
              <a:off x="415915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108"/>
            <p:cNvSpPr/>
            <p:nvPr/>
          </p:nvSpPr>
          <p:spPr>
            <a:xfrm>
              <a:off x="444152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9"/>
            <p:cNvSpPr/>
            <p:nvPr/>
          </p:nvSpPr>
          <p:spPr>
            <a:xfrm>
              <a:off x="4723887"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4" name="rc110"/>
            <p:cNvSpPr/>
            <p:nvPr/>
          </p:nvSpPr>
          <p:spPr>
            <a:xfrm>
              <a:off x="50062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11"/>
            <p:cNvSpPr/>
            <p:nvPr/>
          </p:nvSpPr>
          <p:spPr>
            <a:xfrm>
              <a:off x="52886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12"/>
            <p:cNvSpPr/>
            <p:nvPr/>
          </p:nvSpPr>
          <p:spPr>
            <a:xfrm>
              <a:off x="557098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tx113"/>
            <p:cNvSpPr/>
            <p:nvPr/>
          </p:nvSpPr>
          <p:spPr>
            <a:xfrm>
              <a:off x="181806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8" name="tx114"/>
            <p:cNvSpPr/>
            <p:nvPr/>
          </p:nvSpPr>
          <p:spPr>
            <a:xfrm>
              <a:off x="1767162" y="8603985"/>
              <a:ext cx="5082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BAKOL</a:t>
              </a:r>
            </a:p>
          </p:txBody>
        </p:sp>
        <p:sp>
          <p:nvSpPr>
            <p:cNvPr id="729" name="tx115"/>
            <p:cNvSpPr/>
            <p:nvPr/>
          </p:nvSpPr>
          <p:spPr>
            <a:xfrm>
              <a:off x="886397" y="8321620"/>
              <a:ext cx="138901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LOWER SHABELLE</a:t>
              </a:r>
            </a:p>
          </p:txBody>
        </p:sp>
        <p:sp>
          <p:nvSpPr>
            <p:cNvPr id="730" name="tx116"/>
            <p:cNvSpPr/>
            <p:nvPr/>
          </p:nvSpPr>
          <p:spPr>
            <a:xfrm>
              <a:off x="1411909" y="8039329"/>
              <a:ext cx="8635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MUDUG GM</a:t>
              </a:r>
            </a:p>
          </p:txBody>
        </p:sp>
        <p:sp>
          <p:nvSpPr>
            <p:cNvPr id="731" name="tx117"/>
            <p:cNvSpPr/>
            <p:nvPr/>
          </p:nvSpPr>
          <p:spPr>
            <a:xfrm>
              <a:off x="869430" y="7756964"/>
              <a:ext cx="140597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MIDDLE SHABELLE</a:t>
              </a:r>
            </a:p>
          </p:txBody>
        </p:sp>
        <p:sp>
          <p:nvSpPr>
            <p:cNvPr id="732" name="tx118"/>
            <p:cNvSpPr/>
            <p:nvPr/>
          </p:nvSpPr>
          <p:spPr>
            <a:xfrm>
              <a:off x="1284661" y="7474525"/>
              <a:ext cx="9907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LOWER JUBA</a:t>
              </a:r>
            </a:p>
          </p:txBody>
        </p:sp>
        <p:sp>
          <p:nvSpPr>
            <p:cNvPr id="733" name="tx119"/>
            <p:cNvSpPr/>
            <p:nvPr/>
          </p:nvSpPr>
          <p:spPr>
            <a:xfrm>
              <a:off x="1420094" y="7192234"/>
              <a:ext cx="8553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GALGADUD</a:t>
              </a:r>
            </a:p>
          </p:txBody>
        </p:sp>
        <p:sp>
          <p:nvSpPr>
            <p:cNvPr id="734" name="tx120"/>
            <p:cNvSpPr/>
            <p:nvPr/>
          </p:nvSpPr>
          <p:spPr>
            <a:xfrm>
              <a:off x="1970461" y="6913590"/>
              <a:ext cx="3049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BAY</a:t>
              </a:r>
            </a:p>
          </p:txBody>
        </p:sp>
        <p:sp>
          <p:nvSpPr>
            <p:cNvPr id="735" name="tx121"/>
            <p:cNvSpPr/>
            <p:nvPr/>
          </p:nvSpPr>
          <p:spPr>
            <a:xfrm>
              <a:off x="1597944" y="6631225"/>
              <a:ext cx="6774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BANADIR</a:t>
              </a:r>
            </a:p>
          </p:txBody>
        </p:sp>
        <p:sp>
          <p:nvSpPr>
            <p:cNvPr id="736" name="tx122"/>
            <p:cNvSpPr/>
            <p:nvPr/>
          </p:nvSpPr>
          <p:spPr>
            <a:xfrm rot="-2700000">
              <a:off x="21665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7" name="tx123"/>
            <p:cNvSpPr/>
            <p:nvPr/>
          </p:nvSpPr>
          <p:spPr>
            <a:xfrm rot="-2700000">
              <a:off x="24488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8" name="tx124"/>
            <p:cNvSpPr/>
            <p:nvPr/>
          </p:nvSpPr>
          <p:spPr>
            <a:xfrm rot="-2700000">
              <a:off x="27312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9" name="tx125"/>
            <p:cNvSpPr/>
            <p:nvPr/>
          </p:nvSpPr>
          <p:spPr>
            <a:xfrm rot="-2700000">
              <a:off x="30136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0" name="tx126"/>
            <p:cNvSpPr/>
            <p:nvPr/>
          </p:nvSpPr>
          <p:spPr>
            <a:xfrm rot="-2700000">
              <a:off x="32959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1" name="tx127"/>
            <p:cNvSpPr/>
            <p:nvPr/>
          </p:nvSpPr>
          <p:spPr>
            <a:xfrm rot="-2700000">
              <a:off x="35783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2" name="tx128"/>
            <p:cNvSpPr/>
            <p:nvPr/>
          </p:nvSpPr>
          <p:spPr>
            <a:xfrm rot="-2700000">
              <a:off x="386067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3" name="tx129"/>
            <p:cNvSpPr/>
            <p:nvPr/>
          </p:nvSpPr>
          <p:spPr>
            <a:xfrm rot="-2700000">
              <a:off x="41430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4" name="tx130"/>
            <p:cNvSpPr/>
            <p:nvPr/>
          </p:nvSpPr>
          <p:spPr>
            <a:xfrm rot="-2700000">
              <a:off x="44254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5" name="tx131"/>
            <p:cNvSpPr/>
            <p:nvPr/>
          </p:nvSpPr>
          <p:spPr>
            <a:xfrm rot="-2700000">
              <a:off x="47077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6" name="tx132"/>
            <p:cNvSpPr/>
            <p:nvPr/>
          </p:nvSpPr>
          <p:spPr>
            <a:xfrm rot="-2700000">
              <a:off x="49901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47" name="tx133"/>
            <p:cNvSpPr/>
            <p:nvPr/>
          </p:nvSpPr>
          <p:spPr>
            <a:xfrm rot="-2700000">
              <a:off x="527253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48" name="pic134"/>
            <p:cNvPicPr/>
            <p:nvPr/>
          </p:nvPicPr>
          <p:blipFill>
            <a:blip r:embed="rId2" cstate="print"/>
            <a:stretch>
              <a:fillRect/>
            </a:stretch>
          </p:blipFill>
          <p:spPr>
            <a:xfrm>
              <a:off x="3079157" y="9925424"/>
              <a:ext cx="2160000" cy="144000"/>
            </a:xfrm>
            <a:prstGeom prst="rect">
              <a:avLst/>
            </a:prstGeom>
          </p:spPr>
        </p:pic>
        <p:sp>
          <p:nvSpPr>
            <p:cNvPr id="749" name="pl135"/>
            <p:cNvSpPr/>
            <p:nvPr/>
          </p:nvSpPr>
          <p:spPr>
            <a:xfrm>
              <a:off x="340998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36"/>
            <p:cNvSpPr/>
            <p:nvPr/>
          </p:nvSpPr>
          <p:spPr>
            <a:xfrm>
              <a:off x="37544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37"/>
            <p:cNvSpPr/>
            <p:nvPr/>
          </p:nvSpPr>
          <p:spPr>
            <a:xfrm>
              <a:off x="409887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38"/>
            <p:cNvSpPr/>
            <p:nvPr/>
          </p:nvSpPr>
          <p:spPr>
            <a:xfrm>
              <a:off x="44433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9"/>
            <p:cNvSpPr/>
            <p:nvPr/>
          </p:nvSpPr>
          <p:spPr>
            <a:xfrm>
              <a:off x="4787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40"/>
            <p:cNvSpPr/>
            <p:nvPr/>
          </p:nvSpPr>
          <p:spPr>
            <a:xfrm>
              <a:off x="513222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41"/>
            <p:cNvSpPr/>
            <p:nvPr/>
          </p:nvSpPr>
          <p:spPr>
            <a:xfrm>
              <a:off x="340998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42"/>
            <p:cNvSpPr/>
            <p:nvPr/>
          </p:nvSpPr>
          <p:spPr>
            <a:xfrm>
              <a:off x="37544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43"/>
            <p:cNvSpPr/>
            <p:nvPr/>
          </p:nvSpPr>
          <p:spPr>
            <a:xfrm>
              <a:off x="409887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44"/>
            <p:cNvSpPr/>
            <p:nvPr/>
          </p:nvSpPr>
          <p:spPr>
            <a:xfrm>
              <a:off x="44433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45"/>
            <p:cNvSpPr/>
            <p:nvPr/>
          </p:nvSpPr>
          <p:spPr>
            <a:xfrm>
              <a:off x="4787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46"/>
            <p:cNvSpPr/>
            <p:nvPr/>
          </p:nvSpPr>
          <p:spPr>
            <a:xfrm>
              <a:off x="513222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tx147"/>
            <p:cNvSpPr/>
            <p:nvPr/>
          </p:nvSpPr>
          <p:spPr>
            <a:xfrm>
              <a:off x="333935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2" name="tx148"/>
            <p:cNvSpPr/>
            <p:nvPr/>
          </p:nvSpPr>
          <p:spPr>
            <a:xfrm>
              <a:off x="368379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3" name="tx149"/>
            <p:cNvSpPr/>
            <p:nvPr/>
          </p:nvSpPr>
          <p:spPr>
            <a:xfrm>
              <a:off x="402824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4" name="tx150"/>
            <p:cNvSpPr/>
            <p:nvPr/>
          </p:nvSpPr>
          <p:spPr>
            <a:xfrm>
              <a:off x="437269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65" name="tx151"/>
            <p:cNvSpPr/>
            <p:nvPr/>
          </p:nvSpPr>
          <p:spPr>
            <a:xfrm>
              <a:off x="468182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6" name="tx152"/>
            <p:cNvSpPr/>
            <p:nvPr/>
          </p:nvSpPr>
          <p:spPr>
            <a:xfrm>
              <a:off x="502627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67"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South Africa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 name="pl11"/>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pl14"/>
            <p:cNvSpPr/>
            <p:nvPr/>
          </p:nvSpPr>
          <p:spPr>
            <a:xfrm>
              <a:off x="2217654"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6" name="pl15"/>
            <p:cNvSpPr/>
            <p:nvPr/>
          </p:nvSpPr>
          <p:spPr>
            <a:xfrm>
              <a:off x="2217654"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7" name="pl16"/>
            <p:cNvSpPr/>
            <p:nvPr/>
          </p:nvSpPr>
          <p:spPr>
            <a:xfrm>
              <a:off x="2217654"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 name="rc17"/>
            <p:cNvSpPr/>
            <p:nvPr/>
          </p:nvSpPr>
          <p:spPr>
            <a:xfrm>
              <a:off x="2256392"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56392"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56392"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56392" y="5256217"/>
              <a:ext cx="232429" cy="28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514647"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514647"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514647" y="5246917"/>
              <a:ext cx="232429" cy="37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72902"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72902"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72902" y="524102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031157"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031157"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031157" y="5250637"/>
              <a:ext cx="232429" cy="33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81948"/>
              <a:ext cx="232429" cy="34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89412" y="528194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8941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89412" y="523916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2258"/>
              <a:ext cx="232429" cy="3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47667" y="5281948"/>
              <a:ext cx="232429" cy="3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47667"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47667" y="5214986"/>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2568"/>
              <a:ext cx="232429" cy="2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805922" y="5281948"/>
              <a:ext cx="232429" cy="6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80592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805922" y="5234206"/>
              <a:ext cx="232429" cy="47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3498"/>
              <a:ext cx="232429" cy="1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64177" y="52834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64177" y="52834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64177" y="5229556"/>
              <a:ext cx="232429" cy="53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1328"/>
              <a:ext cx="232429" cy="40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22432" y="52813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22432" y="52813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22432" y="5205996"/>
              <a:ext cx="232429" cy="7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76678"/>
              <a:ext cx="232429" cy="8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80687" y="52766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80687" y="52766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80687" y="5157634"/>
              <a:ext cx="232429" cy="119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43507"/>
              <a:ext cx="232429" cy="41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8942" y="52435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8942" y="52435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8942" y="5048512"/>
              <a:ext cx="232429" cy="194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77918"/>
              <a:ext cx="232429" cy="74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5097197" y="52779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5097197" y="52779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5097197" y="527791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92099"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3016982"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255 case(s)</a:t>
              </a:r>
            </a:p>
          </p:txBody>
        </p:sp>
        <p:sp>
          <p:nvSpPr>
            <p:cNvPr id="68" name="pg67"/>
            <p:cNvSpPr/>
            <p:nvPr/>
          </p:nvSpPr>
          <p:spPr>
            <a:xfrm>
              <a:off x="3098571"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02640"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400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368365" y="2153563"/>
              <a:ext cx="3150710" cy="3131794"/>
            </a:xfrm>
            <a:prstGeom prst="rect">
              <a:avLst/>
            </a:prstGeom>
            <a:solidFill>
              <a:srgbClr val="FFFFFF">
                <a:alpha val="100000"/>
              </a:srgbClr>
            </a:solidFill>
          </p:spPr>
          <p:txBody>
            <a:bodyPr/>
            <a:lstStyle/>
            <a:p/>
          </p:txBody>
        </p:sp>
        <p:sp>
          <p:nvSpPr>
            <p:cNvPr id="72" name="pl71"/>
            <p:cNvSpPr/>
            <p:nvPr/>
          </p:nvSpPr>
          <p:spPr>
            <a:xfrm>
              <a:off x="5368365"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4" name="pl73"/>
            <p:cNvSpPr/>
            <p:nvPr/>
          </p:nvSpPr>
          <p:spPr>
            <a:xfrm>
              <a:off x="5368365"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5" name="pl74"/>
            <p:cNvSpPr/>
            <p:nvPr/>
          </p:nvSpPr>
          <p:spPr>
            <a:xfrm>
              <a:off x="5368365"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6" name="pl75"/>
            <p:cNvSpPr/>
            <p:nvPr/>
          </p:nvSpPr>
          <p:spPr>
            <a:xfrm>
              <a:off x="5368365"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7" name="pl76"/>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8" name="pl77"/>
            <p:cNvSpPr/>
            <p:nvPr/>
          </p:nvSpPr>
          <p:spPr>
            <a:xfrm>
              <a:off x="5368365"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9" name="pl78"/>
            <p:cNvSpPr/>
            <p:nvPr/>
          </p:nvSpPr>
          <p:spPr>
            <a:xfrm>
              <a:off x="5368365"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0" name="pl79"/>
            <p:cNvSpPr/>
            <p:nvPr/>
          </p:nvSpPr>
          <p:spPr>
            <a:xfrm>
              <a:off x="5368365"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1" name="pl80"/>
            <p:cNvSpPr/>
            <p:nvPr/>
          </p:nvSpPr>
          <p:spPr>
            <a:xfrm>
              <a:off x="5368365"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2" name="pl81"/>
            <p:cNvSpPr/>
            <p:nvPr/>
          </p:nvSpPr>
          <p:spPr>
            <a:xfrm>
              <a:off x="5368365"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3" name="rc82"/>
            <p:cNvSpPr/>
            <p:nvPr/>
          </p:nvSpPr>
          <p:spPr>
            <a:xfrm>
              <a:off x="5407103" y="5238857"/>
              <a:ext cx="232429" cy="4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07103" y="5238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07103" y="52388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07103" y="4932259"/>
              <a:ext cx="232429" cy="30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65358" y="5216846"/>
              <a:ext cx="232429" cy="68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65358" y="52168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65358" y="5216536"/>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65358" y="4929468"/>
              <a:ext cx="232429" cy="28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23613" y="5224906"/>
              <a:ext cx="232429" cy="604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23613" y="52249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23613" y="52249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23613" y="4992090"/>
              <a:ext cx="232429" cy="232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81868" y="5267067"/>
              <a:ext cx="232429" cy="18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81868" y="526706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81868" y="526706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81868" y="5174065"/>
              <a:ext cx="232429" cy="9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40123" y="5261797"/>
              <a:ext cx="232429" cy="23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40123" y="52617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40123" y="52617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40123" y="5186155"/>
              <a:ext cx="232429" cy="75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98378" y="5269237"/>
              <a:ext cx="232429" cy="16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98378" y="52692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98378" y="526923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98378" y="5214986"/>
              <a:ext cx="232429" cy="54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56633" y="5279778"/>
              <a:ext cx="232429" cy="5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56633" y="5279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56633" y="5279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56633" y="5244127"/>
              <a:ext cx="232429" cy="3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14888"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14888"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14888" y="5273887"/>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14888" y="5215296"/>
              <a:ext cx="232429" cy="58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73143" y="5267377"/>
              <a:ext cx="232429" cy="17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73143" y="52673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73143" y="5266757"/>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73143" y="5189875"/>
              <a:ext cx="232429" cy="76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31398"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31398"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31398" y="52794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31398" y="5240717"/>
              <a:ext cx="232429" cy="38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604281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16769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888 case(s)</a:t>
              </a:r>
            </a:p>
          </p:txBody>
        </p:sp>
        <p:sp>
          <p:nvSpPr>
            <p:cNvPr id="125" name="pg124"/>
            <p:cNvSpPr/>
            <p:nvPr/>
          </p:nvSpPr>
          <p:spPr>
            <a:xfrm>
              <a:off x="6229167"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33323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1,033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519075" y="2153563"/>
              <a:ext cx="3150710" cy="3131794"/>
            </a:xfrm>
            <a:prstGeom prst="rect">
              <a:avLst/>
            </a:prstGeom>
            <a:solidFill>
              <a:srgbClr val="FFFFFF">
                <a:alpha val="100000"/>
              </a:srgbClr>
            </a:solidFill>
          </p:spPr>
          <p:txBody>
            <a:bodyPr/>
            <a:lstStyle/>
            <a:p/>
          </p:txBody>
        </p:sp>
        <p:sp>
          <p:nvSpPr>
            <p:cNvPr id="129" name="pl128"/>
            <p:cNvSpPr/>
            <p:nvPr/>
          </p:nvSpPr>
          <p:spPr>
            <a:xfrm>
              <a:off x="8519075"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1" name="pl130"/>
            <p:cNvSpPr/>
            <p:nvPr/>
          </p:nvSpPr>
          <p:spPr>
            <a:xfrm>
              <a:off x="8519075"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5" name="pl134"/>
            <p:cNvSpPr/>
            <p:nvPr/>
          </p:nvSpPr>
          <p:spPr>
            <a:xfrm>
              <a:off x="8519075"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pl135"/>
            <p:cNvSpPr/>
            <p:nvPr/>
          </p:nvSpPr>
          <p:spPr>
            <a:xfrm>
              <a:off x="8519075"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pl138"/>
            <p:cNvSpPr/>
            <p:nvPr/>
          </p:nvSpPr>
          <p:spPr>
            <a:xfrm>
              <a:off x="8519075"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0" name="rc139"/>
            <p:cNvSpPr/>
            <p:nvPr/>
          </p:nvSpPr>
          <p:spPr>
            <a:xfrm>
              <a:off x="8557813" y="5279158"/>
              <a:ext cx="232429" cy="6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52791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5278538"/>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813" y="5082612"/>
              <a:ext cx="232429" cy="195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80708"/>
              <a:ext cx="232429" cy="4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2807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5279468"/>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16068" y="5129734"/>
              <a:ext cx="232429" cy="149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5276057"/>
              <a:ext cx="232429" cy="34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74323" y="5060912"/>
              <a:ext cx="232429" cy="215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274507"/>
              <a:ext cx="232429" cy="1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32578" y="5038281"/>
              <a:ext cx="232429" cy="236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6830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590833" y="4867777"/>
              <a:ext cx="232429" cy="400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75127"/>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49088" y="5014411"/>
              <a:ext cx="232429" cy="260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74507"/>
              <a:ext cx="232429" cy="15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07343" y="5094393"/>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57147"/>
              <a:ext cx="232429" cy="28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5714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48467"/>
              <a:ext cx="232429" cy="86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65598" y="4311312"/>
              <a:ext cx="232429" cy="937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10336"/>
              <a:ext cx="232429" cy="75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1033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197005"/>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23853" y="2876285"/>
              <a:ext cx="232429" cy="2320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26146"/>
              <a:ext cx="232429" cy="59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261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09406"/>
              <a:ext cx="232429" cy="16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82108" y="3079650"/>
              <a:ext cx="232429" cy="21297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44127"/>
              <a:ext cx="232429" cy="4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441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35136"/>
              <a:ext cx="232429" cy="89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140363" y="3934653"/>
              <a:ext cx="232429" cy="1300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68307"/>
              <a:ext cx="232429" cy="1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683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63967"/>
              <a:ext cx="232429" cy="4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98618" y="4761134"/>
              <a:ext cx="232429" cy="502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6938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9426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1,109 case(s)</a:t>
              </a:r>
            </a:p>
          </p:txBody>
        </p:sp>
        <p:sp>
          <p:nvSpPr>
            <p:cNvPr id="190" name="pg189"/>
            <p:cNvSpPr/>
            <p:nvPr/>
          </p:nvSpPr>
          <p:spPr>
            <a:xfrm>
              <a:off x="939999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50406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931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69786" y="2153563"/>
              <a:ext cx="3150710" cy="3131794"/>
            </a:xfrm>
            <a:prstGeom prst="rect">
              <a:avLst/>
            </a:prstGeom>
            <a:solidFill>
              <a:srgbClr val="FFFFFF">
                <a:alpha val="100000"/>
              </a:srgbClr>
            </a:solidFill>
          </p:spPr>
          <p:txBody>
            <a:bodyPr/>
            <a:lstStyle/>
            <a:p/>
          </p:txBody>
        </p:sp>
        <p:sp>
          <p:nvSpPr>
            <p:cNvPr id="194" name="pl193"/>
            <p:cNvSpPr/>
            <p:nvPr/>
          </p:nvSpPr>
          <p:spPr>
            <a:xfrm>
              <a:off x="11669786"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8" name="pl197"/>
            <p:cNvSpPr/>
            <p:nvPr/>
          </p:nvSpPr>
          <p:spPr>
            <a:xfrm>
              <a:off x="11669786"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9" name="pl198"/>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pl200"/>
            <p:cNvSpPr/>
            <p:nvPr/>
          </p:nvSpPr>
          <p:spPr>
            <a:xfrm>
              <a:off x="11669786"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2" name="pl201"/>
            <p:cNvSpPr/>
            <p:nvPr/>
          </p:nvSpPr>
          <p:spPr>
            <a:xfrm>
              <a:off x="11669786"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3" name="pl202"/>
            <p:cNvSpPr/>
            <p:nvPr/>
          </p:nvSpPr>
          <p:spPr>
            <a:xfrm>
              <a:off x="11669786"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4" name="pl203"/>
            <p:cNvSpPr/>
            <p:nvPr/>
          </p:nvSpPr>
          <p:spPr>
            <a:xfrm>
              <a:off x="11669786"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5" name="rc204"/>
            <p:cNvSpPr/>
            <p:nvPr/>
          </p:nvSpPr>
          <p:spPr>
            <a:xfrm>
              <a:off x="11708524" y="5273577"/>
              <a:ext cx="232429" cy="11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708524" y="52735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708524" y="5256217"/>
              <a:ext cx="232429" cy="173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708524" y="5132214"/>
              <a:ext cx="232429" cy="124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66779"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966779"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66779" y="5265517"/>
              <a:ext cx="232429" cy="105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66779" y="5166315"/>
              <a:ext cx="232429" cy="99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225034" y="5265827"/>
              <a:ext cx="232429" cy="19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225034" y="52658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225034" y="5252497"/>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225034" y="5156084"/>
              <a:ext cx="232429" cy="96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83289" y="5268617"/>
              <a:ext cx="232429" cy="16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483289" y="526861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83289" y="526272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83289" y="5195765"/>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741544" y="5269857"/>
              <a:ext cx="232429" cy="155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741544" y="5269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741544" y="5256217"/>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741544" y="5182125"/>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99799" y="5234826"/>
              <a:ext cx="232429" cy="50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999799" y="523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99799" y="5203826"/>
              <a:ext cx="232429" cy="31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99799" y="5129734"/>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58054" y="5229246"/>
              <a:ext cx="232429" cy="561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258054" y="52292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58054" y="5207856"/>
              <a:ext cx="232429" cy="213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58054" y="5101833"/>
              <a:ext cx="232429" cy="1060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516309" y="5205066"/>
              <a:ext cx="232429" cy="80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516309" y="52050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516309" y="5196695"/>
              <a:ext cx="232429" cy="83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516309" y="5043551"/>
              <a:ext cx="232429" cy="153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74564" y="5179955"/>
              <a:ext cx="232429" cy="105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774564" y="51799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74564" y="5166315"/>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74564" y="4788725"/>
              <a:ext cx="232429" cy="37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32819" y="5157634"/>
              <a:ext cx="232429" cy="127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032819" y="515763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32819" y="5139034"/>
              <a:ext cx="232429" cy="18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32819" y="4774154"/>
              <a:ext cx="232429" cy="364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91074" y="5214056"/>
              <a:ext cx="232429" cy="71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91074" y="521405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91074" y="5206306"/>
              <a:ext cx="232429" cy="77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91074" y="5026191"/>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2009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44977"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2,341 case(s)</a:t>
              </a:r>
            </a:p>
          </p:txBody>
        </p:sp>
        <p:sp>
          <p:nvSpPr>
            <p:cNvPr id="251" name="pg250"/>
            <p:cNvSpPr/>
            <p:nvPr/>
          </p:nvSpPr>
          <p:spPr>
            <a:xfrm>
              <a:off x="1253058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3465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2,778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820496" y="2153563"/>
              <a:ext cx="3150710" cy="3131794"/>
            </a:xfrm>
            <a:prstGeom prst="rect">
              <a:avLst/>
            </a:prstGeom>
            <a:solidFill>
              <a:srgbClr val="FFFFFF">
                <a:alpha val="100000"/>
              </a:srgbClr>
            </a:solidFill>
          </p:spPr>
          <p:txBody>
            <a:bodyPr/>
            <a:lstStyle/>
            <a:p/>
          </p:txBody>
        </p:sp>
        <p:sp>
          <p:nvSpPr>
            <p:cNvPr id="255" name="pl254"/>
            <p:cNvSpPr/>
            <p:nvPr/>
          </p:nvSpPr>
          <p:spPr>
            <a:xfrm>
              <a:off x="14820496"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6" name="pl255"/>
            <p:cNvSpPr/>
            <p:nvPr/>
          </p:nvSpPr>
          <p:spPr>
            <a:xfrm>
              <a:off x="14820496"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7" name="pl256"/>
            <p:cNvSpPr/>
            <p:nvPr/>
          </p:nvSpPr>
          <p:spPr>
            <a:xfrm>
              <a:off x="14820496"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8" name="pl257"/>
            <p:cNvSpPr/>
            <p:nvPr/>
          </p:nvSpPr>
          <p:spPr>
            <a:xfrm>
              <a:off x="14820496"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9" name="pl258"/>
            <p:cNvSpPr/>
            <p:nvPr/>
          </p:nvSpPr>
          <p:spPr>
            <a:xfrm>
              <a:off x="14820496"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0" name="pl259"/>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1" name="pl260"/>
            <p:cNvSpPr/>
            <p:nvPr/>
          </p:nvSpPr>
          <p:spPr>
            <a:xfrm>
              <a:off x="14820496"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2" name="pl261"/>
            <p:cNvSpPr/>
            <p:nvPr/>
          </p:nvSpPr>
          <p:spPr>
            <a:xfrm>
              <a:off x="14820496"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3" name="pl262"/>
            <p:cNvSpPr/>
            <p:nvPr/>
          </p:nvSpPr>
          <p:spPr>
            <a:xfrm>
              <a:off x="14820496"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4" name="pl263"/>
            <p:cNvSpPr/>
            <p:nvPr/>
          </p:nvSpPr>
          <p:spPr>
            <a:xfrm>
              <a:off x="14820496"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5" name="pl264"/>
            <p:cNvSpPr/>
            <p:nvPr/>
          </p:nvSpPr>
          <p:spPr>
            <a:xfrm>
              <a:off x="14820496"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6" name="rc265"/>
            <p:cNvSpPr/>
            <p:nvPr/>
          </p:nvSpPr>
          <p:spPr>
            <a:xfrm>
              <a:off x="14859235" y="5213746"/>
              <a:ext cx="232429" cy="71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59235" y="52137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59235" y="5139344"/>
              <a:ext cx="232429" cy="744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59235" y="5013481"/>
              <a:ext cx="232429" cy="125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117490" y="5201036"/>
              <a:ext cx="232429" cy="843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117490" y="520103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117490" y="5099353"/>
              <a:ext cx="232429" cy="1016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117490" y="4935049"/>
              <a:ext cx="232429" cy="164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75745" y="5140894"/>
              <a:ext cx="232429" cy="1444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75745" y="514089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75745" y="5063702"/>
              <a:ext cx="232429" cy="771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75745" y="4850106"/>
              <a:ext cx="232429" cy="213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34000" y="5135314"/>
              <a:ext cx="232429" cy="150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34000" y="51353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34000" y="5129424"/>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34000" y="4972250"/>
              <a:ext cx="232429" cy="157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92255" y="5142754"/>
              <a:ext cx="232429" cy="142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92255" y="514275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92255" y="5116713"/>
              <a:ext cx="232429" cy="260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92255" y="4977520"/>
              <a:ext cx="232429" cy="139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50510" y="4994260"/>
              <a:ext cx="232429" cy="291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50510" y="499426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50510" y="4792445"/>
              <a:ext cx="232429" cy="2018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50510" y="4601480"/>
              <a:ext cx="232429" cy="190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408764" y="5087263"/>
              <a:ext cx="232429" cy="198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408764" y="50872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408764" y="4973490"/>
              <a:ext cx="232429" cy="1137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408764" y="4831816"/>
              <a:ext cx="232429" cy="141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67019" y="5073622"/>
              <a:ext cx="232429" cy="211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67019" y="507362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67019" y="5021541"/>
              <a:ext cx="232429" cy="520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67019" y="4811975"/>
              <a:ext cx="232429" cy="209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25274" y="5277608"/>
              <a:ext cx="232429" cy="77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25274" y="52776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25274" y="5276368"/>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25274" y="5270477"/>
              <a:ext cx="232429" cy="5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47080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595687"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6,309 case(s)</a:t>
              </a:r>
            </a:p>
          </p:txBody>
        </p:sp>
        <p:sp>
          <p:nvSpPr>
            <p:cNvPr id="304" name="pg303"/>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550484"/>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2,000</a:t>
              </a:r>
            </a:p>
          </p:txBody>
        </p:sp>
        <p:sp>
          <p:nvSpPr>
            <p:cNvPr id="433" name="tx432"/>
            <p:cNvSpPr/>
            <p:nvPr/>
          </p:nvSpPr>
          <p:spPr>
            <a:xfrm>
              <a:off x="1294238" y="3930467"/>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4,000</a:t>
              </a:r>
            </a:p>
          </p:txBody>
        </p:sp>
        <p:sp>
          <p:nvSpPr>
            <p:cNvPr id="434" name="tx433"/>
            <p:cNvSpPr/>
            <p:nvPr/>
          </p:nvSpPr>
          <p:spPr>
            <a:xfrm>
              <a:off x="1294238" y="3310451"/>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6,000</a:t>
              </a:r>
            </a:p>
          </p:txBody>
        </p:sp>
        <p:sp>
          <p:nvSpPr>
            <p:cNvPr id="435" name="tx434"/>
            <p:cNvSpPr/>
            <p:nvPr/>
          </p:nvSpPr>
          <p:spPr>
            <a:xfrm>
              <a:off x="1294238" y="2690435"/>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8,000</a:t>
              </a:r>
            </a:p>
          </p:txBody>
        </p:sp>
        <p:sp>
          <p:nvSpPr>
            <p:cNvPr id="436" name="tx435"/>
            <p:cNvSpPr/>
            <p:nvPr/>
          </p:nvSpPr>
          <p:spPr>
            <a:xfrm>
              <a:off x="1230614" y="2070419"/>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37" name="pl436"/>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182860" y="46653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2182860" y="40453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182860" y="3425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2182860" y="28052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182860" y="21852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tx44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p:txBody>
        </p:sp>
        <p:sp>
          <p:nvSpPr>
            <p:cNvPr id="445" name="rc444"/>
            <p:cNvSpPr/>
            <p:nvPr/>
          </p:nvSpPr>
          <p:spPr>
            <a:xfrm>
              <a:off x="18179974" y="2223153"/>
              <a:ext cx="274319" cy="274319"/>
            </a:xfrm>
            <a:prstGeom prst="rect">
              <a:avLst/>
            </a:prstGeom>
            <a:solidFill>
              <a:srgbClr val="FFFFFF">
                <a:alpha val="100000"/>
              </a:srgbClr>
            </a:solidFill>
          </p:spPr>
          <p:txBody>
            <a:bodyPr/>
            <a:lstStyle/>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2497473"/>
              <a:ext cx="274319" cy="274319"/>
            </a:xfrm>
            <a:prstGeom prst="rect">
              <a:avLst/>
            </a:prstGeom>
            <a:solidFill>
              <a:srgbClr val="FFFFFF">
                <a:alpha val="100000"/>
              </a:srgbClr>
            </a:solidFill>
          </p:spPr>
          <p:txBody>
            <a:bodyPr/>
            <a:lstStyle/>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2771793"/>
              <a:ext cx="274319" cy="274319"/>
            </a:xfrm>
            <a:prstGeom prst="rect">
              <a:avLst/>
            </a:prstGeom>
            <a:solidFill>
              <a:srgbClr val="FFFFFF">
                <a:alpha val="100000"/>
              </a:srgbClr>
            </a:solidFill>
          </p:spPr>
          <p:txBody>
            <a:bodyPr/>
            <a:lstStyle/>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046113"/>
              <a:ext cx="274319" cy="274319"/>
            </a:xfrm>
            <a:prstGeom prst="rect">
              <a:avLst/>
            </a:prstGeom>
            <a:solidFill>
              <a:srgbClr val="FFFFFF">
                <a:alpha val="100000"/>
              </a:srgbClr>
            </a:solidFill>
          </p:spPr>
          <p:txBody>
            <a:bodyPr/>
            <a:lstStyle/>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3" name="tx45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7" name=""/>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0" name="rc5"/>
            <p:cNvSpPr/>
            <p:nvPr/>
          </p:nvSpPr>
          <p:spPr>
            <a:xfrm>
              <a:off x="7280770" y="6510025"/>
              <a:ext cx="3980084" cy="2788960"/>
            </a:xfrm>
            <a:prstGeom prst="rect">
              <a:avLst/>
            </a:prstGeom>
            <a:solidFill>
              <a:srgbClr val="FFFFFF">
                <a:alpha val="100000"/>
              </a:srgbClr>
            </a:solidFill>
          </p:spPr>
          <p:txBody>
            <a:bodyPr/>
            <a:lstStyle/>
            <a:p/>
          </p:txBody>
        </p:sp>
        <p:sp>
          <p:nvSpPr>
            <p:cNvPr id="461" name="pl6"/>
            <p:cNvSpPr/>
            <p:nvPr/>
          </p:nvSpPr>
          <p:spPr>
            <a:xfrm>
              <a:off x="7280770" y="889445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2" name="pl7"/>
            <p:cNvSpPr/>
            <p:nvPr/>
          </p:nvSpPr>
          <p:spPr>
            <a:xfrm>
              <a:off x="7280770" y="833892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3" name="pl8"/>
            <p:cNvSpPr/>
            <p:nvPr/>
          </p:nvSpPr>
          <p:spPr>
            <a:xfrm>
              <a:off x="7280770" y="778340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4" name="pl9"/>
            <p:cNvSpPr/>
            <p:nvPr/>
          </p:nvSpPr>
          <p:spPr>
            <a:xfrm>
              <a:off x="7280770" y="722787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5" name="pl10"/>
            <p:cNvSpPr/>
            <p:nvPr/>
          </p:nvSpPr>
          <p:spPr>
            <a:xfrm>
              <a:off x="7280770" y="6672349"/>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6" name="pl11"/>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7" name="pl12"/>
            <p:cNvSpPr/>
            <p:nvPr/>
          </p:nvSpPr>
          <p:spPr>
            <a:xfrm>
              <a:off x="7280770" y="8616689"/>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8" name="pl13"/>
            <p:cNvSpPr/>
            <p:nvPr/>
          </p:nvSpPr>
          <p:spPr>
            <a:xfrm>
              <a:off x="7280770" y="806116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9" name="pl14"/>
            <p:cNvSpPr/>
            <p:nvPr/>
          </p:nvSpPr>
          <p:spPr>
            <a:xfrm>
              <a:off x="7280770" y="750563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0" name="pl15"/>
            <p:cNvSpPr/>
            <p:nvPr/>
          </p:nvSpPr>
          <p:spPr>
            <a:xfrm>
              <a:off x="7280770" y="695011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1" name="rc16"/>
            <p:cNvSpPr/>
            <p:nvPr/>
          </p:nvSpPr>
          <p:spPr>
            <a:xfrm>
              <a:off x="7418967" y="8528916"/>
              <a:ext cx="386952" cy="6432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17"/>
            <p:cNvSpPr/>
            <p:nvPr/>
          </p:nvSpPr>
          <p:spPr>
            <a:xfrm>
              <a:off x="7971757" y="8261152"/>
              <a:ext cx="386952" cy="9110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18"/>
            <p:cNvSpPr/>
            <p:nvPr/>
          </p:nvSpPr>
          <p:spPr>
            <a:xfrm>
              <a:off x="8524546" y="6641240"/>
              <a:ext cx="386952" cy="25309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19"/>
            <p:cNvSpPr/>
            <p:nvPr/>
          </p:nvSpPr>
          <p:spPr>
            <a:xfrm>
              <a:off x="9077336" y="8321149"/>
              <a:ext cx="386952" cy="8510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0"/>
            <p:cNvSpPr/>
            <p:nvPr/>
          </p:nvSpPr>
          <p:spPr>
            <a:xfrm>
              <a:off x="9630125" y="8567803"/>
              <a:ext cx="386952" cy="6044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1"/>
            <p:cNvSpPr/>
            <p:nvPr/>
          </p:nvSpPr>
          <p:spPr>
            <a:xfrm>
              <a:off x="10182915" y="8646687"/>
              <a:ext cx="386952" cy="5255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2"/>
            <p:cNvSpPr/>
            <p:nvPr/>
          </p:nvSpPr>
          <p:spPr>
            <a:xfrm>
              <a:off x="10735704" y="8928894"/>
              <a:ext cx="386952" cy="2433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3"/>
            <p:cNvSpPr/>
            <p:nvPr/>
          </p:nvSpPr>
          <p:spPr>
            <a:xfrm>
              <a:off x="7971757" y="8258930"/>
              <a:ext cx="386952" cy="222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4"/>
            <p:cNvSpPr/>
            <p:nvPr/>
          </p:nvSpPr>
          <p:spPr>
            <a:xfrm>
              <a:off x="8524546" y="6636796"/>
              <a:ext cx="386952" cy="444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pl25"/>
            <p:cNvSpPr/>
            <p:nvPr/>
          </p:nvSpPr>
          <p:spPr>
            <a:xfrm>
              <a:off x="7612443" y="6867288"/>
              <a:ext cx="3316737" cy="2256367"/>
            </a:xfrm>
            <a:custGeom>
              <a:avLst/>
              <a:pathLst>
                <a:path w="3316737" h="2256367">
                  <a:moveTo>
                    <a:pt x="0" y="0"/>
                  </a:moveTo>
                  <a:lnTo>
                    <a:pt x="552789" y="1501161"/>
                  </a:lnTo>
                  <a:lnTo>
                    <a:pt x="1105579" y="387083"/>
                  </a:lnTo>
                  <a:lnTo>
                    <a:pt x="1658368" y="1631576"/>
                  </a:lnTo>
                  <a:lnTo>
                    <a:pt x="2211158" y="2066756"/>
                  </a:lnTo>
                  <a:lnTo>
                    <a:pt x="2763947" y="2173586"/>
                  </a:lnTo>
                  <a:lnTo>
                    <a:pt x="3316737" y="2256367"/>
                  </a:lnTo>
                </a:path>
              </a:pathLst>
            </a:custGeom>
            <a:ln w="40651" cap="flat">
              <a:solidFill>
                <a:srgbClr val="000000">
                  <a:alpha val="100000"/>
                </a:srgbClr>
              </a:solidFill>
              <a:prstDash val="solid"/>
              <a:round/>
            </a:ln>
          </p:spPr>
          <p:txBody>
            <a:bodyPr/>
            <a:lstStyle/>
            <a:p/>
          </p:txBody>
        </p:sp>
        <p:sp>
          <p:nvSpPr>
            <p:cNvPr id="481" name="rc26"/>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82" name="tx27"/>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28"/>
            <p:cNvSpPr/>
            <p:nvPr/>
          </p:nvSpPr>
          <p:spPr>
            <a:xfrm>
              <a:off x="6843756" y="8614382"/>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84" name="tx29"/>
            <p:cNvSpPr/>
            <p:nvPr/>
          </p:nvSpPr>
          <p:spPr>
            <a:xfrm>
              <a:off x="6801340" y="8039137"/>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5" name="tx30"/>
            <p:cNvSpPr/>
            <p:nvPr/>
          </p:nvSpPr>
          <p:spPr>
            <a:xfrm>
              <a:off x="6801340" y="748361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86" name="tx31"/>
            <p:cNvSpPr/>
            <p:nvPr/>
          </p:nvSpPr>
          <p:spPr>
            <a:xfrm>
              <a:off x="6801340" y="692808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pl32"/>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3"/>
            <p:cNvSpPr/>
            <p:nvPr/>
          </p:nvSpPr>
          <p:spPr>
            <a:xfrm>
              <a:off x="7245975" y="86166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4"/>
            <p:cNvSpPr/>
            <p:nvPr/>
          </p:nvSpPr>
          <p:spPr>
            <a:xfrm>
              <a:off x="7245975" y="8061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5"/>
            <p:cNvSpPr/>
            <p:nvPr/>
          </p:nvSpPr>
          <p:spPr>
            <a:xfrm>
              <a:off x="7245975" y="75056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6"/>
            <p:cNvSpPr/>
            <p:nvPr/>
          </p:nvSpPr>
          <p:spPr>
            <a:xfrm>
              <a:off x="7245975" y="69501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38"/>
            <p:cNvSpPr/>
            <p:nvPr/>
          </p:nvSpPr>
          <p:spPr>
            <a:xfrm>
              <a:off x="11260854" y="8247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39"/>
            <p:cNvSpPr/>
            <p:nvPr/>
          </p:nvSpPr>
          <p:spPr>
            <a:xfrm>
              <a:off x="11260854" y="73223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tx4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41"/>
            <p:cNvSpPr/>
            <p:nvPr/>
          </p:nvSpPr>
          <p:spPr>
            <a:xfrm>
              <a:off x="11358911" y="824497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7" name="tx42"/>
            <p:cNvSpPr/>
            <p:nvPr/>
          </p:nvSpPr>
          <p:spPr>
            <a:xfrm>
              <a:off x="11358911" y="732004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8" name="pl43"/>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4"/>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5"/>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6"/>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7"/>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8"/>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9"/>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50"/>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51"/>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52"/>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53"/>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54"/>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55"/>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56"/>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57"/>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58"/>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61"/>
            <p:cNvSpPr/>
            <p:nvPr/>
          </p:nvSpPr>
          <p:spPr>
            <a:xfrm>
              <a:off x="7592444" y="10217410"/>
              <a:ext cx="1051268" cy="182880"/>
            </a:xfrm>
            <a:prstGeom prst="rect">
              <a:avLst/>
            </a:prstGeom>
            <a:solidFill>
              <a:srgbClr val="FFFFFF">
                <a:alpha val="100000"/>
              </a:srgbClr>
            </a:solidFill>
          </p:spPr>
          <p:txBody>
            <a:bodyPr/>
            <a:lstStyle/>
            <a:p/>
          </p:txBody>
        </p:sp>
        <p:sp>
          <p:nvSpPr>
            <p:cNvPr id="517" name="rc62"/>
            <p:cNvSpPr/>
            <p:nvPr/>
          </p:nvSpPr>
          <p:spPr>
            <a:xfrm>
              <a:off x="7592444" y="10217410"/>
              <a:ext cx="182879" cy="182880"/>
            </a:xfrm>
            <a:prstGeom prst="rect">
              <a:avLst/>
            </a:prstGeom>
            <a:solidFill>
              <a:srgbClr val="FFFFFF">
                <a:alpha val="100000"/>
              </a:srgbClr>
            </a:solidFill>
          </p:spPr>
          <p:txBody>
            <a:bodyPr/>
            <a:lstStyle/>
            <a:p/>
          </p:txBody>
        </p:sp>
        <p:sp>
          <p:nvSpPr>
            <p:cNvPr id="518" name="pl63"/>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64"/>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65"/>
            <p:cNvSpPr/>
            <p:nvPr/>
          </p:nvSpPr>
          <p:spPr>
            <a:xfrm>
              <a:off x="8823712" y="10217410"/>
              <a:ext cx="2125467" cy="182880"/>
            </a:xfrm>
            <a:prstGeom prst="rect">
              <a:avLst/>
            </a:prstGeom>
            <a:solidFill>
              <a:srgbClr val="FFFFFF">
                <a:alpha val="100000"/>
              </a:srgbClr>
            </a:solidFill>
          </p:spPr>
          <p:txBody>
            <a:bodyPr/>
            <a:lstStyle/>
            <a:p/>
          </p:txBody>
        </p:sp>
        <p:sp>
          <p:nvSpPr>
            <p:cNvPr id="521" name="rc66"/>
            <p:cNvSpPr/>
            <p:nvPr/>
          </p:nvSpPr>
          <p:spPr>
            <a:xfrm>
              <a:off x="8823712" y="10217410"/>
              <a:ext cx="182879" cy="182880"/>
            </a:xfrm>
            <a:prstGeom prst="rect">
              <a:avLst/>
            </a:prstGeom>
            <a:solidFill>
              <a:srgbClr val="FFFFFF">
                <a:alpha val="100000"/>
              </a:srgbClr>
            </a:solidFill>
          </p:spPr>
          <p:txBody>
            <a:bodyPr/>
            <a:lstStyle/>
            <a:p/>
          </p:txBody>
        </p:sp>
        <p:sp>
          <p:nvSpPr>
            <p:cNvPr id="522" name="rc67"/>
            <p:cNvSpPr/>
            <p:nvPr/>
          </p:nvSpPr>
          <p:spPr>
            <a:xfrm>
              <a:off x="883271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68"/>
            <p:cNvSpPr/>
            <p:nvPr/>
          </p:nvSpPr>
          <p:spPr>
            <a:xfrm>
              <a:off x="9914952" y="10217410"/>
              <a:ext cx="182880" cy="182880"/>
            </a:xfrm>
            <a:prstGeom prst="rect">
              <a:avLst/>
            </a:prstGeom>
            <a:solidFill>
              <a:srgbClr val="FFFFFF">
                <a:alpha val="100000"/>
              </a:srgbClr>
            </a:solidFill>
          </p:spPr>
          <p:txBody>
            <a:bodyPr/>
            <a:lstStyle/>
            <a:p/>
          </p:txBody>
        </p:sp>
        <p:sp>
          <p:nvSpPr>
            <p:cNvPr id="524" name="rc69"/>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5" name="tx70"/>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71"/>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72"/>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8" name=""/>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7"/>
            <p:cNvSpPr/>
            <p:nvPr/>
          </p:nvSpPr>
          <p:spPr>
            <a:xfrm>
              <a:off x="13325144" y="6970960"/>
              <a:ext cx="4510689" cy="640187"/>
            </a:xfrm>
            <a:custGeom>
              <a:avLst/>
              <a:pathLst>
                <a:path w="4510689" h="640187">
                  <a:moveTo>
                    <a:pt x="0" y="384112"/>
                  </a:moveTo>
                  <a:lnTo>
                    <a:pt x="180427" y="460934"/>
                  </a:lnTo>
                  <a:lnTo>
                    <a:pt x="360855" y="563364"/>
                  </a:lnTo>
                  <a:lnTo>
                    <a:pt x="541282" y="640187"/>
                  </a:lnTo>
                  <a:lnTo>
                    <a:pt x="721710" y="614579"/>
                  </a:lnTo>
                  <a:lnTo>
                    <a:pt x="902137" y="588972"/>
                  </a:lnTo>
                  <a:lnTo>
                    <a:pt x="1082565" y="460934"/>
                  </a:lnTo>
                  <a:lnTo>
                    <a:pt x="1262993" y="486542"/>
                  </a:lnTo>
                  <a:lnTo>
                    <a:pt x="1443420" y="358504"/>
                  </a:lnTo>
                  <a:lnTo>
                    <a:pt x="1623848" y="256074"/>
                  </a:lnTo>
                  <a:lnTo>
                    <a:pt x="1804275" y="384112"/>
                  </a:lnTo>
                  <a:lnTo>
                    <a:pt x="1984703" y="256074"/>
                  </a:lnTo>
                  <a:lnTo>
                    <a:pt x="2165131" y="204859"/>
                  </a:lnTo>
                  <a:lnTo>
                    <a:pt x="2345558" y="230467"/>
                  </a:lnTo>
                  <a:lnTo>
                    <a:pt x="2525986" y="76822"/>
                  </a:lnTo>
                  <a:lnTo>
                    <a:pt x="2706413" y="25607"/>
                  </a:lnTo>
                  <a:lnTo>
                    <a:pt x="2886841" y="76822"/>
                  </a:lnTo>
                  <a:lnTo>
                    <a:pt x="3067268" y="153644"/>
                  </a:lnTo>
                  <a:lnTo>
                    <a:pt x="3247696" y="153644"/>
                  </a:lnTo>
                  <a:lnTo>
                    <a:pt x="3428124" y="102429"/>
                  </a:lnTo>
                  <a:lnTo>
                    <a:pt x="3608551" y="76822"/>
                  </a:lnTo>
                  <a:lnTo>
                    <a:pt x="3788979" y="0"/>
                  </a:lnTo>
                  <a:lnTo>
                    <a:pt x="3969406" y="25607"/>
                  </a:lnTo>
                  <a:lnTo>
                    <a:pt x="4149834" y="179252"/>
                  </a:lnTo>
                  <a:lnTo>
                    <a:pt x="4330262" y="281682"/>
                  </a:lnTo>
                  <a:lnTo>
                    <a:pt x="4510689" y="537757"/>
                  </a:lnTo>
                </a:path>
              </a:pathLst>
            </a:custGeom>
            <a:ln w="32521" cap="flat">
              <a:solidFill>
                <a:srgbClr val="5EB0E8">
                  <a:alpha val="100000"/>
                </a:srgbClr>
              </a:solidFill>
              <a:prstDash val="solid"/>
              <a:round/>
            </a:ln>
          </p:spPr>
          <p:txBody>
            <a:bodyPr/>
            <a:lstStyle/>
            <a:p/>
          </p:txBody>
        </p:sp>
        <p:sp>
          <p:nvSpPr>
            <p:cNvPr id="544" name="pl18"/>
            <p:cNvSpPr/>
            <p:nvPr/>
          </p:nvSpPr>
          <p:spPr>
            <a:xfrm>
              <a:off x="13325144" y="6970960"/>
              <a:ext cx="4510689" cy="1049907"/>
            </a:xfrm>
            <a:custGeom>
              <a:avLst/>
              <a:pathLst>
                <a:path w="4510689" h="1049907">
                  <a:moveTo>
                    <a:pt x="0" y="640187"/>
                  </a:moveTo>
                  <a:lnTo>
                    <a:pt x="180427" y="845047"/>
                  </a:lnTo>
                  <a:lnTo>
                    <a:pt x="360855" y="1049907"/>
                  </a:lnTo>
                  <a:lnTo>
                    <a:pt x="541282" y="896262"/>
                  </a:lnTo>
                  <a:lnTo>
                    <a:pt x="721710" y="921869"/>
                  </a:lnTo>
                  <a:lnTo>
                    <a:pt x="902137" y="998692"/>
                  </a:lnTo>
                  <a:lnTo>
                    <a:pt x="1082565" y="870654"/>
                  </a:lnTo>
                  <a:lnTo>
                    <a:pt x="1262993" y="973084"/>
                  </a:lnTo>
                  <a:lnTo>
                    <a:pt x="1443420" y="845047"/>
                  </a:lnTo>
                  <a:lnTo>
                    <a:pt x="1623848" y="614579"/>
                  </a:lnTo>
                  <a:lnTo>
                    <a:pt x="1804275" y="819439"/>
                  </a:lnTo>
                  <a:lnTo>
                    <a:pt x="1984703" y="845047"/>
                  </a:lnTo>
                  <a:lnTo>
                    <a:pt x="2165131" y="870654"/>
                  </a:lnTo>
                  <a:lnTo>
                    <a:pt x="2345558" y="947477"/>
                  </a:lnTo>
                  <a:lnTo>
                    <a:pt x="2525986" y="819439"/>
                  </a:lnTo>
                  <a:lnTo>
                    <a:pt x="2706413" y="717009"/>
                  </a:lnTo>
                  <a:lnTo>
                    <a:pt x="2886841" y="460934"/>
                  </a:lnTo>
                  <a:lnTo>
                    <a:pt x="3067268" y="230467"/>
                  </a:lnTo>
                  <a:lnTo>
                    <a:pt x="3247696" y="307289"/>
                  </a:lnTo>
                  <a:lnTo>
                    <a:pt x="3428124" y="204859"/>
                  </a:lnTo>
                  <a:lnTo>
                    <a:pt x="3608551" y="281682"/>
                  </a:lnTo>
                  <a:lnTo>
                    <a:pt x="3788979" y="128037"/>
                  </a:lnTo>
                  <a:lnTo>
                    <a:pt x="3969406" y="0"/>
                  </a:lnTo>
                  <a:lnTo>
                    <a:pt x="4149834" y="76822"/>
                  </a:lnTo>
                  <a:lnTo>
                    <a:pt x="4330262" y="128037"/>
                  </a:lnTo>
                  <a:lnTo>
                    <a:pt x="4510689" y="384112"/>
                  </a:lnTo>
                </a:path>
              </a:pathLst>
            </a:custGeom>
            <a:ln w="32521" cap="flat">
              <a:solidFill>
                <a:srgbClr val="00A173">
                  <a:alpha val="100000"/>
                </a:srgbClr>
              </a:solidFill>
              <a:prstDash val="solid"/>
              <a:round/>
            </a:ln>
          </p:spPr>
          <p:txBody>
            <a:bodyPr/>
            <a:lstStyle/>
            <a:p/>
          </p:txBody>
        </p:sp>
        <p:sp>
          <p:nvSpPr>
            <p:cNvPr id="5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p:txBody>
        </p:sp>
        <p:sp>
          <p:nvSpPr>
            <p:cNvPr id="6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6" name=""/>
          <p:cNvGrpSpPr/>
          <p:nvPr/>
        </p:nvGrpSpPr>
        <p:grpSpPr>
          <a:xfrm>
            <a:off x="594360" y="6217920"/>
            <a:ext cx="5562295" cy="4320959"/>
            <a:chOff x="594360" y="6217920"/>
            <a:chExt cx="5562295" cy="4320959"/>
          </a:xfrm>
        </p:grpSpPr>
        <p:sp>
          <p:nvSpPr>
            <p:cNvPr id="61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8" name="rc4"/>
            <p:cNvSpPr/>
            <p:nvPr/>
          </p:nvSpPr>
          <p:spPr>
            <a:xfrm>
              <a:off x="24359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9" name="rc5"/>
            <p:cNvSpPr/>
            <p:nvPr/>
          </p:nvSpPr>
          <p:spPr>
            <a:xfrm>
              <a:off x="2463453" y="6543904"/>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20" name="rc6"/>
            <p:cNvSpPr/>
            <p:nvPr/>
          </p:nvSpPr>
          <p:spPr>
            <a:xfrm>
              <a:off x="2738983" y="6543904"/>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21" name="rc7"/>
            <p:cNvSpPr/>
            <p:nvPr/>
          </p:nvSpPr>
          <p:spPr>
            <a:xfrm>
              <a:off x="3014512" y="6543904"/>
              <a:ext cx="275529" cy="27552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22" name="rc8"/>
            <p:cNvSpPr/>
            <p:nvPr/>
          </p:nvSpPr>
          <p:spPr>
            <a:xfrm>
              <a:off x="32900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9"/>
            <p:cNvSpPr/>
            <p:nvPr/>
          </p:nvSpPr>
          <p:spPr>
            <a:xfrm>
              <a:off x="3565571" y="6543904"/>
              <a:ext cx="275529" cy="275529"/>
            </a:xfrm>
            <a:prstGeom prst="rect">
              <a:avLst/>
            </a:prstGeom>
            <a:solidFill>
              <a:srgbClr val="F75C40">
                <a:alpha val="100000"/>
              </a:srgbClr>
            </a:solidFill>
            <a:ln w="5420" cap="flat">
              <a:solidFill>
                <a:srgbClr val="FFFFFF">
                  <a:alpha val="100000"/>
                </a:srgbClr>
              </a:solidFill>
              <a:prstDash val="solid"/>
              <a:miter/>
            </a:ln>
          </p:spPr>
          <p:txBody>
            <a:bodyPr/>
            <a:lstStyle/>
            <a:p/>
          </p:txBody>
        </p:sp>
        <p:sp>
          <p:nvSpPr>
            <p:cNvPr id="624" name="rc10"/>
            <p:cNvSpPr/>
            <p:nvPr/>
          </p:nvSpPr>
          <p:spPr>
            <a:xfrm>
              <a:off x="3841100" y="6543904"/>
              <a:ext cx="275529" cy="275529"/>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25" name="rc11"/>
            <p:cNvSpPr/>
            <p:nvPr/>
          </p:nvSpPr>
          <p:spPr>
            <a:xfrm>
              <a:off x="4116629" y="6543904"/>
              <a:ext cx="275529" cy="275529"/>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26" name="rc12"/>
            <p:cNvSpPr/>
            <p:nvPr/>
          </p:nvSpPr>
          <p:spPr>
            <a:xfrm>
              <a:off x="4392158" y="6543904"/>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27" name="rc13"/>
            <p:cNvSpPr/>
            <p:nvPr/>
          </p:nvSpPr>
          <p:spPr>
            <a:xfrm>
              <a:off x="4667688" y="6543904"/>
              <a:ext cx="275529" cy="275529"/>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628" name="rc14"/>
            <p:cNvSpPr/>
            <p:nvPr/>
          </p:nvSpPr>
          <p:spPr>
            <a:xfrm>
              <a:off x="494321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9" name="rc15"/>
            <p:cNvSpPr/>
            <p:nvPr/>
          </p:nvSpPr>
          <p:spPr>
            <a:xfrm>
              <a:off x="5218746" y="6543904"/>
              <a:ext cx="275529" cy="275529"/>
            </a:xfrm>
            <a:prstGeom prst="rect">
              <a:avLst/>
            </a:prstGeom>
            <a:solidFill>
              <a:srgbClr val="F6563C">
                <a:alpha val="100000"/>
              </a:srgbClr>
            </a:solidFill>
            <a:ln w="5420" cap="flat">
              <a:solidFill>
                <a:srgbClr val="FFFFFF">
                  <a:alpha val="100000"/>
                </a:srgbClr>
              </a:solidFill>
              <a:prstDash val="solid"/>
              <a:miter/>
            </a:ln>
          </p:spPr>
          <p:txBody>
            <a:bodyPr/>
            <a:lstStyle/>
            <a:p/>
          </p:txBody>
        </p:sp>
        <p:sp>
          <p:nvSpPr>
            <p:cNvPr id="630" name="rc16"/>
            <p:cNvSpPr/>
            <p:nvPr/>
          </p:nvSpPr>
          <p:spPr>
            <a:xfrm>
              <a:off x="5494276" y="6543904"/>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31" name="rc17"/>
            <p:cNvSpPr/>
            <p:nvPr/>
          </p:nvSpPr>
          <p:spPr>
            <a:xfrm>
              <a:off x="2463453"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32" name="rc18"/>
            <p:cNvSpPr/>
            <p:nvPr/>
          </p:nvSpPr>
          <p:spPr>
            <a:xfrm>
              <a:off x="2738983" y="6819433"/>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33" name="rc19"/>
            <p:cNvSpPr/>
            <p:nvPr/>
          </p:nvSpPr>
          <p:spPr>
            <a:xfrm>
              <a:off x="3014512" y="6819433"/>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34" name="rc20"/>
            <p:cNvSpPr/>
            <p:nvPr/>
          </p:nvSpPr>
          <p:spPr>
            <a:xfrm>
              <a:off x="32900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1"/>
            <p:cNvSpPr/>
            <p:nvPr/>
          </p:nvSpPr>
          <p:spPr>
            <a:xfrm>
              <a:off x="3565571"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36" name="rc22"/>
            <p:cNvSpPr/>
            <p:nvPr/>
          </p:nvSpPr>
          <p:spPr>
            <a:xfrm>
              <a:off x="3841100" y="6819433"/>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37" name="rc23"/>
            <p:cNvSpPr/>
            <p:nvPr/>
          </p:nvSpPr>
          <p:spPr>
            <a:xfrm>
              <a:off x="4116629"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38" name="rc24"/>
            <p:cNvSpPr/>
            <p:nvPr/>
          </p:nvSpPr>
          <p:spPr>
            <a:xfrm>
              <a:off x="4392158" y="6819433"/>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39" name="rc25"/>
            <p:cNvSpPr/>
            <p:nvPr/>
          </p:nvSpPr>
          <p:spPr>
            <a:xfrm>
              <a:off x="4667688" y="6819433"/>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0" name="rc26"/>
            <p:cNvSpPr/>
            <p:nvPr/>
          </p:nvSpPr>
          <p:spPr>
            <a:xfrm>
              <a:off x="4943217" y="6819433"/>
              <a:ext cx="275529" cy="275529"/>
            </a:xfrm>
            <a:prstGeom prst="rect">
              <a:avLst/>
            </a:prstGeom>
            <a:solidFill>
              <a:srgbClr val="F0412F">
                <a:alpha val="100000"/>
              </a:srgbClr>
            </a:solidFill>
            <a:ln w="5420" cap="flat">
              <a:solidFill>
                <a:srgbClr val="FFFFFF">
                  <a:alpha val="100000"/>
                </a:srgbClr>
              </a:solidFill>
              <a:prstDash val="solid"/>
              <a:miter/>
            </a:ln>
          </p:spPr>
          <p:txBody>
            <a:bodyPr/>
            <a:lstStyle/>
            <a:p/>
          </p:txBody>
        </p:sp>
        <p:sp>
          <p:nvSpPr>
            <p:cNvPr id="641" name="rc27"/>
            <p:cNvSpPr/>
            <p:nvPr/>
          </p:nvSpPr>
          <p:spPr>
            <a:xfrm>
              <a:off x="5218746" y="6819433"/>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42" name="rc28"/>
            <p:cNvSpPr/>
            <p:nvPr/>
          </p:nvSpPr>
          <p:spPr>
            <a:xfrm>
              <a:off x="5494276" y="6819433"/>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43" name="rc29"/>
            <p:cNvSpPr/>
            <p:nvPr/>
          </p:nvSpPr>
          <p:spPr>
            <a:xfrm>
              <a:off x="2463453" y="7094962"/>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44" name="rc30"/>
            <p:cNvSpPr/>
            <p:nvPr/>
          </p:nvSpPr>
          <p:spPr>
            <a:xfrm>
              <a:off x="2738983" y="7094962"/>
              <a:ext cx="275529" cy="275529"/>
            </a:xfrm>
            <a:prstGeom prst="rect">
              <a:avLst/>
            </a:prstGeom>
            <a:solidFill>
              <a:srgbClr val="FCB69C">
                <a:alpha val="100000"/>
              </a:srgbClr>
            </a:solidFill>
            <a:ln w="5420" cap="flat">
              <a:solidFill>
                <a:srgbClr val="FFFFFF">
                  <a:alpha val="100000"/>
                </a:srgbClr>
              </a:solidFill>
              <a:prstDash val="solid"/>
              <a:miter/>
            </a:ln>
          </p:spPr>
          <p:txBody>
            <a:bodyPr/>
            <a:lstStyle/>
            <a:p/>
          </p:txBody>
        </p:sp>
        <p:sp>
          <p:nvSpPr>
            <p:cNvPr id="645" name="rc31"/>
            <p:cNvSpPr/>
            <p:nvPr/>
          </p:nvSpPr>
          <p:spPr>
            <a:xfrm>
              <a:off x="3014512" y="709496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46" name="rc32"/>
            <p:cNvSpPr/>
            <p:nvPr/>
          </p:nvSpPr>
          <p:spPr>
            <a:xfrm>
              <a:off x="32900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3"/>
            <p:cNvSpPr/>
            <p:nvPr/>
          </p:nvSpPr>
          <p:spPr>
            <a:xfrm>
              <a:off x="3565571" y="7094962"/>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48" name="rc34"/>
            <p:cNvSpPr/>
            <p:nvPr/>
          </p:nvSpPr>
          <p:spPr>
            <a:xfrm>
              <a:off x="3841100" y="7094962"/>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49" name="rc35"/>
            <p:cNvSpPr/>
            <p:nvPr/>
          </p:nvSpPr>
          <p:spPr>
            <a:xfrm>
              <a:off x="4116629" y="709496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50" name="rc36"/>
            <p:cNvSpPr/>
            <p:nvPr/>
          </p:nvSpPr>
          <p:spPr>
            <a:xfrm>
              <a:off x="4392158" y="709496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1" name="rc37"/>
            <p:cNvSpPr/>
            <p:nvPr/>
          </p:nvSpPr>
          <p:spPr>
            <a:xfrm>
              <a:off x="4667688" y="7094962"/>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2" name="rc38"/>
            <p:cNvSpPr/>
            <p:nvPr/>
          </p:nvSpPr>
          <p:spPr>
            <a:xfrm>
              <a:off x="4943217" y="709496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53" name="rc39"/>
            <p:cNvSpPr/>
            <p:nvPr/>
          </p:nvSpPr>
          <p:spPr>
            <a:xfrm>
              <a:off x="5218746" y="7094962"/>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54" name="rc40"/>
            <p:cNvSpPr/>
            <p:nvPr/>
          </p:nvSpPr>
          <p:spPr>
            <a:xfrm>
              <a:off x="5494276" y="7094962"/>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55" name="rc41"/>
            <p:cNvSpPr/>
            <p:nvPr/>
          </p:nvSpPr>
          <p:spPr>
            <a:xfrm>
              <a:off x="2463453" y="737049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56" name="rc42"/>
            <p:cNvSpPr/>
            <p:nvPr/>
          </p:nvSpPr>
          <p:spPr>
            <a:xfrm>
              <a:off x="2738983" y="7370492"/>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57" name="rc43"/>
            <p:cNvSpPr/>
            <p:nvPr/>
          </p:nvSpPr>
          <p:spPr>
            <a:xfrm>
              <a:off x="3014512" y="737049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8" name="rc44"/>
            <p:cNvSpPr/>
            <p:nvPr/>
          </p:nvSpPr>
          <p:spPr>
            <a:xfrm>
              <a:off x="32900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5"/>
            <p:cNvSpPr/>
            <p:nvPr/>
          </p:nvSpPr>
          <p:spPr>
            <a:xfrm>
              <a:off x="3565571" y="7370492"/>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60" name="rc46"/>
            <p:cNvSpPr/>
            <p:nvPr/>
          </p:nvSpPr>
          <p:spPr>
            <a:xfrm>
              <a:off x="3841100" y="737049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61" name="rc47"/>
            <p:cNvSpPr/>
            <p:nvPr/>
          </p:nvSpPr>
          <p:spPr>
            <a:xfrm>
              <a:off x="4116629" y="7370492"/>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62" name="rc48"/>
            <p:cNvSpPr/>
            <p:nvPr/>
          </p:nvSpPr>
          <p:spPr>
            <a:xfrm>
              <a:off x="4392158" y="737049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63" name="rc49"/>
            <p:cNvSpPr/>
            <p:nvPr/>
          </p:nvSpPr>
          <p:spPr>
            <a:xfrm>
              <a:off x="4667688" y="7370492"/>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4" name="rc50"/>
            <p:cNvSpPr/>
            <p:nvPr/>
          </p:nvSpPr>
          <p:spPr>
            <a:xfrm>
              <a:off x="4943217" y="7370492"/>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65" name="rc51"/>
            <p:cNvSpPr/>
            <p:nvPr/>
          </p:nvSpPr>
          <p:spPr>
            <a:xfrm>
              <a:off x="5218746" y="737049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66" name="rc52"/>
            <p:cNvSpPr/>
            <p:nvPr/>
          </p:nvSpPr>
          <p:spPr>
            <a:xfrm>
              <a:off x="5494276" y="7370492"/>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7" name="rc53"/>
            <p:cNvSpPr/>
            <p:nvPr/>
          </p:nvSpPr>
          <p:spPr>
            <a:xfrm>
              <a:off x="2463453" y="7646021"/>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68" name="rc54"/>
            <p:cNvSpPr/>
            <p:nvPr/>
          </p:nvSpPr>
          <p:spPr>
            <a:xfrm>
              <a:off x="2738983" y="7646021"/>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69" name="rc55"/>
            <p:cNvSpPr/>
            <p:nvPr/>
          </p:nvSpPr>
          <p:spPr>
            <a:xfrm>
              <a:off x="3014512" y="7646021"/>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0" name="rc56"/>
            <p:cNvSpPr/>
            <p:nvPr/>
          </p:nvSpPr>
          <p:spPr>
            <a:xfrm>
              <a:off x="32900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7"/>
            <p:cNvSpPr/>
            <p:nvPr/>
          </p:nvSpPr>
          <p:spPr>
            <a:xfrm>
              <a:off x="3565571"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2" name="rc58"/>
            <p:cNvSpPr/>
            <p:nvPr/>
          </p:nvSpPr>
          <p:spPr>
            <a:xfrm>
              <a:off x="3841100" y="7646021"/>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3" name="rc59"/>
            <p:cNvSpPr/>
            <p:nvPr/>
          </p:nvSpPr>
          <p:spPr>
            <a:xfrm>
              <a:off x="4116629"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74" name="rc60"/>
            <p:cNvSpPr/>
            <p:nvPr/>
          </p:nvSpPr>
          <p:spPr>
            <a:xfrm>
              <a:off x="4392158" y="7646021"/>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75" name="rc61"/>
            <p:cNvSpPr/>
            <p:nvPr/>
          </p:nvSpPr>
          <p:spPr>
            <a:xfrm>
              <a:off x="4667688" y="7646021"/>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76" name="rc62"/>
            <p:cNvSpPr/>
            <p:nvPr/>
          </p:nvSpPr>
          <p:spPr>
            <a:xfrm>
              <a:off x="4943217" y="7646021"/>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77" name="rc63"/>
            <p:cNvSpPr/>
            <p:nvPr/>
          </p:nvSpPr>
          <p:spPr>
            <a:xfrm>
              <a:off x="5218746" y="7646021"/>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78" name="rc64"/>
            <p:cNvSpPr/>
            <p:nvPr/>
          </p:nvSpPr>
          <p:spPr>
            <a:xfrm>
              <a:off x="5494276" y="7646021"/>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79" name="rc65"/>
            <p:cNvSpPr/>
            <p:nvPr/>
          </p:nvSpPr>
          <p:spPr>
            <a:xfrm>
              <a:off x="2463453"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0" name="rc66"/>
            <p:cNvSpPr/>
            <p:nvPr/>
          </p:nvSpPr>
          <p:spPr>
            <a:xfrm>
              <a:off x="2738983" y="792155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1" name="rc67"/>
            <p:cNvSpPr/>
            <p:nvPr/>
          </p:nvSpPr>
          <p:spPr>
            <a:xfrm>
              <a:off x="3014512" y="792155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2" name="rc68"/>
            <p:cNvSpPr/>
            <p:nvPr/>
          </p:nvSpPr>
          <p:spPr>
            <a:xfrm>
              <a:off x="32900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9"/>
            <p:cNvSpPr/>
            <p:nvPr/>
          </p:nvSpPr>
          <p:spPr>
            <a:xfrm>
              <a:off x="3565571"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4" name="rc70"/>
            <p:cNvSpPr/>
            <p:nvPr/>
          </p:nvSpPr>
          <p:spPr>
            <a:xfrm>
              <a:off x="3841100" y="7921550"/>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85" name="rc71"/>
            <p:cNvSpPr/>
            <p:nvPr/>
          </p:nvSpPr>
          <p:spPr>
            <a:xfrm>
              <a:off x="4116629" y="7921550"/>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86" name="rc72"/>
            <p:cNvSpPr/>
            <p:nvPr/>
          </p:nvSpPr>
          <p:spPr>
            <a:xfrm>
              <a:off x="4392158" y="7921550"/>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7" name="rc73"/>
            <p:cNvSpPr/>
            <p:nvPr/>
          </p:nvSpPr>
          <p:spPr>
            <a:xfrm>
              <a:off x="4667688" y="792155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8" name="rc74"/>
            <p:cNvSpPr/>
            <p:nvPr/>
          </p:nvSpPr>
          <p:spPr>
            <a:xfrm>
              <a:off x="4943217" y="7921550"/>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89" name="rc75"/>
            <p:cNvSpPr/>
            <p:nvPr/>
          </p:nvSpPr>
          <p:spPr>
            <a:xfrm>
              <a:off x="5218746" y="7921550"/>
              <a:ext cx="275529" cy="275529"/>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690" name="rc76"/>
            <p:cNvSpPr/>
            <p:nvPr/>
          </p:nvSpPr>
          <p:spPr>
            <a:xfrm>
              <a:off x="5494276" y="7921550"/>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691" name="rc77"/>
            <p:cNvSpPr/>
            <p:nvPr/>
          </p:nvSpPr>
          <p:spPr>
            <a:xfrm>
              <a:off x="2463453"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78"/>
            <p:cNvSpPr/>
            <p:nvPr/>
          </p:nvSpPr>
          <p:spPr>
            <a:xfrm>
              <a:off x="2738983"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79"/>
            <p:cNvSpPr/>
            <p:nvPr/>
          </p:nvSpPr>
          <p:spPr>
            <a:xfrm>
              <a:off x="301451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0"/>
            <p:cNvSpPr/>
            <p:nvPr/>
          </p:nvSpPr>
          <p:spPr>
            <a:xfrm>
              <a:off x="32900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1"/>
            <p:cNvSpPr/>
            <p:nvPr/>
          </p:nvSpPr>
          <p:spPr>
            <a:xfrm>
              <a:off x="3565571"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6" name="rc82"/>
            <p:cNvSpPr/>
            <p:nvPr/>
          </p:nvSpPr>
          <p:spPr>
            <a:xfrm>
              <a:off x="3841100"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97" name="rc83"/>
            <p:cNvSpPr/>
            <p:nvPr/>
          </p:nvSpPr>
          <p:spPr>
            <a:xfrm>
              <a:off x="4116629" y="8197080"/>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98" name="rc84"/>
            <p:cNvSpPr/>
            <p:nvPr/>
          </p:nvSpPr>
          <p:spPr>
            <a:xfrm>
              <a:off x="4392158" y="8197080"/>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99" name="rc85"/>
            <p:cNvSpPr/>
            <p:nvPr/>
          </p:nvSpPr>
          <p:spPr>
            <a:xfrm>
              <a:off x="4667688" y="8197080"/>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00" name="rc86"/>
            <p:cNvSpPr/>
            <p:nvPr/>
          </p:nvSpPr>
          <p:spPr>
            <a:xfrm>
              <a:off x="4943217" y="8197080"/>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01" name="rc87"/>
            <p:cNvSpPr/>
            <p:nvPr/>
          </p:nvSpPr>
          <p:spPr>
            <a:xfrm>
              <a:off x="5218746"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02" name="rc88"/>
            <p:cNvSpPr/>
            <p:nvPr/>
          </p:nvSpPr>
          <p:spPr>
            <a:xfrm>
              <a:off x="5494276" y="8197080"/>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03" name="rc89"/>
            <p:cNvSpPr/>
            <p:nvPr/>
          </p:nvSpPr>
          <p:spPr>
            <a:xfrm>
              <a:off x="2463453" y="8472609"/>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04" name="rc90"/>
            <p:cNvSpPr/>
            <p:nvPr/>
          </p:nvSpPr>
          <p:spPr>
            <a:xfrm>
              <a:off x="2738983" y="8472609"/>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5" name="rc91"/>
            <p:cNvSpPr/>
            <p:nvPr/>
          </p:nvSpPr>
          <p:spPr>
            <a:xfrm>
              <a:off x="3014512" y="8472609"/>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6" name="rc92"/>
            <p:cNvSpPr/>
            <p:nvPr/>
          </p:nvSpPr>
          <p:spPr>
            <a:xfrm>
              <a:off x="32900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3"/>
            <p:cNvSpPr/>
            <p:nvPr/>
          </p:nvSpPr>
          <p:spPr>
            <a:xfrm>
              <a:off x="3565571"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8" name="rc94"/>
            <p:cNvSpPr/>
            <p:nvPr/>
          </p:nvSpPr>
          <p:spPr>
            <a:xfrm>
              <a:off x="3841100" y="8472609"/>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9" name="rc95"/>
            <p:cNvSpPr/>
            <p:nvPr/>
          </p:nvSpPr>
          <p:spPr>
            <a:xfrm>
              <a:off x="4116629"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0" name="rc96"/>
            <p:cNvSpPr/>
            <p:nvPr/>
          </p:nvSpPr>
          <p:spPr>
            <a:xfrm>
              <a:off x="4392158" y="8472609"/>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1" name="rc97"/>
            <p:cNvSpPr/>
            <p:nvPr/>
          </p:nvSpPr>
          <p:spPr>
            <a:xfrm>
              <a:off x="4667688" y="8472609"/>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12" name="rc98"/>
            <p:cNvSpPr/>
            <p:nvPr/>
          </p:nvSpPr>
          <p:spPr>
            <a:xfrm>
              <a:off x="4943217" y="8472609"/>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13" name="rc99"/>
            <p:cNvSpPr/>
            <p:nvPr/>
          </p:nvSpPr>
          <p:spPr>
            <a:xfrm>
              <a:off x="5218746"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14" name="rc100"/>
            <p:cNvSpPr/>
            <p:nvPr/>
          </p:nvSpPr>
          <p:spPr>
            <a:xfrm>
              <a:off x="5494276" y="8472609"/>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15" name="rc101"/>
            <p:cNvSpPr/>
            <p:nvPr/>
          </p:nvSpPr>
          <p:spPr>
            <a:xfrm>
              <a:off x="24634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2"/>
            <p:cNvSpPr/>
            <p:nvPr/>
          </p:nvSpPr>
          <p:spPr>
            <a:xfrm>
              <a:off x="27389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3"/>
            <p:cNvSpPr/>
            <p:nvPr/>
          </p:nvSpPr>
          <p:spPr>
            <a:xfrm>
              <a:off x="3014512"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104"/>
            <p:cNvSpPr/>
            <p:nvPr/>
          </p:nvSpPr>
          <p:spPr>
            <a:xfrm>
              <a:off x="32900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5"/>
            <p:cNvSpPr/>
            <p:nvPr/>
          </p:nvSpPr>
          <p:spPr>
            <a:xfrm>
              <a:off x="3565571" y="8748138"/>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0" name="rc106"/>
            <p:cNvSpPr/>
            <p:nvPr/>
          </p:nvSpPr>
          <p:spPr>
            <a:xfrm>
              <a:off x="3841100" y="8748138"/>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21" name="rc107"/>
            <p:cNvSpPr/>
            <p:nvPr/>
          </p:nvSpPr>
          <p:spPr>
            <a:xfrm>
              <a:off x="4116629"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2" name="rc108"/>
            <p:cNvSpPr/>
            <p:nvPr/>
          </p:nvSpPr>
          <p:spPr>
            <a:xfrm>
              <a:off x="4392158"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3" name="rc109"/>
            <p:cNvSpPr/>
            <p:nvPr/>
          </p:nvSpPr>
          <p:spPr>
            <a:xfrm>
              <a:off x="4667688" y="8748138"/>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24" name="rc110"/>
            <p:cNvSpPr/>
            <p:nvPr/>
          </p:nvSpPr>
          <p:spPr>
            <a:xfrm>
              <a:off x="4943217" y="8748138"/>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725" name="rc111"/>
            <p:cNvSpPr/>
            <p:nvPr/>
          </p:nvSpPr>
          <p:spPr>
            <a:xfrm>
              <a:off x="5218746" y="8748138"/>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26" name="rc112"/>
            <p:cNvSpPr/>
            <p:nvPr/>
          </p:nvSpPr>
          <p:spPr>
            <a:xfrm>
              <a:off x="5494276" y="8748138"/>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27" name="rc113"/>
            <p:cNvSpPr/>
            <p:nvPr/>
          </p:nvSpPr>
          <p:spPr>
            <a:xfrm>
              <a:off x="24634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14"/>
            <p:cNvSpPr/>
            <p:nvPr/>
          </p:nvSpPr>
          <p:spPr>
            <a:xfrm>
              <a:off x="27389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15"/>
            <p:cNvSpPr/>
            <p:nvPr/>
          </p:nvSpPr>
          <p:spPr>
            <a:xfrm>
              <a:off x="30145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6"/>
            <p:cNvSpPr/>
            <p:nvPr/>
          </p:nvSpPr>
          <p:spPr>
            <a:xfrm>
              <a:off x="32900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7"/>
            <p:cNvSpPr/>
            <p:nvPr/>
          </p:nvSpPr>
          <p:spPr>
            <a:xfrm>
              <a:off x="3565571" y="9023667"/>
              <a:ext cx="275529" cy="275529"/>
            </a:xfrm>
            <a:prstGeom prst="rect">
              <a:avLst/>
            </a:prstGeom>
            <a:solidFill>
              <a:srgbClr val="FD9F80">
                <a:alpha val="100000"/>
              </a:srgbClr>
            </a:solidFill>
            <a:ln w="5420" cap="flat">
              <a:solidFill>
                <a:srgbClr val="FFFFFF">
                  <a:alpha val="100000"/>
                </a:srgbClr>
              </a:solidFill>
              <a:prstDash val="solid"/>
              <a:miter/>
            </a:ln>
          </p:spPr>
          <p:txBody>
            <a:bodyPr/>
            <a:lstStyle/>
            <a:p/>
          </p:txBody>
        </p:sp>
        <p:sp>
          <p:nvSpPr>
            <p:cNvPr id="732" name="rc118"/>
            <p:cNvSpPr/>
            <p:nvPr/>
          </p:nvSpPr>
          <p:spPr>
            <a:xfrm>
              <a:off x="38411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9"/>
            <p:cNvSpPr/>
            <p:nvPr/>
          </p:nvSpPr>
          <p:spPr>
            <a:xfrm>
              <a:off x="41166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20"/>
            <p:cNvSpPr/>
            <p:nvPr/>
          </p:nvSpPr>
          <p:spPr>
            <a:xfrm>
              <a:off x="43921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21"/>
            <p:cNvSpPr/>
            <p:nvPr/>
          </p:nvSpPr>
          <p:spPr>
            <a:xfrm>
              <a:off x="46676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22"/>
            <p:cNvSpPr/>
            <p:nvPr/>
          </p:nvSpPr>
          <p:spPr>
            <a:xfrm>
              <a:off x="49432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23"/>
            <p:cNvSpPr/>
            <p:nvPr/>
          </p:nvSpPr>
          <p:spPr>
            <a:xfrm>
              <a:off x="52187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24"/>
            <p:cNvSpPr/>
            <p:nvPr/>
          </p:nvSpPr>
          <p:spPr>
            <a:xfrm>
              <a:off x="549427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tx125"/>
            <p:cNvSpPr/>
            <p:nvPr/>
          </p:nvSpPr>
          <p:spPr>
            <a:xfrm>
              <a:off x="147827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0" name="tx126"/>
            <p:cNvSpPr/>
            <p:nvPr/>
          </p:nvSpPr>
          <p:spPr>
            <a:xfrm>
              <a:off x="181723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1" name="tx127"/>
            <p:cNvSpPr/>
            <p:nvPr/>
          </p:nvSpPr>
          <p:spPr>
            <a:xfrm>
              <a:off x="1250196" y="8552033"/>
              <a:ext cx="10243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WEST</a:t>
              </a:r>
            </a:p>
          </p:txBody>
        </p:sp>
        <p:sp>
          <p:nvSpPr>
            <p:cNvPr id="742" name="tx128"/>
            <p:cNvSpPr/>
            <p:nvPr/>
          </p:nvSpPr>
          <p:spPr>
            <a:xfrm>
              <a:off x="1097424" y="8276578"/>
              <a:ext cx="11771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 CAPE</a:t>
              </a:r>
            </a:p>
          </p:txBody>
        </p:sp>
        <p:sp>
          <p:nvSpPr>
            <p:cNvPr id="743" name="tx129"/>
            <p:cNvSpPr/>
            <p:nvPr/>
          </p:nvSpPr>
          <p:spPr>
            <a:xfrm>
              <a:off x="953656" y="8000974"/>
              <a:ext cx="13209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CAPE</a:t>
              </a:r>
            </a:p>
          </p:txBody>
        </p:sp>
        <p:sp>
          <p:nvSpPr>
            <p:cNvPr id="744" name="tx130"/>
            <p:cNvSpPr/>
            <p:nvPr/>
          </p:nvSpPr>
          <p:spPr>
            <a:xfrm>
              <a:off x="1580148" y="7725445"/>
              <a:ext cx="6944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LIMPOPO</a:t>
              </a:r>
            </a:p>
          </p:txBody>
        </p:sp>
        <p:sp>
          <p:nvSpPr>
            <p:cNvPr id="745" name="tx131"/>
            <p:cNvSpPr/>
            <p:nvPr/>
          </p:nvSpPr>
          <p:spPr>
            <a:xfrm>
              <a:off x="1190665" y="7449990"/>
              <a:ext cx="10839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MPUMALANGA</a:t>
              </a:r>
            </a:p>
          </p:txBody>
        </p:sp>
        <p:sp>
          <p:nvSpPr>
            <p:cNvPr id="746" name="tx132"/>
            <p:cNvSpPr/>
            <p:nvPr/>
          </p:nvSpPr>
          <p:spPr>
            <a:xfrm>
              <a:off x="1520989" y="7174461"/>
              <a:ext cx="7535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GAUTENG</a:t>
              </a:r>
            </a:p>
          </p:txBody>
        </p:sp>
        <p:sp>
          <p:nvSpPr>
            <p:cNvPr id="747" name="tx133"/>
            <p:cNvSpPr/>
            <p:nvPr/>
          </p:nvSpPr>
          <p:spPr>
            <a:xfrm>
              <a:off x="1334656" y="6898932"/>
              <a:ext cx="9399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FREE STATE</a:t>
              </a:r>
            </a:p>
          </p:txBody>
        </p:sp>
        <p:sp>
          <p:nvSpPr>
            <p:cNvPr id="748" name="tx134"/>
            <p:cNvSpPr/>
            <p:nvPr/>
          </p:nvSpPr>
          <p:spPr>
            <a:xfrm>
              <a:off x="1055232" y="6623402"/>
              <a:ext cx="12193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CAPE</a:t>
              </a:r>
            </a:p>
          </p:txBody>
        </p:sp>
        <p:sp>
          <p:nvSpPr>
            <p:cNvPr id="749" name="tx135"/>
            <p:cNvSpPr/>
            <p:nvPr/>
          </p:nvSpPr>
          <p:spPr>
            <a:xfrm rot="-2700000">
              <a:off x="21615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0" name="tx136"/>
            <p:cNvSpPr/>
            <p:nvPr/>
          </p:nvSpPr>
          <p:spPr>
            <a:xfrm rot="-2700000">
              <a:off x="24371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1" name="tx137"/>
            <p:cNvSpPr/>
            <p:nvPr/>
          </p:nvSpPr>
          <p:spPr>
            <a:xfrm rot="-2700000">
              <a:off x="27126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2" name="tx138"/>
            <p:cNvSpPr/>
            <p:nvPr/>
          </p:nvSpPr>
          <p:spPr>
            <a:xfrm rot="-2700000">
              <a:off x="29881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3" name="tx139"/>
            <p:cNvSpPr/>
            <p:nvPr/>
          </p:nvSpPr>
          <p:spPr>
            <a:xfrm rot="-2700000">
              <a:off x="32637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4" name="tx140"/>
            <p:cNvSpPr/>
            <p:nvPr/>
          </p:nvSpPr>
          <p:spPr>
            <a:xfrm rot="-2700000">
              <a:off x="35392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5" name="tx141"/>
            <p:cNvSpPr/>
            <p:nvPr/>
          </p:nvSpPr>
          <p:spPr>
            <a:xfrm rot="-2700000">
              <a:off x="381473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6" name="tx142"/>
            <p:cNvSpPr/>
            <p:nvPr/>
          </p:nvSpPr>
          <p:spPr>
            <a:xfrm rot="-2700000">
              <a:off x="40902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7" name="tx143"/>
            <p:cNvSpPr/>
            <p:nvPr/>
          </p:nvSpPr>
          <p:spPr>
            <a:xfrm rot="-2700000">
              <a:off x="43658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8" name="tx144"/>
            <p:cNvSpPr/>
            <p:nvPr/>
          </p:nvSpPr>
          <p:spPr>
            <a:xfrm rot="-2700000">
              <a:off x="46413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9" name="tx145"/>
            <p:cNvSpPr/>
            <p:nvPr/>
          </p:nvSpPr>
          <p:spPr>
            <a:xfrm rot="-2700000">
              <a:off x="491687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0" name="tx146"/>
            <p:cNvSpPr/>
            <p:nvPr/>
          </p:nvSpPr>
          <p:spPr>
            <a:xfrm rot="-2700000">
              <a:off x="51924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1" name="pic147"/>
            <p:cNvPicPr/>
            <p:nvPr/>
          </p:nvPicPr>
          <p:blipFill>
            <a:blip r:embed="rId2" cstate="print"/>
            <a:stretch>
              <a:fillRect/>
            </a:stretch>
          </p:blipFill>
          <p:spPr>
            <a:xfrm>
              <a:off x="3036629" y="10138064"/>
              <a:ext cx="2160000" cy="144000"/>
            </a:xfrm>
            <a:prstGeom prst="rect">
              <a:avLst/>
            </a:prstGeom>
          </p:spPr>
        </p:pic>
        <p:sp>
          <p:nvSpPr>
            <p:cNvPr id="762" name="pl148"/>
            <p:cNvSpPr/>
            <p:nvPr/>
          </p:nvSpPr>
          <p:spPr>
            <a:xfrm>
              <a:off x="346059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49"/>
            <p:cNvSpPr/>
            <p:nvPr/>
          </p:nvSpPr>
          <p:spPr>
            <a:xfrm>
              <a:off x="388521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50"/>
            <p:cNvSpPr/>
            <p:nvPr/>
          </p:nvSpPr>
          <p:spPr>
            <a:xfrm>
              <a:off x="430982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51"/>
            <p:cNvSpPr/>
            <p:nvPr/>
          </p:nvSpPr>
          <p:spPr>
            <a:xfrm>
              <a:off x="473444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52"/>
            <p:cNvSpPr/>
            <p:nvPr/>
          </p:nvSpPr>
          <p:spPr>
            <a:xfrm>
              <a:off x="515906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53"/>
            <p:cNvSpPr/>
            <p:nvPr/>
          </p:nvSpPr>
          <p:spPr>
            <a:xfrm>
              <a:off x="346059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54"/>
            <p:cNvSpPr/>
            <p:nvPr/>
          </p:nvSpPr>
          <p:spPr>
            <a:xfrm>
              <a:off x="388521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pl155"/>
            <p:cNvSpPr/>
            <p:nvPr/>
          </p:nvSpPr>
          <p:spPr>
            <a:xfrm>
              <a:off x="430982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pl156"/>
            <p:cNvSpPr/>
            <p:nvPr/>
          </p:nvSpPr>
          <p:spPr>
            <a:xfrm>
              <a:off x="473444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57"/>
            <p:cNvSpPr/>
            <p:nvPr/>
          </p:nvSpPr>
          <p:spPr>
            <a:xfrm>
              <a:off x="515906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tx158"/>
            <p:cNvSpPr/>
            <p:nvPr/>
          </p:nvSpPr>
          <p:spPr>
            <a:xfrm>
              <a:off x="335465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73" name="tx159"/>
            <p:cNvSpPr/>
            <p:nvPr/>
          </p:nvSpPr>
          <p:spPr>
            <a:xfrm>
              <a:off x="377926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74" name="tx160"/>
            <p:cNvSpPr/>
            <p:nvPr/>
          </p:nvSpPr>
          <p:spPr>
            <a:xfrm>
              <a:off x="4203882"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75" name="tx161"/>
            <p:cNvSpPr/>
            <p:nvPr/>
          </p:nvSpPr>
          <p:spPr>
            <a:xfrm>
              <a:off x="462849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76" name="tx162"/>
            <p:cNvSpPr/>
            <p:nvPr/>
          </p:nvSpPr>
          <p:spPr>
            <a:xfrm>
              <a:off x="505311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77"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South Sudan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58843"/>
              <a:ext cx="234305" cy="26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198237"/>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198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156571"/>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005057"/>
              <a:ext cx="234305" cy="246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0050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878164"/>
              <a:ext cx="234305" cy="126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66040"/>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56571"/>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936876"/>
              <a:ext cx="234305" cy="219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17176"/>
              <a:ext cx="234305"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88768"/>
              <a:ext cx="234305" cy="284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73616"/>
              <a:ext cx="234305" cy="15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09223"/>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41419"/>
              <a:ext cx="234305" cy="143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037254"/>
              <a:ext cx="234305" cy="1041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940663"/>
              <a:ext cx="234305" cy="965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770210"/>
              <a:ext cx="234305" cy="17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47479"/>
              <a:ext cx="234305" cy="37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904679"/>
              <a:ext cx="234305" cy="3428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902785"/>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866800"/>
              <a:ext cx="234305" cy="35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56949"/>
              <a:ext cx="234305" cy="28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999375"/>
              <a:ext cx="234305" cy="2575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9993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967178"/>
              <a:ext cx="234305" cy="32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914148"/>
              <a:ext cx="234305" cy="352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08467"/>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897103"/>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02025"/>
              <a:ext cx="234305" cy="83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669832"/>
              <a:ext cx="234305" cy="5321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660363"/>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514530"/>
              <a:ext cx="234305" cy="145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24752"/>
              <a:ext cx="234305" cy="60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559984"/>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558091"/>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484227"/>
              <a:ext cx="234305" cy="73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3464"/>
              <a:ext cx="234305" cy="1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11495"/>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11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00131"/>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1,808 case(s)</a:t>
              </a:r>
            </a:p>
          </p:txBody>
        </p:sp>
        <p:sp>
          <p:nvSpPr>
            <p:cNvPr id="60" name="pg59"/>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3,608 case(s)</a:t>
              </a:r>
            </a:p>
          </p:txBody>
        </p:sp>
        <p:sp>
          <p:nvSpPr>
            <p:cNvPr id="62" name="rc61"/>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266656" y="2153563"/>
              <a:ext cx="3176137" cy="3131794"/>
            </a:xfrm>
            <a:prstGeom prst="rect">
              <a:avLst/>
            </a:prstGeom>
            <a:solidFill>
              <a:srgbClr val="FFFFFF">
                <a:alpha val="100000"/>
              </a:srgbClr>
            </a:solidFill>
          </p:spPr>
          <p:txBody>
            <a:bodyPr/>
            <a:lstStyle/>
            <a:p/>
          </p:txBody>
        </p:sp>
        <p:sp>
          <p:nvSpPr>
            <p:cNvPr id="64" name="pl63"/>
            <p:cNvSpPr/>
            <p:nvPr/>
          </p:nvSpPr>
          <p:spPr>
            <a:xfrm>
              <a:off x="5266656"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5" name="pl64"/>
            <p:cNvSpPr/>
            <p:nvPr/>
          </p:nvSpPr>
          <p:spPr>
            <a:xfrm>
              <a:off x="5266656"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8" name="pl67"/>
            <p:cNvSpPr/>
            <p:nvPr/>
          </p:nvSpPr>
          <p:spPr>
            <a:xfrm>
              <a:off x="5266656"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pl68"/>
            <p:cNvSpPr/>
            <p:nvPr/>
          </p:nvSpPr>
          <p:spPr>
            <a:xfrm>
              <a:off x="5266656"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rc70"/>
            <p:cNvSpPr/>
            <p:nvPr/>
          </p:nvSpPr>
          <p:spPr>
            <a:xfrm>
              <a:off x="5305706" y="5160359"/>
              <a:ext cx="234305" cy="1249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160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305706" y="5152783"/>
              <a:ext cx="234305" cy="75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09785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122480"/>
              <a:ext cx="234305" cy="162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1224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1224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025890"/>
              <a:ext cx="234305" cy="96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00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19823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13005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53161"/>
              <a:ext cx="234305" cy="32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53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5126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18308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2399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39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17176"/>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169828"/>
              <a:ext cx="234305" cy="115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16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143313"/>
              <a:ext cx="234305" cy="265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84602"/>
              <a:ext cx="234305" cy="58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111117"/>
              <a:ext cx="234305" cy="174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1111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101647"/>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056193"/>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36116"/>
              <a:ext cx="234305" cy="492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361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32328"/>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69828"/>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164147"/>
              <a:ext cx="234305" cy="121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1641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158465"/>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097859"/>
              <a:ext cx="234305" cy="60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2380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36116"/>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194449"/>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26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6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247479"/>
              <a:ext cx="234305" cy="18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547 case(s)</a:t>
              </a:r>
            </a:p>
          </p:txBody>
        </p:sp>
        <p:sp>
          <p:nvSpPr>
            <p:cNvPr id="117" name="pg116"/>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131950"/>
              <a:ext cx="234305" cy="153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4859225"/>
              <a:ext cx="234305"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4192563"/>
              <a:ext cx="234305" cy="666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4128170"/>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4535363"/>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3603552"/>
              <a:ext cx="234305" cy="9318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354862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4694453"/>
              <a:ext cx="234305" cy="556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2938785"/>
              <a:ext cx="234305" cy="17556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2876285"/>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51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4753165"/>
              <a:ext cx="234305" cy="498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4707711"/>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188768"/>
              <a:ext cx="234305" cy="814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154677"/>
              <a:ext cx="234305"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77782"/>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777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15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75888"/>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645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645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8843"/>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60737"/>
              <a:ext cx="234305" cy="24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60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56949"/>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4937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702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66418"/>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pg167"/>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9" name="pg168"/>
            <p:cNvSpPr/>
            <p:nvPr/>
          </p:nvSpPr>
          <p:spPr>
            <a:xfrm>
              <a:off x="93192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0" name="pg169"/>
            <p:cNvSpPr/>
            <p:nvPr/>
          </p:nvSpPr>
          <p:spPr>
            <a:xfrm>
              <a:off x="957954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1" name="pg170"/>
            <p:cNvSpPr/>
            <p:nvPr/>
          </p:nvSpPr>
          <p:spPr>
            <a:xfrm>
              <a:off x="1036056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2" name="pg171"/>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3,076 case(s)</a:t>
              </a:r>
            </a:p>
          </p:txBody>
        </p:sp>
        <p:sp>
          <p:nvSpPr>
            <p:cNvPr id="174" name="pg173"/>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3,114 case(s)</a:t>
              </a:r>
            </a:p>
          </p:txBody>
        </p:sp>
        <p:sp>
          <p:nvSpPr>
            <p:cNvPr id="176" name="rc175"/>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618931" y="2153563"/>
              <a:ext cx="3176137" cy="3131794"/>
            </a:xfrm>
            <a:prstGeom prst="rect">
              <a:avLst/>
            </a:prstGeom>
            <a:solidFill>
              <a:srgbClr val="FFFFFF">
                <a:alpha val="100000"/>
              </a:srgbClr>
            </a:solidFill>
          </p:spPr>
          <p:txBody>
            <a:bodyPr/>
            <a:lstStyle/>
            <a:p/>
          </p:txBody>
        </p:sp>
        <p:sp>
          <p:nvSpPr>
            <p:cNvPr id="178" name="pl177"/>
            <p:cNvSpPr/>
            <p:nvPr/>
          </p:nvSpPr>
          <p:spPr>
            <a:xfrm>
              <a:off x="11618931"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9" name="pl178"/>
            <p:cNvSpPr/>
            <p:nvPr/>
          </p:nvSpPr>
          <p:spPr>
            <a:xfrm>
              <a:off x="11618931"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0" name="pl179"/>
            <p:cNvSpPr/>
            <p:nvPr/>
          </p:nvSpPr>
          <p:spPr>
            <a:xfrm>
              <a:off x="11618931"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1" name="pl18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2" name="pl181"/>
            <p:cNvSpPr/>
            <p:nvPr/>
          </p:nvSpPr>
          <p:spPr>
            <a:xfrm>
              <a:off x="11618931"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3" name="pl182"/>
            <p:cNvSpPr/>
            <p:nvPr/>
          </p:nvSpPr>
          <p:spPr>
            <a:xfrm>
              <a:off x="11618931"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4" name="pl183"/>
            <p:cNvSpPr/>
            <p:nvPr/>
          </p:nvSpPr>
          <p:spPr>
            <a:xfrm>
              <a:off x="11618931"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5" name="rc184"/>
            <p:cNvSpPr/>
            <p:nvPr/>
          </p:nvSpPr>
          <p:spPr>
            <a:xfrm>
              <a:off x="11657982" y="5275888"/>
              <a:ext cx="234305" cy="9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657982" y="5275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657982" y="5203919"/>
              <a:ext cx="234305" cy="71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657982" y="519634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18321"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918321" y="5277782"/>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918321" y="5228540"/>
              <a:ext cx="234305" cy="492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918321" y="5224752"/>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78660" y="5272100"/>
              <a:ext cx="234305" cy="13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78660" y="5270206"/>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78660" y="5256949"/>
              <a:ext cx="234305" cy="132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78660" y="5245585"/>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39000"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439000" y="52796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439000" y="52796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439000" y="5262631"/>
              <a:ext cx="234305" cy="17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pg200"/>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2" name="pg201"/>
            <p:cNvSpPr/>
            <p:nvPr/>
          </p:nvSpPr>
          <p:spPr>
            <a:xfrm>
              <a:off x="1249534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3" name="pg202"/>
            <p:cNvSpPr/>
            <p:nvPr/>
          </p:nvSpPr>
          <p:spPr>
            <a:xfrm>
              <a:off x="1233022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4" name="tx203"/>
            <p:cNvSpPr/>
            <p:nvPr/>
          </p:nvSpPr>
          <p:spPr>
            <a:xfrm>
              <a:off x="1245511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205" name="pg204"/>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6" name="tx205"/>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138 case(s)</a:t>
              </a:r>
            </a:p>
          </p:txBody>
        </p:sp>
        <p:sp>
          <p:nvSpPr>
            <p:cNvPr id="207" name="rc20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08" name="rc207"/>
            <p:cNvSpPr/>
            <p:nvPr/>
          </p:nvSpPr>
          <p:spPr>
            <a:xfrm>
              <a:off x="14795069" y="2153563"/>
              <a:ext cx="3176137" cy="3131794"/>
            </a:xfrm>
            <a:prstGeom prst="rect">
              <a:avLst/>
            </a:prstGeom>
            <a:solidFill>
              <a:srgbClr val="FFFFFF">
                <a:alpha val="100000"/>
              </a:srgbClr>
            </a:solidFill>
          </p:spPr>
          <p:txBody>
            <a:bodyPr/>
            <a:lstStyle/>
            <a:p/>
          </p:txBody>
        </p:sp>
        <p:sp>
          <p:nvSpPr>
            <p:cNvPr id="209" name="pl208"/>
            <p:cNvSpPr/>
            <p:nvPr/>
          </p:nvSpPr>
          <p:spPr>
            <a:xfrm>
              <a:off x="14795069"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4795069"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4795069"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4795069"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4795069"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4795069"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rc215"/>
            <p:cNvSpPr/>
            <p:nvPr/>
          </p:nvSpPr>
          <p:spPr>
            <a:xfrm>
              <a:off x="14834120"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rc216"/>
            <p:cNvSpPr/>
            <p:nvPr/>
          </p:nvSpPr>
          <p:spPr>
            <a:xfrm>
              <a:off x="14834120"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8" name="rc217"/>
            <p:cNvSpPr/>
            <p:nvPr/>
          </p:nvSpPr>
          <p:spPr>
            <a:xfrm>
              <a:off x="14834120" y="4986118"/>
              <a:ext cx="234305" cy="2840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4834120" y="4955815"/>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94459"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5094459" y="5236116"/>
              <a:ext cx="234305" cy="3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5094459" y="5012633"/>
              <a:ext cx="234305" cy="223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5094459" y="4989905"/>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54798" y="5249373"/>
              <a:ext cx="234305" cy="35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5354798" y="5188768"/>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5354798" y="5166040"/>
              <a:ext cx="234305"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5354798" y="5118692"/>
              <a:ext cx="234305" cy="47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5615138" y="5247479"/>
              <a:ext cx="234305" cy="37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5615138" y="5228540"/>
              <a:ext cx="234305" cy="189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5615138" y="5209601"/>
              <a:ext cx="234305" cy="189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5615138" y="5088390"/>
              <a:ext cx="234305" cy="121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5875477"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5875477" y="5124374"/>
              <a:ext cx="234305" cy="14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5875477" y="5090283"/>
              <a:ext cx="234305" cy="340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5875477" y="5059981"/>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6135816" y="5262631"/>
              <a:ext cx="234305"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6135816" y="5126268"/>
              <a:ext cx="234305" cy="13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6135816" y="4999375"/>
              <a:ext cx="234305" cy="126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6135816" y="4986118"/>
              <a:ext cx="234305" cy="132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rc239"/>
            <p:cNvSpPr/>
            <p:nvPr/>
          </p:nvSpPr>
          <p:spPr>
            <a:xfrm>
              <a:off x="16396155" y="5243691"/>
              <a:ext cx="234305" cy="416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1" name="rc240"/>
            <p:cNvSpPr/>
            <p:nvPr/>
          </p:nvSpPr>
          <p:spPr>
            <a:xfrm>
              <a:off x="16396155" y="5192555"/>
              <a:ext cx="234305" cy="511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2" name="rc241"/>
            <p:cNvSpPr/>
            <p:nvPr/>
          </p:nvSpPr>
          <p:spPr>
            <a:xfrm>
              <a:off x="16396155" y="5183086"/>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3" name="rc242"/>
            <p:cNvSpPr/>
            <p:nvPr/>
          </p:nvSpPr>
          <p:spPr>
            <a:xfrm>
              <a:off x="16396155" y="5173616"/>
              <a:ext cx="234305" cy="9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4" name="rc243"/>
            <p:cNvSpPr/>
            <p:nvPr/>
          </p:nvSpPr>
          <p:spPr>
            <a:xfrm>
              <a:off x="16656494" y="5272100"/>
              <a:ext cx="234305" cy="13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6656494" y="5120586"/>
              <a:ext cx="234305" cy="1515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6656494" y="5118692"/>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6656494" y="511869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pg247"/>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9" name="tx248"/>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801 case(s)</a:t>
              </a:r>
            </a:p>
          </p:txBody>
        </p:sp>
        <p:sp>
          <p:nvSpPr>
            <p:cNvPr id="250" name="pg249"/>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1" name="rc250"/>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52" name="tx251"/>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3" name="tx252"/>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4" name="tx253"/>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5" name="tx254"/>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6" name="tx255"/>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7" name="pl256"/>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tx376"/>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8" name="tx377"/>
            <p:cNvSpPr/>
            <p:nvPr/>
          </p:nvSpPr>
          <p:spPr>
            <a:xfrm>
              <a:off x="1294238" y="4253117"/>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79" name="tx378"/>
            <p:cNvSpPr/>
            <p:nvPr/>
          </p:nvSpPr>
          <p:spPr>
            <a:xfrm>
              <a:off x="1230614" y="327657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0" name="tx379"/>
            <p:cNvSpPr/>
            <p:nvPr/>
          </p:nvSpPr>
          <p:spPr>
            <a:xfrm>
              <a:off x="1230614" y="23296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381" name="pl38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2055723" y="43383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2055723" y="33914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83"/>
            <p:cNvSpPr/>
            <p:nvPr/>
          </p:nvSpPr>
          <p:spPr>
            <a:xfrm>
              <a:off x="2055723" y="2444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6" name="rc385"/>
            <p:cNvSpPr/>
            <p:nvPr/>
          </p:nvSpPr>
          <p:spPr>
            <a:xfrm>
              <a:off x="18110385" y="2153563"/>
              <a:ext cx="1240079" cy="413498"/>
            </a:xfrm>
            <a:prstGeom prst="rect">
              <a:avLst/>
            </a:prstGeom>
            <a:solidFill>
              <a:srgbClr val="FFFFFF">
                <a:alpha val="100000"/>
              </a:srgbClr>
            </a:solidFill>
          </p:spPr>
          <p:txBody>
            <a:bodyPr/>
            <a:lstStyle/>
            <a:p/>
          </p:txBody>
        </p:sp>
        <p:sp>
          <p:nvSpPr>
            <p:cNvPr id="387" name="rc386"/>
            <p:cNvSpPr/>
            <p:nvPr/>
          </p:nvSpPr>
          <p:spPr>
            <a:xfrm>
              <a:off x="18179974" y="2223153"/>
              <a:ext cx="274319" cy="274319"/>
            </a:xfrm>
            <a:prstGeom prst="rect">
              <a:avLst/>
            </a:prstGeom>
            <a:solidFill>
              <a:srgbClr val="FFFFFF">
                <a:alpha val="100000"/>
              </a:srgbClr>
            </a:solidFill>
          </p:spPr>
          <p:txBody>
            <a:bodyPr/>
            <a:lstStyle/>
            <a:p/>
          </p:txBody>
        </p:sp>
        <p:sp>
          <p:nvSpPr>
            <p:cNvPr id="388" name="pg38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9" name="tx38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90" name="rc389"/>
            <p:cNvSpPr/>
            <p:nvPr/>
          </p:nvSpPr>
          <p:spPr>
            <a:xfrm>
              <a:off x="18110385" y="2706240"/>
              <a:ext cx="1753945" cy="1236458"/>
            </a:xfrm>
            <a:prstGeom prst="rect">
              <a:avLst/>
            </a:prstGeom>
            <a:solidFill>
              <a:srgbClr val="FFFFFF">
                <a:alpha val="100000"/>
              </a:srgbClr>
            </a:solidFill>
          </p:spPr>
          <p:txBody>
            <a:bodyPr/>
            <a:lstStyle/>
            <a:p/>
          </p:txBody>
        </p:sp>
        <p:sp>
          <p:nvSpPr>
            <p:cNvPr id="391" name="rc390"/>
            <p:cNvSpPr/>
            <p:nvPr/>
          </p:nvSpPr>
          <p:spPr>
            <a:xfrm>
              <a:off x="18179974" y="2775829"/>
              <a:ext cx="274319" cy="274319"/>
            </a:xfrm>
            <a:prstGeom prst="rect">
              <a:avLst/>
            </a:prstGeom>
            <a:solidFill>
              <a:srgbClr val="FFFFFF">
                <a:alpha val="100000"/>
              </a:srgbClr>
            </a:solidFill>
          </p:spPr>
          <p:txBody>
            <a:bodyPr/>
            <a:lstStyle/>
            <a:p/>
          </p:txBody>
        </p:sp>
        <p:sp>
          <p:nvSpPr>
            <p:cNvPr id="392" name="rc39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3050149"/>
              <a:ext cx="274319" cy="274319"/>
            </a:xfrm>
            <a:prstGeom prst="rect">
              <a:avLst/>
            </a:prstGeom>
            <a:solidFill>
              <a:srgbClr val="FFFFFF">
                <a:alpha val="100000"/>
              </a:srgbClr>
            </a:solidFill>
          </p:spPr>
          <p:txBody>
            <a:bodyPr/>
            <a:lstStyle/>
            <a:p/>
          </p:txBody>
        </p:sp>
        <p:sp>
          <p:nvSpPr>
            <p:cNvPr id="394" name="rc39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3324469"/>
              <a:ext cx="274319" cy="274320"/>
            </a:xfrm>
            <a:prstGeom prst="rect">
              <a:avLst/>
            </a:prstGeom>
            <a:solidFill>
              <a:srgbClr val="FFFFFF">
                <a:alpha val="100000"/>
              </a:srgbClr>
            </a:solidFill>
          </p:spPr>
          <p:txBody>
            <a:bodyPr/>
            <a:lstStyle/>
            <a:p/>
          </p:txBody>
        </p:sp>
        <p:sp>
          <p:nvSpPr>
            <p:cNvPr id="396" name="rc39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7" name="rc396"/>
            <p:cNvSpPr/>
            <p:nvPr/>
          </p:nvSpPr>
          <p:spPr>
            <a:xfrm>
              <a:off x="18179974" y="3598789"/>
              <a:ext cx="274319" cy="274320"/>
            </a:xfrm>
            <a:prstGeom prst="rect">
              <a:avLst/>
            </a:prstGeom>
            <a:solidFill>
              <a:srgbClr val="FFFFFF">
                <a:alpha val="100000"/>
              </a:srgbClr>
            </a:solidFill>
          </p:spPr>
          <p:txBody>
            <a:bodyPr/>
            <a:lstStyle/>
            <a:p/>
          </p:txBody>
        </p:sp>
        <p:sp>
          <p:nvSpPr>
            <p:cNvPr id="398" name="rc39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9" name="tx39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00" name="tx39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1" name="tx40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2" name="tx40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3" name=""/>
          <p:cNvGrpSpPr/>
          <p:nvPr/>
        </p:nvGrpSpPr>
        <p:grpSpPr>
          <a:xfrm>
            <a:off x="6400800" y="6217920"/>
            <a:ext cx="5486400" cy="4251960"/>
            <a:chOff x="6400800" y="6217920"/>
            <a:chExt cx="5486400" cy="4251960"/>
          </a:xfrm>
        </p:grpSpPr>
        <p:sp>
          <p:nvSpPr>
            <p:cNvPr id="40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6" name="rc5"/>
            <p:cNvSpPr/>
            <p:nvPr/>
          </p:nvSpPr>
          <p:spPr>
            <a:xfrm>
              <a:off x="7153670" y="6510025"/>
              <a:ext cx="4107183" cy="2788960"/>
            </a:xfrm>
            <a:prstGeom prst="rect">
              <a:avLst/>
            </a:prstGeom>
            <a:solidFill>
              <a:srgbClr val="FFFFFF">
                <a:alpha val="100000"/>
              </a:srgbClr>
            </a:solidFill>
          </p:spPr>
          <p:txBody>
            <a:bodyPr/>
            <a:lstStyle/>
            <a:p/>
          </p:txBody>
        </p:sp>
        <p:sp>
          <p:nvSpPr>
            <p:cNvPr id="407" name="pl6"/>
            <p:cNvSpPr/>
            <p:nvPr/>
          </p:nvSpPr>
          <p:spPr>
            <a:xfrm>
              <a:off x="7153670" y="870269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8" name="pl7"/>
            <p:cNvSpPr/>
            <p:nvPr/>
          </p:nvSpPr>
          <p:spPr>
            <a:xfrm>
              <a:off x="7153670" y="776364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9" name="pl8"/>
            <p:cNvSpPr/>
            <p:nvPr/>
          </p:nvSpPr>
          <p:spPr>
            <a:xfrm>
              <a:off x="7153670" y="682460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10"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1" name="pl10"/>
            <p:cNvSpPr/>
            <p:nvPr/>
          </p:nvSpPr>
          <p:spPr>
            <a:xfrm>
              <a:off x="7153670" y="823317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2" name="pl11"/>
            <p:cNvSpPr/>
            <p:nvPr/>
          </p:nvSpPr>
          <p:spPr>
            <a:xfrm>
              <a:off x="7153670" y="72941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3" name="rc12"/>
            <p:cNvSpPr/>
            <p:nvPr/>
          </p:nvSpPr>
          <p:spPr>
            <a:xfrm>
              <a:off x="7296281" y="6937290"/>
              <a:ext cx="399309" cy="15775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3"/>
            <p:cNvSpPr/>
            <p:nvPr/>
          </p:nvSpPr>
          <p:spPr>
            <a:xfrm>
              <a:off x="7866723" y="6702529"/>
              <a:ext cx="399309" cy="17184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4"/>
            <p:cNvSpPr/>
            <p:nvPr/>
          </p:nvSpPr>
          <p:spPr>
            <a:xfrm>
              <a:off x="8437165" y="8101704"/>
              <a:ext cx="399309" cy="6855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5"/>
            <p:cNvSpPr/>
            <p:nvPr/>
          </p:nvSpPr>
          <p:spPr>
            <a:xfrm>
              <a:off x="9007608" y="8683911"/>
              <a:ext cx="399309" cy="2911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6"/>
            <p:cNvSpPr/>
            <p:nvPr/>
          </p:nvSpPr>
          <p:spPr>
            <a:xfrm>
              <a:off x="9578050" y="8805987"/>
              <a:ext cx="399309" cy="2253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7"/>
            <p:cNvSpPr/>
            <p:nvPr/>
          </p:nvSpPr>
          <p:spPr>
            <a:xfrm>
              <a:off x="10148492" y="8862330"/>
              <a:ext cx="399309" cy="1408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18"/>
            <p:cNvSpPr/>
            <p:nvPr/>
          </p:nvSpPr>
          <p:spPr>
            <a:xfrm>
              <a:off x="10718934" y="8852939"/>
              <a:ext cx="399309" cy="2253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19"/>
            <p:cNvSpPr/>
            <p:nvPr/>
          </p:nvSpPr>
          <p:spPr>
            <a:xfrm>
              <a:off x="7296281" y="6852776"/>
              <a:ext cx="399309" cy="845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0"/>
            <p:cNvSpPr/>
            <p:nvPr/>
          </p:nvSpPr>
          <p:spPr>
            <a:xfrm>
              <a:off x="7866723" y="6636796"/>
              <a:ext cx="399309" cy="657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1"/>
            <p:cNvSpPr/>
            <p:nvPr/>
          </p:nvSpPr>
          <p:spPr>
            <a:xfrm>
              <a:off x="8437165" y="8064142"/>
              <a:ext cx="399309" cy="375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22"/>
            <p:cNvSpPr/>
            <p:nvPr/>
          </p:nvSpPr>
          <p:spPr>
            <a:xfrm>
              <a:off x="9007608" y="8665131"/>
              <a:ext cx="399309" cy="187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23"/>
            <p:cNvSpPr/>
            <p:nvPr/>
          </p:nvSpPr>
          <p:spPr>
            <a:xfrm>
              <a:off x="9578050" y="8796597"/>
              <a:ext cx="399309" cy="9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24"/>
            <p:cNvSpPr/>
            <p:nvPr/>
          </p:nvSpPr>
          <p:spPr>
            <a:xfrm>
              <a:off x="7296281" y="6824604"/>
              <a:ext cx="399309" cy="281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25"/>
            <p:cNvSpPr/>
            <p:nvPr/>
          </p:nvSpPr>
          <p:spPr>
            <a:xfrm>
              <a:off x="8437165" y="8054752"/>
              <a:ext cx="399309" cy="93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7" name="rc26"/>
            <p:cNvSpPr/>
            <p:nvPr/>
          </p:nvSpPr>
          <p:spPr>
            <a:xfrm>
              <a:off x="9007608" y="8655740"/>
              <a:ext cx="399309" cy="93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27"/>
            <p:cNvSpPr/>
            <p:nvPr/>
          </p:nvSpPr>
          <p:spPr>
            <a:xfrm>
              <a:off x="7296281" y="8514884"/>
              <a:ext cx="399309" cy="65733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9" name="rc28"/>
            <p:cNvSpPr/>
            <p:nvPr/>
          </p:nvSpPr>
          <p:spPr>
            <a:xfrm>
              <a:off x="7866723" y="8420979"/>
              <a:ext cx="399309" cy="7512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29"/>
            <p:cNvSpPr/>
            <p:nvPr/>
          </p:nvSpPr>
          <p:spPr>
            <a:xfrm>
              <a:off x="8437165" y="8787206"/>
              <a:ext cx="399309" cy="3850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30"/>
            <p:cNvSpPr/>
            <p:nvPr/>
          </p:nvSpPr>
          <p:spPr>
            <a:xfrm>
              <a:off x="9007608" y="8975015"/>
              <a:ext cx="399309" cy="19719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2" name="rc31"/>
            <p:cNvSpPr/>
            <p:nvPr/>
          </p:nvSpPr>
          <p:spPr>
            <a:xfrm>
              <a:off x="9578050" y="9031358"/>
              <a:ext cx="399309" cy="140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3" name="rc32"/>
            <p:cNvSpPr/>
            <p:nvPr/>
          </p:nvSpPr>
          <p:spPr>
            <a:xfrm>
              <a:off x="10148492" y="9003186"/>
              <a:ext cx="399309"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33"/>
            <p:cNvSpPr/>
            <p:nvPr/>
          </p:nvSpPr>
          <p:spPr>
            <a:xfrm>
              <a:off x="10718934" y="9078310"/>
              <a:ext cx="399309" cy="939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pl34"/>
            <p:cNvSpPr/>
            <p:nvPr/>
          </p:nvSpPr>
          <p:spPr>
            <a:xfrm>
              <a:off x="7495936" y="6867288"/>
              <a:ext cx="3422653" cy="2265523"/>
            </a:xfrm>
            <a:custGeom>
              <a:avLst/>
              <a:pathLst>
                <a:path w="3422653" h="2265523">
                  <a:moveTo>
                    <a:pt x="0" y="0"/>
                  </a:moveTo>
                  <a:lnTo>
                    <a:pt x="570442" y="1627627"/>
                  </a:lnTo>
                  <a:lnTo>
                    <a:pt x="1140884" y="2044617"/>
                  </a:lnTo>
                  <a:lnTo>
                    <a:pt x="1711326" y="2200678"/>
                  </a:lnTo>
                  <a:lnTo>
                    <a:pt x="2281768" y="2261179"/>
                  </a:lnTo>
                  <a:lnTo>
                    <a:pt x="2852210" y="2254353"/>
                  </a:lnTo>
                  <a:lnTo>
                    <a:pt x="3422653" y="2265523"/>
                  </a:lnTo>
                </a:path>
              </a:pathLst>
            </a:custGeom>
            <a:ln w="40651" cap="flat">
              <a:solidFill>
                <a:srgbClr val="000000">
                  <a:alpha val="100000"/>
                </a:srgbClr>
              </a:solidFill>
              <a:prstDash val="solid"/>
              <a:round/>
            </a:ln>
          </p:spPr>
          <p:txBody>
            <a:bodyPr/>
            <a:lstStyle/>
            <a:p/>
          </p:txBody>
        </p:sp>
        <p:sp>
          <p:nvSpPr>
            <p:cNvPr id="436"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37" name="tx36"/>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8" name="tx37"/>
            <p:cNvSpPr/>
            <p:nvPr/>
          </p:nvSpPr>
          <p:spPr>
            <a:xfrm>
              <a:off x="6801340" y="823086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9" name="tx38"/>
            <p:cNvSpPr/>
            <p:nvPr/>
          </p:nvSpPr>
          <p:spPr>
            <a:xfrm>
              <a:off x="6801340" y="729182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0" name="pl3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0"/>
            <p:cNvSpPr/>
            <p:nvPr/>
          </p:nvSpPr>
          <p:spPr>
            <a:xfrm>
              <a:off x="7118876" y="82331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1"/>
            <p:cNvSpPr/>
            <p:nvPr/>
          </p:nvSpPr>
          <p:spPr>
            <a:xfrm>
              <a:off x="7118876" y="72941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43"/>
            <p:cNvSpPr/>
            <p:nvPr/>
          </p:nvSpPr>
          <p:spPr>
            <a:xfrm>
              <a:off x="11260854" y="85516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44"/>
            <p:cNvSpPr/>
            <p:nvPr/>
          </p:nvSpPr>
          <p:spPr>
            <a:xfrm>
              <a:off x="11260854" y="79311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45"/>
            <p:cNvSpPr/>
            <p:nvPr/>
          </p:nvSpPr>
          <p:spPr>
            <a:xfrm>
              <a:off x="11260854" y="73106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46"/>
            <p:cNvSpPr/>
            <p:nvPr/>
          </p:nvSpPr>
          <p:spPr>
            <a:xfrm>
              <a:off x="11260854" y="66901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tx4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48"/>
            <p:cNvSpPr/>
            <p:nvPr/>
          </p:nvSpPr>
          <p:spPr>
            <a:xfrm>
              <a:off x="11358911" y="854938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50" name="tx49"/>
            <p:cNvSpPr/>
            <p:nvPr/>
          </p:nvSpPr>
          <p:spPr>
            <a:xfrm>
              <a:off x="11358911" y="792886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51" name="tx50"/>
            <p:cNvSpPr/>
            <p:nvPr/>
          </p:nvSpPr>
          <p:spPr>
            <a:xfrm>
              <a:off x="11358911" y="73083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52" name="tx51"/>
            <p:cNvSpPr/>
            <p:nvPr/>
          </p:nvSpPr>
          <p:spPr>
            <a:xfrm>
              <a:off x="11358911" y="668782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a:t>
              </a:r>
            </a:p>
          </p:txBody>
        </p:sp>
        <p:sp>
          <p:nvSpPr>
            <p:cNvPr id="453" name="pl52"/>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53"/>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54"/>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5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56"/>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57"/>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58"/>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tx59"/>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1" name="tx60"/>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2" name="tx61"/>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3" name="tx6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4" name="tx63"/>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5" name="tx64"/>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6" name="tx65"/>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7" name="tx6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8" name="tx6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9"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0"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1" name="rc70"/>
            <p:cNvSpPr/>
            <p:nvPr/>
          </p:nvSpPr>
          <p:spPr>
            <a:xfrm>
              <a:off x="6564753" y="10217410"/>
              <a:ext cx="1051268" cy="182880"/>
            </a:xfrm>
            <a:prstGeom prst="rect">
              <a:avLst/>
            </a:prstGeom>
            <a:solidFill>
              <a:srgbClr val="FFFFFF">
                <a:alpha val="100000"/>
              </a:srgbClr>
            </a:solidFill>
          </p:spPr>
          <p:txBody>
            <a:bodyPr/>
            <a:lstStyle/>
            <a:p/>
          </p:txBody>
        </p:sp>
        <p:sp>
          <p:nvSpPr>
            <p:cNvPr id="472" name="rc71"/>
            <p:cNvSpPr/>
            <p:nvPr/>
          </p:nvSpPr>
          <p:spPr>
            <a:xfrm>
              <a:off x="6564753" y="10217410"/>
              <a:ext cx="182879" cy="182880"/>
            </a:xfrm>
            <a:prstGeom prst="rect">
              <a:avLst/>
            </a:prstGeom>
            <a:solidFill>
              <a:srgbClr val="FFFFFF">
                <a:alpha val="100000"/>
              </a:srgbClr>
            </a:solidFill>
          </p:spPr>
          <p:txBody>
            <a:bodyPr/>
            <a:lstStyle/>
            <a:p/>
          </p:txBody>
        </p:sp>
        <p:sp>
          <p:nvSpPr>
            <p:cNvPr id="473" name="pl72"/>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4" name="tx73"/>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5" name="rc74"/>
            <p:cNvSpPr/>
            <p:nvPr/>
          </p:nvSpPr>
          <p:spPr>
            <a:xfrm>
              <a:off x="7796021" y="10217410"/>
              <a:ext cx="4053749" cy="182880"/>
            </a:xfrm>
            <a:prstGeom prst="rect">
              <a:avLst/>
            </a:prstGeom>
            <a:solidFill>
              <a:srgbClr val="FFFFFF">
                <a:alpha val="100000"/>
              </a:srgbClr>
            </a:solidFill>
          </p:spPr>
          <p:txBody>
            <a:bodyPr/>
            <a:lstStyle/>
            <a:p/>
          </p:txBody>
        </p:sp>
        <p:sp>
          <p:nvSpPr>
            <p:cNvPr id="476" name="rc75"/>
            <p:cNvSpPr/>
            <p:nvPr/>
          </p:nvSpPr>
          <p:spPr>
            <a:xfrm>
              <a:off x="7796021" y="10217410"/>
              <a:ext cx="182879" cy="182880"/>
            </a:xfrm>
            <a:prstGeom prst="rect">
              <a:avLst/>
            </a:prstGeom>
            <a:solidFill>
              <a:srgbClr val="FFFFFF">
                <a:alpha val="100000"/>
              </a:srgbClr>
            </a:solidFill>
          </p:spPr>
          <p:txBody>
            <a:bodyPr/>
            <a:lstStyle/>
            <a:p/>
          </p:txBody>
        </p:sp>
        <p:sp>
          <p:nvSpPr>
            <p:cNvPr id="477" name="rc7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77"/>
            <p:cNvSpPr/>
            <p:nvPr/>
          </p:nvSpPr>
          <p:spPr>
            <a:xfrm>
              <a:off x="8887262" y="10217410"/>
              <a:ext cx="182879" cy="182880"/>
            </a:xfrm>
            <a:prstGeom prst="rect">
              <a:avLst/>
            </a:prstGeom>
            <a:solidFill>
              <a:srgbClr val="FFFFFF">
                <a:alpha val="100000"/>
              </a:srgbClr>
            </a:solidFill>
          </p:spPr>
          <p:txBody>
            <a:bodyPr/>
            <a:lstStyle/>
            <a:p/>
          </p:txBody>
        </p:sp>
        <p:sp>
          <p:nvSpPr>
            <p:cNvPr id="479" name="rc7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79"/>
            <p:cNvSpPr/>
            <p:nvPr/>
          </p:nvSpPr>
          <p:spPr>
            <a:xfrm>
              <a:off x="9813303" y="10217410"/>
              <a:ext cx="182879" cy="182880"/>
            </a:xfrm>
            <a:prstGeom prst="rect">
              <a:avLst/>
            </a:prstGeom>
            <a:solidFill>
              <a:srgbClr val="FFFFFF">
                <a:alpha val="100000"/>
              </a:srgbClr>
            </a:solidFill>
          </p:spPr>
          <p:txBody>
            <a:bodyPr/>
            <a:lstStyle/>
            <a:p/>
          </p:txBody>
        </p:sp>
        <p:sp>
          <p:nvSpPr>
            <p:cNvPr id="481" name="rc8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81"/>
            <p:cNvSpPr/>
            <p:nvPr/>
          </p:nvSpPr>
          <p:spPr>
            <a:xfrm>
              <a:off x="10815544" y="10217410"/>
              <a:ext cx="182880" cy="182880"/>
            </a:xfrm>
            <a:prstGeom prst="rect">
              <a:avLst/>
            </a:prstGeom>
            <a:solidFill>
              <a:srgbClr val="FFFFFF">
                <a:alpha val="100000"/>
              </a:srgbClr>
            </a:solidFill>
          </p:spPr>
          <p:txBody>
            <a:bodyPr/>
            <a:lstStyle/>
            <a:p/>
          </p:txBody>
        </p:sp>
        <p:sp>
          <p:nvSpPr>
            <p:cNvPr id="483" name="rc8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tx83"/>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5" name="tx84"/>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6" name="tx85"/>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7" name="tx86"/>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8" name="tx8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9" name=""/>
          <p:cNvGrpSpPr/>
          <p:nvPr/>
        </p:nvGrpSpPr>
        <p:grpSpPr>
          <a:xfrm>
            <a:off x="12527280" y="6217920"/>
            <a:ext cx="5486400" cy="4297680"/>
            <a:chOff x="12527280" y="6217920"/>
            <a:chExt cx="5486400" cy="4297680"/>
          </a:xfrm>
        </p:grpSpPr>
        <p:sp>
          <p:nvSpPr>
            <p:cNvPr id="49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7"/>
            <p:cNvSpPr/>
            <p:nvPr/>
          </p:nvSpPr>
          <p:spPr>
            <a:xfrm>
              <a:off x="13403488" y="7303857"/>
              <a:ext cx="4354002" cy="588972"/>
            </a:xfrm>
            <a:custGeom>
              <a:avLst/>
              <a:pathLst>
                <a:path w="4354002" h="588972">
                  <a:moveTo>
                    <a:pt x="0" y="307289"/>
                  </a:moveTo>
                  <a:lnTo>
                    <a:pt x="311000" y="384112"/>
                  </a:lnTo>
                  <a:lnTo>
                    <a:pt x="622000" y="435327"/>
                  </a:lnTo>
                  <a:lnTo>
                    <a:pt x="933000" y="512149"/>
                  </a:lnTo>
                  <a:lnTo>
                    <a:pt x="1244000" y="563364"/>
                  </a:lnTo>
                  <a:lnTo>
                    <a:pt x="1555000" y="588972"/>
                  </a:lnTo>
                  <a:lnTo>
                    <a:pt x="1866001" y="460934"/>
                  </a:lnTo>
                  <a:lnTo>
                    <a:pt x="2177001" y="332897"/>
                  </a:lnTo>
                  <a:lnTo>
                    <a:pt x="2488001" y="230467"/>
                  </a:lnTo>
                  <a:lnTo>
                    <a:pt x="2799001" y="128037"/>
                  </a:lnTo>
                  <a:lnTo>
                    <a:pt x="3110001" y="0"/>
                  </a:lnTo>
                  <a:lnTo>
                    <a:pt x="3421002" y="51214"/>
                  </a:lnTo>
                  <a:lnTo>
                    <a:pt x="3732002" y="51214"/>
                  </a:lnTo>
                  <a:lnTo>
                    <a:pt x="4043002" y="51214"/>
                  </a:lnTo>
                  <a:lnTo>
                    <a:pt x="4354002" y="51214"/>
                  </a:lnTo>
                </a:path>
              </a:pathLst>
            </a:custGeom>
            <a:ln w="32521" cap="flat">
              <a:solidFill>
                <a:srgbClr val="5EB0E8">
                  <a:alpha val="100000"/>
                </a:srgbClr>
              </a:solidFill>
              <a:prstDash val="solid"/>
              <a:round/>
            </a:ln>
          </p:spPr>
          <p:txBody>
            <a:bodyPr/>
            <a:lstStyle/>
            <a:p/>
          </p:txBody>
        </p:sp>
        <p:sp>
          <p:nvSpPr>
            <p:cNvPr id="505"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7"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9"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0"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1"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30"/>
            <p:cNvSpPr/>
            <p:nvPr/>
          </p:nvSpPr>
          <p:spPr>
            <a:xfrm>
              <a:off x="13403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1"/>
            <p:cNvSpPr/>
            <p:nvPr/>
          </p:nvSpPr>
          <p:spPr>
            <a:xfrm>
              <a:off x="13714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2"/>
            <p:cNvSpPr/>
            <p:nvPr/>
          </p:nvSpPr>
          <p:spPr>
            <a:xfrm>
              <a:off x="14025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3"/>
            <p:cNvSpPr/>
            <p:nvPr/>
          </p:nvSpPr>
          <p:spPr>
            <a:xfrm>
              <a:off x="14336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4"/>
            <p:cNvSpPr/>
            <p:nvPr/>
          </p:nvSpPr>
          <p:spPr>
            <a:xfrm>
              <a:off x="14647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5"/>
            <p:cNvSpPr/>
            <p:nvPr/>
          </p:nvSpPr>
          <p:spPr>
            <a:xfrm>
              <a:off x="14958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6"/>
            <p:cNvSpPr/>
            <p:nvPr/>
          </p:nvSpPr>
          <p:spPr>
            <a:xfrm>
              <a:off x="15269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7"/>
            <p:cNvSpPr/>
            <p:nvPr/>
          </p:nvSpPr>
          <p:spPr>
            <a:xfrm>
              <a:off x="15580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8"/>
            <p:cNvSpPr/>
            <p:nvPr/>
          </p:nvSpPr>
          <p:spPr>
            <a:xfrm>
              <a:off x="15891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9"/>
            <p:cNvSpPr/>
            <p:nvPr/>
          </p:nvSpPr>
          <p:spPr>
            <a:xfrm>
              <a:off x="16202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0"/>
            <p:cNvSpPr/>
            <p:nvPr/>
          </p:nvSpPr>
          <p:spPr>
            <a:xfrm>
              <a:off x="16513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1"/>
            <p:cNvSpPr/>
            <p:nvPr/>
          </p:nvSpPr>
          <p:spPr>
            <a:xfrm>
              <a:off x="16824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2"/>
            <p:cNvSpPr/>
            <p:nvPr/>
          </p:nvSpPr>
          <p:spPr>
            <a:xfrm>
              <a:off x="17135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3"/>
            <p:cNvSpPr/>
            <p:nvPr/>
          </p:nvSpPr>
          <p:spPr>
            <a:xfrm>
              <a:off x="17446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4"/>
            <p:cNvSpPr/>
            <p:nvPr/>
          </p:nvSpPr>
          <p:spPr>
            <a:xfrm>
              <a:off x="17757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45"/>
            <p:cNvSpPr/>
            <p:nvPr/>
          </p:nvSpPr>
          <p:spPr>
            <a:xfrm rot="-5400000">
              <a:off x="1323281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3" name="tx46"/>
            <p:cNvSpPr/>
            <p:nvPr/>
          </p:nvSpPr>
          <p:spPr>
            <a:xfrm rot="-5400000">
              <a:off x="1354381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4" name="tx47"/>
            <p:cNvSpPr/>
            <p:nvPr/>
          </p:nvSpPr>
          <p:spPr>
            <a:xfrm rot="-5400000">
              <a:off x="13854782"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5" name="tx48"/>
            <p:cNvSpPr/>
            <p:nvPr/>
          </p:nvSpPr>
          <p:spPr>
            <a:xfrm rot="-5400000">
              <a:off x="14165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6" name="tx49"/>
            <p:cNvSpPr/>
            <p:nvPr/>
          </p:nvSpPr>
          <p:spPr>
            <a:xfrm rot="-5400000">
              <a:off x="14476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7" name="tx50"/>
            <p:cNvSpPr/>
            <p:nvPr/>
          </p:nvSpPr>
          <p:spPr>
            <a:xfrm rot="-5400000">
              <a:off x="14787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8" name="tx51"/>
            <p:cNvSpPr/>
            <p:nvPr/>
          </p:nvSpPr>
          <p:spPr>
            <a:xfrm rot="-5400000">
              <a:off x="15098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9" name="tx52"/>
            <p:cNvSpPr/>
            <p:nvPr/>
          </p:nvSpPr>
          <p:spPr>
            <a:xfrm rot="-5400000">
              <a:off x="15409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0" name="tx53"/>
            <p:cNvSpPr/>
            <p:nvPr/>
          </p:nvSpPr>
          <p:spPr>
            <a:xfrm rot="-5400000">
              <a:off x="15720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1" name="tx54"/>
            <p:cNvSpPr/>
            <p:nvPr/>
          </p:nvSpPr>
          <p:spPr>
            <a:xfrm rot="-5400000">
              <a:off x="16031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2" name="tx55"/>
            <p:cNvSpPr/>
            <p:nvPr/>
          </p:nvSpPr>
          <p:spPr>
            <a:xfrm rot="-5400000">
              <a:off x="16342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3" name="tx56"/>
            <p:cNvSpPr/>
            <p:nvPr/>
          </p:nvSpPr>
          <p:spPr>
            <a:xfrm rot="-5400000">
              <a:off x="16653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4" name="tx57"/>
            <p:cNvSpPr/>
            <p:nvPr/>
          </p:nvSpPr>
          <p:spPr>
            <a:xfrm rot="-5400000">
              <a:off x="1696478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5" name="tx58"/>
            <p:cNvSpPr/>
            <p:nvPr/>
          </p:nvSpPr>
          <p:spPr>
            <a:xfrm rot="-5400000">
              <a:off x="172758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6" name="tx59"/>
            <p:cNvSpPr/>
            <p:nvPr/>
          </p:nvSpPr>
          <p:spPr>
            <a:xfrm rot="-5400000">
              <a:off x="175868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7" name="tx60"/>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8" name="rc61"/>
            <p:cNvSpPr/>
            <p:nvPr/>
          </p:nvSpPr>
          <p:spPr>
            <a:xfrm>
              <a:off x="14005791" y="9941072"/>
              <a:ext cx="3149396" cy="504938"/>
            </a:xfrm>
            <a:prstGeom prst="rect">
              <a:avLst/>
            </a:prstGeom>
            <a:solidFill>
              <a:srgbClr val="FFFFFF">
                <a:alpha val="100000"/>
              </a:srgbClr>
            </a:solidFill>
          </p:spPr>
          <p:txBody>
            <a:bodyPr/>
            <a:lstStyle/>
            <a:p/>
          </p:txBody>
        </p:sp>
        <p:sp>
          <p:nvSpPr>
            <p:cNvPr id="549" name="pl62"/>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0" name="pl63"/>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1" name="tx64"/>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2" name="tx65"/>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3" name="tx66"/>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4" name=""/>
          <p:cNvGrpSpPr/>
          <p:nvPr/>
        </p:nvGrpSpPr>
        <p:grpSpPr>
          <a:xfrm>
            <a:off x="594360" y="6217920"/>
            <a:ext cx="5562295" cy="4320959"/>
            <a:chOff x="594360" y="6217920"/>
            <a:chExt cx="5562295" cy="4320959"/>
          </a:xfrm>
        </p:grpSpPr>
        <p:sp>
          <p:nvSpPr>
            <p:cNvPr id="55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6" name="rc4"/>
            <p:cNvSpPr/>
            <p:nvPr/>
          </p:nvSpPr>
          <p:spPr>
            <a:xfrm>
              <a:off x="2605304"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7" name="rc5"/>
            <p:cNvSpPr/>
            <p:nvPr/>
          </p:nvSpPr>
          <p:spPr>
            <a:xfrm>
              <a:off x="263285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8" name="rc6"/>
            <p:cNvSpPr/>
            <p:nvPr/>
          </p:nvSpPr>
          <p:spPr>
            <a:xfrm>
              <a:off x="290838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rc7"/>
            <p:cNvSpPr/>
            <p:nvPr/>
          </p:nvSpPr>
          <p:spPr>
            <a:xfrm>
              <a:off x="31839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8"/>
            <p:cNvSpPr/>
            <p:nvPr/>
          </p:nvSpPr>
          <p:spPr>
            <a:xfrm>
              <a:off x="345944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9"/>
            <p:cNvSpPr/>
            <p:nvPr/>
          </p:nvSpPr>
          <p:spPr>
            <a:xfrm>
              <a:off x="3734974"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62" name="rc10"/>
            <p:cNvSpPr/>
            <p:nvPr/>
          </p:nvSpPr>
          <p:spPr>
            <a:xfrm>
              <a:off x="4010503" y="6543904"/>
              <a:ext cx="275529" cy="275529"/>
            </a:xfrm>
            <a:prstGeom prst="rect">
              <a:avLst/>
            </a:prstGeom>
            <a:solidFill>
              <a:srgbClr val="CF1D1F">
                <a:alpha val="100000"/>
              </a:srgbClr>
            </a:solidFill>
            <a:ln w="5420" cap="flat">
              <a:solidFill>
                <a:srgbClr val="FFFFFF">
                  <a:alpha val="100000"/>
                </a:srgbClr>
              </a:solidFill>
              <a:prstDash val="solid"/>
              <a:miter/>
            </a:ln>
          </p:spPr>
          <p:txBody>
            <a:bodyPr/>
            <a:lstStyle/>
            <a:p/>
          </p:txBody>
        </p:sp>
        <p:sp>
          <p:nvSpPr>
            <p:cNvPr id="563" name="rc11"/>
            <p:cNvSpPr/>
            <p:nvPr/>
          </p:nvSpPr>
          <p:spPr>
            <a:xfrm>
              <a:off x="4286033" y="6543904"/>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564" name="rc12"/>
            <p:cNvSpPr/>
            <p:nvPr/>
          </p:nvSpPr>
          <p:spPr>
            <a:xfrm>
              <a:off x="45615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13"/>
            <p:cNvSpPr/>
            <p:nvPr/>
          </p:nvSpPr>
          <p:spPr>
            <a:xfrm>
              <a:off x="483709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6" name="rc14"/>
            <p:cNvSpPr/>
            <p:nvPr/>
          </p:nvSpPr>
          <p:spPr>
            <a:xfrm>
              <a:off x="511262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7" name="rc15"/>
            <p:cNvSpPr/>
            <p:nvPr/>
          </p:nvSpPr>
          <p:spPr>
            <a:xfrm>
              <a:off x="538815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8" name="rc16"/>
            <p:cNvSpPr/>
            <p:nvPr/>
          </p:nvSpPr>
          <p:spPr>
            <a:xfrm>
              <a:off x="566367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9" name="rc17"/>
            <p:cNvSpPr/>
            <p:nvPr/>
          </p:nvSpPr>
          <p:spPr>
            <a:xfrm>
              <a:off x="263285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0" name="rc18"/>
            <p:cNvSpPr/>
            <p:nvPr/>
          </p:nvSpPr>
          <p:spPr>
            <a:xfrm>
              <a:off x="290838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1" name="rc19"/>
            <p:cNvSpPr/>
            <p:nvPr/>
          </p:nvSpPr>
          <p:spPr>
            <a:xfrm>
              <a:off x="31839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20"/>
            <p:cNvSpPr/>
            <p:nvPr/>
          </p:nvSpPr>
          <p:spPr>
            <a:xfrm>
              <a:off x="345944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21"/>
            <p:cNvSpPr/>
            <p:nvPr/>
          </p:nvSpPr>
          <p:spPr>
            <a:xfrm>
              <a:off x="3734974" y="6819433"/>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574" name="rc22"/>
            <p:cNvSpPr/>
            <p:nvPr/>
          </p:nvSpPr>
          <p:spPr>
            <a:xfrm>
              <a:off x="4010503" y="6819433"/>
              <a:ext cx="275529" cy="275529"/>
            </a:xfrm>
            <a:prstGeom prst="rect">
              <a:avLst/>
            </a:prstGeom>
            <a:solidFill>
              <a:srgbClr val="FED4C1">
                <a:alpha val="100000"/>
              </a:srgbClr>
            </a:solidFill>
            <a:ln w="5420" cap="flat">
              <a:solidFill>
                <a:srgbClr val="FFFFFF">
                  <a:alpha val="100000"/>
                </a:srgbClr>
              </a:solidFill>
              <a:prstDash val="solid"/>
              <a:miter/>
            </a:ln>
          </p:spPr>
          <p:txBody>
            <a:bodyPr/>
            <a:lstStyle/>
            <a:p/>
          </p:txBody>
        </p:sp>
        <p:sp>
          <p:nvSpPr>
            <p:cNvPr id="575" name="rc23"/>
            <p:cNvSpPr/>
            <p:nvPr/>
          </p:nvSpPr>
          <p:spPr>
            <a:xfrm>
              <a:off x="4286033" y="6819433"/>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576" name="rc24"/>
            <p:cNvSpPr/>
            <p:nvPr/>
          </p:nvSpPr>
          <p:spPr>
            <a:xfrm>
              <a:off x="45615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25"/>
            <p:cNvSpPr/>
            <p:nvPr/>
          </p:nvSpPr>
          <p:spPr>
            <a:xfrm>
              <a:off x="4837091" y="6819433"/>
              <a:ext cx="275529" cy="275529"/>
            </a:xfrm>
            <a:prstGeom prst="rect">
              <a:avLst/>
            </a:prstGeom>
            <a:solidFill>
              <a:srgbClr val="F75C40">
                <a:alpha val="100000"/>
              </a:srgbClr>
            </a:solidFill>
            <a:ln w="5420" cap="flat">
              <a:solidFill>
                <a:srgbClr val="FFFFFF">
                  <a:alpha val="100000"/>
                </a:srgbClr>
              </a:solidFill>
              <a:prstDash val="solid"/>
              <a:miter/>
            </a:ln>
          </p:spPr>
          <p:txBody>
            <a:bodyPr/>
            <a:lstStyle/>
            <a:p/>
          </p:txBody>
        </p:sp>
        <p:sp>
          <p:nvSpPr>
            <p:cNvPr id="578" name="rc26"/>
            <p:cNvSpPr/>
            <p:nvPr/>
          </p:nvSpPr>
          <p:spPr>
            <a:xfrm>
              <a:off x="5112621" y="6819433"/>
              <a:ext cx="275529" cy="275529"/>
            </a:xfrm>
            <a:prstGeom prst="rect">
              <a:avLst/>
            </a:prstGeom>
            <a:solidFill>
              <a:srgbClr val="CC191D">
                <a:alpha val="100000"/>
              </a:srgbClr>
            </a:solidFill>
            <a:ln w="5420" cap="flat">
              <a:solidFill>
                <a:srgbClr val="FFFFFF">
                  <a:alpha val="100000"/>
                </a:srgbClr>
              </a:solidFill>
              <a:prstDash val="solid"/>
              <a:miter/>
            </a:ln>
          </p:spPr>
          <p:txBody>
            <a:bodyPr/>
            <a:lstStyle/>
            <a:p/>
          </p:txBody>
        </p:sp>
        <p:sp>
          <p:nvSpPr>
            <p:cNvPr id="579" name="rc27"/>
            <p:cNvSpPr/>
            <p:nvPr/>
          </p:nvSpPr>
          <p:spPr>
            <a:xfrm>
              <a:off x="5388150"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580" name="rc28"/>
            <p:cNvSpPr/>
            <p:nvPr/>
          </p:nvSpPr>
          <p:spPr>
            <a:xfrm>
              <a:off x="566367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29"/>
            <p:cNvSpPr/>
            <p:nvPr/>
          </p:nvSpPr>
          <p:spPr>
            <a:xfrm>
              <a:off x="263285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30"/>
            <p:cNvSpPr/>
            <p:nvPr/>
          </p:nvSpPr>
          <p:spPr>
            <a:xfrm>
              <a:off x="290838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31"/>
            <p:cNvSpPr/>
            <p:nvPr/>
          </p:nvSpPr>
          <p:spPr>
            <a:xfrm>
              <a:off x="31839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32"/>
            <p:cNvSpPr/>
            <p:nvPr/>
          </p:nvSpPr>
          <p:spPr>
            <a:xfrm>
              <a:off x="34594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33"/>
            <p:cNvSpPr/>
            <p:nvPr/>
          </p:nvSpPr>
          <p:spPr>
            <a:xfrm>
              <a:off x="373497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34"/>
            <p:cNvSpPr/>
            <p:nvPr/>
          </p:nvSpPr>
          <p:spPr>
            <a:xfrm>
              <a:off x="401050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7" name="rc35"/>
            <p:cNvSpPr/>
            <p:nvPr/>
          </p:nvSpPr>
          <p:spPr>
            <a:xfrm>
              <a:off x="4286033" y="7094962"/>
              <a:ext cx="275529" cy="275529"/>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588" name="rc36"/>
            <p:cNvSpPr/>
            <p:nvPr/>
          </p:nvSpPr>
          <p:spPr>
            <a:xfrm>
              <a:off x="4561562" y="7094962"/>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589" name="rc37"/>
            <p:cNvSpPr/>
            <p:nvPr/>
          </p:nvSpPr>
          <p:spPr>
            <a:xfrm>
              <a:off x="483709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38"/>
            <p:cNvSpPr/>
            <p:nvPr/>
          </p:nvSpPr>
          <p:spPr>
            <a:xfrm>
              <a:off x="511262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39"/>
            <p:cNvSpPr/>
            <p:nvPr/>
          </p:nvSpPr>
          <p:spPr>
            <a:xfrm>
              <a:off x="538815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40"/>
            <p:cNvSpPr/>
            <p:nvPr/>
          </p:nvSpPr>
          <p:spPr>
            <a:xfrm>
              <a:off x="5663679"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593" name="rc41"/>
            <p:cNvSpPr/>
            <p:nvPr/>
          </p:nvSpPr>
          <p:spPr>
            <a:xfrm>
              <a:off x="263285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42"/>
            <p:cNvSpPr/>
            <p:nvPr/>
          </p:nvSpPr>
          <p:spPr>
            <a:xfrm>
              <a:off x="290838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43"/>
            <p:cNvSpPr/>
            <p:nvPr/>
          </p:nvSpPr>
          <p:spPr>
            <a:xfrm>
              <a:off x="31839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44"/>
            <p:cNvSpPr/>
            <p:nvPr/>
          </p:nvSpPr>
          <p:spPr>
            <a:xfrm>
              <a:off x="34594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45"/>
            <p:cNvSpPr/>
            <p:nvPr/>
          </p:nvSpPr>
          <p:spPr>
            <a:xfrm>
              <a:off x="3734974" y="737049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598" name="rc46"/>
            <p:cNvSpPr/>
            <p:nvPr/>
          </p:nvSpPr>
          <p:spPr>
            <a:xfrm>
              <a:off x="4010503"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599" name="rc47"/>
            <p:cNvSpPr/>
            <p:nvPr/>
          </p:nvSpPr>
          <p:spPr>
            <a:xfrm>
              <a:off x="42860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48"/>
            <p:cNvSpPr/>
            <p:nvPr/>
          </p:nvSpPr>
          <p:spPr>
            <a:xfrm>
              <a:off x="4561562"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01" name="rc49"/>
            <p:cNvSpPr/>
            <p:nvPr/>
          </p:nvSpPr>
          <p:spPr>
            <a:xfrm>
              <a:off x="4837091"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2" name="rc50"/>
            <p:cNvSpPr/>
            <p:nvPr/>
          </p:nvSpPr>
          <p:spPr>
            <a:xfrm>
              <a:off x="511262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51"/>
            <p:cNvSpPr/>
            <p:nvPr/>
          </p:nvSpPr>
          <p:spPr>
            <a:xfrm>
              <a:off x="5388150" y="737049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04" name="rc52"/>
            <p:cNvSpPr/>
            <p:nvPr/>
          </p:nvSpPr>
          <p:spPr>
            <a:xfrm>
              <a:off x="566367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53"/>
            <p:cNvSpPr/>
            <p:nvPr/>
          </p:nvSpPr>
          <p:spPr>
            <a:xfrm>
              <a:off x="263285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54"/>
            <p:cNvSpPr/>
            <p:nvPr/>
          </p:nvSpPr>
          <p:spPr>
            <a:xfrm>
              <a:off x="290838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55"/>
            <p:cNvSpPr/>
            <p:nvPr/>
          </p:nvSpPr>
          <p:spPr>
            <a:xfrm>
              <a:off x="31839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56"/>
            <p:cNvSpPr/>
            <p:nvPr/>
          </p:nvSpPr>
          <p:spPr>
            <a:xfrm>
              <a:off x="345944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57"/>
            <p:cNvSpPr/>
            <p:nvPr/>
          </p:nvSpPr>
          <p:spPr>
            <a:xfrm>
              <a:off x="373497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58"/>
            <p:cNvSpPr/>
            <p:nvPr/>
          </p:nvSpPr>
          <p:spPr>
            <a:xfrm>
              <a:off x="401050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59"/>
            <p:cNvSpPr/>
            <p:nvPr/>
          </p:nvSpPr>
          <p:spPr>
            <a:xfrm>
              <a:off x="4286033"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12" name="rc60"/>
            <p:cNvSpPr/>
            <p:nvPr/>
          </p:nvSpPr>
          <p:spPr>
            <a:xfrm>
              <a:off x="4561562"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13" name="rc61"/>
            <p:cNvSpPr/>
            <p:nvPr/>
          </p:nvSpPr>
          <p:spPr>
            <a:xfrm>
              <a:off x="483709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62"/>
            <p:cNvSpPr/>
            <p:nvPr/>
          </p:nvSpPr>
          <p:spPr>
            <a:xfrm>
              <a:off x="5112621"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5" name="rc63"/>
            <p:cNvSpPr/>
            <p:nvPr/>
          </p:nvSpPr>
          <p:spPr>
            <a:xfrm>
              <a:off x="538815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6" name="rc64"/>
            <p:cNvSpPr/>
            <p:nvPr/>
          </p:nvSpPr>
          <p:spPr>
            <a:xfrm>
              <a:off x="566367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65"/>
            <p:cNvSpPr/>
            <p:nvPr/>
          </p:nvSpPr>
          <p:spPr>
            <a:xfrm>
              <a:off x="263285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66"/>
            <p:cNvSpPr/>
            <p:nvPr/>
          </p:nvSpPr>
          <p:spPr>
            <a:xfrm>
              <a:off x="290838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67"/>
            <p:cNvSpPr/>
            <p:nvPr/>
          </p:nvSpPr>
          <p:spPr>
            <a:xfrm>
              <a:off x="31839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68"/>
            <p:cNvSpPr/>
            <p:nvPr/>
          </p:nvSpPr>
          <p:spPr>
            <a:xfrm>
              <a:off x="34594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69"/>
            <p:cNvSpPr/>
            <p:nvPr/>
          </p:nvSpPr>
          <p:spPr>
            <a:xfrm>
              <a:off x="3734974"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22" name="rc70"/>
            <p:cNvSpPr/>
            <p:nvPr/>
          </p:nvSpPr>
          <p:spPr>
            <a:xfrm>
              <a:off x="401050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71"/>
            <p:cNvSpPr/>
            <p:nvPr/>
          </p:nvSpPr>
          <p:spPr>
            <a:xfrm>
              <a:off x="4286033"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24" name="rc72"/>
            <p:cNvSpPr/>
            <p:nvPr/>
          </p:nvSpPr>
          <p:spPr>
            <a:xfrm>
              <a:off x="456156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73"/>
            <p:cNvSpPr/>
            <p:nvPr/>
          </p:nvSpPr>
          <p:spPr>
            <a:xfrm>
              <a:off x="483709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74"/>
            <p:cNvSpPr/>
            <p:nvPr/>
          </p:nvSpPr>
          <p:spPr>
            <a:xfrm>
              <a:off x="511262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75"/>
            <p:cNvSpPr/>
            <p:nvPr/>
          </p:nvSpPr>
          <p:spPr>
            <a:xfrm>
              <a:off x="5388150"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28" name="rc76"/>
            <p:cNvSpPr/>
            <p:nvPr/>
          </p:nvSpPr>
          <p:spPr>
            <a:xfrm>
              <a:off x="566367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77"/>
            <p:cNvSpPr/>
            <p:nvPr/>
          </p:nvSpPr>
          <p:spPr>
            <a:xfrm>
              <a:off x="26328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78"/>
            <p:cNvSpPr/>
            <p:nvPr/>
          </p:nvSpPr>
          <p:spPr>
            <a:xfrm>
              <a:off x="290838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79"/>
            <p:cNvSpPr/>
            <p:nvPr/>
          </p:nvSpPr>
          <p:spPr>
            <a:xfrm>
              <a:off x="31839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80"/>
            <p:cNvSpPr/>
            <p:nvPr/>
          </p:nvSpPr>
          <p:spPr>
            <a:xfrm>
              <a:off x="34594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1"/>
            <p:cNvSpPr/>
            <p:nvPr/>
          </p:nvSpPr>
          <p:spPr>
            <a:xfrm>
              <a:off x="373497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82"/>
            <p:cNvSpPr/>
            <p:nvPr/>
          </p:nvSpPr>
          <p:spPr>
            <a:xfrm>
              <a:off x="401050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83"/>
            <p:cNvSpPr/>
            <p:nvPr/>
          </p:nvSpPr>
          <p:spPr>
            <a:xfrm>
              <a:off x="42860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84"/>
            <p:cNvSpPr/>
            <p:nvPr/>
          </p:nvSpPr>
          <p:spPr>
            <a:xfrm>
              <a:off x="456156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85"/>
            <p:cNvSpPr/>
            <p:nvPr/>
          </p:nvSpPr>
          <p:spPr>
            <a:xfrm>
              <a:off x="4837091"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86"/>
            <p:cNvSpPr/>
            <p:nvPr/>
          </p:nvSpPr>
          <p:spPr>
            <a:xfrm>
              <a:off x="5112621"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87"/>
            <p:cNvSpPr/>
            <p:nvPr/>
          </p:nvSpPr>
          <p:spPr>
            <a:xfrm>
              <a:off x="5388150"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0" name="rc88"/>
            <p:cNvSpPr/>
            <p:nvPr/>
          </p:nvSpPr>
          <p:spPr>
            <a:xfrm>
              <a:off x="566367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89"/>
            <p:cNvSpPr/>
            <p:nvPr/>
          </p:nvSpPr>
          <p:spPr>
            <a:xfrm>
              <a:off x="26328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90"/>
            <p:cNvSpPr/>
            <p:nvPr/>
          </p:nvSpPr>
          <p:spPr>
            <a:xfrm>
              <a:off x="290838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1"/>
            <p:cNvSpPr/>
            <p:nvPr/>
          </p:nvSpPr>
          <p:spPr>
            <a:xfrm>
              <a:off x="31839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92"/>
            <p:cNvSpPr/>
            <p:nvPr/>
          </p:nvSpPr>
          <p:spPr>
            <a:xfrm>
              <a:off x="34594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93"/>
            <p:cNvSpPr/>
            <p:nvPr/>
          </p:nvSpPr>
          <p:spPr>
            <a:xfrm>
              <a:off x="373497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94"/>
            <p:cNvSpPr/>
            <p:nvPr/>
          </p:nvSpPr>
          <p:spPr>
            <a:xfrm>
              <a:off x="401050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95"/>
            <p:cNvSpPr/>
            <p:nvPr/>
          </p:nvSpPr>
          <p:spPr>
            <a:xfrm>
              <a:off x="428603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96"/>
            <p:cNvSpPr/>
            <p:nvPr/>
          </p:nvSpPr>
          <p:spPr>
            <a:xfrm>
              <a:off x="4561562"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9" name="rc97"/>
            <p:cNvSpPr/>
            <p:nvPr/>
          </p:nvSpPr>
          <p:spPr>
            <a:xfrm>
              <a:off x="483709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98"/>
            <p:cNvSpPr/>
            <p:nvPr/>
          </p:nvSpPr>
          <p:spPr>
            <a:xfrm>
              <a:off x="511262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99"/>
            <p:cNvSpPr/>
            <p:nvPr/>
          </p:nvSpPr>
          <p:spPr>
            <a:xfrm>
              <a:off x="538815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00"/>
            <p:cNvSpPr/>
            <p:nvPr/>
          </p:nvSpPr>
          <p:spPr>
            <a:xfrm>
              <a:off x="566367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101"/>
            <p:cNvSpPr/>
            <p:nvPr/>
          </p:nvSpPr>
          <p:spPr>
            <a:xfrm>
              <a:off x="263285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02"/>
            <p:cNvSpPr/>
            <p:nvPr/>
          </p:nvSpPr>
          <p:spPr>
            <a:xfrm>
              <a:off x="290838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03"/>
            <p:cNvSpPr/>
            <p:nvPr/>
          </p:nvSpPr>
          <p:spPr>
            <a:xfrm>
              <a:off x="31839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04"/>
            <p:cNvSpPr/>
            <p:nvPr/>
          </p:nvSpPr>
          <p:spPr>
            <a:xfrm>
              <a:off x="345944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105"/>
            <p:cNvSpPr/>
            <p:nvPr/>
          </p:nvSpPr>
          <p:spPr>
            <a:xfrm>
              <a:off x="3734974"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8" name="rc106"/>
            <p:cNvSpPr/>
            <p:nvPr/>
          </p:nvSpPr>
          <p:spPr>
            <a:xfrm>
              <a:off x="4010503"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107"/>
            <p:cNvSpPr/>
            <p:nvPr/>
          </p:nvSpPr>
          <p:spPr>
            <a:xfrm>
              <a:off x="42860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108"/>
            <p:cNvSpPr/>
            <p:nvPr/>
          </p:nvSpPr>
          <p:spPr>
            <a:xfrm>
              <a:off x="45615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109"/>
            <p:cNvSpPr/>
            <p:nvPr/>
          </p:nvSpPr>
          <p:spPr>
            <a:xfrm>
              <a:off x="483709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110"/>
            <p:cNvSpPr/>
            <p:nvPr/>
          </p:nvSpPr>
          <p:spPr>
            <a:xfrm>
              <a:off x="511262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111"/>
            <p:cNvSpPr/>
            <p:nvPr/>
          </p:nvSpPr>
          <p:spPr>
            <a:xfrm>
              <a:off x="538815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112"/>
            <p:cNvSpPr/>
            <p:nvPr/>
          </p:nvSpPr>
          <p:spPr>
            <a:xfrm>
              <a:off x="566367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113"/>
            <p:cNvSpPr/>
            <p:nvPr/>
          </p:nvSpPr>
          <p:spPr>
            <a:xfrm>
              <a:off x="26328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114"/>
            <p:cNvSpPr/>
            <p:nvPr/>
          </p:nvSpPr>
          <p:spPr>
            <a:xfrm>
              <a:off x="290838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115"/>
            <p:cNvSpPr/>
            <p:nvPr/>
          </p:nvSpPr>
          <p:spPr>
            <a:xfrm>
              <a:off x="3183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116"/>
            <p:cNvSpPr/>
            <p:nvPr/>
          </p:nvSpPr>
          <p:spPr>
            <a:xfrm>
              <a:off x="34594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117"/>
            <p:cNvSpPr/>
            <p:nvPr/>
          </p:nvSpPr>
          <p:spPr>
            <a:xfrm>
              <a:off x="3734974" y="9023667"/>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0" name="rc118"/>
            <p:cNvSpPr/>
            <p:nvPr/>
          </p:nvSpPr>
          <p:spPr>
            <a:xfrm>
              <a:off x="4010503" y="9023667"/>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1" name="rc119"/>
            <p:cNvSpPr/>
            <p:nvPr/>
          </p:nvSpPr>
          <p:spPr>
            <a:xfrm>
              <a:off x="4286033" y="9023667"/>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2" name="rc120"/>
            <p:cNvSpPr/>
            <p:nvPr/>
          </p:nvSpPr>
          <p:spPr>
            <a:xfrm>
              <a:off x="4561562" y="9023667"/>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73" name="rc121"/>
            <p:cNvSpPr/>
            <p:nvPr/>
          </p:nvSpPr>
          <p:spPr>
            <a:xfrm>
              <a:off x="4837091" y="9023667"/>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74" name="rc122"/>
            <p:cNvSpPr/>
            <p:nvPr/>
          </p:nvSpPr>
          <p:spPr>
            <a:xfrm>
              <a:off x="5112621" y="9023667"/>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75" name="rc123"/>
            <p:cNvSpPr/>
            <p:nvPr/>
          </p:nvSpPr>
          <p:spPr>
            <a:xfrm>
              <a:off x="5388150" y="9023667"/>
              <a:ext cx="275529" cy="275529"/>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676" name="rc124"/>
            <p:cNvSpPr/>
            <p:nvPr/>
          </p:nvSpPr>
          <p:spPr>
            <a:xfrm>
              <a:off x="5663679" y="9023667"/>
              <a:ext cx="275529" cy="275529"/>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677" name="tx125"/>
            <p:cNvSpPr/>
            <p:nvPr/>
          </p:nvSpPr>
          <p:spPr>
            <a:xfrm>
              <a:off x="1647679"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8" name="tx126"/>
            <p:cNvSpPr/>
            <p:nvPr/>
          </p:nvSpPr>
          <p:spPr>
            <a:xfrm>
              <a:off x="1986635"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79" name="tx127"/>
            <p:cNvSpPr/>
            <p:nvPr/>
          </p:nvSpPr>
          <p:spPr>
            <a:xfrm>
              <a:off x="792736" y="8545410"/>
              <a:ext cx="1651248"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 EQUATORIA</a:t>
              </a:r>
            </a:p>
          </p:txBody>
        </p:sp>
        <p:sp>
          <p:nvSpPr>
            <p:cNvPr id="680" name="tx128"/>
            <p:cNvSpPr/>
            <p:nvPr/>
          </p:nvSpPr>
          <p:spPr>
            <a:xfrm>
              <a:off x="1986784" y="8278438"/>
              <a:ext cx="45720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UNITY</a:t>
              </a:r>
            </a:p>
          </p:txBody>
        </p:sp>
        <p:sp>
          <p:nvSpPr>
            <p:cNvPr id="681" name="tx129"/>
            <p:cNvSpPr/>
            <p:nvPr/>
          </p:nvSpPr>
          <p:spPr>
            <a:xfrm>
              <a:off x="987478" y="7918753"/>
              <a:ext cx="14565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BAHR EL</a:t>
              </a:r>
            </a:p>
          </p:txBody>
        </p:sp>
        <p:sp>
          <p:nvSpPr>
            <p:cNvPr id="682" name="tx130"/>
            <p:cNvSpPr/>
            <p:nvPr/>
          </p:nvSpPr>
          <p:spPr>
            <a:xfrm>
              <a:off x="1834235" y="8083345"/>
              <a:ext cx="609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GHAZAL</a:t>
              </a:r>
            </a:p>
          </p:txBody>
        </p:sp>
        <p:sp>
          <p:nvSpPr>
            <p:cNvPr id="683" name="tx131"/>
            <p:cNvSpPr/>
            <p:nvPr/>
          </p:nvSpPr>
          <p:spPr>
            <a:xfrm>
              <a:off x="1537770" y="7727380"/>
              <a:ext cx="90621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UPPER NILE</a:t>
              </a:r>
            </a:p>
          </p:txBody>
        </p:sp>
        <p:sp>
          <p:nvSpPr>
            <p:cNvPr id="684" name="tx132"/>
            <p:cNvSpPr/>
            <p:nvPr/>
          </p:nvSpPr>
          <p:spPr>
            <a:xfrm>
              <a:off x="885902" y="7367620"/>
              <a:ext cx="1558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BAHR EL</a:t>
              </a:r>
            </a:p>
          </p:txBody>
        </p:sp>
        <p:sp>
          <p:nvSpPr>
            <p:cNvPr id="685" name="tx133"/>
            <p:cNvSpPr/>
            <p:nvPr/>
          </p:nvSpPr>
          <p:spPr>
            <a:xfrm>
              <a:off x="1834235" y="7532286"/>
              <a:ext cx="609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GHAZAL</a:t>
              </a:r>
            </a:p>
          </p:txBody>
        </p:sp>
        <p:sp>
          <p:nvSpPr>
            <p:cNvPr id="686" name="tx134"/>
            <p:cNvSpPr/>
            <p:nvPr/>
          </p:nvSpPr>
          <p:spPr>
            <a:xfrm>
              <a:off x="784253" y="7167764"/>
              <a:ext cx="165973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 EQUATORIA</a:t>
              </a:r>
            </a:p>
          </p:txBody>
        </p:sp>
        <p:sp>
          <p:nvSpPr>
            <p:cNvPr id="687" name="tx135"/>
            <p:cNvSpPr/>
            <p:nvPr/>
          </p:nvSpPr>
          <p:spPr>
            <a:xfrm>
              <a:off x="1952628" y="6898932"/>
              <a:ext cx="4913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LAKES</a:t>
              </a:r>
            </a:p>
          </p:txBody>
        </p:sp>
        <p:sp>
          <p:nvSpPr>
            <p:cNvPr id="688" name="tx136"/>
            <p:cNvSpPr/>
            <p:nvPr/>
          </p:nvSpPr>
          <p:spPr>
            <a:xfrm>
              <a:off x="1775076" y="6627123"/>
              <a:ext cx="6689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WARRAP</a:t>
              </a:r>
            </a:p>
          </p:txBody>
        </p:sp>
        <p:sp>
          <p:nvSpPr>
            <p:cNvPr id="689" name="tx137"/>
            <p:cNvSpPr/>
            <p:nvPr/>
          </p:nvSpPr>
          <p:spPr>
            <a:xfrm rot="-2700000">
              <a:off x="23309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0" name="tx138"/>
            <p:cNvSpPr/>
            <p:nvPr/>
          </p:nvSpPr>
          <p:spPr>
            <a:xfrm rot="-2700000">
              <a:off x="26065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1" name="tx139"/>
            <p:cNvSpPr/>
            <p:nvPr/>
          </p:nvSpPr>
          <p:spPr>
            <a:xfrm rot="-2700000">
              <a:off x="288204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2" name="tx140"/>
            <p:cNvSpPr/>
            <p:nvPr/>
          </p:nvSpPr>
          <p:spPr>
            <a:xfrm rot="-2700000">
              <a:off x="315757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3" name="tx141"/>
            <p:cNvSpPr/>
            <p:nvPr/>
          </p:nvSpPr>
          <p:spPr>
            <a:xfrm rot="-2700000">
              <a:off x="34331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4" name="tx142"/>
            <p:cNvSpPr/>
            <p:nvPr/>
          </p:nvSpPr>
          <p:spPr>
            <a:xfrm rot="-2700000">
              <a:off x="37086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5" name="tx143"/>
            <p:cNvSpPr/>
            <p:nvPr/>
          </p:nvSpPr>
          <p:spPr>
            <a:xfrm rot="-2700000">
              <a:off x="3984136"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6" name="tx144"/>
            <p:cNvSpPr/>
            <p:nvPr/>
          </p:nvSpPr>
          <p:spPr>
            <a:xfrm rot="-2700000">
              <a:off x="42596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7" name="tx145"/>
            <p:cNvSpPr/>
            <p:nvPr/>
          </p:nvSpPr>
          <p:spPr>
            <a:xfrm rot="-2700000">
              <a:off x="453522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8" name="tx146"/>
            <p:cNvSpPr/>
            <p:nvPr/>
          </p:nvSpPr>
          <p:spPr>
            <a:xfrm rot="-2700000">
              <a:off x="481075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9" name="tx147"/>
            <p:cNvSpPr/>
            <p:nvPr/>
          </p:nvSpPr>
          <p:spPr>
            <a:xfrm rot="-2700000">
              <a:off x="50862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00" name="tx148"/>
            <p:cNvSpPr/>
            <p:nvPr/>
          </p:nvSpPr>
          <p:spPr>
            <a:xfrm rot="-2700000">
              <a:off x="536180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01" name="pic149"/>
            <p:cNvPicPr/>
            <p:nvPr/>
          </p:nvPicPr>
          <p:blipFill>
            <a:blip r:embed="rId2" cstate="print"/>
            <a:stretch>
              <a:fillRect/>
            </a:stretch>
          </p:blipFill>
          <p:spPr>
            <a:xfrm>
              <a:off x="3206033" y="10138064"/>
              <a:ext cx="2160000" cy="144000"/>
            </a:xfrm>
            <a:prstGeom prst="rect">
              <a:avLst/>
            </a:prstGeom>
          </p:spPr>
        </p:pic>
        <p:sp>
          <p:nvSpPr>
            <p:cNvPr id="702" name="pl150"/>
            <p:cNvSpPr/>
            <p:nvPr/>
          </p:nvSpPr>
          <p:spPr>
            <a:xfrm>
              <a:off x="35242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151"/>
            <p:cNvSpPr/>
            <p:nvPr/>
          </p:nvSpPr>
          <p:spPr>
            <a:xfrm>
              <a:off x="38554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4" name="pl152"/>
            <p:cNvSpPr/>
            <p:nvPr/>
          </p:nvSpPr>
          <p:spPr>
            <a:xfrm>
              <a:off x="41866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5" name="pl153"/>
            <p:cNvSpPr/>
            <p:nvPr/>
          </p:nvSpPr>
          <p:spPr>
            <a:xfrm>
              <a:off x="45178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154"/>
            <p:cNvSpPr/>
            <p:nvPr/>
          </p:nvSpPr>
          <p:spPr>
            <a:xfrm>
              <a:off x="48490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155"/>
            <p:cNvSpPr/>
            <p:nvPr/>
          </p:nvSpPr>
          <p:spPr>
            <a:xfrm>
              <a:off x="518027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156"/>
            <p:cNvSpPr/>
            <p:nvPr/>
          </p:nvSpPr>
          <p:spPr>
            <a:xfrm>
              <a:off x="35242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9" name="pl157"/>
            <p:cNvSpPr/>
            <p:nvPr/>
          </p:nvSpPr>
          <p:spPr>
            <a:xfrm>
              <a:off x="38554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0" name="pl158"/>
            <p:cNvSpPr/>
            <p:nvPr/>
          </p:nvSpPr>
          <p:spPr>
            <a:xfrm>
              <a:off x="41866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pl159"/>
            <p:cNvSpPr/>
            <p:nvPr/>
          </p:nvSpPr>
          <p:spPr>
            <a:xfrm>
              <a:off x="45178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2" name="pl160"/>
            <p:cNvSpPr/>
            <p:nvPr/>
          </p:nvSpPr>
          <p:spPr>
            <a:xfrm>
              <a:off x="48490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61"/>
            <p:cNvSpPr/>
            <p:nvPr/>
          </p:nvSpPr>
          <p:spPr>
            <a:xfrm>
              <a:off x="518027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tx162"/>
            <p:cNvSpPr/>
            <p:nvPr/>
          </p:nvSpPr>
          <p:spPr>
            <a:xfrm>
              <a:off x="345364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15" name="tx163"/>
            <p:cNvSpPr/>
            <p:nvPr/>
          </p:nvSpPr>
          <p:spPr>
            <a:xfrm>
              <a:off x="378484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16" name="tx164"/>
            <p:cNvSpPr/>
            <p:nvPr/>
          </p:nvSpPr>
          <p:spPr>
            <a:xfrm>
              <a:off x="411604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17" name="tx165"/>
            <p:cNvSpPr/>
            <p:nvPr/>
          </p:nvSpPr>
          <p:spPr>
            <a:xfrm>
              <a:off x="444724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18" name="tx166"/>
            <p:cNvSpPr/>
            <p:nvPr/>
          </p:nvSpPr>
          <p:spPr>
            <a:xfrm>
              <a:off x="474312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19" name="tx167"/>
            <p:cNvSpPr/>
            <p:nvPr/>
          </p:nvSpPr>
          <p:spPr>
            <a:xfrm>
              <a:off x="507432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20" name="tx16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Spain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1685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51106"/>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7118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16853"/>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28271"/>
              <a:ext cx="237118" cy="45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48349"/>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73940"/>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62523"/>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39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159766"/>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62523"/>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28271"/>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625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05436"/>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739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21" name="pg120"/>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82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034175"/>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48349"/>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68427"/>
              <a:ext cx="237118" cy="216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684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684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920001"/>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760157"/>
              <a:ext cx="237118" cy="45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760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12122"/>
              <a:ext cx="237118" cy="548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634566"/>
              <a:ext cx="237118" cy="650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4543226"/>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497557"/>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618417"/>
              <a:ext cx="237118" cy="879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22757"/>
              <a:ext cx="237118" cy="26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1134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965670"/>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508974"/>
              <a:ext cx="237118" cy="456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59766"/>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11340"/>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182601"/>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2551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05436"/>
              <a:ext cx="237118" cy="570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068427"/>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94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057010"/>
              <a:ext cx="237118" cy="1370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31418"/>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227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600313"/>
              <a:ext cx="237118" cy="685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600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600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029443"/>
              <a:ext cx="237118" cy="570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440470"/>
              <a:ext cx="237118" cy="84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429052"/>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417635"/>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2876285"/>
              <a:ext cx="237118" cy="1541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05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05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3195973"/>
              <a:ext cx="237118" cy="1609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623148"/>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1173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3435738"/>
              <a:ext cx="237118" cy="1175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668818"/>
              <a:ext cx="237118" cy="616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465740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65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3298729"/>
              <a:ext cx="237118" cy="1358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086530"/>
              <a:ext cx="237118" cy="1027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451887"/>
              <a:ext cx="237118" cy="707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171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874331"/>
              <a:ext cx="237118" cy="296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920001"/>
              <a:ext cx="237118" cy="205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4942836"/>
              <a:ext cx="237118" cy="342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4942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49428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4097948"/>
              <a:ext cx="237118" cy="844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531809"/>
              <a:ext cx="237118" cy="593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623148"/>
              <a:ext cx="237118" cy="582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393 case(s)</a:t>
              </a:r>
            </a:p>
          </p:txBody>
        </p:sp>
        <p:sp>
          <p:nvSpPr>
            <p:cNvPr id="251" name="pg25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398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566061"/>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5660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4132200"/>
              <a:ext cx="237118" cy="433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034175"/>
              <a:ext cx="237118" cy="251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034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0341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3652669"/>
              <a:ext cx="237118" cy="1381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5171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3812512"/>
              <a:ext cx="237118" cy="1358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079844"/>
              <a:ext cx="237118" cy="205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079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50798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326296"/>
              <a:ext cx="237118" cy="75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34175"/>
              <a:ext cx="237118" cy="251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034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999923"/>
              <a:ext cx="237118" cy="342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3412903"/>
              <a:ext cx="237118" cy="158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148349"/>
              <a:ext cx="237118" cy="1370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1483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513693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292043"/>
              <a:ext cx="237118" cy="844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39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522827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748740"/>
              <a:ext cx="237118" cy="479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16853"/>
              <a:ext cx="237118" cy="68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194018"/>
              <a:ext cx="237118" cy="22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18260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4703070"/>
              <a:ext cx="237118" cy="479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165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62920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29" name="tx428"/>
            <p:cNvSpPr/>
            <p:nvPr/>
          </p:nvSpPr>
          <p:spPr>
            <a:xfrm>
              <a:off x="1230614" y="405833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0" name="tx429"/>
            <p:cNvSpPr/>
            <p:nvPr/>
          </p:nvSpPr>
          <p:spPr>
            <a:xfrm>
              <a:off x="1230614" y="34874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1" name="tx430"/>
            <p:cNvSpPr/>
            <p:nvPr/>
          </p:nvSpPr>
          <p:spPr>
            <a:xfrm>
              <a:off x="1230614" y="29165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234572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33" name="pl43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47144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41436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35727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00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24310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153670" y="6510025"/>
              <a:ext cx="4191941" cy="2788960"/>
            </a:xfrm>
            <a:prstGeom prst="rect">
              <a:avLst/>
            </a:prstGeom>
            <a:solidFill>
              <a:srgbClr val="FFFFFF">
                <a:alpha val="100000"/>
              </a:srgbClr>
            </a:solidFill>
          </p:spPr>
          <p:txBody>
            <a:bodyPr/>
            <a:lstStyle/>
            <a:p/>
          </p:txBody>
        </p:sp>
        <p:sp>
          <p:nvSpPr>
            <p:cNvPr id="457" name="pl6"/>
            <p:cNvSpPr/>
            <p:nvPr/>
          </p:nvSpPr>
          <p:spPr>
            <a:xfrm>
              <a:off x="7153670" y="887322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8" name="pl7"/>
            <p:cNvSpPr/>
            <p:nvPr/>
          </p:nvSpPr>
          <p:spPr>
            <a:xfrm>
              <a:off x="7153670" y="827525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9" name="pl8"/>
            <p:cNvSpPr/>
            <p:nvPr/>
          </p:nvSpPr>
          <p:spPr>
            <a:xfrm>
              <a:off x="7153670" y="767727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9"/>
            <p:cNvSpPr/>
            <p:nvPr/>
          </p:nvSpPr>
          <p:spPr>
            <a:xfrm>
              <a:off x="7153670" y="707929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2" name="pl11"/>
            <p:cNvSpPr/>
            <p:nvPr/>
          </p:nvSpPr>
          <p:spPr>
            <a:xfrm>
              <a:off x="7153670" y="857423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3" name="pl12"/>
            <p:cNvSpPr/>
            <p:nvPr/>
          </p:nvSpPr>
          <p:spPr>
            <a:xfrm>
              <a:off x="7153670" y="797626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3"/>
            <p:cNvSpPr/>
            <p:nvPr/>
          </p:nvSpPr>
          <p:spPr>
            <a:xfrm>
              <a:off x="7153670" y="737828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4"/>
            <p:cNvSpPr/>
            <p:nvPr/>
          </p:nvSpPr>
          <p:spPr>
            <a:xfrm>
              <a:off x="7153670" y="678031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rc15"/>
            <p:cNvSpPr/>
            <p:nvPr/>
          </p:nvSpPr>
          <p:spPr>
            <a:xfrm>
              <a:off x="7299224" y="8837348"/>
              <a:ext cx="407549" cy="3109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7881438" y="8909105"/>
              <a:ext cx="407549" cy="2631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7"/>
            <p:cNvSpPr/>
            <p:nvPr/>
          </p:nvSpPr>
          <p:spPr>
            <a:xfrm>
              <a:off x="8463652" y="9052619"/>
              <a:ext cx="407549" cy="956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8"/>
            <p:cNvSpPr/>
            <p:nvPr/>
          </p:nvSpPr>
          <p:spPr>
            <a:xfrm>
              <a:off x="9045866" y="9052619"/>
              <a:ext cx="407549" cy="1195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9"/>
            <p:cNvSpPr/>
            <p:nvPr/>
          </p:nvSpPr>
          <p:spPr>
            <a:xfrm>
              <a:off x="9628080" y="8765591"/>
              <a:ext cx="407549" cy="3109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0"/>
            <p:cNvSpPr/>
            <p:nvPr/>
          </p:nvSpPr>
          <p:spPr>
            <a:xfrm>
              <a:off x="10210294" y="8430724"/>
              <a:ext cx="407549" cy="3827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1"/>
            <p:cNvSpPr/>
            <p:nvPr/>
          </p:nvSpPr>
          <p:spPr>
            <a:xfrm>
              <a:off x="10792508" y="6923824"/>
              <a:ext cx="407549"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2"/>
            <p:cNvSpPr/>
            <p:nvPr/>
          </p:nvSpPr>
          <p:spPr>
            <a:xfrm>
              <a:off x="7299224" y="8813429"/>
              <a:ext cx="407549" cy="23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3"/>
            <p:cNvSpPr/>
            <p:nvPr/>
          </p:nvSpPr>
          <p:spPr>
            <a:xfrm>
              <a:off x="7881438" y="8765591"/>
              <a:ext cx="407549" cy="1435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4"/>
            <p:cNvSpPr/>
            <p:nvPr/>
          </p:nvSpPr>
          <p:spPr>
            <a:xfrm>
              <a:off x="9045866" y="9004781"/>
              <a:ext cx="407549" cy="47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5"/>
            <p:cNvSpPr/>
            <p:nvPr/>
          </p:nvSpPr>
          <p:spPr>
            <a:xfrm>
              <a:off x="9628080" y="8717752"/>
              <a:ext cx="407549" cy="47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6"/>
            <p:cNvSpPr/>
            <p:nvPr/>
          </p:nvSpPr>
          <p:spPr>
            <a:xfrm>
              <a:off x="10210294" y="8335048"/>
              <a:ext cx="407549" cy="95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7"/>
            <p:cNvSpPr/>
            <p:nvPr/>
          </p:nvSpPr>
          <p:spPr>
            <a:xfrm>
              <a:off x="10792508" y="6684634"/>
              <a:ext cx="407549" cy="2391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8"/>
            <p:cNvSpPr/>
            <p:nvPr/>
          </p:nvSpPr>
          <p:spPr>
            <a:xfrm>
              <a:off x="7299224" y="9148295"/>
              <a:ext cx="407549" cy="239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9"/>
            <p:cNvSpPr/>
            <p:nvPr/>
          </p:nvSpPr>
          <p:spPr>
            <a:xfrm>
              <a:off x="8463652" y="9148295"/>
              <a:ext cx="407549" cy="239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0"/>
            <p:cNvSpPr/>
            <p:nvPr/>
          </p:nvSpPr>
          <p:spPr>
            <a:xfrm>
              <a:off x="9628080" y="9076538"/>
              <a:ext cx="407549" cy="956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1"/>
            <p:cNvSpPr/>
            <p:nvPr/>
          </p:nvSpPr>
          <p:spPr>
            <a:xfrm>
              <a:off x="10210294" y="8813429"/>
              <a:ext cx="407549" cy="3587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2"/>
            <p:cNvSpPr/>
            <p:nvPr/>
          </p:nvSpPr>
          <p:spPr>
            <a:xfrm>
              <a:off x="10792508" y="8191534"/>
              <a:ext cx="407549" cy="98068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3"/>
            <p:cNvSpPr/>
            <p:nvPr/>
          </p:nvSpPr>
          <p:spPr>
            <a:xfrm>
              <a:off x="8463652" y="9004781"/>
              <a:ext cx="407549" cy="478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4"/>
            <p:cNvSpPr/>
            <p:nvPr/>
          </p:nvSpPr>
          <p:spPr>
            <a:xfrm>
              <a:off x="9045866" y="8980862"/>
              <a:ext cx="407549" cy="239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5"/>
            <p:cNvSpPr/>
            <p:nvPr/>
          </p:nvSpPr>
          <p:spPr>
            <a:xfrm>
              <a:off x="9628080" y="8622076"/>
              <a:ext cx="407549" cy="956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6"/>
            <p:cNvSpPr/>
            <p:nvPr/>
          </p:nvSpPr>
          <p:spPr>
            <a:xfrm>
              <a:off x="10210294" y="7880586"/>
              <a:ext cx="407549" cy="4544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7"/>
            <p:cNvSpPr/>
            <p:nvPr/>
          </p:nvSpPr>
          <p:spPr>
            <a:xfrm>
              <a:off x="10792508" y="6636796"/>
              <a:ext cx="407549" cy="478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pl38"/>
            <p:cNvSpPr/>
            <p:nvPr/>
          </p:nvSpPr>
          <p:spPr>
            <a:xfrm>
              <a:off x="7502999" y="6867288"/>
              <a:ext cx="3493284" cy="2130776"/>
            </a:xfrm>
            <a:custGeom>
              <a:avLst/>
              <a:pathLst>
                <a:path w="3493284" h="2130776">
                  <a:moveTo>
                    <a:pt x="0" y="0"/>
                  </a:moveTo>
                  <a:lnTo>
                    <a:pt x="582214" y="1669790"/>
                  </a:lnTo>
                  <a:lnTo>
                    <a:pt x="1164428" y="2125654"/>
                  </a:lnTo>
                  <a:lnTo>
                    <a:pt x="1746642" y="2130776"/>
                  </a:lnTo>
                  <a:lnTo>
                    <a:pt x="2328856" y="2074433"/>
                  </a:lnTo>
                  <a:lnTo>
                    <a:pt x="2911070" y="1961748"/>
                  </a:lnTo>
                  <a:lnTo>
                    <a:pt x="3493284" y="2115409"/>
                  </a:lnTo>
                </a:path>
              </a:pathLst>
            </a:custGeom>
            <a:ln w="40651" cap="flat">
              <a:solidFill>
                <a:srgbClr val="000000">
                  <a:alpha val="100000"/>
                </a:srgbClr>
              </a:solidFill>
              <a:prstDash val="solid"/>
              <a:round/>
            </a:ln>
          </p:spPr>
          <p:txBody>
            <a:bodyPr/>
            <a:lstStyle/>
            <a:p/>
          </p:txBody>
        </p:sp>
        <p:sp>
          <p:nvSpPr>
            <p:cNvPr id="490" name="rc39"/>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1"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2" name="tx41"/>
            <p:cNvSpPr/>
            <p:nvPr/>
          </p:nvSpPr>
          <p:spPr>
            <a:xfrm>
              <a:off x="6843756" y="857193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93" name="tx42"/>
            <p:cNvSpPr/>
            <p:nvPr/>
          </p:nvSpPr>
          <p:spPr>
            <a:xfrm>
              <a:off x="6843756" y="797395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4" name="tx43"/>
            <p:cNvSpPr/>
            <p:nvPr/>
          </p:nvSpPr>
          <p:spPr>
            <a:xfrm>
              <a:off x="6843756" y="7377840"/>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95" name="tx44"/>
            <p:cNvSpPr/>
            <p:nvPr/>
          </p:nvSpPr>
          <p:spPr>
            <a:xfrm>
              <a:off x="6801340" y="67780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6"/>
            <p:cNvSpPr/>
            <p:nvPr/>
          </p:nvSpPr>
          <p:spPr>
            <a:xfrm>
              <a:off x="7118876" y="85742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7"/>
            <p:cNvSpPr/>
            <p:nvPr/>
          </p:nvSpPr>
          <p:spPr>
            <a:xfrm>
              <a:off x="7118876" y="79762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8"/>
            <p:cNvSpPr/>
            <p:nvPr/>
          </p:nvSpPr>
          <p:spPr>
            <a:xfrm>
              <a:off x="7118876" y="7378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9"/>
            <p:cNvSpPr/>
            <p:nvPr/>
          </p:nvSpPr>
          <p:spPr>
            <a:xfrm>
              <a:off x="7118876" y="67803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51"/>
            <p:cNvSpPr/>
            <p:nvPr/>
          </p:nvSpPr>
          <p:spPr>
            <a:xfrm>
              <a:off x="11345612" y="86600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2"/>
            <p:cNvSpPr/>
            <p:nvPr/>
          </p:nvSpPr>
          <p:spPr>
            <a:xfrm>
              <a:off x="11345612" y="8147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11345612"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11345612" y="71233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5"/>
            <p:cNvSpPr/>
            <p:nvPr/>
          </p:nvSpPr>
          <p:spPr>
            <a:xfrm>
              <a:off x="113456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7"/>
            <p:cNvSpPr/>
            <p:nvPr/>
          </p:nvSpPr>
          <p:spPr>
            <a:xfrm>
              <a:off x="11443669" y="86577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9" name="tx58"/>
            <p:cNvSpPr/>
            <p:nvPr/>
          </p:nvSpPr>
          <p:spPr>
            <a:xfrm>
              <a:off x="11443669" y="81454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0" name="tx59"/>
            <p:cNvSpPr/>
            <p:nvPr/>
          </p:nvSpPr>
          <p:spPr>
            <a:xfrm>
              <a:off x="11443669" y="763321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1" name="tx60"/>
            <p:cNvSpPr/>
            <p:nvPr/>
          </p:nvSpPr>
          <p:spPr>
            <a:xfrm>
              <a:off x="11443669" y="71210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61"/>
            <p:cNvSpPr/>
            <p:nvPr/>
          </p:nvSpPr>
          <p:spPr>
            <a:xfrm>
              <a:off x="11443669" y="660887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3" name="pl62"/>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3"/>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4"/>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5"/>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6"/>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7"/>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8"/>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9"/>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70"/>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71"/>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72"/>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73"/>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74"/>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75"/>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6"/>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7"/>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80"/>
            <p:cNvSpPr/>
            <p:nvPr/>
          </p:nvSpPr>
          <p:spPr>
            <a:xfrm>
              <a:off x="6607132" y="10217410"/>
              <a:ext cx="1051268" cy="182880"/>
            </a:xfrm>
            <a:prstGeom prst="rect">
              <a:avLst/>
            </a:prstGeom>
            <a:solidFill>
              <a:srgbClr val="FFFFFF">
                <a:alpha val="100000"/>
              </a:srgbClr>
            </a:solidFill>
          </p:spPr>
          <p:txBody>
            <a:bodyPr/>
            <a:lstStyle/>
            <a:p/>
          </p:txBody>
        </p:sp>
        <p:sp>
          <p:nvSpPr>
            <p:cNvPr id="532" name="rc81"/>
            <p:cNvSpPr/>
            <p:nvPr/>
          </p:nvSpPr>
          <p:spPr>
            <a:xfrm>
              <a:off x="6607132" y="10217410"/>
              <a:ext cx="182879" cy="182880"/>
            </a:xfrm>
            <a:prstGeom prst="rect">
              <a:avLst/>
            </a:prstGeom>
            <a:solidFill>
              <a:srgbClr val="FFFFFF">
                <a:alpha val="100000"/>
              </a:srgbClr>
            </a:solidFill>
          </p:spPr>
          <p:txBody>
            <a:bodyPr/>
            <a:lstStyle/>
            <a:p/>
          </p:txBody>
        </p:sp>
        <p:sp>
          <p:nvSpPr>
            <p:cNvPr id="533" name="pl82"/>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83"/>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84"/>
            <p:cNvSpPr/>
            <p:nvPr/>
          </p:nvSpPr>
          <p:spPr>
            <a:xfrm>
              <a:off x="7838400" y="10217410"/>
              <a:ext cx="4048799" cy="182880"/>
            </a:xfrm>
            <a:prstGeom prst="rect">
              <a:avLst/>
            </a:prstGeom>
            <a:solidFill>
              <a:srgbClr val="FFFFFF">
                <a:alpha val="100000"/>
              </a:srgbClr>
            </a:solidFill>
          </p:spPr>
          <p:txBody>
            <a:bodyPr/>
            <a:lstStyle/>
            <a:p/>
          </p:txBody>
        </p:sp>
        <p:sp>
          <p:nvSpPr>
            <p:cNvPr id="536" name="rc85"/>
            <p:cNvSpPr/>
            <p:nvPr/>
          </p:nvSpPr>
          <p:spPr>
            <a:xfrm>
              <a:off x="7838400" y="10217410"/>
              <a:ext cx="182879" cy="182880"/>
            </a:xfrm>
            <a:prstGeom prst="rect">
              <a:avLst/>
            </a:prstGeom>
            <a:solidFill>
              <a:srgbClr val="FFFFFF">
                <a:alpha val="100000"/>
              </a:srgbClr>
            </a:solidFill>
          </p:spPr>
          <p:txBody>
            <a:bodyPr/>
            <a:lstStyle/>
            <a:p/>
          </p:txBody>
        </p:sp>
        <p:sp>
          <p:nvSpPr>
            <p:cNvPr id="537" name="rc86"/>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7"/>
            <p:cNvSpPr/>
            <p:nvPr/>
          </p:nvSpPr>
          <p:spPr>
            <a:xfrm>
              <a:off x="8929641" y="10217410"/>
              <a:ext cx="182879" cy="182880"/>
            </a:xfrm>
            <a:prstGeom prst="rect">
              <a:avLst/>
            </a:prstGeom>
            <a:solidFill>
              <a:srgbClr val="FFFFFF">
                <a:alpha val="100000"/>
              </a:srgbClr>
            </a:solidFill>
          </p:spPr>
          <p:txBody>
            <a:bodyPr/>
            <a:lstStyle/>
            <a:p/>
          </p:txBody>
        </p:sp>
        <p:sp>
          <p:nvSpPr>
            <p:cNvPr id="539" name="rc88"/>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9"/>
            <p:cNvSpPr/>
            <p:nvPr/>
          </p:nvSpPr>
          <p:spPr>
            <a:xfrm>
              <a:off x="9855682" y="10217410"/>
              <a:ext cx="182879" cy="182880"/>
            </a:xfrm>
            <a:prstGeom prst="rect">
              <a:avLst/>
            </a:prstGeom>
            <a:solidFill>
              <a:srgbClr val="FFFFFF">
                <a:alpha val="100000"/>
              </a:srgbClr>
            </a:solidFill>
          </p:spPr>
          <p:txBody>
            <a:bodyPr/>
            <a:lstStyle/>
            <a:p/>
          </p:txBody>
        </p:sp>
        <p:sp>
          <p:nvSpPr>
            <p:cNvPr id="541" name="rc90"/>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91"/>
            <p:cNvSpPr/>
            <p:nvPr/>
          </p:nvSpPr>
          <p:spPr>
            <a:xfrm>
              <a:off x="10857923" y="10217410"/>
              <a:ext cx="182880" cy="182880"/>
            </a:xfrm>
            <a:prstGeom prst="rect">
              <a:avLst/>
            </a:prstGeom>
            <a:solidFill>
              <a:srgbClr val="FFFFFF">
                <a:alpha val="100000"/>
              </a:srgbClr>
            </a:solidFill>
          </p:spPr>
          <p:txBody>
            <a:bodyPr/>
            <a:lstStyle/>
            <a:p/>
          </p:txBody>
        </p:sp>
        <p:sp>
          <p:nvSpPr>
            <p:cNvPr id="543" name="rc92"/>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93"/>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94"/>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95"/>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96"/>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97"/>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6689277"/>
              <a:ext cx="4510689" cy="102429"/>
            </a:xfrm>
            <a:custGeom>
              <a:avLst/>
              <a:pathLst>
                <a:path w="4510689" h="102429">
                  <a:moveTo>
                    <a:pt x="0" y="102429"/>
                  </a:moveTo>
                  <a:lnTo>
                    <a:pt x="180427" y="51214"/>
                  </a:lnTo>
                  <a:lnTo>
                    <a:pt x="360855" y="25607"/>
                  </a:lnTo>
                  <a:lnTo>
                    <a:pt x="541282" y="0"/>
                  </a:lnTo>
                  <a:lnTo>
                    <a:pt x="721710" y="25607"/>
                  </a:lnTo>
                  <a:lnTo>
                    <a:pt x="902137" y="25607"/>
                  </a:lnTo>
                  <a:lnTo>
                    <a:pt x="1082565" y="25607"/>
                  </a:lnTo>
                  <a:lnTo>
                    <a:pt x="1262993" y="25607"/>
                  </a:lnTo>
                  <a:lnTo>
                    <a:pt x="1443420" y="0"/>
                  </a:lnTo>
                  <a:lnTo>
                    <a:pt x="1623848" y="0"/>
                  </a:lnTo>
                  <a:lnTo>
                    <a:pt x="1804275" y="76822"/>
                  </a:lnTo>
                  <a:lnTo>
                    <a:pt x="1984703" y="25607"/>
                  </a:lnTo>
                  <a:lnTo>
                    <a:pt x="2165131" y="25607"/>
                  </a:lnTo>
                  <a:lnTo>
                    <a:pt x="2345558" y="76822"/>
                  </a:lnTo>
                  <a:lnTo>
                    <a:pt x="2525986" y="51214"/>
                  </a:lnTo>
                  <a:lnTo>
                    <a:pt x="2706413" y="51214"/>
                  </a:lnTo>
                  <a:lnTo>
                    <a:pt x="2886841" y="25607"/>
                  </a:lnTo>
                  <a:lnTo>
                    <a:pt x="3067268" y="0"/>
                  </a:lnTo>
                  <a:lnTo>
                    <a:pt x="3247696" y="0"/>
                  </a:lnTo>
                  <a:lnTo>
                    <a:pt x="3428124" y="0"/>
                  </a:lnTo>
                  <a:lnTo>
                    <a:pt x="3608551" y="51214"/>
                  </a:lnTo>
                  <a:lnTo>
                    <a:pt x="3788979" y="76822"/>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65" name="pl18"/>
            <p:cNvSpPr/>
            <p:nvPr/>
          </p:nvSpPr>
          <p:spPr>
            <a:xfrm>
              <a:off x="14046855" y="6766100"/>
              <a:ext cx="3788979" cy="128037"/>
            </a:xfrm>
            <a:custGeom>
              <a:avLst/>
              <a:pathLst>
                <a:path w="3788979" h="128037">
                  <a:moveTo>
                    <a:pt x="0" y="102429"/>
                  </a:moveTo>
                  <a:lnTo>
                    <a:pt x="180427" y="76822"/>
                  </a:lnTo>
                  <a:lnTo>
                    <a:pt x="360855" y="25607"/>
                  </a:lnTo>
                  <a:lnTo>
                    <a:pt x="541282" y="0"/>
                  </a:lnTo>
                  <a:lnTo>
                    <a:pt x="721710" y="25607"/>
                  </a:lnTo>
                  <a:lnTo>
                    <a:pt x="902137" y="128037"/>
                  </a:lnTo>
                  <a:lnTo>
                    <a:pt x="1082565" y="76822"/>
                  </a:lnTo>
                  <a:lnTo>
                    <a:pt x="1262993" y="102429"/>
                  </a:lnTo>
                  <a:lnTo>
                    <a:pt x="1443420" y="128037"/>
                  </a:lnTo>
                  <a:lnTo>
                    <a:pt x="1623848" y="102429"/>
                  </a:lnTo>
                  <a:lnTo>
                    <a:pt x="1804275" y="51214"/>
                  </a:lnTo>
                  <a:lnTo>
                    <a:pt x="1984703" y="0"/>
                  </a:lnTo>
                  <a:lnTo>
                    <a:pt x="2165131" y="0"/>
                  </a:lnTo>
                  <a:lnTo>
                    <a:pt x="2345558" y="51214"/>
                  </a:lnTo>
                  <a:lnTo>
                    <a:pt x="2525986" y="25607"/>
                  </a:lnTo>
                  <a:lnTo>
                    <a:pt x="2706413" y="25607"/>
                  </a:lnTo>
                  <a:lnTo>
                    <a:pt x="2886841" y="25607"/>
                  </a:lnTo>
                  <a:lnTo>
                    <a:pt x="3067268" y="76822"/>
                  </a:lnTo>
                  <a:lnTo>
                    <a:pt x="3247696" y="25607"/>
                  </a:lnTo>
                  <a:lnTo>
                    <a:pt x="3428124" y="76822"/>
                  </a:lnTo>
                  <a:lnTo>
                    <a:pt x="3608551" y="76822"/>
                  </a:lnTo>
                  <a:lnTo>
                    <a:pt x="3788979" y="76822"/>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4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Sri Lanka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32216"/>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14503"/>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14503"/>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0564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49930"/>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41073"/>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23360"/>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49930"/>
              <a:ext cx="237118" cy="26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2336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58787"/>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5" name="pg64"/>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41073"/>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187932"/>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79075"/>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52504"/>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67644"/>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87932"/>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70218"/>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993081"/>
              <a:ext cx="237118" cy="292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9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993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51370"/>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071965"/>
              <a:ext cx="237118" cy="1213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719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018823"/>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3708832"/>
              <a:ext cx="237118" cy="309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3522838"/>
              <a:ext cx="237118" cy="1762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35228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350512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3035709"/>
              <a:ext cx="237118" cy="469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3549408"/>
              <a:ext cx="237118" cy="1735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3549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3451983"/>
              <a:ext cx="237118" cy="974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2876285"/>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284530"/>
              <a:ext cx="237118" cy="1000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28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249102"/>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3620263"/>
              <a:ext cx="237118" cy="628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691946"/>
              <a:ext cx="237118" cy="593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691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4656519"/>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266816"/>
              <a:ext cx="237118" cy="389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4860227"/>
              <a:ext cx="237118"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8602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807086"/>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426240"/>
              <a:ext cx="237118" cy="380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840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810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4328814"/>
              <a:ext cx="237118" cy="956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328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4302244"/>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3664548"/>
              <a:ext cx="237118" cy="637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75367"/>
              <a:ext cx="237118" cy="309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975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957653"/>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594521"/>
              <a:ext cx="237118" cy="363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931082"/>
              <a:ext cx="237118"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9310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922225"/>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709660"/>
              <a:ext cx="237118" cy="212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099363"/>
              <a:ext cx="237118" cy="185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099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090506"/>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948796"/>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05646"/>
              <a:ext cx="237118" cy="79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05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05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904512"/>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84224"/>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43648"/>
              <a:ext cx="237118"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43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43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028508"/>
              <a:ext cx="237118" cy="11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842514"/>
              <a:ext cx="237118" cy="44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4842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4842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266816"/>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001937"/>
              <a:ext cx="237118" cy="265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099363"/>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23360"/>
              <a:ext cx="237118" cy="61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23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233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4895655"/>
              <a:ext cx="237118" cy="327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5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815943"/>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308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298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rc202"/>
            <p:cNvSpPr/>
            <p:nvPr/>
          </p:nvSpPr>
          <p:spPr>
            <a:xfrm>
              <a:off x="11582191"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877941"/>
              <a:ext cx="237118" cy="398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055079"/>
              <a:ext cx="237118" cy="230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79075"/>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081649"/>
              <a:ext cx="237118" cy="194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037365"/>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117077"/>
              <a:ext cx="237118" cy="168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063936"/>
              <a:ext cx="237118" cy="221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125934"/>
              <a:ext cx="237118" cy="159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96789"/>
              <a:ext cx="237118" cy="8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23360"/>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2" name="tx251"/>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3" name="pg252"/>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4" name="tx253"/>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6" name="rc255"/>
            <p:cNvSpPr/>
            <p:nvPr/>
          </p:nvSpPr>
          <p:spPr>
            <a:xfrm>
              <a:off x="14756939" y="2153563"/>
              <a:ext cx="3214267" cy="3131794"/>
            </a:xfrm>
            <a:prstGeom prst="rect">
              <a:avLst/>
            </a:prstGeom>
            <a:solidFill>
              <a:srgbClr val="FFFFFF">
                <a:alpha val="100000"/>
              </a:srgbClr>
            </a:solidFill>
          </p:spPr>
          <p:txBody>
            <a:bodyPr/>
            <a:lstStyle/>
            <a:p/>
          </p:txBody>
        </p:sp>
        <p:sp>
          <p:nvSpPr>
            <p:cNvPr id="257" name="pl256"/>
            <p:cNvSpPr/>
            <p:nvPr/>
          </p:nvSpPr>
          <p:spPr>
            <a:xfrm>
              <a:off x="14756939"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5143648"/>
              <a:ext cx="237118" cy="132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25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5081649"/>
              <a:ext cx="237118" cy="177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5028508"/>
              <a:ext cx="237118" cy="203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161361"/>
              <a:ext cx="237118" cy="123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1613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1613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629948"/>
              <a:ext cx="237118" cy="53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152504"/>
              <a:ext cx="237118" cy="132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1525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1525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771658"/>
              <a:ext cx="237118" cy="380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23360"/>
              <a:ext cx="237118" cy="61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23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233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099363"/>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pg296"/>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299" name="pg29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3143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4287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254290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0" name="pl42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43996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35139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2628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tx43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5" name="rc434"/>
            <p:cNvSpPr/>
            <p:nvPr/>
          </p:nvSpPr>
          <p:spPr>
            <a:xfrm>
              <a:off x="18110385" y="2153563"/>
              <a:ext cx="1240079" cy="413498"/>
            </a:xfrm>
            <a:prstGeom prst="rect">
              <a:avLst/>
            </a:prstGeom>
            <a:solidFill>
              <a:srgbClr val="FFFFFF">
                <a:alpha val="100000"/>
              </a:srgbClr>
            </a:solidFill>
          </p:spPr>
          <p:txBody>
            <a:bodyPr/>
            <a:lstStyle/>
            <a:p/>
          </p:txBody>
        </p:sp>
        <p:sp>
          <p:nvSpPr>
            <p:cNvPr id="436" name="rc435"/>
            <p:cNvSpPr/>
            <p:nvPr/>
          </p:nvSpPr>
          <p:spPr>
            <a:xfrm>
              <a:off x="18179974" y="2223153"/>
              <a:ext cx="274319" cy="274319"/>
            </a:xfrm>
            <a:prstGeom prst="rect">
              <a:avLst/>
            </a:prstGeom>
            <a:solidFill>
              <a:srgbClr val="FFFFFF">
                <a:alpha val="100000"/>
              </a:srgbClr>
            </a:solidFill>
          </p:spPr>
          <p:txBody>
            <a:bodyPr/>
            <a:lstStyle/>
            <a:p/>
          </p:txBody>
        </p:sp>
        <p:sp>
          <p:nvSpPr>
            <p:cNvPr id="437" name="pg43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8" name="tx43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9" name="rc438"/>
            <p:cNvSpPr/>
            <p:nvPr/>
          </p:nvSpPr>
          <p:spPr>
            <a:xfrm>
              <a:off x="18110385" y="2706240"/>
              <a:ext cx="1753945" cy="1236458"/>
            </a:xfrm>
            <a:prstGeom prst="rect">
              <a:avLst/>
            </a:prstGeom>
            <a:solidFill>
              <a:srgbClr val="FFFFFF">
                <a:alpha val="100000"/>
              </a:srgbClr>
            </a:solidFill>
          </p:spPr>
          <p:txBody>
            <a:bodyPr/>
            <a:lstStyle/>
            <a:p/>
          </p:txBody>
        </p:sp>
        <p:sp>
          <p:nvSpPr>
            <p:cNvPr id="440" name="rc439"/>
            <p:cNvSpPr/>
            <p:nvPr/>
          </p:nvSpPr>
          <p:spPr>
            <a:xfrm>
              <a:off x="18179974" y="2775829"/>
              <a:ext cx="274319" cy="274319"/>
            </a:xfrm>
            <a:prstGeom prst="rect">
              <a:avLst/>
            </a:prstGeom>
            <a:solidFill>
              <a:srgbClr val="FFFFFF">
                <a:alpha val="100000"/>
              </a:srgbClr>
            </a:solidFill>
          </p:spPr>
          <p:txBody>
            <a:bodyPr/>
            <a:lstStyle/>
            <a:p/>
          </p:txBody>
        </p:sp>
        <p:sp>
          <p:nvSpPr>
            <p:cNvPr id="441" name="rc44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050149"/>
              <a:ext cx="274319" cy="274319"/>
            </a:xfrm>
            <a:prstGeom prst="rect">
              <a:avLst/>
            </a:prstGeom>
            <a:solidFill>
              <a:srgbClr val="FFFFFF">
                <a:alpha val="100000"/>
              </a:srgbClr>
            </a:solidFill>
          </p:spPr>
          <p:txBody>
            <a:bodyPr/>
            <a:lstStyle/>
            <a:p/>
          </p:txBody>
        </p:sp>
        <p:sp>
          <p:nvSpPr>
            <p:cNvPr id="443" name="rc44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324469"/>
              <a:ext cx="274319" cy="274320"/>
            </a:xfrm>
            <a:prstGeom prst="rect">
              <a:avLst/>
            </a:prstGeom>
            <a:solidFill>
              <a:srgbClr val="FFFFFF">
                <a:alpha val="100000"/>
              </a:srgbClr>
            </a:solidFill>
          </p:spPr>
          <p:txBody>
            <a:bodyPr/>
            <a:lstStyle/>
            <a:p/>
          </p:txBody>
        </p:sp>
        <p:sp>
          <p:nvSpPr>
            <p:cNvPr id="445" name="rc44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598789"/>
              <a:ext cx="274319" cy="274320"/>
            </a:xfrm>
            <a:prstGeom prst="rect">
              <a:avLst/>
            </a:prstGeom>
            <a:solidFill>
              <a:srgbClr val="FFFFFF">
                <a:alpha val="100000"/>
              </a:srgbClr>
            </a:solidFill>
          </p:spPr>
          <p:txBody>
            <a:bodyPr/>
            <a:lstStyle/>
            <a:p/>
          </p:txBody>
        </p:sp>
        <p:sp>
          <p:nvSpPr>
            <p:cNvPr id="447" name="rc44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8" name="tx44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9" name="tx44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0" name="tx44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1" name="tx45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2" name=""/>
          <p:cNvGrpSpPr/>
          <p:nvPr/>
        </p:nvGrpSpPr>
        <p:grpSpPr>
          <a:xfrm>
            <a:off x="6400800" y="6217920"/>
            <a:ext cx="5486400" cy="4251960"/>
            <a:chOff x="6400800" y="6217920"/>
            <a:chExt cx="5486400" cy="4251960"/>
          </a:xfrm>
        </p:grpSpPr>
        <p:sp>
          <p:nvSpPr>
            <p:cNvPr id="45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5" name="rc5"/>
            <p:cNvSpPr/>
            <p:nvPr/>
          </p:nvSpPr>
          <p:spPr>
            <a:xfrm>
              <a:off x="7196012" y="6510025"/>
              <a:ext cx="4149599" cy="2788960"/>
            </a:xfrm>
            <a:prstGeom prst="rect">
              <a:avLst/>
            </a:prstGeom>
            <a:solidFill>
              <a:srgbClr val="FFFFFF">
                <a:alpha val="100000"/>
              </a:srgbClr>
            </a:solidFill>
          </p:spPr>
          <p:txBody>
            <a:bodyPr/>
            <a:lstStyle/>
            <a:p/>
          </p:txBody>
        </p:sp>
        <p:sp>
          <p:nvSpPr>
            <p:cNvPr id="456" name="pl6"/>
            <p:cNvSpPr/>
            <p:nvPr/>
          </p:nvSpPr>
          <p:spPr>
            <a:xfrm>
              <a:off x="7196012" y="890810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7" name="pl7"/>
            <p:cNvSpPr/>
            <p:nvPr/>
          </p:nvSpPr>
          <p:spPr>
            <a:xfrm>
              <a:off x="7196012" y="8379896"/>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8" name="pl8"/>
            <p:cNvSpPr/>
            <p:nvPr/>
          </p:nvSpPr>
          <p:spPr>
            <a:xfrm>
              <a:off x="7196012" y="7851684"/>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9" name="pl9"/>
            <p:cNvSpPr/>
            <p:nvPr/>
          </p:nvSpPr>
          <p:spPr>
            <a:xfrm>
              <a:off x="7196012" y="732347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0" name="pl10"/>
            <p:cNvSpPr/>
            <p:nvPr/>
          </p:nvSpPr>
          <p:spPr>
            <a:xfrm>
              <a:off x="7196012" y="6795259"/>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1" name="pl11"/>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2" name="pl12"/>
            <p:cNvSpPr/>
            <p:nvPr/>
          </p:nvSpPr>
          <p:spPr>
            <a:xfrm>
              <a:off x="7196012" y="8644002"/>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3" name="pl13"/>
            <p:cNvSpPr/>
            <p:nvPr/>
          </p:nvSpPr>
          <p:spPr>
            <a:xfrm>
              <a:off x="7196012" y="811579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4" name="pl14"/>
            <p:cNvSpPr/>
            <p:nvPr/>
          </p:nvSpPr>
          <p:spPr>
            <a:xfrm>
              <a:off x="7196012" y="7587578"/>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5" name="pl15"/>
            <p:cNvSpPr/>
            <p:nvPr/>
          </p:nvSpPr>
          <p:spPr>
            <a:xfrm>
              <a:off x="7196012" y="705936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6" name="pl16"/>
            <p:cNvSpPr/>
            <p:nvPr/>
          </p:nvSpPr>
          <p:spPr>
            <a:xfrm>
              <a:off x="7196012" y="6531153"/>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7" name="rc17"/>
            <p:cNvSpPr/>
            <p:nvPr/>
          </p:nvSpPr>
          <p:spPr>
            <a:xfrm>
              <a:off x="7340095" y="6636796"/>
              <a:ext cx="403433"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18"/>
            <p:cNvSpPr/>
            <p:nvPr/>
          </p:nvSpPr>
          <p:spPr>
            <a:xfrm>
              <a:off x="7916429" y="7904505"/>
              <a:ext cx="403433"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19"/>
            <p:cNvSpPr/>
            <p:nvPr/>
          </p:nvSpPr>
          <p:spPr>
            <a:xfrm>
              <a:off x="10221762" y="7693220"/>
              <a:ext cx="403433" cy="1478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0"/>
            <p:cNvSpPr/>
            <p:nvPr/>
          </p:nvSpPr>
          <p:spPr>
            <a:xfrm>
              <a:off x="10798095" y="7270650"/>
              <a:ext cx="403433" cy="1478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1"/>
            <p:cNvSpPr/>
            <p:nvPr/>
          </p:nvSpPr>
          <p:spPr>
            <a:xfrm>
              <a:off x="7916429" y="8538360"/>
              <a:ext cx="403433"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2"/>
            <p:cNvSpPr/>
            <p:nvPr/>
          </p:nvSpPr>
          <p:spPr>
            <a:xfrm>
              <a:off x="8492762" y="8960929"/>
              <a:ext cx="403433" cy="211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3"/>
            <p:cNvSpPr/>
            <p:nvPr/>
          </p:nvSpPr>
          <p:spPr>
            <a:xfrm>
              <a:off x="10798095" y="8749645"/>
              <a:ext cx="403433" cy="211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4"/>
            <p:cNvSpPr/>
            <p:nvPr/>
          </p:nvSpPr>
          <p:spPr>
            <a:xfrm>
              <a:off x="7916429" y="8960929"/>
              <a:ext cx="403433" cy="211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5"/>
            <p:cNvSpPr/>
            <p:nvPr/>
          </p:nvSpPr>
          <p:spPr>
            <a:xfrm>
              <a:off x="10798095" y="8960929"/>
              <a:ext cx="403433" cy="211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6"/>
            <p:cNvSpPr/>
            <p:nvPr/>
          </p:nvSpPr>
          <p:spPr>
            <a:xfrm>
              <a:off x="9645429" y="8960929"/>
              <a:ext cx="403433" cy="2112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7"/>
            <p:cNvSpPr/>
            <p:nvPr/>
          </p:nvSpPr>
          <p:spPr>
            <a:xfrm>
              <a:off x="10221762" y="7270650"/>
              <a:ext cx="403433" cy="4225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pl28"/>
            <p:cNvSpPr/>
            <p:nvPr/>
          </p:nvSpPr>
          <p:spPr>
            <a:xfrm>
              <a:off x="7541812" y="6867288"/>
              <a:ext cx="1152666" cy="2265071"/>
            </a:xfrm>
            <a:custGeom>
              <a:avLst/>
              <a:pathLst>
                <a:path w="1152666" h="2265071">
                  <a:moveTo>
                    <a:pt x="0" y="0"/>
                  </a:moveTo>
                  <a:lnTo>
                    <a:pt x="576333" y="1992731"/>
                  </a:lnTo>
                  <a:lnTo>
                    <a:pt x="1152666" y="2265071"/>
                  </a:lnTo>
                </a:path>
              </a:pathLst>
            </a:custGeom>
            <a:ln w="40651" cap="flat">
              <a:solidFill>
                <a:srgbClr val="000000">
                  <a:alpha val="100000"/>
                </a:srgbClr>
              </a:solidFill>
              <a:prstDash val="solid"/>
              <a:round/>
            </a:ln>
          </p:spPr>
          <p:txBody>
            <a:bodyPr/>
            <a:lstStyle/>
            <a:p/>
          </p:txBody>
        </p:sp>
        <p:sp>
          <p:nvSpPr>
            <p:cNvPr id="479" name="pl29"/>
            <p:cNvSpPr/>
            <p:nvPr/>
          </p:nvSpPr>
          <p:spPr>
            <a:xfrm>
              <a:off x="9847145" y="9046008"/>
              <a:ext cx="1152666" cy="106279"/>
            </a:xfrm>
            <a:custGeom>
              <a:avLst/>
              <a:pathLst>
                <a:path w="1152666" h="106279">
                  <a:moveTo>
                    <a:pt x="0" y="106279"/>
                  </a:moveTo>
                  <a:lnTo>
                    <a:pt x="576333" y="0"/>
                  </a:lnTo>
                  <a:lnTo>
                    <a:pt x="1152666" y="66424"/>
                  </a:lnTo>
                </a:path>
              </a:pathLst>
            </a:custGeom>
            <a:ln w="40651" cap="flat">
              <a:solidFill>
                <a:srgbClr val="000000">
                  <a:alpha val="100000"/>
                </a:srgbClr>
              </a:solidFill>
              <a:prstDash val="solid"/>
              <a:round/>
            </a:ln>
          </p:spPr>
          <p:txBody>
            <a:bodyPr/>
            <a:lstStyle/>
            <a:p/>
          </p:txBody>
        </p:sp>
        <p:sp>
          <p:nvSpPr>
            <p:cNvPr id="480" name="rc30"/>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81" name="tx31"/>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82" name="tx32"/>
            <p:cNvSpPr/>
            <p:nvPr/>
          </p:nvSpPr>
          <p:spPr>
            <a:xfrm>
              <a:off x="6843756" y="8641695"/>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83" name="tx33"/>
            <p:cNvSpPr/>
            <p:nvPr/>
          </p:nvSpPr>
          <p:spPr>
            <a:xfrm>
              <a:off x="6843756" y="811348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4" name="tx34"/>
            <p:cNvSpPr/>
            <p:nvPr/>
          </p:nvSpPr>
          <p:spPr>
            <a:xfrm>
              <a:off x="6843756" y="7587131"/>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85" name="tx35"/>
            <p:cNvSpPr/>
            <p:nvPr/>
          </p:nvSpPr>
          <p:spPr>
            <a:xfrm>
              <a:off x="6801340" y="705705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tx36"/>
            <p:cNvSpPr/>
            <p:nvPr/>
          </p:nvSpPr>
          <p:spPr>
            <a:xfrm>
              <a:off x="6801340" y="6528846"/>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87" name="pl37"/>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8"/>
            <p:cNvSpPr/>
            <p:nvPr/>
          </p:nvSpPr>
          <p:spPr>
            <a:xfrm>
              <a:off x="7161218" y="86440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9"/>
            <p:cNvSpPr/>
            <p:nvPr/>
          </p:nvSpPr>
          <p:spPr>
            <a:xfrm>
              <a:off x="7161218" y="81157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0"/>
            <p:cNvSpPr/>
            <p:nvPr/>
          </p:nvSpPr>
          <p:spPr>
            <a:xfrm>
              <a:off x="7161218" y="7587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1"/>
            <p:cNvSpPr/>
            <p:nvPr/>
          </p:nvSpPr>
          <p:spPr>
            <a:xfrm>
              <a:off x="71612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2"/>
            <p:cNvSpPr/>
            <p:nvPr/>
          </p:nvSpPr>
          <p:spPr>
            <a:xfrm>
              <a:off x="7161218" y="65311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44"/>
            <p:cNvSpPr/>
            <p:nvPr/>
          </p:nvSpPr>
          <p:spPr>
            <a:xfrm>
              <a:off x="11345612" y="85079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45"/>
            <p:cNvSpPr/>
            <p:nvPr/>
          </p:nvSpPr>
          <p:spPr>
            <a:xfrm>
              <a:off x="11345612" y="78437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6"/>
            <p:cNvSpPr/>
            <p:nvPr/>
          </p:nvSpPr>
          <p:spPr>
            <a:xfrm>
              <a:off x="11345612" y="71794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7"/>
            <p:cNvSpPr/>
            <p:nvPr/>
          </p:nvSpPr>
          <p:spPr>
            <a:xfrm>
              <a:off x="11345612" y="65152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tx4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49"/>
            <p:cNvSpPr/>
            <p:nvPr/>
          </p:nvSpPr>
          <p:spPr>
            <a:xfrm>
              <a:off x="11443669" y="85056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0" name="tx50"/>
            <p:cNvSpPr/>
            <p:nvPr/>
          </p:nvSpPr>
          <p:spPr>
            <a:xfrm>
              <a:off x="11443669" y="78414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1" name="tx51"/>
            <p:cNvSpPr/>
            <p:nvPr/>
          </p:nvSpPr>
          <p:spPr>
            <a:xfrm>
              <a:off x="11443669" y="717710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2" name="tx52"/>
            <p:cNvSpPr/>
            <p:nvPr/>
          </p:nvSpPr>
          <p:spPr>
            <a:xfrm>
              <a:off x="11443669" y="65129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pl53"/>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4"/>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5"/>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6"/>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7"/>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8"/>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9"/>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60"/>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61"/>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2"/>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63"/>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64"/>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5" name="tx65"/>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6" name="tx66"/>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67"/>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8" name="tx68"/>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71"/>
            <p:cNvSpPr/>
            <p:nvPr/>
          </p:nvSpPr>
          <p:spPr>
            <a:xfrm>
              <a:off x="6628303" y="10217410"/>
              <a:ext cx="1051268" cy="182880"/>
            </a:xfrm>
            <a:prstGeom prst="rect">
              <a:avLst/>
            </a:prstGeom>
            <a:solidFill>
              <a:srgbClr val="FFFFFF">
                <a:alpha val="100000"/>
              </a:srgbClr>
            </a:solidFill>
          </p:spPr>
          <p:txBody>
            <a:bodyPr/>
            <a:lstStyle/>
            <a:p/>
          </p:txBody>
        </p:sp>
        <p:sp>
          <p:nvSpPr>
            <p:cNvPr id="522" name="rc72"/>
            <p:cNvSpPr/>
            <p:nvPr/>
          </p:nvSpPr>
          <p:spPr>
            <a:xfrm>
              <a:off x="6628303" y="10217410"/>
              <a:ext cx="182880" cy="182880"/>
            </a:xfrm>
            <a:prstGeom prst="rect">
              <a:avLst/>
            </a:prstGeom>
            <a:solidFill>
              <a:srgbClr val="FFFFFF">
                <a:alpha val="100000"/>
              </a:srgbClr>
            </a:solidFill>
          </p:spPr>
          <p:txBody>
            <a:bodyPr/>
            <a:lstStyle/>
            <a:p/>
          </p:txBody>
        </p:sp>
        <p:sp>
          <p:nvSpPr>
            <p:cNvPr id="523" name="pl73"/>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4" name="tx74"/>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75"/>
            <p:cNvSpPr/>
            <p:nvPr/>
          </p:nvSpPr>
          <p:spPr>
            <a:xfrm>
              <a:off x="7859571" y="10217410"/>
              <a:ext cx="4027628" cy="182880"/>
            </a:xfrm>
            <a:prstGeom prst="rect">
              <a:avLst/>
            </a:prstGeom>
            <a:solidFill>
              <a:srgbClr val="FFFFFF">
                <a:alpha val="100000"/>
              </a:srgbClr>
            </a:solidFill>
          </p:spPr>
          <p:txBody>
            <a:bodyPr/>
            <a:lstStyle/>
            <a:p/>
          </p:txBody>
        </p:sp>
        <p:sp>
          <p:nvSpPr>
            <p:cNvPr id="526" name="rc76"/>
            <p:cNvSpPr/>
            <p:nvPr/>
          </p:nvSpPr>
          <p:spPr>
            <a:xfrm>
              <a:off x="7859571" y="10217410"/>
              <a:ext cx="182879" cy="182880"/>
            </a:xfrm>
            <a:prstGeom prst="rect">
              <a:avLst/>
            </a:prstGeom>
            <a:solidFill>
              <a:srgbClr val="FFFFFF">
                <a:alpha val="100000"/>
              </a:srgbClr>
            </a:solidFill>
          </p:spPr>
          <p:txBody>
            <a:bodyPr/>
            <a:lstStyle/>
            <a:p/>
          </p:txBody>
        </p:sp>
        <p:sp>
          <p:nvSpPr>
            <p:cNvPr id="527" name="rc77"/>
            <p:cNvSpPr/>
            <p:nvPr/>
          </p:nvSpPr>
          <p:spPr>
            <a:xfrm>
              <a:off x="786857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8" name="rc78"/>
            <p:cNvSpPr/>
            <p:nvPr/>
          </p:nvSpPr>
          <p:spPr>
            <a:xfrm>
              <a:off x="8950811" y="10217410"/>
              <a:ext cx="182879" cy="182880"/>
            </a:xfrm>
            <a:prstGeom prst="rect">
              <a:avLst/>
            </a:prstGeom>
            <a:solidFill>
              <a:srgbClr val="FFFFFF">
                <a:alpha val="100000"/>
              </a:srgbClr>
            </a:solidFill>
          </p:spPr>
          <p:txBody>
            <a:bodyPr/>
            <a:lstStyle/>
            <a:p/>
          </p:txBody>
        </p:sp>
        <p:sp>
          <p:nvSpPr>
            <p:cNvPr id="529" name="rc79"/>
            <p:cNvSpPr/>
            <p:nvPr/>
          </p:nvSpPr>
          <p:spPr>
            <a:xfrm>
              <a:off x="89598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0" name="rc80"/>
            <p:cNvSpPr/>
            <p:nvPr/>
          </p:nvSpPr>
          <p:spPr>
            <a:xfrm>
              <a:off x="9876852" y="10217410"/>
              <a:ext cx="182879" cy="182880"/>
            </a:xfrm>
            <a:prstGeom prst="rect">
              <a:avLst/>
            </a:prstGeom>
            <a:solidFill>
              <a:srgbClr val="FFFFFF">
                <a:alpha val="100000"/>
              </a:srgbClr>
            </a:solidFill>
          </p:spPr>
          <p:txBody>
            <a:bodyPr/>
            <a:lstStyle/>
            <a:p/>
          </p:txBody>
        </p:sp>
        <p:sp>
          <p:nvSpPr>
            <p:cNvPr id="531" name="rc81"/>
            <p:cNvSpPr/>
            <p:nvPr/>
          </p:nvSpPr>
          <p:spPr>
            <a:xfrm>
              <a:off x="988585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2" name="rc82"/>
            <p:cNvSpPr/>
            <p:nvPr/>
          </p:nvSpPr>
          <p:spPr>
            <a:xfrm>
              <a:off x="10879094" y="10217410"/>
              <a:ext cx="182879" cy="182880"/>
            </a:xfrm>
            <a:prstGeom prst="rect">
              <a:avLst/>
            </a:prstGeom>
            <a:solidFill>
              <a:srgbClr val="FFFFFF">
                <a:alpha val="100000"/>
              </a:srgbClr>
            </a:solidFill>
          </p:spPr>
          <p:txBody>
            <a:bodyPr/>
            <a:lstStyle/>
            <a:p/>
          </p:txBody>
        </p:sp>
        <p:sp>
          <p:nvSpPr>
            <p:cNvPr id="533" name="rc83"/>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84"/>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85"/>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86"/>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87"/>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88"/>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6663670"/>
              <a:ext cx="4510689" cy="76822"/>
            </a:xfrm>
            <a:custGeom>
              <a:avLst/>
              <a:pathLst>
                <a:path w="4510689" h="76822">
                  <a:moveTo>
                    <a:pt x="0" y="0"/>
                  </a:moveTo>
                  <a:lnTo>
                    <a:pt x="180427" y="0"/>
                  </a:lnTo>
                  <a:lnTo>
                    <a:pt x="360855" y="0"/>
                  </a:lnTo>
                  <a:lnTo>
                    <a:pt x="541282" y="0"/>
                  </a:lnTo>
                  <a:lnTo>
                    <a:pt x="721710" y="76822"/>
                  </a:lnTo>
                  <a:lnTo>
                    <a:pt x="902137" y="0"/>
                  </a:lnTo>
                  <a:lnTo>
                    <a:pt x="1082565" y="0"/>
                  </a:lnTo>
                  <a:lnTo>
                    <a:pt x="1262993" y="25607"/>
                  </a:lnTo>
                  <a:lnTo>
                    <a:pt x="1443420" y="25607"/>
                  </a:lnTo>
                  <a:lnTo>
                    <a:pt x="1623848" y="51214"/>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0"/>
                  </a:lnTo>
                  <a:lnTo>
                    <a:pt x="4149834" y="0"/>
                  </a:lnTo>
                  <a:lnTo>
                    <a:pt x="4330262" y="0"/>
                  </a:lnTo>
                  <a:lnTo>
                    <a:pt x="4510689" y="51214"/>
                  </a:lnTo>
                </a:path>
              </a:pathLst>
            </a:custGeom>
            <a:ln w="32521" cap="flat">
              <a:solidFill>
                <a:srgbClr val="5EB0E8">
                  <a:alpha val="100000"/>
                </a:srgbClr>
              </a:solidFill>
              <a:prstDash val="solid"/>
              <a:round/>
            </a:ln>
          </p:spPr>
          <p:txBody>
            <a:bodyPr/>
            <a:lstStyle/>
            <a:p/>
          </p:txBody>
        </p:sp>
        <p:sp>
          <p:nvSpPr>
            <p:cNvPr id="555" name="pl18"/>
            <p:cNvSpPr/>
            <p:nvPr/>
          </p:nvSpPr>
          <p:spPr>
            <a:xfrm>
              <a:off x="13505572" y="6663670"/>
              <a:ext cx="4330262" cy="1203552"/>
            </a:xfrm>
            <a:custGeom>
              <a:avLst/>
              <a:pathLst>
                <a:path w="4330262" h="1203552">
                  <a:moveTo>
                    <a:pt x="0" y="1203552"/>
                  </a:moveTo>
                  <a:lnTo>
                    <a:pt x="180427" y="179252"/>
                  </a:lnTo>
                  <a:lnTo>
                    <a:pt x="360855" y="230467"/>
                  </a:lnTo>
                  <a:lnTo>
                    <a:pt x="541282" y="102429"/>
                  </a:lnTo>
                  <a:lnTo>
                    <a:pt x="721710" y="0"/>
                  </a:lnTo>
                  <a:lnTo>
                    <a:pt x="902137" y="25607"/>
                  </a:lnTo>
                  <a:lnTo>
                    <a:pt x="1082565" y="51214"/>
                  </a:lnTo>
                  <a:lnTo>
                    <a:pt x="1262993" y="51214"/>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76822"/>
                  </a:lnTo>
                  <a:lnTo>
                    <a:pt x="3608551" y="51214"/>
                  </a:lnTo>
                  <a:lnTo>
                    <a:pt x="3788979" y="25607"/>
                  </a:lnTo>
                  <a:lnTo>
                    <a:pt x="3969406" y="0"/>
                  </a:lnTo>
                  <a:lnTo>
                    <a:pt x="4149834" y="25607"/>
                  </a:lnTo>
                  <a:lnTo>
                    <a:pt x="4330262" y="102429"/>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3470399"/>
            <a:chOff x="594360" y="6217920"/>
            <a:chExt cx="5562295" cy="3470399"/>
          </a:xfrm>
        </p:grpSpPr>
        <p:sp>
          <p:nvSpPr>
            <p:cNvPr id="628"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493185" y="6583071"/>
              <a:ext cx="3593880" cy="1826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522643"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6"/>
            <p:cNvSpPr/>
            <p:nvPr/>
          </p:nvSpPr>
          <p:spPr>
            <a:xfrm>
              <a:off x="2817224"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7"/>
            <p:cNvSpPr/>
            <p:nvPr/>
          </p:nvSpPr>
          <p:spPr>
            <a:xfrm>
              <a:off x="3111804"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
            <p:cNvSpPr/>
            <p:nvPr/>
          </p:nvSpPr>
          <p:spPr>
            <a:xfrm>
              <a:off x="3406384"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9"/>
            <p:cNvSpPr/>
            <p:nvPr/>
          </p:nvSpPr>
          <p:spPr>
            <a:xfrm>
              <a:off x="3700965"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0"/>
            <p:cNvSpPr/>
            <p:nvPr/>
          </p:nvSpPr>
          <p:spPr>
            <a:xfrm>
              <a:off x="3995545"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1"/>
            <p:cNvSpPr/>
            <p:nvPr/>
          </p:nvSpPr>
          <p:spPr>
            <a:xfrm>
              <a:off x="4290126"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2"/>
            <p:cNvSpPr/>
            <p:nvPr/>
          </p:nvSpPr>
          <p:spPr>
            <a:xfrm>
              <a:off x="4584706"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3"/>
            <p:cNvSpPr/>
            <p:nvPr/>
          </p:nvSpPr>
          <p:spPr>
            <a:xfrm>
              <a:off x="4879286" y="661252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14"/>
            <p:cNvSpPr/>
            <p:nvPr/>
          </p:nvSpPr>
          <p:spPr>
            <a:xfrm>
              <a:off x="5173867" y="6612529"/>
              <a:ext cx="294580" cy="294580"/>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0" name="rc15"/>
            <p:cNvSpPr/>
            <p:nvPr/>
          </p:nvSpPr>
          <p:spPr>
            <a:xfrm>
              <a:off x="5468447" y="6612529"/>
              <a:ext cx="294580" cy="294580"/>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1" name="rc16"/>
            <p:cNvSpPr/>
            <p:nvPr/>
          </p:nvSpPr>
          <p:spPr>
            <a:xfrm>
              <a:off x="5763027" y="6612529"/>
              <a:ext cx="294580" cy="294580"/>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42" name="rc17"/>
            <p:cNvSpPr/>
            <p:nvPr/>
          </p:nvSpPr>
          <p:spPr>
            <a:xfrm>
              <a:off x="2522643"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8"/>
            <p:cNvSpPr/>
            <p:nvPr/>
          </p:nvSpPr>
          <p:spPr>
            <a:xfrm>
              <a:off x="2817224"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9"/>
            <p:cNvSpPr/>
            <p:nvPr/>
          </p:nvSpPr>
          <p:spPr>
            <a:xfrm>
              <a:off x="3111804"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0"/>
            <p:cNvSpPr/>
            <p:nvPr/>
          </p:nvSpPr>
          <p:spPr>
            <a:xfrm>
              <a:off x="3406384"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1"/>
            <p:cNvSpPr/>
            <p:nvPr/>
          </p:nvSpPr>
          <p:spPr>
            <a:xfrm>
              <a:off x="3700965"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2"/>
            <p:cNvSpPr/>
            <p:nvPr/>
          </p:nvSpPr>
          <p:spPr>
            <a:xfrm>
              <a:off x="3995545"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3"/>
            <p:cNvSpPr/>
            <p:nvPr/>
          </p:nvSpPr>
          <p:spPr>
            <a:xfrm>
              <a:off x="4290126" y="6907110"/>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24"/>
            <p:cNvSpPr/>
            <p:nvPr/>
          </p:nvSpPr>
          <p:spPr>
            <a:xfrm>
              <a:off x="4584706" y="6907110"/>
              <a:ext cx="294580" cy="294580"/>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0" name="rc25"/>
            <p:cNvSpPr/>
            <p:nvPr/>
          </p:nvSpPr>
          <p:spPr>
            <a:xfrm>
              <a:off x="4879286" y="6907110"/>
              <a:ext cx="294580" cy="294580"/>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1" name="rc26"/>
            <p:cNvSpPr/>
            <p:nvPr/>
          </p:nvSpPr>
          <p:spPr>
            <a:xfrm>
              <a:off x="5173867"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7"/>
            <p:cNvSpPr/>
            <p:nvPr/>
          </p:nvSpPr>
          <p:spPr>
            <a:xfrm>
              <a:off x="5468447" y="6907110"/>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28"/>
            <p:cNvSpPr/>
            <p:nvPr/>
          </p:nvSpPr>
          <p:spPr>
            <a:xfrm>
              <a:off x="5763027" y="690711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9"/>
            <p:cNvSpPr/>
            <p:nvPr/>
          </p:nvSpPr>
          <p:spPr>
            <a:xfrm>
              <a:off x="2522643"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0"/>
            <p:cNvSpPr/>
            <p:nvPr/>
          </p:nvSpPr>
          <p:spPr>
            <a:xfrm>
              <a:off x="2817224"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1"/>
            <p:cNvSpPr/>
            <p:nvPr/>
          </p:nvSpPr>
          <p:spPr>
            <a:xfrm>
              <a:off x="3111804"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2"/>
            <p:cNvSpPr/>
            <p:nvPr/>
          </p:nvSpPr>
          <p:spPr>
            <a:xfrm>
              <a:off x="3406384"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3"/>
            <p:cNvSpPr/>
            <p:nvPr/>
          </p:nvSpPr>
          <p:spPr>
            <a:xfrm>
              <a:off x="3700965"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4"/>
            <p:cNvSpPr/>
            <p:nvPr/>
          </p:nvSpPr>
          <p:spPr>
            <a:xfrm>
              <a:off x="3995545"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5"/>
            <p:cNvSpPr/>
            <p:nvPr/>
          </p:nvSpPr>
          <p:spPr>
            <a:xfrm>
              <a:off x="4290126"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6"/>
            <p:cNvSpPr/>
            <p:nvPr/>
          </p:nvSpPr>
          <p:spPr>
            <a:xfrm>
              <a:off x="4584706"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7"/>
            <p:cNvSpPr/>
            <p:nvPr/>
          </p:nvSpPr>
          <p:spPr>
            <a:xfrm>
              <a:off x="4879286"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8"/>
            <p:cNvSpPr/>
            <p:nvPr/>
          </p:nvSpPr>
          <p:spPr>
            <a:xfrm>
              <a:off x="5173867" y="720169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9"/>
            <p:cNvSpPr/>
            <p:nvPr/>
          </p:nvSpPr>
          <p:spPr>
            <a:xfrm>
              <a:off x="5468447" y="7201690"/>
              <a:ext cx="294580" cy="294580"/>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5" name="rc40"/>
            <p:cNvSpPr/>
            <p:nvPr/>
          </p:nvSpPr>
          <p:spPr>
            <a:xfrm>
              <a:off x="5763027" y="7201690"/>
              <a:ext cx="294580" cy="294580"/>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66" name="rc41"/>
            <p:cNvSpPr/>
            <p:nvPr/>
          </p:nvSpPr>
          <p:spPr>
            <a:xfrm>
              <a:off x="2522643"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2"/>
            <p:cNvSpPr/>
            <p:nvPr/>
          </p:nvSpPr>
          <p:spPr>
            <a:xfrm>
              <a:off x="2817224"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3"/>
            <p:cNvSpPr/>
            <p:nvPr/>
          </p:nvSpPr>
          <p:spPr>
            <a:xfrm>
              <a:off x="3111804"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4"/>
            <p:cNvSpPr/>
            <p:nvPr/>
          </p:nvSpPr>
          <p:spPr>
            <a:xfrm>
              <a:off x="3406384"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5"/>
            <p:cNvSpPr/>
            <p:nvPr/>
          </p:nvSpPr>
          <p:spPr>
            <a:xfrm>
              <a:off x="3700965"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6"/>
            <p:cNvSpPr/>
            <p:nvPr/>
          </p:nvSpPr>
          <p:spPr>
            <a:xfrm>
              <a:off x="3995545"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7"/>
            <p:cNvSpPr/>
            <p:nvPr/>
          </p:nvSpPr>
          <p:spPr>
            <a:xfrm>
              <a:off x="4290126"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8"/>
            <p:cNvSpPr/>
            <p:nvPr/>
          </p:nvSpPr>
          <p:spPr>
            <a:xfrm>
              <a:off x="4584706"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9"/>
            <p:cNvSpPr/>
            <p:nvPr/>
          </p:nvSpPr>
          <p:spPr>
            <a:xfrm>
              <a:off x="4879286" y="7496270"/>
              <a:ext cx="294580" cy="294580"/>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5" name="rc50"/>
            <p:cNvSpPr/>
            <p:nvPr/>
          </p:nvSpPr>
          <p:spPr>
            <a:xfrm>
              <a:off x="5173867" y="7496270"/>
              <a:ext cx="294580" cy="294580"/>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76" name="rc51"/>
            <p:cNvSpPr/>
            <p:nvPr/>
          </p:nvSpPr>
          <p:spPr>
            <a:xfrm>
              <a:off x="5468447" y="7496270"/>
              <a:ext cx="294580" cy="294580"/>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7" name="rc52"/>
            <p:cNvSpPr/>
            <p:nvPr/>
          </p:nvSpPr>
          <p:spPr>
            <a:xfrm>
              <a:off x="5763027" y="749627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3"/>
            <p:cNvSpPr/>
            <p:nvPr/>
          </p:nvSpPr>
          <p:spPr>
            <a:xfrm>
              <a:off x="2522643"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4"/>
            <p:cNvSpPr/>
            <p:nvPr/>
          </p:nvSpPr>
          <p:spPr>
            <a:xfrm>
              <a:off x="2817224"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5"/>
            <p:cNvSpPr/>
            <p:nvPr/>
          </p:nvSpPr>
          <p:spPr>
            <a:xfrm>
              <a:off x="3111804"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6"/>
            <p:cNvSpPr/>
            <p:nvPr/>
          </p:nvSpPr>
          <p:spPr>
            <a:xfrm>
              <a:off x="3406384"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7"/>
            <p:cNvSpPr/>
            <p:nvPr/>
          </p:nvSpPr>
          <p:spPr>
            <a:xfrm>
              <a:off x="3700965"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8"/>
            <p:cNvSpPr/>
            <p:nvPr/>
          </p:nvSpPr>
          <p:spPr>
            <a:xfrm>
              <a:off x="3995545"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9"/>
            <p:cNvSpPr/>
            <p:nvPr/>
          </p:nvSpPr>
          <p:spPr>
            <a:xfrm>
              <a:off x="4290126"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0"/>
            <p:cNvSpPr/>
            <p:nvPr/>
          </p:nvSpPr>
          <p:spPr>
            <a:xfrm>
              <a:off x="4584706"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1"/>
            <p:cNvSpPr/>
            <p:nvPr/>
          </p:nvSpPr>
          <p:spPr>
            <a:xfrm>
              <a:off x="4879286" y="779085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62"/>
            <p:cNvSpPr/>
            <p:nvPr/>
          </p:nvSpPr>
          <p:spPr>
            <a:xfrm>
              <a:off x="5173867"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3"/>
            <p:cNvSpPr/>
            <p:nvPr/>
          </p:nvSpPr>
          <p:spPr>
            <a:xfrm>
              <a:off x="5468447"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4"/>
            <p:cNvSpPr/>
            <p:nvPr/>
          </p:nvSpPr>
          <p:spPr>
            <a:xfrm>
              <a:off x="5763027" y="779085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5"/>
            <p:cNvSpPr/>
            <p:nvPr/>
          </p:nvSpPr>
          <p:spPr>
            <a:xfrm>
              <a:off x="2522643"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6"/>
            <p:cNvSpPr/>
            <p:nvPr/>
          </p:nvSpPr>
          <p:spPr>
            <a:xfrm>
              <a:off x="2817224"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7"/>
            <p:cNvSpPr/>
            <p:nvPr/>
          </p:nvSpPr>
          <p:spPr>
            <a:xfrm>
              <a:off x="3111804"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8"/>
            <p:cNvSpPr/>
            <p:nvPr/>
          </p:nvSpPr>
          <p:spPr>
            <a:xfrm>
              <a:off x="3406384"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9"/>
            <p:cNvSpPr/>
            <p:nvPr/>
          </p:nvSpPr>
          <p:spPr>
            <a:xfrm>
              <a:off x="3700965"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0"/>
            <p:cNvSpPr/>
            <p:nvPr/>
          </p:nvSpPr>
          <p:spPr>
            <a:xfrm>
              <a:off x="3995545"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1"/>
            <p:cNvSpPr/>
            <p:nvPr/>
          </p:nvSpPr>
          <p:spPr>
            <a:xfrm>
              <a:off x="4290126"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2"/>
            <p:cNvSpPr/>
            <p:nvPr/>
          </p:nvSpPr>
          <p:spPr>
            <a:xfrm>
              <a:off x="4584706"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3"/>
            <p:cNvSpPr/>
            <p:nvPr/>
          </p:nvSpPr>
          <p:spPr>
            <a:xfrm>
              <a:off x="4879286"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4"/>
            <p:cNvSpPr/>
            <p:nvPr/>
          </p:nvSpPr>
          <p:spPr>
            <a:xfrm>
              <a:off x="5173867"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5"/>
            <p:cNvSpPr/>
            <p:nvPr/>
          </p:nvSpPr>
          <p:spPr>
            <a:xfrm>
              <a:off x="5468447" y="808543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76"/>
            <p:cNvSpPr/>
            <p:nvPr/>
          </p:nvSpPr>
          <p:spPr>
            <a:xfrm>
              <a:off x="5763027" y="808543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tx77"/>
            <p:cNvSpPr/>
            <p:nvPr/>
          </p:nvSpPr>
          <p:spPr>
            <a:xfrm>
              <a:off x="1476699" y="8174381"/>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703" name="tx78"/>
            <p:cNvSpPr/>
            <p:nvPr/>
          </p:nvSpPr>
          <p:spPr>
            <a:xfrm>
              <a:off x="714625" y="7879800"/>
              <a:ext cx="1617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CENTRAL</a:t>
              </a:r>
            </a:p>
          </p:txBody>
        </p:sp>
        <p:sp>
          <p:nvSpPr>
            <p:cNvPr id="704" name="tx79"/>
            <p:cNvSpPr/>
            <p:nvPr/>
          </p:nvSpPr>
          <p:spPr>
            <a:xfrm>
              <a:off x="1620541" y="7585294"/>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705" name="tx80"/>
            <p:cNvSpPr/>
            <p:nvPr/>
          </p:nvSpPr>
          <p:spPr>
            <a:xfrm>
              <a:off x="663949" y="7290640"/>
              <a:ext cx="16679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WESTERN</a:t>
              </a:r>
            </a:p>
          </p:txBody>
        </p:sp>
        <p:sp>
          <p:nvSpPr>
            <p:cNvPr id="706" name="tx81"/>
            <p:cNvSpPr/>
            <p:nvPr/>
          </p:nvSpPr>
          <p:spPr>
            <a:xfrm>
              <a:off x="1569865" y="6996134"/>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707" name="tx82"/>
            <p:cNvSpPr/>
            <p:nvPr/>
          </p:nvSpPr>
          <p:spPr>
            <a:xfrm>
              <a:off x="1010867" y="6701553"/>
              <a:ext cx="13209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SABARAGAMUWA</a:t>
              </a:r>
            </a:p>
          </p:txBody>
        </p:sp>
        <p:sp>
          <p:nvSpPr>
            <p:cNvPr id="708" name="tx83"/>
            <p:cNvSpPr/>
            <p:nvPr/>
          </p:nvSpPr>
          <p:spPr>
            <a:xfrm rot="-2700000">
              <a:off x="2230298"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9" name="tx84"/>
            <p:cNvSpPr/>
            <p:nvPr/>
          </p:nvSpPr>
          <p:spPr>
            <a:xfrm rot="-2700000">
              <a:off x="2524879"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0" name="tx85"/>
            <p:cNvSpPr/>
            <p:nvPr/>
          </p:nvSpPr>
          <p:spPr>
            <a:xfrm rot="-2700000">
              <a:off x="2819459"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1" name="tx86"/>
            <p:cNvSpPr/>
            <p:nvPr/>
          </p:nvSpPr>
          <p:spPr>
            <a:xfrm rot="-2700000">
              <a:off x="3114039"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2" name="tx87"/>
            <p:cNvSpPr/>
            <p:nvPr/>
          </p:nvSpPr>
          <p:spPr>
            <a:xfrm rot="-2700000">
              <a:off x="3408620"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3" name="tx88"/>
            <p:cNvSpPr/>
            <p:nvPr/>
          </p:nvSpPr>
          <p:spPr>
            <a:xfrm rot="-2700000">
              <a:off x="3703200"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4" name="tx89"/>
            <p:cNvSpPr/>
            <p:nvPr/>
          </p:nvSpPr>
          <p:spPr>
            <a:xfrm rot="-2700000">
              <a:off x="3997754" y="8725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5" name="tx90"/>
            <p:cNvSpPr/>
            <p:nvPr/>
          </p:nvSpPr>
          <p:spPr>
            <a:xfrm rot="-2700000">
              <a:off x="4292361"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6" name="tx91"/>
            <p:cNvSpPr/>
            <p:nvPr/>
          </p:nvSpPr>
          <p:spPr>
            <a:xfrm rot="-2700000">
              <a:off x="4586941"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7" name="tx92"/>
            <p:cNvSpPr/>
            <p:nvPr/>
          </p:nvSpPr>
          <p:spPr>
            <a:xfrm rot="-2700000">
              <a:off x="4881522"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8" name="tx93"/>
            <p:cNvSpPr/>
            <p:nvPr/>
          </p:nvSpPr>
          <p:spPr>
            <a:xfrm rot="-2700000">
              <a:off x="5176102"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19" name="tx94"/>
            <p:cNvSpPr/>
            <p:nvPr/>
          </p:nvSpPr>
          <p:spPr>
            <a:xfrm rot="-2700000">
              <a:off x="5470682" y="8725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0" name="pic95"/>
            <p:cNvPicPr/>
            <p:nvPr/>
          </p:nvPicPr>
          <p:blipFill>
            <a:blip r:embed="rId2" cstate="print"/>
            <a:stretch>
              <a:fillRect/>
            </a:stretch>
          </p:blipFill>
          <p:spPr>
            <a:xfrm>
              <a:off x="3210126" y="9220784"/>
              <a:ext cx="2160000" cy="144000"/>
            </a:xfrm>
            <a:prstGeom prst="rect">
              <a:avLst/>
            </a:prstGeom>
          </p:spPr>
        </p:pic>
        <p:sp>
          <p:nvSpPr>
            <p:cNvPr id="721" name="pl96"/>
            <p:cNvSpPr/>
            <p:nvPr/>
          </p:nvSpPr>
          <p:spPr>
            <a:xfrm>
              <a:off x="3429006" y="9320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2" name="pl97"/>
            <p:cNvSpPr/>
            <p:nvPr/>
          </p:nvSpPr>
          <p:spPr>
            <a:xfrm>
              <a:off x="3859566" y="9320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3" name="pl98"/>
            <p:cNvSpPr/>
            <p:nvPr/>
          </p:nvSpPr>
          <p:spPr>
            <a:xfrm>
              <a:off x="4290126" y="9320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4" name="pl99"/>
            <p:cNvSpPr/>
            <p:nvPr/>
          </p:nvSpPr>
          <p:spPr>
            <a:xfrm>
              <a:off x="4720686" y="9320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00"/>
            <p:cNvSpPr/>
            <p:nvPr/>
          </p:nvSpPr>
          <p:spPr>
            <a:xfrm>
              <a:off x="5151246" y="9320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01"/>
            <p:cNvSpPr/>
            <p:nvPr/>
          </p:nvSpPr>
          <p:spPr>
            <a:xfrm>
              <a:off x="3429006" y="9220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7" name="pl102"/>
            <p:cNvSpPr/>
            <p:nvPr/>
          </p:nvSpPr>
          <p:spPr>
            <a:xfrm>
              <a:off x="3859566" y="9220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8" name="pl103"/>
            <p:cNvSpPr/>
            <p:nvPr/>
          </p:nvSpPr>
          <p:spPr>
            <a:xfrm>
              <a:off x="4290126" y="9220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9" name="pl104"/>
            <p:cNvSpPr/>
            <p:nvPr/>
          </p:nvSpPr>
          <p:spPr>
            <a:xfrm>
              <a:off x="4720686" y="9220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pl105"/>
            <p:cNvSpPr/>
            <p:nvPr/>
          </p:nvSpPr>
          <p:spPr>
            <a:xfrm>
              <a:off x="5151246" y="9220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tx106"/>
            <p:cNvSpPr/>
            <p:nvPr/>
          </p:nvSpPr>
          <p:spPr>
            <a:xfrm>
              <a:off x="3393690" y="9434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2" name="tx107"/>
            <p:cNvSpPr/>
            <p:nvPr/>
          </p:nvSpPr>
          <p:spPr>
            <a:xfrm>
              <a:off x="3824250" y="943437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33" name="tx108"/>
            <p:cNvSpPr/>
            <p:nvPr/>
          </p:nvSpPr>
          <p:spPr>
            <a:xfrm>
              <a:off x="4254810" y="943245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34" name="tx109"/>
            <p:cNvSpPr/>
            <p:nvPr/>
          </p:nvSpPr>
          <p:spPr>
            <a:xfrm>
              <a:off x="4685370" y="943245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35" name="tx110"/>
            <p:cNvSpPr/>
            <p:nvPr/>
          </p:nvSpPr>
          <p:spPr>
            <a:xfrm>
              <a:off x="5080614" y="9432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36" name="tx111"/>
            <p:cNvSpPr/>
            <p:nvPr/>
          </p:nvSpPr>
          <p:spPr>
            <a:xfrm>
              <a:off x="1187650" y="631746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73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Sudan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04506"/>
              <a:ext cx="234305" cy="80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51787"/>
              <a:ext cx="234305" cy="1527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970936"/>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839178"/>
              <a:ext cx="234305" cy="131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94026"/>
              <a:ext cx="234305" cy="91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03559"/>
              <a:ext cx="234305" cy="2904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788271"/>
              <a:ext cx="234305" cy="115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616088"/>
              <a:ext cx="234305" cy="172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49108"/>
              <a:ext cx="234305" cy="1362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000881"/>
              <a:ext cx="234305" cy="1482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843669"/>
              <a:ext cx="234305" cy="1572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500800"/>
              <a:ext cx="234305" cy="34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19479"/>
              <a:ext cx="234305" cy="65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35633"/>
              <a:ext cx="234305" cy="83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966444"/>
              <a:ext cx="234305" cy="169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690950"/>
              <a:ext cx="234305" cy="275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026334"/>
              <a:ext cx="234305" cy="185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908051"/>
              <a:ext cx="234305" cy="118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658011"/>
              <a:ext cx="234305" cy="250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32954"/>
              <a:ext cx="234305" cy="5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06004"/>
              <a:ext cx="234305" cy="269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19163"/>
              <a:ext cx="234305" cy="868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906554"/>
              <a:ext cx="234305" cy="21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58407"/>
              <a:ext cx="234305" cy="26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34451"/>
              <a:ext cx="234305" cy="23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85042"/>
              <a:ext cx="234305" cy="49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17666"/>
              <a:ext cx="234305" cy="67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55413"/>
              <a:ext cx="234305" cy="11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03009"/>
              <a:ext cx="234305" cy="524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20660"/>
              <a:ext cx="234305" cy="82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94026"/>
              <a:ext cx="234305" cy="209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28147"/>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963449"/>
              <a:ext cx="234305" cy="164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083229"/>
              <a:ext cx="234305" cy="1542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17350"/>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891581"/>
              <a:ext cx="234305" cy="125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168572"/>
              <a:ext cx="234305" cy="68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059273"/>
              <a:ext cx="234305" cy="1092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935002"/>
              <a:ext cx="234305" cy="124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9905"/>
              <a:ext cx="234305" cy="104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97020"/>
              <a:ext cx="234305" cy="628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084726"/>
              <a:ext cx="234305" cy="112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2,029 case(s)</a:t>
              </a:r>
            </a:p>
          </p:txBody>
        </p:sp>
        <p:sp>
          <p:nvSpPr>
            <p:cNvPr id="66" name="pg65"/>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1,575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192528"/>
              <a:ext cx="234305" cy="92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026334"/>
              <a:ext cx="234305" cy="166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4945482"/>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541225"/>
              <a:ext cx="234305" cy="4042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123655"/>
              <a:ext cx="234305" cy="1617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861636"/>
              <a:ext cx="234305" cy="262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4824205"/>
              <a:ext cx="234305" cy="374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454385"/>
              <a:ext cx="234305" cy="369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4711912"/>
              <a:ext cx="234305" cy="5000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4632557"/>
              <a:ext cx="234305" cy="793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469357"/>
              <a:ext cx="234305" cy="1632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060770"/>
              <a:ext cx="234305" cy="218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033820"/>
              <a:ext cx="234305" cy="26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946980"/>
              <a:ext cx="234305" cy="8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882"/>
              <a:ext cx="234305" cy="13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948477"/>
              <a:ext cx="234305" cy="323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4884095"/>
              <a:ext cx="234305" cy="64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818216"/>
              <a:ext cx="234305" cy="65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120499"/>
              <a:ext cx="234305" cy="11409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4066598"/>
              <a:ext cx="234305" cy="539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03815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2985584"/>
              <a:ext cx="234305" cy="22758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2930186"/>
              <a:ext cx="234305" cy="55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2876285"/>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948477"/>
              <a:ext cx="234305" cy="320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4926018"/>
              <a:ext cx="234305" cy="22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489757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52418"/>
              <a:ext cx="234305" cy="32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19163"/>
              <a:ext cx="234305" cy="1332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104191"/>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069754"/>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044301"/>
              <a:ext cx="234305" cy="217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015853"/>
              <a:ext cx="234305" cy="284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969438"/>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195523"/>
              <a:ext cx="234305" cy="77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177556"/>
              <a:ext cx="234305" cy="179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147611"/>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2363"/>
              <a:ext cx="234305" cy="2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67391"/>
              <a:ext cx="234305" cy="149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52418"/>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4792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4,429 case(s)</a:t>
              </a:r>
            </a:p>
          </p:txBody>
        </p:sp>
        <p:sp>
          <p:nvSpPr>
            <p:cNvPr id="129" name="pg128"/>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1,377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155097"/>
              <a:ext cx="234305" cy="1152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144616"/>
              <a:ext cx="234305" cy="104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5098202"/>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74877"/>
              <a:ext cx="234305" cy="10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182048"/>
              <a:ext cx="234305" cy="928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17755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167075"/>
              <a:ext cx="234305" cy="10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168572"/>
              <a:ext cx="234305" cy="1107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155097"/>
              <a:ext cx="234305" cy="134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22158"/>
              <a:ext cx="234305" cy="32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089218"/>
              <a:ext cx="234305" cy="178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08472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050290"/>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113174"/>
              <a:ext cx="234305" cy="155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101196"/>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060770"/>
              <a:ext cx="234305" cy="40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53916"/>
              <a:ext cx="234305" cy="31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162583"/>
              <a:ext cx="234305" cy="913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155097"/>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113174"/>
              <a:ext cx="234305" cy="41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129644"/>
              <a:ext cx="234305" cy="1437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122158"/>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092213"/>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00015"/>
              <a:ext cx="234305" cy="67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91031"/>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161086"/>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80866"/>
              <a:ext cx="234305" cy="4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087721"/>
              <a:ext cx="234305" cy="1931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83229"/>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059273"/>
              <a:ext cx="234305" cy="23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045798"/>
              <a:ext cx="234305" cy="232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04130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002378"/>
              <a:ext cx="234305" cy="38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143119"/>
              <a:ext cx="234305" cy="1347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13413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113174"/>
              <a:ext cx="234305" cy="20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4872117"/>
              <a:ext cx="234305" cy="405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486013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485564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1140191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1,452 case(s)</a:t>
              </a:r>
            </a:p>
          </p:txBody>
        </p:sp>
        <p:sp>
          <p:nvSpPr>
            <p:cNvPr id="194" name="pg193"/>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1,337 case(s)</a:t>
              </a:r>
            </a:p>
          </p:txBody>
        </p:sp>
        <p:sp>
          <p:nvSpPr>
            <p:cNvPr id="196" name="rc195"/>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618931" y="2153563"/>
              <a:ext cx="3176137" cy="3131794"/>
            </a:xfrm>
            <a:prstGeom prst="rect">
              <a:avLst/>
            </a:prstGeom>
            <a:solidFill>
              <a:srgbClr val="FFFFFF">
                <a:alpha val="100000"/>
              </a:srgbClr>
            </a:solidFill>
          </p:spPr>
          <p:txBody>
            <a:bodyPr/>
            <a:lstStyle/>
            <a:p/>
          </p:txBody>
        </p:sp>
        <p:sp>
          <p:nvSpPr>
            <p:cNvPr id="198" name="pl197"/>
            <p:cNvSpPr/>
            <p:nvPr/>
          </p:nvSpPr>
          <p:spPr>
            <a:xfrm>
              <a:off x="11618931"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rc206"/>
            <p:cNvSpPr/>
            <p:nvPr/>
          </p:nvSpPr>
          <p:spPr>
            <a:xfrm>
              <a:off x="11657982"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4809233"/>
              <a:ext cx="234305" cy="429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07736"/>
              <a:ext cx="234305" cy="14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4747846"/>
              <a:ext cx="234305" cy="598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4836183"/>
              <a:ext cx="234305" cy="4012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4824205"/>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4771802"/>
              <a:ext cx="234305" cy="52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56910"/>
              <a:ext cx="234305" cy="28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2978098"/>
              <a:ext cx="234305" cy="2278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2969115"/>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2937672"/>
              <a:ext cx="234305" cy="31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47927"/>
              <a:ext cx="234305" cy="37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4449893"/>
              <a:ext cx="234305" cy="7980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4445401"/>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4391500"/>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4560690"/>
              <a:ext cx="234305" cy="678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455170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4479838"/>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34451"/>
              <a:ext cx="234305" cy="50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4415456"/>
              <a:ext cx="234305" cy="818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440946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4351075"/>
              <a:ext cx="234305" cy="5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25468"/>
              <a:ext cx="234305" cy="598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4355567"/>
              <a:ext cx="234305" cy="8699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434358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4247765"/>
              <a:ext cx="234305" cy="95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4523258"/>
              <a:ext cx="234305" cy="6917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4515772"/>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4467860"/>
              <a:ext cx="234305" cy="47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4454385"/>
              <a:ext cx="234305" cy="7845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4449893"/>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4373534"/>
              <a:ext cx="234305" cy="76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40440"/>
              <a:ext cx="234305" cy="44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4205842"/>
              <a:ext cx="234305" cy="1034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4193864"/>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4121996"/>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10495"/>
              <a:ext cx="234305" cy="74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4404976"/>
              <a:ext cx="234305" cy="805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439898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4307655"/>
              <a:ext cx="234305" cy="91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521713"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521713" y="4095045"/>
              <a:ext cx="234305" cy="1178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4069592"/>
              <a:ext cx="234305" cy="25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4035155"/>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197466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6" name="pg255"/>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7" name="pg256"/>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8" name="pg25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7,644 case(s)</a:t>
              </a:r>
            </a:p>
          </p:txBody>
        </p:sp>
        <p:sp>
          <p:nvSpPr>
            <p:cNvPr id="260" name="pg25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7,708 case(s)</a:t>
              </a:r>
            </a:p>
          </p:txBody>
        </p:sp>
        <p:sp>
          <p:nvSpPr>
            <p:cNvPr id="262" name="rc26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95069" y="2153563"/>
              <a:ext cx="3176137" cy="3131794"/>
            </a:xfrm>
            <a:prstGeom prst="rect">
              <a:avLst/>
            </a:prstGeom>
            <a:solidFill>
              <a:srgbClr val="FFFFFF">
                <a:alpha val="100000"/>
              </a:srgbClr>
            </a:solidFill>
          </p:spPr>
          <p:txBody>
            <a:bodyPr/>
            <a:lstStyle/>
            <a:p/>
          </p:txBody>
        </p:sp>
        <p:sp>
          <p:nvSpPr>
            <p:cNvPr id="264" name="pl263"/>
            <p:cNvSpPr/>
            <p:nvPr/>
          </p:nvSpPr>
          <p:spPr>
            <a:xfrm>
              <a:off x="14795069"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pl269"/>
            <p:cNvSpPr/>
            <p:nvPr/>
          </p:nvSpPr>
          <p:spPr>
            <a:xfrm>
              <a:off x="14795069"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rc272"/>
            <p:cNvSpPr/>
            <p:nvPr/>
          </p:nvSpPr>
          <p:spPr>
            <a:xfrm>
              <a:off x="14834120" y="5192528"/>
              <a:ext cx="234305" cy="92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834120" y="3813563"/>
              <a:ext cx="234305" cy="13789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834120" y="3795596"/>
              <a:ext cx="234305" cy="179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34120" y="3668330"/>
              <a:ext cx="234305" cy="127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5241938"/>
              <a:ext cx="234305" cy="4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94459" y="3722231"/>
              <a:ext cx="234305" cy="15197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94459" y="3701269"/>
              <a:ext cx="234305" cy="209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3662341"/>
              <a:ext cx="234305" cy="38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5276374"/>
              <a:ext cx="234305" cy="8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54798" y="3560528"/>
              <a:ext cx="234305" cy="1715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54798" y="3536572"/>
              <a:ext cx="234305" cy="23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3517107"/>
              <a:ext cx="234305" cy="19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615138" y="3428770"/>
              <a:ext cx="234305" cy="18565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15138" y="3385350"/>
              <a:ext cx="234305" cy="434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3383852"/>
              <a:ext cx="234305" cy="1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75477" y="4199853"/>
              <a:ext cx="234305" cy="10855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75477" y="4171405"/>
              <a:ext cx="234305" cy="284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41714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35816" y="4494811"/>
              <a:ext cx="234305" cy="790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35816" y="4490319"/>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35816" y="4488822"/>
              <a:ext cx="234305" cy="1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96155" y="4810730"/>
              <a:ext cx="234305" cy="4746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96155" y="4767310"/>
              <a:ext cx="234305" cy="434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96155" y="47673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56494" y="4979919"/>
              <a:ext cx="234305" cy="3054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56494" y="4945482"/>
              <a:ext cx="234305" cy="344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56494" y="49454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1683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16833" y="5189534"/>
              <a:ext cx="234305" cy="958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16833" y="5182048"/>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16833" y="51820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9" name="rc308"/>
            <p:cNvSpPr/>
            <p:nvPr/>
          </p:nvSpPr>
          <p:spPr>
            <a:xfrm>
              <a:off x="1717717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0" name="rc309"/>
            <p:cNvSpPr/>
            <p:nvPr/>
          </p:nvSpPr>
          <p:spPr>
            <a:xfrm>
              <a:off x="17177173" y="5283860"/>
              <a:ext cx="234305" cy="14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1" name="rc310"/>
            <p:cNvSpPr/>
            <p:nvPr/>
          </p:nvSpPr>
          <p:spPr>
            <a:xfrm>
              <a:off x="17177173" y="52838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2" name="rc311"/>
            <p:cNvSpPr/>
            <p:nvPr/>
          </p:nvSpPr>
          <p:spPr>
            <a:xfrm>
              <a:off x="17177173" y="52838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3" name="pg312"/>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4" name="tx313"/>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6,408 case(s)</a:t>
              </a:r>
            </a:p>
          </p:txBody>
        </p:sp>
        <p:sp>
          <p:nvSpPr>
            <p:cNvPr id="315" name="pg31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6" name="rc31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7" name="tx31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8" name="tx31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9" name="tx31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0" name="tx31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1" name="tx32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2" name="pl32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pl41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tx42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1" name="tx43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2" name="tx43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3" name="tx43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4" name="tx43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5" name="tx43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6" name="tx43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7" name="tx43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8" name="tx43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9" name="tx43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0" name="tx43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1" name="tx44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2" name="tx44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3" name="tx442"/>
            <p:cNvSpPr/>
            <p:nvPr/>
          </p:nvSpPr>
          <p:spPr>
            <a:xfrm>
              <a:off x="1294238" y="4451455"/>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4" name="tx443"/>
            <p:cNvSpPr/>
            <p:nvPr/>
          </p:nvSpPr>
          <p:spPr>
            <a:xfrm>
              <a:off x="1230614" y="367325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5" name="tx444"/>
            <p:cNvSpPr/>
            <p:nvPr/>
          </p:nvSpPr>
          <p:spPr>
            <a:xfrm>
              <a:off x="1230614" y="292462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6" name="tx445"/>
            <p:cNvSpPr/>
            <p:nvPr/>
          </p:nvSpPr>
          <p:spPr>
            <a:xfrm>
              <a:off x="1230614" y="217600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7" name="pl446"/>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2055723" y="45367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2055723" y="3788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2055723" y="30394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22908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tx4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3" name="rc452"/>
            <p:cNvSpPr/>
            <p:nvPr/>
          </p:nvSpPr>
          <p:spPr>
            <a:xfrm>
              <a:off x="18110385" y="2153563"/>
              <a:ext cx="1240079" cy="413498"/>
            </a:xfrm>
            <a:prstGeom prst="rect">
              <a:avLst/>
            </a:prstGeom>
            <a:solidFill>
              <a:srgbClr val="FFFFFF">
                <a:alpha val="100000"/>
              </a:srgbClr>
            </a:solidFill>
          </p:spPr>
          <p:txBody>
            <a:bodyPr/>
            <a:lstStyle/>
            <a:p/>
          </p:txBody>
        </p:sp>
        <p:sp>
          <p:nvSpPr>
            <p:cNvPr id="454" name="rc453"/>
            <p:cNvSpPr/>
            <p:nvPr/>
          </p:nvSpPr>
          <p:spPr>
            <a:xfrm>
              <a:off x="18179974" y="2223153"/>
              <a:ext cx="274319" cy="274319"/>
            </a:xfrm>
            <a:prstGeom prst="rect">
              <a:avLst/>
            </a:prstGeom>
            <a:solidFill>
              <a:srgbClr val="FFFFFF">
                <a:alpha val="100000"/>
              </a:srgbClr>
            </a:solidFill>
          </p:spPr>
          <p:txBody>
            <a:bodyPr/>
            <a:lstStyle/>
            <a:p/>
          </p:txBody>
        </p:sp>
        <p:sp>
          <p:nvSpPr>
            <p:cNvPr id="455" name="pg45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6" name="tx45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7" name="rc456"/>
            <p:cNvSpPr/>
            <p:nvPr/>
          </p:nvSpPr>
          <p:spPr>
            <a:xfrm>
              <a:off x="18110385" y="2706240"/>
              <a:ext cx="1753945" cy="1236458"/>
            </a:xfrm>
            <a:prstGeom prst="rect">
              <a:avLst/>
            </a:prstGeom>
            <a:solidFill>
              <a:srgbClr val="FFFFFF">
                <a:alpha val="100000"/>
              </a:srgbClr>
            </a:solidFill>
          </p:spPr>
          <p:txBody>
            <a:bodyPr/>
            <a:lstStyle/>
            <a:p/>
          </p:txBody>
        </p:sp>
        <p:sp>
          <p:nvSpPr>
            <p:cNvPr id="458" name="rc457"/>
            <p:cNvSpPr/>
            <p:nvPr/>
          </p:nvSpPr>
          <p:spPr>
            <a:xfrm>
              <a:off x="18179974" y="2775829"/>
              <a:ext cx="274319" cy="274319"/>
            </a:xfrm>
            <a:prstGeom prst="rect">
              <a:avLst/>
            </a:prstGeom>
            <a:solidFill>
              <a:srgbClr val="FFFFFF">
                <a:alpha val="100000"/>
              </a:srgbClr>
            </a:solidFill>
          </p:spPr>
          <p:txBody>
            <a:bodyPr/>
            <a:lstStyle/>
            <a:p/>
          </p:txBody>
        </p:sp>
        <p:sp>
          <p:nvSpPr>
            <p:cNvPr id="459" name="rc45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3050149"/>
              <a:ext cx="274319" cy="274319"/>
            </a:xfrm>
            <a:prstGeom prst="rect">
              <a:avLst/>
            </a:prstGeom>
            <a:solidFill>
              <a:srgbClr val="FFFFFF">
                <a:alpha val="100000"/>
              </a:srgbClr>
            </a:solidFill>
          </p:spPr>
          <p:txBody>
            <a:bodyPr/>
            <a:lstStyle/>
            <a:p/>
          </p:txBody>
        </p:sp>
        <p:sp>
          <p:nvSpPr>
            <p:cNvPr id="461" name="rc46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2" name="rc461"/>
            <p:cNvSpPr/>
            <p:nvPr/>
          </p:nvSpPr>
          <p:spPr>
            <a:xfrm>
              <a:off x="18179974" y="3324469"/>
              <a:ext cx="274319" cy="274320"/>
            </a:xfrm>
            <a:prstGeom prst="rect">
              <a:avLst/>
            </a:prstGeom>
            <a:solidFill>
              <a:srgbClr val="FFFFFF">
                <a:alpha val="100000"/>
              </a:srgbClr>
            </a:solidFill>
          </p:spPr>
          <p:txBody>
            <a:bodyPr/>
            <a:lstStyle/>
            <a:p/>
          </p:txBody>
        </p:sp>
        <p:sp>
          <p:nvSpPr>
            <p:cNvPr id="463" name="rc46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598789"/>
              <a:ext cx="274319" cy="274320"/>
            </a:xfrm>
            <a:prstGeom prst="rect">
              <a:avLst/>
            </a:prstGeom>
            <a:solidFill>
              <a:srgbClr val="FFFFFF">
                <a:alpha val="100000"/>
              </a:srgbClr>
            </a:solidFill>
          </p:spPr>
          <p:txBody>
            <a:bodyPr/>
            <a:lstStyle/>
            <a:p/>
          </p:txBody>
        </p:sp>
        <p:sp>
          <p:nvSpPr>
            <p:cNvPr id="465" name="rc46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6" name="tx46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7" name="tx46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8" name="tx46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9" name="tx46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0" name=""/>
          <p:cNvGrpSpPr/>
          <p:nvPr/>
        </p:nvGrpSpPr>
        <p:grpSpPr>
          <a:xfrm>
            <a:off x="6400800" y="6217920"/>
            <a:ext cx="5486400" cy="4251960"/>
            <a:chOff x="6400800" y="6217920"/>
            <a:chExt cx="5486400" cy="4251960"/>
          </a:xfrm>
        </p:grpSpPr>
        <p:sp>
          <p:nvSpPr>
            <p:cNvPr id="4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3" name="rc5"/>
            <p:cNvSpPr/>
            <p:nvPr/>
          </p:nvSpPr>
          <p:spPr>
            <a:xfrm>
              <a:off x="7280770" y="6510025"/>
              <a:ext cx="3895326" cy="2788960"/>
            </a:xfrm>
            <a:prstGeom prst="rect">
              <a:avLst/>
            </a:prstGeom>
            <a:solidFill>
              <a:srgbClr val="FFFFFF">
                <a:alpha val="100000"/>
              </a:srgbClr>
            </a:solidFill>
          </p:spPr>
          <p:txBody>
            <a:bodyPr/>
            <a:lstStyle/>
            <a:p/>
          </p:txBody>
        </p:sp>
        <p:sp>
          <p:nvSpPr>
            <p:cNvPr id="474" name="pl6"/>
            <p:cNvSpPr/>
            <p:nvPr/>
          </p:nvSpPr>
          <p:spPr>
            <a:xfrm>
              <a:off x="7280770" y="8874700"/>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75" name="pl7"/>
            <p:cNvSpPr/>
            <p:nvPr/>
          </p:nvSpPr>
          <p:spPr>
            <a:xfrm>
              <a:off x="7280770" y="827967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76" name="pl8"/>
            <p:cNvSpPr/>
            <p:nvPr/>
          </p:nvSpPr>
          <p:spPr>
            <a:xfrm>
              <a:off x="7280770" y="7684642"/>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77" name="pl9"/>
            <p:cNvSpPr/>
            <p:nvPr/>
          </p:nvSpPr>
          <p:spPr>
            <a:xfrm>
              <a:off x="7280770" y="708961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78"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79" name="pl11"/>
            <p:cNvSpPr/>
            <p:nvPr/>
          </p:nvSpPr>
          <p:spPr>
            <a:xfrm>
              <a:off x="7280770" y="8577185"/>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80" name="pl12"/>
            <p:cNvSpPr/>
            <p:nvPr/>
          </p:nvSpPr>
          <p:spPr>
            <a:xfrm>
              <a:off x="7280770" y="798215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81" name="pl13"/>
            <p:cNvSpPr/>
            <p:nvPr/>
          </p:nvSpPr>
          <p:spPr>
            <a:xfrm>
              <a:off x="7280770" y="7387127"/>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82" name="pl14"/>
            <p:cNvSpPr/>
            <p:nvPr/>
          </p:nvSpPr>
          <p:spPr>
            <a:xfrm>
              <a:off x="7280770" y="679209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83" name="rc15"/>
            <p:cNvSpPr/>
            <p:nvPr/>
          </p:nvSpPr>
          <p:spPr>
            <a:xfrm>
              <a:off x="7416024" y="8304662"/>
              <a:ext cx="378712" cy="2183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6"/>
            <p:cNvSpPr/>
            <p:nvPr/>
          </p:nvSpPr>
          <p:spPr>
            <a:xfrm>
              <a:off x="7957042" y="7793532"/>
              <a:ext cx="378712" cy="13608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17"/>
            <p:cNvSpPr/>
            <p:nvPr/>
          </p:nvSpPr>
          <p:spPr>
            <a:xfrm>
              <a:off x="8498059" y="8636688"/>
              <a:ext cx="378712" cy="5254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18"/>
            <p:cNvSpPr/>
            <p:nvPr/>
          </p:nvSpPr>
          <p:spPr>
            <a:xfrm>
              <a:off x="9039077" y="9038333"/>
              <a:ext cx="378712" cy="1285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9"/>
            <p:cNvSpPr/>
            <p:nvPr/>
          </p:nvSpPr>
          <p:spPr>
            <a:xfrm>
              <a:off x="9580095" y="9041308"/>
              <a:ext cx="378712" cy="1297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20"/>
            <p:cNvSpPr/>
            <p:nvPr/>
          </p:nvSpPr>
          <p:spPr>
            <a:xfrm>
              <a:off x="10121112" y="9056779"/>
              <a:ext cx="378712" cy="1136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21"/>
            <p:cNvSpPr/>
            <p:nvPr/>
          </p:nvSpPr>
          <p:spPr>
            <a:xfrm>
              <a:off x="10662130" y="9128777"/>
              <a:ext cx="378712" cy="422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22"/>
            <p:cNvSpPr/>
            <p:nvPr/>
          </p:nvSpPr>
          <p:spPr>
            <a:xfrm>
              <a:off x="7416024" y="8183871"/>
              <a:ext cx="378712" cy="1207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3"/>
            <p:cNvSpPr/>
            <p:nvPr/>
          </p:nvSpPr>
          <p:spPr>
            <a:xfrm>
              <a:off x="7957042" y="7069977"/>
              <a:ext cx="378712" cy="7235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4"/>
            <p:cNvSpPr/>
            <p:nvPr/>
          </p:nvSpPr>
          <p:spPr>
            <a:xfrm>
              <a:off x="8498059" y="8364760"/>
              <a:ext cx="378712" cy="2719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5"/>
            <p:cNvSpPr/>
            <p:nvPr/>
          </p:nvSpPr>
          <p:spPr>
            <a:xfrm>
              <a:off x="9039077" y="8996086"/>
              <a:ext cx="378712" cy="422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6"/>
            <p:cNvSpPr/>
            <p:nvPr/>
          </p:nvSpPr>
          <p:spPr>
            <a:xfrm>
              <a:off x="9580095" y="9018697"/>
              <a:ext cx="378712" cy="22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27"/>
            <p:cNvSpPr/>
            <p:nvPr/>
          </p:nvSpPr>
          <p:spPr>
            <a:xfrm>
              <a:off x="10121112" y="9049638"/>
              <a:ext cx="378712" cy="71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6" name="rc28"/>
            <p:cNvSpPr/>
            <p:nvPr/>
          </p:nvSpPr>
          <p:spPr>
            <a:xfrm>
              <a:off x="7416024" y="8173756"/>
              <a:ext cx="378712" cy="101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29"/>
            <p:cNvSpPr/>
            <p:nvPr/>
          </p:nvSpPr>
          <p:spPr>
            <a:xfrm>
              <a:off x="7957042" y="6636796"/>
              <a:ext cx="378712" cy="4331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30"/>
            <p:cNvSpPr/>
            <p:nvPr/>
          </p:nvSpPr>
          <p:spPr>
            <a:xfrm>
              <a:off x="8498059" y="7931579"/>
              <a:ext cx="378712" cy="4331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31"/>
            <p:cNvSpPr/>
            <p:nvPr/>
          </p:nvSpPr>
          <p:spPr>
            <a:xfrm>
              <a:off x="9039077" y="8926467"/>
              <a:ext cx="378712" cy="696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32"/>
            <p:cNvSpPr/>
            <p:nvPr/>
          </p:nvSpPr>
          <p:spPr>
            <a:xfrm>
              <a:off x="9580095" y="9005606"/>
              <a:ext cx="378712" cy="130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33"/>
            <p:cNvSpPr/>
            <p:nvPr/>
          </p:nvSpPr>
          <p:spPr>
            <a:xfrm>
              <a:off x="10121112" y="9043093"/>
              <a:ext cx="378712" cy="654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34"/>
            <p:cNvSpPr/>
            <p:nvPr/>
          </p:nvSpPr>
          <p:spPr>
            <a:xfrm>
              <a:off x="7416024" y="8523038"/>
              <a:ext cx="378712" cy="6491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35"/>
            <p:cNvSpPr/>
            <p:nvPr/>
          </p:nvSpPr>
          <p:spPr>
            <a:xfrm>
              <a:off x="7957042" y="9154363"/>
              <a:ext cx="378712" cy="178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36"/>
            <p:cNvSpPr/>
            <p:nvPr/>
          </p:nvSpPr>
          <p:spPr>
            <a:xfrm>
              <a:off x="8498059" y="9162099"/>
              <a:ext cx="378712" cy="101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rc37"/>
            <p:cNvSpPr/>
            <p:nvPr/>
          </p:nvSpPr>
          <p:spPr>
            <a:xfrm>
              <a:off x="9039077" y="9166859"/>
              <a:ext cx="378712" cy="53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rc38"/>
            <p:cNvSpPr/>
            <p:nvPr/>
          </p:nvSpPr>
          <p:spPr>
            <a:xfrm>
              <a:off x="9580095" y="9171024"/>
              <a:ext cx="378712" cy="11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rc39"/>
            <p:cNvSpPr/>
            <p:nvPr/>
          </p:nvSpPr>
          <p:spPr>
            <a:xfrm>
              <a:off x="10121112" y="9170429"/>
              <a:ext cx="378712" cy="17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8" name="rc40"/>
            <p:cNvSpPr/>
            <p:nvPr/>
          </p:nvSpPr>
          <p:spPr>
            <a:xfrm>
              <a:off x="10662130" y="9171024"/>
              <a:ext cx="378712" cy="11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pl41"/>
            <p:cNvSpPr/>
            <p:nvPr/>
          </p:nvSpPr>
          <p:spPr>
            <a:xfrm>
              <a:off x="7605380" y="6867288"/>
              <a:ext cx="3246105" cy="2288385"/>
            </a:xfrm>
            <a:custGeom>
              <a:avLst/>
              <a:pathLst>
                <a:path w="3246105" h="2288385">
                  <a:moveTo>
                    <a:pt x="0" y="0"/>
                  </a:moveTo>
                  <a:lnTo>
                    <a:pt x="541017" y="770808"/>
                  </a:lnTo>
                  <a:lnTo>
                    <a:pt x="1082035" y="1642626"/>
                  </a:lnTo>
                  <a:lnTo>
                    <a:pt x="1623052" y="2155616"/>
                  </a:lnTo>
                  <a:lnTo>
                    <a:pt x="2164070" y="2245378"/>
                  </a:lnTo>
                  <a:lnTo>
                    <a:pt x="2705088" y="2260155"/>
                  </a:lnTo>
                  <a:lnTo>
                    <a:pt x="3246105" y="2288385"/>
                  </a:lnTo>
                </a:path>
              </a:pathLst>
            </a:custGeom>
            <a:ln w="40651" cap="flat">
              <a:solidFill>
                <a:srgbClr val="000000">
                  <a:alpha val="100000"/>
                </a:srgbClr>
              </a:solidFill>
              <a:prstDash val="solid"/>
              <a:round/>
            </a:ln>
          </p:spPr>
          <p:txBody>
            <a:bodyPr/>
            <a:lstStyle/>
            <a:p/>
          </p:txBody>
        </p:sp>
        <p:sp>
          <p:nvSpPr>
            <p:cNvPr id="510"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511" name="tx4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2" name="tx44"/>
            <p:cNvSpPr/>
            <p:nvPr/>
          </p:nvSpPr>
          <p:spPr>
            <a:xfrm>
              <a:off x="6801340" y="8555159"/>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3" name="tx45"/>
            <p:cNvSpPr/>
            <p:nvPr/>
          </p:nvSpPr>
          <p:spPr>
            <a:xfrm>
              <a:off x="6801340" y="796013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4" name="tx46"/>
            <p:cNvSpPr/>
            <p:nvPr/>
          </p:nvSpPr>
          <p:spPr>
            <a:xfrm>
              <a:off x="6801340" y="736510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515" name="tx47"/>
            <p:cNvSpPr/>
            <p:nvPr/>
          </p:nvSpPr>
          <p:spPr>
            <a:xfrm>
              <a:off x="6801340" y="677007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516" name="pl48"/>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49"/>
            <p:cNvSpPr/>
            <p:nvPr/>
          </p:nvSpPr>
          <p:spPr>
            <a:xfrm>
              <a:off x="7245975" y="85771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50"/>
            <p:cNvSpPr/>
            <p:nvPr/>
          </p:nvSpPr>
          <p:spPr>
            <a:xfrm>
              <a:off x="7245975" y="7982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51"/>
            <p:cNvSpPr/>
            <p:nvPr/>
          </p:nvSpPr>
          <p:spPr>
            <a:xfrm>
              <a:off x="7245975" y="7387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52"/>
            <p:cNvSpPr/>
            <p:nvPr/>
          </p:nvSpPr>
          <p:spPr>
            <a:xfrm>
              <a:off x="7245975" y="67920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53"/>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2" name="pl54"/>
            <p:cNvSpPr/>
            <p:nvPr/>
          </p:nvSpPr>
          <p:spPr>
            <a:xfrm>
              <a:off x="11176096" y="85105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3" name="pl55"/>
            <p:cNvSpPr/>
            <p:nvPr/>
          </p:nvSpPr>
          <p:spPr>
            <a:xfrm>
              <a:off x="11176096" y="78489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4" name="pl56"/>
            <p:cNvSpPr/>
            <p:nvPr/>
          </p:nvSpPr>
          <p:spPr>
            <a:xfrm>
              <a:off x="11176096" y="71873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5" name="pl57"/>
            <p:cNvSpPr/>
            <p:nvPr/>
          </p:nvSpPr>
          <p:spPr>
            <a:xfrm>
              <a:off x="11176096" y="652566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6" name="tx58"/>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59"/>
            <p:cNvSpPr/>
            <p:nvPr/>
          </p:nvSpPr>
          <p:spPr>
            <a:xfrm>
              <a:off x="11274154" y="8508195"/>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28" name="tx60"/>
            <p:cNvSpPr/>
            <p:nvPr/>
          </p:nvSpPr>
          <p:spPr>
            <a:xfrm>
              <a:off x="11274154" y="78466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29" name="tx61"/>
            <p:cNvSpPr/>
            <p:nvPr/>
          </p:nvSpPr>
          <p:spPr>
            <a:xfrm>
              <a:off x="11274154" y="718499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a:t>
              </a:r>
            </a:p>
          </p:txBody>
        </p:sp>
        <p:sp>
          <p:nvSpPr>
            <p:cNvPr id="530" name="tx62"/>
            <p:cNvSpPr/>
            <p:nvPr/>
          </p:nvSpPr>
          <p:spPr>
            <a:xfrm>
              <a:off x="11274154" y="652335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1200</a:t>
              </a:r>
            </a:p>
          </p:txBody>
        </p:sp>
        <p:sp>
          <p:nvSpPr>
            <p:cNvPr id="531" name="pl63"/>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64"/>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65"/>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66"/>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67"/>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68"/>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69"/>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tx70"/>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9" name="tx71"/>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40" name="tx72"/>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41" name="tx73"/>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2" name="tx74"/>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3" name="tx75"/>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4" name="tx76"/>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77"/>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6" name="tx78"/>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7" name="tx7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8" name="tx8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9" name="rc81"/>
            <p:cNvSpPr/>
            <p:nvPr/>
          </p:nvSpPr>
          <p:spPr>
            <a:xfrm>
              <a:off x="6585924" y="10217410"/>
              <a:ext cx="1051268" cy="182880"/>
            </a:xfrm>
            <a:prstGeom prst="rect">
              <a:avLst/>
            </a:prstGeom>
            <a:solidFill>
              <a:srgbClr val="FFFFFF">
                <a:alpha val="100000"/>
              </a:srgbClr>
            </a:solidFill>
          </p:spPr>
          <p:txBody>
            <a:bodyPr/>
            <a:lstStyle/>
            <a:p/>
          </p:txBody>
        </p:sp>
        <p:sp>
          <p:nvSpPr>
            <p:cNvPr id="550" name="rc82"/>
            <p:cNvSpPr/>
            <p:nvPr/>
          </p:nvSpPr>
          <p:spPr>
            <a:xfrm>
              <a:off x="6585924" y="10217410"/>
              <a:ext cx="182880" cy="182880"/>
            </a:xfrm>
            <a:prstGeom prst="rect">
              <a:avLst/>
            </a:prstGeom>
            <a:solidFill>
              <a:srgbClr val="FFFFFF">
                <a:alpha val="100000"/>
              </a:srgbClr>
            </a:solidFill>
          </p:spPr>
          <p:txBody>
            <a:bodyPr/>
            <a:lstStyle/>
            <a:p/>
          </p:txBody>
        </p:sp>
        <p:sp>
          <p:nvSpPr>
            <p:cNvPr id="551" name="pl83"/>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2" name="tx84"/>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3" name="rc85"/>
            <p:cNvSpPr/>
            <p:nvPr/>
          </p:nvSpPr>
          <p:spPr>
            <a:xfrm>
              <a:off x="7817192" y="10217410"/>
              <a:ext cx="4053749" cy="182880"/>
            </a:xfrm>
            <a:prstGeom prst="rect">
              <a:avLst/>
            </a:prstGeom>
            <a:solidFill>
              <a:srgbClr val="FFFFFF">
                <a:alpha val="100000"/>
              </a:srgbClr>
            </a:solidFill>
          </p:spPr>
          <p:txBody>
            <a:bodyPr/>
            <a:lstStyle/>
            <a:p/>
          </p:txBody>
        </p:sp>
        <p:sp>
          <p:nvSpPr>
            <p:cNvPr id="554" name="rc86"/>
            <p:cNvSpPr/>
            <p:nvPr/>
          </p:nvSpPr>
          <p:spPr>
            <a:xfrm>
              <a:off x="7817192" y="10217410"/>
              <a:ext cx="182879" cy="182880"/>
            </a:xfrm>
            <a:prstGeom prst="rect">
              <a:avLst/>
            </a:prstGeom>
            <a:solidFill>
              <a:srgbClr val="FFFFFF">
                <a:alpha val="100000"/>
              </a:srgbClr>
            </a:solidFill>
          </p:spPr>
          <p:txBody>
            <a:bodyPr/>
            <a:lstStyle/>
            <a:p/>
          </p:txBody>
        </p:sp>
        <p:sp>
          <p:nvSpPr>
            <p:cNvPr id="555" name="rc87"/>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6" name="rc88"/>
            <p:cNvSpPr/>
            <p:nvPr/>
          </p:nvSpPr>
          <p:spPr>
            <a:xfrm>
              <a:off x="8908433" y="10217410"/>
              <a:ext cx="182879" cy="182880"/>
            </a:xfrm>
            <a:prstGeom prst="rect">
              <a:avLst/>
            </a:prstGeom>
            <a:solidFill>
              <a:srgbClr val="FFFFFF">
                <a:alpha val="100000"/>
              </a:srgbClr>
            </a:solidFill>
          </p:spPr>
          <p:txBody>
            <a:bodyPr/>
            <a:lstStyle/>
            <a:p/>
          </p:txBody>
        </p:sp>
        <p:sp>
          <p:nvSpPr>
            <p:cNvPr id="557" name="rc89"/>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8" name="rc90"/>
            <p:cNvSpPr/>
            <p:nvPr/>
          </p:nvSpPr>
          <p:spPr>
            <a:xfrm>
              <a:off x="9834474" y="10217410"/>
              <a:ext cx="182879" cy="182880"/>
            </a:xfrm>
            <a:prstGeom prst="rect">
              <a:avLst/>
            </a:prstGeom>
            <a:solidFill>
              <a:srgbClr val="FFFFFF">
                <a:alpha val="100000"/>
              </a:srgbClr>
            </a:solidFill>
          </p:spPr>
          <p:txBody>
            <a:bodyPr/>
            <a:lstStyle/>
            <a:p/>
          </p:txBody>
        </p:sp>
        <p:sp>
          <p:nvSpPr>
            <p:cNvPr id="559" name="rc91"/>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60" name="rc92"/>
            <p:cNvSpPr/>
            <p:nvPr/>
          </p:nvSpPr>
          <p:spPr>
            <a:xfrm>
              <a:off x="10836715" y="10217410"/>
              <a:ext cx="182879" cy="182880"/>
            </a:xfrm>
            <a:prstGeom prst="rect">
              <a:avLst/>
            </a:prstGeom>
            <a:solidFill>
              <a:srgbClr val="FFFFFF">
                <a:alpha val="100000"/>
              </a:srgbClr>
            </a:solidFill>
          </p:spPr>
          <p:txBody>
            <a:bodyPr/>
            <a:lstStyle/>
            <a:p/>
          </p:txBody>
        </p:sp>
        <p:sp>
          <p:nvSpPr>
            <p:cNvPr id="561" name="rc93"/>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2" name="tx94"/>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3" name="tx95"/>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4" name="tx96"/>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5" name="tx97"/>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6" name="tx98"/>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7" name=""/>
          <p:cNvGrpSpPr/>
          <p:nvPr/>
        </p:nvGrpSpPr>
        <p:grpSpPr>
          <a:xfrm>
            <a:off x="12527280" y="6217920"/>
            <a:ext cx="5486400" cy="4297680"/>
            <a:chOff x="12527280" y="6217920"/>
            <a:chExt cx="5486400" cy="4297680"/>
          </a:xfrm>
        </p:grpSpPr>
        <p:sp>
          <p:nvSpPr>
            <p:cNvPr id="5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2" name="pl17"/>
            <p:cNvSpPr/>
            <p:nvPr/>
          </p:nvSpPr>
          <p:spPr>
            <a:xfrm>
              <a:off x="13325144" y="6894137"/>
              <a:ext cx="4510689" cy="1126729"/>
            </a:xfrm>
            <a:custGeom>
              <a:avLst/>
              <a:pathLst>
                <a:path w="4510689" h="1126729">
                  <a:moveTo>
                    <a:pt x="0" y="819439"/>
                  </a:moveTo>
                  <a:lnTo>
                    <a:pt x="180427" y="819439"/>
                  </a:lnTo>
                  <a:lnTo>
                    <a:pt x="360855" y="819439"/>
                  </a:lnTo>
                  <a:lnTo>
                    <a:pt x="541282" y="640187"/>
                  </a:lnTo>
                  <a:lnTo>
                    <a:pt x="721710" y="588972"/>
                  </a:lnTo>
                  <a:lnTo>
                    <a:pt x="902137" y="537757"/>
                  </a:lnTo>
                  <a:lnTo>
                    <a:pt x="1082565" y="435327"/>
                  </a:lnTo>
                  <a:lnTo>
                    <a:pt x="1262993" y="281682"/>
                  </a:lnTo>
                  <a:lnTo>
                    <a:pt x="1443420" y="281682"/>
                  </a:lnTo>
                  <a:lnTo>
                    <a:pt x="1623848" y="204859"/>
                  </a:lnTo>
                  <a:lnTo>
                    <a:pt x="1804275" y="0"/>
                  </a:lnTo>
                  <a:lnTo>
                    <a:pt x="1984703" y="76822"/>
                  </a:lnTo>
                  <a:lnTo>
                    <a:pt x="2165131" y="128037"/>
                  </a:lnTo>
                  <a:lnTo>
                    <a:pt x="2345558" y="128037"/>
                  </a:lnTo>
                  <a:lnTo>
                    <a:pt x="2525986" y="102429"/>
                  </a:lnTo>
                  <a:lnTo>
                    <a:pt x="2706413" y="76822"/>
                  </a:lnTo>
                  <a:lnTo>
                    <a:pt x="2886841" y="76822"/>
                  </a:lnTo>
                  <a:lnTo>
                    <a:pt x="3067268" y="0"/>
                  </a:lnTo>
                  <a:lnTo>
                    <a:pt x="3247696" y="51214"/>
                  </a:lnTo>
                  <a:lnTo>
                    <a:pt x="3428124" y="0"/>
                  </a:lnTo>
                  <a:lnTo>
                    <a:pt x="3608551" y="102429"/>
                  </a:lnTo>
                  <a:lnTo>
                    <a:pt x="3788979" y="230467"/>
                  </a:lnTo>
                  <a:lnTo>
                    <a:pt x="3969406" y="256074"/>
                  </a:lnTo>
                  <a:lnTo>
                    <a:pt x="4149834" y="998692"/>
                  </a:lnTo>
                  <a:lnTo>
                    <a:pt x="4330262" y="1126729"/>
                  </a:lnTo>
                  <a:lnTo>
                    <a:pt x="4510689" y="563364"/>
                  </a:lnTo>
                </a:path>
              </a:pathLst>
            </a:custGeom>
            <a:ln w="32521" cap="flat">
              <a:solidFill>
                <a:srgbClr val="5EB0E8">
                  <a:alpha val="100000"/>
                </a:srgbClr>
              </a:solidFill>
              <a:prstDash val="solid"/>
              <a:round/>
            </a:ln>
          </p:spPr>
          <p:txBody>
            <a:bodyPr/>
            <a:lstStyle/>
            <a:p/>
          </p:txBody>
        </p:sp>
        <p:sp>
          <p:nvSpPr>
            <p:cNvPr id="583" name="pl18"/>
            <p:cNvSpPr/>
            <p:nvPr/>
          </p:nvSpPr>
          <p:spPr>
            <a:xfrm>
              <a:off x="15490275" y="7303857"/>
              <a:ext cx="2345558" cy="1280374"/>
            </a:xfrm>
            <a:custGeom>
              <a:avLst/>
              <a:pathLst>
                <a:path w="2345558" h="1280374">
                  <a:moveTo>
                    <a:pt x="0" y="1280374"/>
                  </a:moveTo>
                  <a:lnTo>
                    <a:pt x="180427" y="435327"/>
                  </a:lnTo>
                  <a:lnTo>
                    <a:pt x="360855" y="332897"/>
                  </a:lnTo>
                  <a:lnTo>
                    <a:pt x="541282" y="128037"/>
                  </a:lnTo>
                  <a:lnTo>
                    <a:pt x="721710" y="128037"/>
                  </a:lnTo>
                  <a:lnTo>
                    <a:pt x="902137" y="51214"/>
                  </a:lnTo>
                  <a:lnTo>
                    <a:pt x="1082565" y="51214"/>
                  </a:lnTo>
                  <a:lnTo>
                    <a:pt x="1262993" y="0"/>
                  </a:lnTo>
                  <a:lnTo>
                    <a:pt x="1443420" y="153644"/>
                  </a:lnTo>
                  <a:lnTo>
                    <a:pt x="1623848" y="281682"/>
                  </a:lnTo>
                  <a:lnTo>
                    <a:pt x="1804275" y="281682"/>
                  </a:lnTo>
                  <a:lnTo>
                    <a:pt x="1984703" y="921869"/>
                  </a:lnTo>
                  <a:lnTo>
                    <a:pt x="2165131" y="973084"/>
                  </a:lnTo>
                  <a:lnTo>
                    <a:pt x="2345558" y="460934"/>
                  </a:lnTo>
                </a:path>
              </a:pathLst>
            </a:custGeom>
            <a:ln w="32521" cap="flat">
              <a:solidFill>
                <a:srgbClr val="00A173">
                  <a:alpha val="100000"/>
                </a:srgbClr>
              </a:solidFill>
              <a:prstDash val="solid"/>
              <a:round/>
            </a:ln>
          </p:spPr>
          <p:txBody>
            <a:bodyPr/>
            <a:lstStyle/>
            <a:p/>
          </p:txBody>
        </p:sp>
        <p:sp>
          <p:nvSpPr>
            <p:cNvPr id="5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9" name="rc84"/>
            <p:cNvSpPr/>
            <p:nvPr/>
          </p:nvSpPr>
          <p:spPr>
            <a:xfrm>
              <a:off x="14005791" y="9941072"/>
              <a:ext cx="3149396" cy="504938"/>
            </a:xfrm>
            <a:prstGeom prst="rect">
              <a:avLst/>
            </a:prstGeom>
            <a:solidFill>
              <a:srgbClr val="FFFFFF">
                <a:alpha val="100000"/>
              </a:srgbClr>
            </a:solidFill>
          </p:spPr>
          <p:txBody>
            <a:bodyPr/>
            <a:lstStyle/>
            <a:p/>
          </p:txBody>
        </p:sp>
        <p:sp>
          <p:nvSpPr>
            <p:cNvPr id="6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5" name=""/>
          <p:cNvGrpSpPr/>
          <p:nvPr/>
        </p:nvGrpSpPr>
        <p:grpSpPr>
          <a:xfrm>
            <a:off x="594360" y="6217920"/>
            <a:ext cx="5562295" cy="4320959"/>
            <a:chOff x="594360" y="6217920"/>
            <a:chExt cx="5562295" cy="4320959"/>
          </a:xfrm>
        </p:grpSpPr>
        <p:sp>
          <p:nvSpPr>
            <p:cNvPr id="656"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7" name="rc4"/>
            <p:cNvSpPr/>
            <p:nvPr/>
          </p:nvSpPr>
          <p:spPr>
            <a:xfrm>
              <a:off x="2499339"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8" name="rc5"/>
            <p:cNvSpPr/>
            <p:nvPr/>
          </p:nvSpPr>
          <p:spPr>
            <a:xfrm>
              <a:off x="2526891" y="6543904"/>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59" name="rc6"/>
            <p:cNvSpPr/>
            <p:nvPr/>
          </p:nvSpPr>
          <p:spPr>
            <a:xfrm>
              <a:off x="2802421" y="6543904"/>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60" name="rc7"/>
            <p:cNvSpPr/>
            <p:nvPr/>
          </p:nvSpPr>
          <p:spPr>
            <a:xfrm>
              <a:off x="3077950" y="6543904"/>
              <a:ext cx="275529" cy="275529"/>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61" name="rc8"/>
            <p:cNvSpPr/>
            <p:nvPr/>
          </p:nvSpPr>
          <p:spPr>
            <a:xfrm>
              <a:off x="3353479" y="6543904"/>
              <a:ext cx="275529" cy="275529"/>
            </a:xfrm>
            <a:prstGeom prst="rect">
              <a:avLst/>
            </a:prstGeom>
            <a:solidFill>
              <a:srgbClr val="FC7959">
                <a:alpha val="100000"/>
              </a:srgbClr>
            </a:solidFill>
            <a:ln w="5420" cap="flat">
              <a:solidFill>
                <a:srgbClr val="FFFFFF">
                  <a:alpha val="100000"/>
                </a:srgbClr>
              </a:solidFill>
              <a:prstDash val="solid"/>
              <a:miter/>
            </a:ln>
          </p:spPr>
          <p:txBody>
            <a:bodyPr/>
            <a:lstStyle/>
            <a:p/>
          </p:txBody>
        </p:sp>
        <p:sp>
          <p:nvSpPr>
            <p:cNvPr id="662" name="rc9"/>
            <p:cNvSpPr/>
            <p:nvPr/>
          </p:nvSpPr>
          <p:spPr>
            <a:xfrm>
              <a:off x="3629009" y="6543904"/>
              <a:ext cx="275529" cy="275529"/>
            </a:xfrm>
            <a:prstGeom prst="rect">
              <a:avLst/>
            </a:prstGeom>
            <a:solidFill>
              <a:srgbClr val="CB191D">
                <a:alpha val="100000"/>
              </a:srgbClr>
            </a:solidFill>
            <a:ln w="5420" cap="flat">
              <a:solidFill>
                <a:srgbClr val="FFFFFF">
                  <a:alpha val="100000"/>
                </a:srgbClr>
              </a:solidFill>
              <a:prstDash val="solid"/>
              <a:miter/>
            </a:ln>
          </p:spPr>
          <p:txBody>
            <a:bodyPr/>
            <a:lstStyle/>
            <a:p/>
          </p:txBody>
        </p:sp>
        <p:sp>
          <p:nvSpPr>
            <p:cNvPr id="663" name="rc10"/>
            <p:cNvSpPr/>
            <p:nvPr/>
          </p:nvSpPr>
          <p:spPr>
            <a:xfrm>
              <a:off x="3904538"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4" name="rc11"/>
            <p:cNvSpPr/>
            <p:nvPr/>
          </p:nvSpPr>
          <p:spPr>
            <a:xfrm>
              <a:off x="4180067" y="6543904"/>
              <a:ext cx="275529" cy="275529"/>
            </a:xfrm>
            <a:prstGeom prst="rect">
              <a:avLst/>
            </a:prstGeom>
            <a:solidFill>
              <a:srgbClr val="E63328">
                <a:alpha val="100000"/>
              </a:srgbClr>
            </a:solidFill>
            <a:ln w="5420" cap="flat">
              <a:solidFill>
                <a:srgbClr val="FFFFFF">
                  <a:alpha val="100000"/>
                </a:srgbClr>
              </a:solidFill>
              <a:prstDash val="solid"/>
              <a:miter/>
            </a:ln>
          </p:spPr>
          <p:txBody>
            <a:bodyPr/>
            <a:lstStyle/>
            <a:p/>
          </p:txBody>
        </p:sp>
        <p:sp>
          <p:nvSpPr>
            <p:cNvPr id="665" name="rc12"/>
            <p:cNvSpPr/>
            <p:nvPr/>
          </p:nvSpPr>
          <p:spPr>
            <a:xfrm>
              <a:off x="4455596" y="6543904"/>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66" name="rc13"/>
            <p:cNvSpPr/>
            <p:nvPr/>
          </p:nvSpPr>
          <p:spPr>
            <a:xfrm>
              <a:off x="4731126" y="6543904"/>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67" name="rc14"/>
            <p:cNvSpPr/>
            <p:nvPr/>
          </p:nvSpPr>
          <p:spPr>
            <a:xfrm>
              <a:off x="5006655" y="6543904"/>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8" name="rc15"/>
            <p:cNvSpPr/>
            <p:nvPr/>
          </p:nvSpPr>
          <p:spPr>
            <a:xfrm>
              <a:off x="5282184" y="6543904"/>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9" name="rc16"/>
            <p:cNvSpPr/>
            <p:nvPr/>
          </p:nvSpPr>
          <p:spPr>
            <a:xfrm>
              <a:off x="555771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17"/>
            <p:cNvSpPr/>
            <p:nvPr/>
          </p:nvSpPr>
          <p:spPr>
            <a:xfrm>
              <a:off x="2526891" y="6819433"/>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71" name="rc18"/>
            <p:cNvSpPr/>
            <p:nvPr/>
          </p:nvSpPr>
          <p:spPr>
            <a:xfrm>
              <a:off x="2802421" y="6819433"/>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72" name="rc19"/>
            <p:cNvSpPr/>
            <p:nvPr/>
          </p:nvSpPr>
          <p:spPr>
            <a:xfrm>
              <a:off x="3077950" y="6819433"/>
              <a:ext cx="275529" cy="275529"/>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673" name="rc20"/>
            <p:cNvSpPr/>
            <p:nvPr/>
          </p:nvSpPr>
          <p:spPr>
            <a:xfrm>
              <a:off x="3353479" y="6819433"/>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74" name="rc21"/>
            <p:cNvSpPr/>
            <p:nvPr/>
          </p:nvSpPr>
          <p:spPr>
            <a:xfrm>
              <a:off x="3629009" y="6819433"/>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75" name="rc22"/>
            <p:cNvSpPr/>
            <p:nvPr/>
          </p:nvSpPr>
          <p:spPr>
            <a:xfrm>
              <a:off x="3904538" y="6819433"/>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76" name="rc23"/>
            <p:cNvSpPr/>
            <p:nvPr/>
          </p:nvSpPr>
          <p:spPr>
            <a:xfrm>
              <a:off x="4180067" y="6819433"/>
              <a:ext cx="275529" cy="275529"/>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677" name="rc24"/>
            <p:cNvSpPr/>
            <p:nvPr/>
          </p:nvSpPr>
          <p:spPr>
            <a:xfrm>
              <a:off x="4455596" y="6819433"/>
              <a:ext cx="275529" cy="275529"/>
            </a:xfrm>
            <a:prstGeom prst="rect">
              <a:avLst/>
            </a:prstGeom>
            <a:solidFill>
              <a:srgbClr val="EB372A">
                <a:alpha val="100000"/>
              </a:srgbClr>
            </a:solidFill>
            <a:ln w="5420" cap="flat">
              <a:solidFill>
                <a:srgbClr val="FFFFFF">
                  <a:alpha val="100000"/>
                </a:srgbClr>
              </a:solidFill>
              <a:prstDash val="solid"/>
              <a:miter/>
            </a:ln>
          </p:spPr>
          <p:txBody>
            <a:bodyPr/>
            <a:lstStyle/>
            <a:p/>
          </p:txBody>
        </p:sp>
        <p:sp>
          <p:nvSpPr>
            <p:cNvPr id="678" name="rc25"/>
            <p:cNvSpPr/>
            <p:nvPr/>
          </p:nvSpPr>
          <p:spPr>
            <a:xfrm>
              <a:off x="4731126" y="6819433"/>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79" name="rc26"/>
            <p:cNvSpPr/>
            <p:nvPr/>
          </p:nvSpPr>
          <p:spPr>
            <a:xfrm>
              <a:off x="5006655" y="6819433"/>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0" name="rc27"/>
            <p:cNvSpPr/>
            <p:nvPr/>
          </p:nvSpPr>
          <p:spPr>
            <a:xfrm>
              <a:off x="5282184" y="6819433"/>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1" name="rc28"/>
            <p:cNvSpPr/>
            <p:nvPr/>
          </p:nvSpPr>
          <p:spPr>
            <a:xfrm>
              <a:off x="5557714"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2" name="rc29"/>
            <p:cNvSpPr/>
            <p:nvPr/>
          </p:nvSpPr>
          <p:spPr>
            <a:xfrm>
              <a:off x="2526891"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3" name="rc30"/>
            <p:cNvSpPr/>
            <p:nvPr/>
          </p:nvSpPr>
          <p:spPr>
            <a:xfrm>
              <a:off x="2802421" y="7094962"/>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84" name="rc31"/>
            <p:cNvSpPr/>
            <p:nvPr/>
          </p:nvSpPr>
          <p:spPr>
            <a:xfrm>
              <a:off x="3077950" y="7094962"/>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85" name="rc32"/>
            <p:cNvSpPr/>
            <p:nvPr/>
          </p:nvSpPr>
          <p:spPr>
            <a:xfrm>
              <a:off x="3353479"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86" name="rc33"/>
            <p:cNvSpPr/>
            <p:nvPr/>
          </p:nvSpPr>
          <p:spPr>
            <a:xfrm>
              <a:off x="3629009" y="7094962"/>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687" name="rc34"/>
            <p:cNvSpPr/>
            <p:nvPr/>
          </p:nvSpPr>
          <p:spPr>
            <a:xfrm>
              <a:off x="3904538" y="7094962"/>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88" name="rc35"/>
            <p:cNvSpPr/>
            <p:nvPr/>
          </p:nvSpPr>
          <p:spPr>
            <a:xfrm>
              <a:off x="4180067" y="7094962"/>
              <a:ext cx="275529" cy="275529"/>
            </a:xfrm>
            <a:prstGeom prst="rect">
              <a:avLst/>
            </a:prstGeom>
            <a:solidFill>
              <a:srgbClr val="FC8363">
                <a:alpha val="100000"/>
              </a:srgbClr>
            </a:solidFill>
            <a:ln w="5420" cap="flat">
              <a:solidFill>
                <a:srgbClr val="FFFFFF">
                  <a:alpha val="100000"/>
                </a:srgbClr>
              </a:solidFill>
              <a:prstDash val="solid"/>
              <a:miter/>
            </a:ln>
          </p:spPr>
          <p:txBody>
            <a:bodyPr/>
            <a:lstStyle/>
            <a:p/>
          </p:txBody>
        </p:sp>
        <p:sp>
          <p:nvSpPr>
            <p:cNvPr id="689" name="rc36"/>
            <p:cNvSpPr/>
            <p:nvPr/>
          </p:nvSpPr>
          <p:spPr>
            <a:xfrm>
              <a:off x="4455596" y="7094962"/>
              <a:ext cx="275529" cy="275529"/>
            </a:xfrm>
            <a:prstGeom prst="rect">
              <a:avLst/>
            </a:prstGeom>
            <a:solidFill>
              <a:srgbClr val="B10C15">
                <a:alpha val="100000"/>
              </a:srgbClr>
            </a:solidFill>
            <a:ln w="5420" cap="flat">
              <a:solidFill>
                <a:srgbClr val="FFFFFF">
                  <a:alpha val="100000"/>
                </a:srgbClr>
              </a:solidFill>
              <a:prstDash val="solid"/>
              <a:miter/>
            </a:ln>
          </p:spPr>
          <p:txBody>
            <a:bodyPr/>
            <a:lstStyle/>
            <a:p/>
          </p:txBody>
        </p:sp>
        <p:sp>
          <p:nvSpPr>
            <p:cNvPr id="690" name="rc37"/>
            <p:cNvSpPr/>
            <p:nvPr/>
          </p:nvSpPr>
          <p:spPr>
            <a:xfrm>
              <a:off x="4731126" y="7094962"/>
              <a:ext cx="275529" cy="275529"/>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691" name="rc38"/>
            <p:cNvSpPr/>
            <p:nvPr/>
          </p:nvSpPr>
          <p:spPr>
            <a:xfrm>
              <a:off x="5006655"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2" name="rc39"/>
            <p:cNvSpPr/>
            <p:nvPr/>
          </p:nvSpPr>
          <p:spPr>
            <a:xfrm>
              <a:off x="5282184"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3" name="rc40"/>
            <p:cNvSpPr/>
            <p:nvPr/>
          </p:nvSpPr>
          <p:spPr>
            <a:xfrm>
              <a:off x="5557714"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4" name="rc41"/>
            <p:cNvSpPr/>
            <p:nvPr/>
          </p:nvSpPr>
          <p:spPr>
            <a:xfrm>
              <a:off x="2526891" y="737049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5" name="rc42"/>
            <p:cNvSpPr/>
            <p:nvPr/>
          </p:nvSpPr>
          <p:spPr>
            <a:xfrm>
              <a:off x="2802421" y="7370492"/>
              <a:ext cx="275529" cy="275529"/>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96" name="rc43"/>
            <p:cNvSpPr/>
            <p:nvPr/>
          </p:nvSpPr>
          <p:spPr>
            <a:xfrm>
              <a:off x="3077950" y="737049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97" name="rc44"/>
            <p:cNvSpPr/>
            <p:nvPr/>
          </p:nvSpPr>
          <p:spPr>
            <a:xfrm>
              <a:off x="3353479"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98" name="rc45"/>
            <p:cNvSpPr/>
            <p:nvPr/>
          </p:nvSpPr>
          <p:spPr>
            <a:xfrm>
              <a:off x="3629009" y="737049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99" name="rc46"/>
            <p:cNvSpPr/>
            <p:nvPr/>
          </p:nvSpPr>
          <p:spPr>
            <a:xfrm>
              <a:off x="3904538" y="7370492"/>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700" name="rc47"/>
            <p:cNvSpPr/>
            <p:nvPr/>
          </p:nvSpPr>
          <p:spPr>
            <a:xfrm>
              <a:off x="4180067" y="737049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1" name="rc48"/>
            <p:cNvSpPr/>
            <p:nvPr/>
          </p:nvSpPr>
          <p:spPr>
            <a:xfrm>
              <a:off x="4455596" y="7370492"/>
              <a:ext cx="275529" cy="275529"/>
            </a:xfrm>
            <a:prstGeom prst="rect">
              <a:avLst/>
            </a:prstGeom>
            <a:solidFill>
              <a:srgbClr val="FCBBA0">
                <a:alpha val="100000"/>
              </a:srgbClr>
            </a:solidFill>
            <a:ln w="5420" cap="flat">
              <a:solidFill>
                <a:srgbClr val="FFFFFF">
                  <a:alpha val="100000"/>
                </a:srgbClr>
              </a:solidFill>
              <a:prstDash val="solid"/>
              <a:miter/>
            </a:ln>
          </p:spPr>
          <p:txBody>
            <a:bodyPr/>
            <a:lstStyle/>
            <a:p/>
          </p:txBody>
        </p:sp>
        <p:sp>
          <p:nvSpPr>
            <p:cNvPr id="702" name="rc49"/>
            <p:cNvSpPr/>
            <p:nvPr/>
          </p:nvSpPr>
          <p:spPr>
            <a:xfrm>
              <a:off x="4731126" y="7370492"/>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703" name="rc50"/>
            <p:cNvSpPr/>
            <p:nvPr/>
          </p:nvSpPr>
          <p:spPr>
            <a:xfrm>
              <a:off x="5006655" y="7370492"/>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04" name="rc51"/>
            <p:cNvSpPr/>
            <p:nvPr/>
          </p:nvSpPr>
          <p:spPr>
            <a:xfrm>
              <a:off x="5282184"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05" name="rc52"/>
            <p:cNvSpPr/>
            <p:nvPr/>
          </p:nvSpPr>
          <p:spPr>
            <a:xfrm>
              <a:off x="5557714" y="7370492"/>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6" name="rc53"/>
            <p:cNvSpPr/>
            <p:nvPr/>
          </p:nvSpPr>
          <p:spPr>
            <a:xfrm>
              <a:off x="2526891" y="7646021"/>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07" name="rc54"/>
            <p:cNvSpPr/>
            <p:nvPr/>
          </p:nvSpPr>
          <p:spPr>
            <a:xfrm>
              <a:off x="2802421" y="7646021"/>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708" name="rc55"/>
            <p:cNvSpPr/>
            <p:nvPr/>
          </p:nvSpPr>
          <p:spPr>
            <a:xfrm>
              <a:off x="3077950" y="7646021"/>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09" name="rc56"/>
            <p:cNvSpPr/>
            <p:nvPr/>
          </p:nvSpPr>
          <p:spPr>
            <a:xfrm>
              <a:off x="3353479" y="7646021"/>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10" name="rc57"/>
            <p:cNvSpPr/>
            <p:nvPr/>
          </p:nvSpPr>
          <p:spPr>
            <a:xfrm>
              <a:off x="3629009" y="7646021"/>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711" name="rc58"/>
            <p:cNvSpPr/>
            <p:nvPr/>
          </p:nvSpPr>
          <p:spPr>
            <a:xfrm>
              <a:off x="3904538" y="7646021"/>
              <a:ext cx="275529" cy="275529"/>
            </a:xfrm>
            <a:prstGeom prst="rect">
              <a:avLst/>
            </a:prstGeom>
            <a:solidFill>
              <a:srgbClr val="FC8F6E">
                <a:alpha val="100000"/>
              </a:srgbClr>
            </a:solidFill>
            <a:ln w="5420" cap="flat">
              <a:solidFill>
                <a:srgbClr val="FFFFFF">
                  <a:alpha val="100000"/>
                </a:srgbClr>
              </a:solidFill>
              <a:prstDash val="solid"/>
              <a:miter/>
            </a:ln>
          </p:spPr>
          <p:txBody>
            <a:bodyPr/>
            <a:lstStyle/>
            <a:p/>
          </p:txBody>
        </p:sp>
        <p:sp>
          <p:nvSpPr>
            <p:cNvPr id="712" name="rc59"/>
            <p:cNvSpPr/>
            <p:nvPr/>
          </p:nvSpPr>
          <p:spPr>
            <a:xfrm>
              <a:off x="4180067" y="7646021"/>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713" name="rc60"/>
            <p:cNvSpPr/>
            <p:nvPr/>
          </p:nvSpPr>
          <p:spPr>
            <a:xfrm>
              <a:off x="44555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1"/>
            <p:cNvSpPr/>
            <p:nvPr/>
          </p:nvSpPr>
          <p:spPr>
            <a:xfrm>
              <a:off x="473112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62"/>
            <p:cNvSpPr/>
            <p:nvPr/>
          </p:nvSpPr>
          <p:spPr>
            <a:xfrm>
              <a:off x="500665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63"/>
            <p:cNvSpPr/>
            <p:nvPr/>
          </p:nvSpPr>
          <p:spPr>
            <a:xfrm>
              <a:off x="528218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64"/>
            <p:cNvSpPr/>
            <p:nvPr/>
          </p:nvSpPr>
          <p:spPr>
            <a:xfrm>
              <a:off x="555771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65"/>
            <p:cNvSpPr/>
            <p:nvPr/>
          </p:nvSpPr>
          <p:spPr>
            <a:xfrm>
              <a:off x="2526891" y="792155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19" name="rc66"/>
            <p:cNvSpPr/>
            <p:nvPr/>
          </p:nvSpPr>
          <p:spPr>
            <a:xfrm>
              <a:off x="2802421" y="7921550"/>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20" name="rc67"/>
            <p:cNvSpPr/>
            <p:nvPr/>
          </p:nvSpPr>
          <p:spPr>
            <a:xfrm>
              <a:off x="3077950" y="792155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21" name="rc68"/>
            <p:cNvSpPr/>
            <p:nvPr/>
          </p:nvSpPr>
          <p:spPr>
            <a:xfrm>
              <a:off x="3353479" y="7921550"/>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22" name="rc69"/>
            <p:cNvSpPr/>
            <p:nvPr/>
          </p:nvSpPr>
          <p:spPr>
            <a:xfrm>
              <a:off x="3629009" y="792155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3" name="rc70"/>
            <p:cNvSpPr/>
            <p:nvPr/>
          </p:nvSpPr>
          <p:spPr>
            <a:xfrm>
              <a:off x="3904538" y="7921550"/>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24" name="rc71"/>
            <p:cNvSpPr/>
            <p:nvPr/>
          </p:nvSpPr>
          <p:spPr>
            <a:xfrm>
              <a:off x="4180067" y="7921550"/>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25" name="rc72"/>
            <p:cNvSpPr/>
            <p:nvPr/>
          </p:nvSpPr>
          <p:spPr>
            <a:xfrm>
              <a:off x="4455596" y="7921550"/>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26" name="rc73"/>
            <p:cNvSpPr/>
            <p:nvPr/>
          </p:nvSpPr>
          <p:spPr>
            <a:xfrm>
              <a:off x="4731126" y="7921550"/>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27" name="rc74"/>
            <p:cNvSpPr/>
            <p:nvPr/>
          </p:nvSpPr>
          <p:spPr>
            <a:xfrm>
              <a:off x="5006655" y="7921550"/>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728" name="rc75"/>
            <p:cNvSpPr/>
            <p:nvPr/>
          </p:nvSpPr>
          <p:spPr>
            <a:xfrm>
              <a:off x="5282184"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29" name="rc76"/>
            <p:cNvSpPr/>
            <p:nvPr/>
          </p:nvSpPr>
          <p:spPr>
            <a:xfrm>
              <a:off x="5557714" y="7921550"/>
              <a:ext cx="275529" cy="275529"/>
            </a:xfrm>
            <a:prstGeom prst="rect">
              <a:avLst/>
            </a:prstGeom>
            <a:solidFill>
              <a:srgbClr val="FED4C1">
                <a:alpha val="100000"/>
              </a:srgbClr>
            </a:solidFill>
            <a:ln w="5420" cap="flat">
              <a:solidFill>
                <a:srgbClr val="FFFFFF">
                  <a:alpha val="100000"/>
                </a:srgbClr>
              </a:solidFill>
              <a:prstDash val="solid"/>
              <a:miter/>
            </a:ln>
          </p:spPr>
          <p:txBody>
            <a:bodyPr/>
            <a:lstStyle/>
            <a:p/>
          </p:txBody>
        </p:sp>
        <p:sp>
          <p:nvSpPr>
            <p:cNvPr id="730" name="rc77"/>
            <p:cNvSpPr/>
            <p:nvPr/>
          </p:nvSpPr>
          <p:spPr>
            <a:xfrm>
              <a:off x="2526891" y="8197080"/>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31" name="rc78"/>
            <p:cNvSpPr/>
            <p:nvPr/>
          </p:nvSpPr>
          <p:spPr>
            <a:xfrm>
              <a:off x="2802421" y="819708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2" name="rc79"/>
            <p:cNvSpPr/>
            <p:nvPr/>
          </p:nvSpPr>
          <p:spPr>
            <a:xfrm>
              <a:off x="3077950"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3" name="rc80"/>
            <p:cNvSpPr/>
            <p:nvPr/>
          </p:nvSpPr>
          <p:spPr>
            <a:xfrm>
              <a:off x="3353479"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34" name="rc81"/>
            <p:cNvSpPr/>
            <p:nvPr/>
          </p:nvSpPr>
          <p:spPr>
            <a:xfrm>
              <a:off x="3629009"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35" name="rc82"/>
            <p:cNvSpPr/>
            <p:nvPr/>
          </p:nvSpPr>
          <p:spPr>
            <a:xfrm>
              <a:off x="3904538" y="819708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36" name="rc83"/>
            <p:cNvSpPr/>
            <p:nvPr/>
          </p:nvSpPr>
          <p:spPr>
            <a:xfrm>
              <a:off x="4180067" y="8197080"/>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737" name="rc84"/>
            <p:cNvSpPr/>
            <p:nvPr/>
          </p:nvSpPr>
          <p:spPr>
            <a:xfrm>
              <a:off x="4455596" y="819708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38" name="rc85"/>
            <p:cNvSpPr/>
            <p:nvPr/>
          </p:nvSpPr>
          <p:spPr>
            <a:xfrm>
              <a:off x="4731126" y="8197080"/>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39" name="rc86"/>
            <p:cNvSpPr/>
            <p:nvPr/>
          </p:nvSpPr>
          <p:spPr>
            <a:xfrm>
              <a:off x="5006655" y="8197080"/>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40" name="rc87"/>
            <p:cNvSpPr/>
            <p:nvPr/>
          </p:nvSpPr>
          <p:spPr>
            <a:xfrm>
              <a:off x="5282184"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41" name="rc88"/>
            <p:cNvSpPr/>
            <p:nvPr/>
          </p:nvSpPr>
          <p:spPr>
            <a:xfrm>
              <a:off x="5557714" y="819708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42" name="rc89"/>
            <p:cNvSpPr/>
            <p:nvPr/>
          </p:nvSpPr>
          <p:spPr>
            <a:xfrm>
              <a:off x="2526891"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43" name="rc90"/>
            <p:cNvSpPr/>
            <p:nvPr/>
          </p:nvSpPr>
          <p:spPr>
            <a:xfrm>
              <a:off x="2802421"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44" name="rc91"/>
            <p:cNvSpPr/>
            <p:nvPr/>
          </p:nvSpPr>
          <p:spPr>
            <a:xfrm>
              <a:off x="3077950"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5" name="rc92"/>
            <p:cNvSpPr/>
            <p:nvPr/>
          </p:nvSpPr>
          <p:spPr>
            <a:xfrm>
              <a:off x="3353479"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46" name="rc93"/>
            <p:cNvSpPr/>
            <p:nvPr/>
          </p:nvSpPr>
          <p:spPr>
            <a:xfrm>
              <a:off x="3629009"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7" name="rc94"/>
            <p:cNvSpPr/>
            <p:nvPr/>
          </p:nvSpPr>
          <p:spPr>
            <a:xfrm>
              <a:off x="3904538"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48" name="rc95"/>
            <p:cNvSpPr/>
            <p:nvPr/>
          </p:nvSpPr>
          <p:spPr>
            <a:xfrm>
              <a:off x="4180067" y="8472609"/>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749" name="rc96"/>
            <p:cNvSpPr/>
            <p:nvPr/>
          </p:nvSpPr>
          <p:spPr>
            <a:xfrm>
              <a:off x="4455596"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50" name="rc97"/>
            <p:cNvSpPr/>
            <p:nvPr/>
          </p:nvSpPr>
          <p:spPr>
            <a:xfrm>
              <a:off x="4731126" y="8472609"/>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51" name="rc98"/>
            <p:cNvSpPr/>
            <p:nvPr/>
          </p:nvSpPr>
          <p:spPr>
            <a:xfrm>
              <a:off x="5006655" y="8472609"/>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52" name="rc99"/>
            <p:cNvSpPr/>
            <p:nvPr/>
          </p:nvSpPr>
          <p:spPr>
            <a:xfrm>
              <a:off x="5282184" y="8472609"/>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53" name="rc100"/>
            <p:cNvSpPr/>
            <p:nvPr/>
          </p:nvSpPr>
          <p:spPr>
            <a:xfrm>
              <a:off x="5557714" y="8472609"/>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54" name="rc101"/>
            <p:cNvSpPr/>
            <p:nvPr/>
          </p:nvSpPr>
          <p:spPr>
            <a:xfrm>
              <a:off x="2526891" y="8748138"/>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755" name="rc102"/>
            <p:cNvSpPr/>
            <p:nvPr/>
          </p:nvSpPr>
          <p:spPr>
            <a:xfrm>
              <a:off x="2802421" y="8748138"/>
              <a:ext cx="275529" cy="275529"/>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756" name="rc103"/>
            <p:cNvSpPr/>
            <p:nvPr/>
          </p:nvSpPr>
          <p:spPr>
            <a:xfrm>
              <a:off x="3077950" y="8748138"/>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757" name="rc104"/>
            <p:cNvSpPr/>
            <p:nvPr/>
          </p:nvSpPr>
          <p:spPr>
            <a:xfrm>
              <a:off x="3353479" y="8748138"/>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758" name="rc105"/>
            <p:cNvSpPr/>
            <p:nvPr/>
          </p:nvSpPr>
          <p:spPr>
            <a:xfrm>
              <a:off x="3629009" y="8748138"/>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759" name="rc106"/>
            <p:cNvSpPr/>
            <p:nvPr/>
          </p:nvSpPr>
          <p:spPr>
            <a:xfrm>
              <a:off x="3904538"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760" name="rc107"/>
            <p:cNvSpPr/>
            <p:nvPr/>
          </p:nvSpPr>
          <p:spPr>
            <a:xfrm>
              <a:off x="4180067" y="8748138"/>
              <a:ext cx="275529" cy="275529"/>
            </a:xfrm>
            <a:prstGeom prst="rect">
              <a:avLst/>
            </a:prstGeom>
            <a:solidFill>
              <a:srgbClr val="F7593E">
                <a:alpha val="100000"/>
              </a:srgbClr>
            </a:solidFill>
            <a:ln w="5420" cap="flat">
              <a:solidFill>
                <a:srgbClr val="FFFFFF">
                  <a:alpha val="100000"/>
                </a:srgbClr>
              </a:solidFill>
              <a:prstDash val="solid"/>
              <a:miter/>
            </a:ln>
          </p:spPr>
          <p:txBody>
            <a:bodyPr/>
            <a:lstStyle/>
            <a:p/>
          </p:txBody>
        </p:sp>
        <p:sp>
          <p:nvSpPr>
            <p:cNvPr id="761" name="rc108"/>
            <p:cNvSpPr/>
            <p:nvPr/>
          </p:nvSpPr>
          <p:spPr>
            <a:xfrm>
              <a:off x="4455596" y="8748138"/>
              <a:ext cx="275529" cy="275529"/>
            </a:xfrm>
            <a:prstGeom prst="rect">
              <a:avLst/>
            </a:prstGeom>
            <a:solidFill>
              <a:srgbClr val="EB382A">
                <a:alpha val="100000"/>
              </a:srgbClr>
            </a:solidFill>
            <a:ln w="5420" cap="flat">
              <a:solidFill>
                <a:srgbClr val="FFFFFF">
                  <a:alpha val="100000"/>
                </a:srgbClr>
              </a:solidFill>
              <a:prstDash val="solid"/>
              <a:miter/>
            </a:ln>
          </p:spPr>
          <p:txBody>
            <a:bodyPr/>
            <a:lstStyle/>
            <a:p/>
          </p:txBody>
        </p:sp>
        <p:sp>
          <p:nvSpPr>
            <p:cNvPr id="762" name="rc109"/>
            <p:cNvSpPr/>
            <p:nvPr/>
          </p:nvSpPr>
          <p:spPr>
            <a:xfrm>
              <a:off x="4731126" y="8748138"/>
              <a:ext cx="275529" cy="275529"/>
            </a:xfrm>
            <a:prstGeom prst="rect">
              <a:avLst/>
            </a:prstGeom>
            <a:solidFill>
              <a:srgbClr val="F75A3F">
                <a:alpha val="100000"/>
              </a:srgbClr>
            </a:solidFill>
            <a:ln w="5420" cap="flat">
              <a:solidFill>
                <a:srgbClr val="FFFFFF">
                  <a:alpha val="100000"/>
                </a:srgbClr>
              </a:solidFill>
              <a:prstDash val="solid"/>
              <a:miter/>
            </a:ln>
          </p:spPr>
          <p:txBody>
            <a:bodyPr/>
            <a:lstStyle/>
            <a:p/>
          </p:txBody>
        </p:sp>
        <p:sp>
          <p:nvSpPr>
            <p:cNvPr id="763" name="rc110"/>
            <p:cNvSpPr/>
            <p:nvPr/>
          </p:nvSpPr>
          <p:spPr>
            <a:xfrm>
              <a:off x="5006655" y="8748138"/>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764" name="rc111"/>
            <p:cNvSpPr/>
            <p:nvPr/>
          </p:nvSpPr>
          <p:spPr>
            <a:xfrm>
              <a:off x="5282184" y="8748138"/>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65" name="rc112"/>
            <p:cNvSpPr/>
            <p:nvPr/>
          </p:nvSpPr>
          <p:spPr>
            <a:xfrm>
              <a:off x="5557714" y="8748138"/>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66" name="rc113"/>
            <p:cNvSpPr/>
            <p:nvPr/>
          </p:nvSpPr>
          <p:spPr>
            <a:xfrm>
              <a:off x="252689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7" name="rc114"/>
            <p:cNvSpPr/>
            <p:nvPr/>
          </p:nvSpPr>
          <p:spPr>
            <a:xfrm>
              <a:off x="28024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8" name="rc115"/>
            <p:cNvSpPr/>
            <p:nvPr/>
          </p:nvSpPr>
          <p:spPr>
            <a:xfrm>
              <a:off x="307795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9" name="rc116"/>
            <p:cNvSpPr/>
            <p:nvPr/>
          </p:nvSpPr>
          <p:spPr>
            <a:xfrm>
              <a:off x="335347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17"/>
            <p:cNvSpPr/>
            <p:nvPr/>
          </p:nvSpPr>
          <p:spPr>
            <a:xfrm>
              <a:off x="3629009" y="9023667"/>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71" name="rc118"/>
            <p:cNvSpPr/>
            <p:nvPr/>
          </p:nvSpPr>
          <p:spPr>
            <a:xfrm>
              <a:off x="3904538"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72" name="rc119"/>
            <p:cNvSpPr/>
            <p:nvPr/>
          </p:nvSpPr>
          <p:spPr>
            <a:xfrm>
              <a:off x="418006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3" name="rc120"/>
            <p:cNvSpPr/>
            <p:nvPr/>
          </p:nvSpPr>
          <p:spPr>
            <a:xfrm>
              <a:off x="4455596"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74" name="rc121"/>
            <p:cNvSpPr/>
            <p:nvPr/>
          </p:nvSpPr>
          <p:spPr>
            <a:xfrm>
              <a:off x="4731126" y="9023667"/>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75" name="rc122"/>
            <p:cNvSpPr/>
            <p:nvPr/>
          </p:nvSpPr>
          <p:spPr>
            <a:xfrm>
              <a:off x="5006655" y="9023667"/>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76" name="rc123"/>
            <p:cNvSpPr/>
            <p:nvPr/>
          </p:nvSpPr>
          <p:spPr>
            <a:xfrm>
              <a:off x="5282184" y="9023667"/>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77" name="rc124"/>
            <p:cNvSpPr/>
            <p:nvPr/>
          </p:nvSpPr>
          <p:spPr>
            <a:xfrm>
              <a:off x="5557714" y="9023667"/>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78" name="tx125"/>
            <p:cNvSpPr/>
            <p:nvPr/>
          </p:nvSpPr>
          <p:spPr>
            <a:xfrm>
              <a:off x="1541714"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9" name="tx126"/>
            <p:cNvSpPr/>
            <p:nvPr/>
          </p:nvSpPr>
          <p:spPr>
            <a:xfrm>
              <a:off x="1880670"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80" name="tx127"/>
            <p:cNvSpPr/>
            <p:nvPr/>
          </p:nvSpPr>
          <p:spPr>
            <a:xfrm>
              <a:off x="1668962" y="8552107"/>
              <a:ext cx="669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RED SEA</a:t>
              </a:r>
            </a:p>
          </p:txBody>
        </p:sp>
        <p:sp>
          <p:nvSpPr>
            <p:cNvPr id="781" name="tx128"/>
            <p:cNvSpPr/>
            <p:nvPr/>
          </p:nvSpPr>
          <p:spPr>
            <a:xfrm>
              <a:off x="1491112" y="8280299"/>
              <a:ext cx="8469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RIVER NILE</a:t>
              </a:r>
            </a:p>
          </p:txBody>
        </p:sp>
        <p:sp>
          <p:nvSpPr>
            <p:cNvPr id="782" name="tx129"/>
            <p:cNvSpPr/>
            <p:nvPr/>
          </p:nvSpPr>
          <p:spPr>
            <a:xfrm>
              <a:off x="1643363" y="8001049"/>
              <a:ext cx="6946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KASSALA</a:t>
              </a:r>
            </a:p>
          </p:txBody>
        </p:sp>
        <p:sp>
          <p:nvSpPr>
            <p:cNvPr id="783" name="tx130"/>
            <p:cNvSpPr/>
            <p:nvPr/>
          </p:nvSpPr>
          <p:spPr>
            <a:xfrm>
              <a:off x="949378" y="7725519"/>
              <a:ext cx="1388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 DARFUR</a:t>
              </a:r>
            </a:p>
          </p:txBody>
        </p:sp>
        <p:sp>
          <p:nvSpPr>
            <p:cNvPr id="784" name="tx131"/>
            <p:cNvSpPr/>
            <p:nvPr/>
          </p:nvSpPr>
          <p:spPr>
            <a:xfrm>
              <a:off x="1465960" y="7449916"/>
              <a:ext cx="8720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KHARTOUM</a:t>
              </a:r>
            </a:p>
          </p:txBody>
        </p:sp>
        <p:sp>
          <p:nvSpPr>
            <p:cNvPr id="785" name="tx132"/>
            <p:cNvSpPr/>
            <p:nvPr/>
          </p:nvSpPr>
          <p:spPr>
            <a:xfrm>
              <a:off x="1127302" y="7174386"/>
              <a:ext cx="1210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DARFUR</a:t>
              </a:r>
            </a:p>
          </p:txBody>
        </p:sp>
        <p:sp>
          <p:nvSpPr>
            <p:cNvPr id="786" name="tx133"/>
            <p:cNvSpPr/>
            <p:nvPr/>
          </p:nvSpPr>
          <p:spPr>
            <a:xfrm>
              <a:off x="890218" y="6898857"/>
              <a:ext cx="1447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KORDOFAN</a:t>
              </a:r>
            </a:p>
          </p:txBody>
        </p:sp>
        <p:sp>
          <p:nvSpPr>
            <p:cNvPr id="787" name="tx134"/>
            <p:cNvSpPr/>
            <p:nvPr/>
          </p:nvSpPr>
          <p:spPr>
            <a:xfrm>
              <a:off x="1118893" y="6623328"/>
              <a:ext cx="121912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DARFUR</a:t>
              </a:r>
            </a:p>
          </p:txBody>
        </p:sp>
        <p:sp>
          <p:nvSpPr>
            <p:cNvPr id="788" name="tx135"/>
            <p:cNvSpPr/>
            <p:nvPr/>
          </p:nvSpPr>
          <p:spPr>
            <a:xfrm rot="-2700000">
              <a:off x="222502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9" name="tx136"/>
            <p:cNvSpPr/>
            <p:nvPr/>
          </p:nvSpPr>
          <p:spPr>
            <a:xfrm rot="-2700000">
              <a:off x="250055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90" name="tx137"/>
            <p:cNvSpPr/>
            <p:nvPr/>
          </p:nvSpPr>
          <p:spPr>
            <a:xfrm rot="-2700000">
              <a:off x="27760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91" name="tx138"/>
            <p:cNvSpPr/>
            <p:nvPr/>
          </p:nvSpPr>
          <p:spPr>
            <a:xfrm rot="-2700000">
              <a:off x="305160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92" name="tx139"/>
            <p:cNvSpPr/>
            <p:nvPr/>
          </p:nvSpPr>
          <p:spPr>
            <a:xfrm rot="-2700000">
              <a:off x="332713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93" name="tx140"/>
            <p:cNvSpPr/>
            <p:nvPr/>
          </p:nvSpPr>
          <p:spPr>
            <a:xfrm rot="-2700000">
              <a:off x="360266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94" name="tx141"/>
            <p:cNvSpPr/>
            <p:nvPr/>
          </p:nvSpPr>
          <p:spPr>
            <a:xfrm rot="-2700000">
              <a:off x="3878170"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95" name="tx142"/>
            <p:cNvSpPr/>
            <p:nvPr/>
          </p:nvSpPr>
          <p:spPr>
            <a:xfrm rot="-2700000">
              <a:off x="415372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96" name="tx143"/>
            <p:cNvSpPr/>
            <p:nvPr/>
          </p:nvSpPr>
          <p:spPr>
            <a:xfrm rot="-2700000">
              <a:off x="442925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7" name="tx144"/>
            <p:cNvSpPr/>
            <p:nvPr/>
          </p:nvSpPr>
          <p:spPr>
            <a:xfrm rot="-2700000">
              <a:off x="47047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8" name="tx145"/>
            <p:cNvSpPr/>
            <p:nvPr/>
          </p:nvSpPr>
          <p:spPr>
            <a:xfrm rot="-2700000">
              <a:off x="498031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99" name="tx146"/>
            <p:cNvSpPr/>
            <p:nvPr/>
          </p:nvSpPr>
          <p:spPr>
            <a:xfrm rot="-2700000">
              <a:off x="525584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800" name="pic147"/>
            <p:cNvPicPr/>
            <p:nvPr/>
          </p:nvPicPr>
          <p:blipFill>
            <a:blip r:embed="rId2" cstate="print"/>
            <a:stretch>
              <a:fillRect/>
            </a:stretch>
          </p:blipFill>
          <p:spPr>
            <a:xfrm>
              <a:off x="3100067" y="10138064"/>
              <a:ext cx="2160000" cy="144000"/>
            </a:xfrm>
            <a:prstGeom prst="rect">
              <a:avLst/>
            </a:prstGeom>
          </p:spPr>
        </p:pic>
        <p:sp>
          <p:nvSpPr>
            <p:cNvPr id="801" name="pl148"/>
            <p:cNvSpPr/>
            <p:nvPr/>
          </p:nvSpPr>
          <p:spPr>
            <a:xfrm>
              <a:off x="359587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2" name="pl149"/>
            <p:cNvSpPr/>
            <p:nvPr/>
          </p:nvSpPr>
          <p:spPr>
            <a:xfrm>
              <a:off x="409306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3" name="pl150"/>
            <p:cNvSpPr/>
            <p:nvPr/>
          </p:nvSpPr>
          <p:spPr>
            <a:xfrm>
              <a:off x="459024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4" name="pl151"/>
            <p:cNvSpPr/>
            <p:nvPr/>
          </p:nvSpPr>
          <p:spPr>
            <a:xfrm>
              <a:off x="508742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5" name="pl152"/>
            <p:cNvSpPr/>
            <p:nvPr/>
          </p:nvSpPr>
          <p:spPr>
            <a:xfrm>
              <a:off x="359587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6" name="pl153"/>
            <p:cNvSpPr/>
            <p:nvPr/>
          </p:nvSpPr>
          <p:spPr>
            <a:xfrm>
              <a:off x="409306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7" name="pl154"/>
            <p:cNvSpPr/>
            <p:nvPr/>
          </p:nvSpPr>
          <p:spPr>
            <a:xfrm>
              <a:off x="459024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8" name="pl155"/>
            <p:cNvSpPr/>
            <p:nvPr/>
          </p:nvSpPr>
          <p:spPr>
            <a:xfrm>
              <a:off x="508742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9" name="tx156"/>
            <p:cNvSpPr/>
            <p:nvPr/>
          </p:nvSpPr>
          <p:spPr>
            <a:xfrm>
              <a:off x="348993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810" name="tx157"/>
            <p:cNvSpPr/>
            <p:nvPr/>
          </p:nvSpPr>
          <p:spPr>
            <a:xfrm>
              <a:off x="398711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811" name="tx158"/>
            <p:cNvSpPr/>
            <p:nvPr/>
          </p:nvSpPr>
          <p:spPr>
            <a:xfrm>
              <a:off x="4484296"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812" name="tx159"/>
            <p:cNvSpPr/>
            <p:nvPr/>
          </p:nvSpPr>
          <p:spPr>
            <a:xfrm>
              <a:off x="4981478"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813"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1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1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1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Suriname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rc12"/>
            <p:cNvSpPr/>
            <p:nvPr/>
          </p:nvSpPr>
          <p:spPr>
            <a:xfrm>
              <a:off x="254710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54710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54710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54710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869985" y="2153563"/>
              <a:ext cx="4033740" cy="3131794"/>
            </a:xfrm>
            <a:prstGeom prst="rect">
              <a:avLst/>
            </a:prstGeom>
            <a:solidFill>
              <a:srgbClr val="FFFFFF">
                <a:alpha val="100000"/>
              </a:srgbClr>
            </a:solidFill>
          </p:spPr>
          <p:txBody>
            <a:bodyPr/>
            <a:lstStyle/>
            <a:p/>
          </p:txBody>
        </p:sp>
        <p:sp>
          <p:nvSpPr>
            <p:cNvPr id="23" name="pl22"/>
            <p:cNvSpPr/>
            <p:nvPr/>
          </p:nvSpPr>
          <p:spPr>
            <a:xfrm>
              <a:off x="586998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4" name="pl23"/>
            <p:cNvSpPr/>
            <p:nvPr/>
          </p:nvSpPr>
          <p:spPr>
            <a:xfrm>
              <a:off x="586998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5" name="pl24"/>
            <p:cNvSpPr/>
            <p:nvPr/>
          </p:nvSpPr>
          <p:spPr>
            <a:xfrm>
              <a:off x="586998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6" name="pl25"/>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7" name="pl26"/>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8" name="pl27"/>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9903726" y="2153563"/>
              <a:ext cx="4033740" cy="3131794"/>
            </a:xfrm>
            <a:prstGeom prst="rect">
              <a:avLst/>
            </a:prstGeom>
            <a:solidFill>
              <a:srgbClr val="FFFFFF">
                <a:alpha val="100000"/>
              </a:srgbClr>
            </a:solidFill>
          </p:spPr>
          <p:txBody>
            <a:bodyPr/>
            <a:lstStyle/>
            <a:p/>
          </p:txBody>
        </p:sp>
        <p:sp>
          <p:nvSpPr>
            <p:cNvPr id="31" name="pl30"/>
            <p:cNvSpPr/>
            <p:nvPr/>
          </p:nvSpPr>
          <p:spPr>
            <a:xfrm>
              <a:off x="990372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990372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990372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4" name="pl33"/>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rc36"/>
            <p:cNvSpPr/>
            <p:nvPr/>
          </p:nvSpPr>
          <p:spPr>
            <a:xfrm>
              <a:off x="12598397"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12598397"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12598397"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12598397"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pg40"/>
            <p:cNvSpPr/>
            <p:nvPr/>
          </p:nvSpPr>
          <p:spPr>
            <a:xfrm>
              <a:off x="1116433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2" name="tx41"/>
            <p:cNvSpPr/>
            <p:nvPr/>
          </p:nvSpPr>
          <p:spPr>
            <a:xfrm>
              <a:off x="1128922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1134670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4" name="tx43"/>
            <p:cNvSpPr/>
            <p:nvPr/>
          </p:nvSpPr>
          <p:spPr>
            <a:xfrm>
              <a:off x="1145077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46" name="rc45"/>
            <p:cNvSpPr/>
            <p:nvPr/>
          </p:nvSpPr>
          <p:spPr>
            <a:xfrm>
              <a:off x="13937466" y="2153563"/>
              <a:ext cx="4033740" cy="3131794"/>
            </a:xfrm>
            <a:prstGeom prst="rect">
              <a:avLst/>
            </a:prstGeom>
            <a:solidFill>
              <a:srgbClr val="FFFFFF">
                <a:alpha val="100000"/>
              </a:srgbClr>
            </a:solidFill>
          </p:spPr>
          <p:txBody>
            <a:bodyPr/>
            <a:lstStyle/>
            <a:p/>
          </p:txBody>
        </p:sp>
        <p:sp>
          <p:nvSpPr>
            <p:cNvPr id="47" name="pl46"/>
            <p:cNvSpPr/>
            <p:nvPr/>
          </p:nvSpPr>
          <p:spPr>
            <a:xfrm>
              <a:off x="1393746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8" name="pl47"/>
            <p:cNvSpPr/>
            <p:nvPr/>
          </p:nvSpPr>
          <p:spPr>
            <a:xfrm>
              <a:off x="1393746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9" name="pl48"/>
            <p:cNvSpPr/>
            <p:nvPr/>
          </p:nvSpPr>
          <p:spPr>
            <a:xfrm>
              <a:off x="1393746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0" name="pl49"/>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1" name="pl50"/>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2" name="pl51"/>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3" name="rc52"/>
            <p:cNvSpPr/>
            <p:nvPr/>
          </p:nvSpPr>
          <p:spPr>
            <a:xfrm>
              <a:off x="13987062"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13987062"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13987062"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13987062"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431769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431769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431769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4317696"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1530960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15309600"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15309600"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15309600"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1519808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1532296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1585026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rc67"/>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69" name="tx68"/>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70" name="tx69"/>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1" name="tx70"/>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2" name="tx71"/>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3" name="pl72"/>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tx84"/>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6" name="tx85"/>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7" name="tx86"/>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8" name="tx87"/>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9" name="tx88"/>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0" name="tx89"/>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1" name="tx90"/>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2" name="tx91"/>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3" name="tx92"/>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4" name="tx93"/>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5" name="tx94"/>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6" name="tx95"/>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7" name="pl96"/>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tx108"/>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0" name="tx109"/>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1" name="tx110"/>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2" name="tx111"/>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3" name="tx112"/>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4" name="tx113"/>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5" name="tx114"/>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6" name="tx115"/>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7" name="tx116"/>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8" name="tx117"/>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9" name="tx118"/>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0" name="tx119"/>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1" name="pl120"/>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tx132"/>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4" name="tx133"/>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5" name="tx134"/>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6" name="tx135"/>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7" name="tx136"/>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8" name="tx137"/>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9" name="tx138"/>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0" name="tx139"/>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1" name="tx140"/>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2" name="tx141"/>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3" name="tx142"/>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4" name="tx143"/>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5" name="pl144"/>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tx156"/>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8" name="tx157"/>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9" name="tx158"/>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0" name="tx159"/>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1" name="tx160"/>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2" name="tx161"/>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3" name="tx162"/>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4" name="tx163"/>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5" name="tx164"/>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6" name="tx165"/>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7" name="tx166"/>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8" name="tx167"/>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9" name="tx168"/>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70" name="tx16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71" name="tx170"/>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72" name="pl17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3" name="pl172"/>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4" name="pl17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5" name="tx17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6" name="rc175"/>
            <p:cNvSpPr/>
            <p:nvPr/>
          </p:nvSpPr>
          <p:spPr>
            <a:xfrm>
              <a:off x="18110385" y="2153563"/>
              <a:ext cx="1753945" cy="1236458"/>
            </a:xfrm>
            <a:prstGeom prst="rect">
              <a:avLst/>
            </a:prstGeom>
            <a:solidFill>
              <a:srgbClr val="FFFFFF">
                <a:alpha val="100000"/>
              </a:srgbClr>
            </a:solidFill>
          </p:spPr>
          <p:txBody>
            <a:bodyPr/>
            <a:lstStyle/>
            <a:p/>
          </p:txBody>
        </p:sp>
        <p:sp>
          <p:nvSpPr>
            <p:cNvPr id="177" name="rc176"/>
            <p:cNvSpPr/>
            <p:nvPr/>
          </p:nvSpPr>
          <p:spPr>
            <a:xfrm>
              <a:off x="18179974" y="2223153"/>
              <a:ext cx="274319" cy="274319"/>
            </a:xfrm>
            <a:prstGeom prst="rect">
              <a:avLst/>
            </a:prstGeom>
            <a:solidFill>
              <a:srgbClr val="FFFFFF">
                <a:alpha val="100000"/>
              </a:srgbClr>
            </a:solidFill>
          </p:spPr>
          <p:txBody>
            <a:bodyPr/>
            <a:lstStyle/>
            <a:p/>
          </p:txBody>
        </p:sp>
        <p:sp>
          <p:nvSpPr>
            <p:cNvPr id="178" name="rc17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8179974" y="2497473"/>
              <a:ext cx="274319" cy="274319"/>
            </a:xfrm>
            <a:prstGeom prst="rect">
              <a:avLst/>
            </a:prstGeom>
            <a:solidFill>
              <a:srgbClr val="FFFFFF">
                <a:alpha val="100000"/>
              </a:srgbClr>
            </a:solidFill>
          </p:spPr>
          <p:txBody>
            <a:bodyPr/>
            <a:lstStyle/>
            <a:p/>
          </p:txBody>
        </p:sp>
        <p:sp>
          <p:nvSpPr>
            <p:cNvPr id="180" name="rc17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8179974" y="2771793"/>
              <a:ext cx="274319" cy="274319"/>
            </a:xfrm>
            <a:prstGeom prst="rect">
              <a:avLst/>
            </a:prstGeom>
            <a:solidFill>
              <a:srgbClr val="FFFFFF">
                <a:alpha val="100000"/>
              </a:srgbClr>
            </a:solidFill>
          </p:spPr>
          <p:txBody>
            <a:bodyPr/>
            <a:lstStyle/>
            <a:p/>
          </p:txBody>
        </p:sp>
        <p:sp>
          <p:nvSpPr>
            <p:cNvPr id="182" name="rc18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8179974" y="3046113"/>
              <a:ext cx="274319" cy="274319"/>
            </a:xfrm>
            <a:prstGeom prst="rect">
              <a:avLst/>
            </a:prstGeom>
            <a:solidFill>
              <a:srgbClr val="FFFFFF">
                <a:alpha val="100000"/>
              </a:srgbClr>
            </a:solidFill>
          </p:spPr>
          <p:txBody>
            <a:bodyPr/>
            <a:lstStyle/>
            <a:p/>
          </p:txBody>
        </p:sp>
        <p:sp>
          <p:nvSpPr>
            <p:cNvPr id="184" name="rc18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tx18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86" name="tx18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87" name="tx18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88" name="tx18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8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90" name=""/>
          <p:cNvGrpSpPr/>
          <p:nvPr/>
        </p:nvGrpSpPr>
        <p:grpSpPr>
          <a:xfrm>
            <a:off x="12527280" y="6217920"/>
            <a:ext cx="5486400" cy="4297680"/>
            <a:chOff x="12527280" y="6217920"/>
            <a:chExt cx="5486400" cy="4297680"/>
          </a:xfrm>
        </p:grpSpPr>
        <p:sp>
          <p:nvSpPr>
            <p:cNvPr id="1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9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5" name="pl17"/>
            <p:cNvSpPr/>
            <p:nvPr/>
          </p:nvSpPr>
          <p:spPr>
            <a:xfrm>
              <a:off x="13325144" y="6868530"/>
              <a:ext cx="4510689" cy="1177944"/>
            </a:xfrm>
            <a:custGeom>
              <a:avLst/>
              <a:pathLst>
                <a:path w="4510689" h="1177944">
                  <a:moveTo>
                    <a:pt x="0" y="179252"/>
                  </a:moveTo>
                  <a:lnTo>
                    <a:pt x="180427" y="230467"/>
                  </a:lnTo>
                  <a:lnTo>
                    <a:pt x="360855" y="460934"/>
                  </a:lnTo>
                  <a:lnTo>
                    <a:pt x="541282" y="563364"/>
                  </a:lnTo>
                  <a:lnTo>
                    <a:pt x="721710" y="128037"/>
                  </a:lnTo>
                  <a:lnTo>
                    <a:pt x="902137" y="0"/>
                  </a:lnTo>
                  <a:lnTo>
                    <a:pt x="1082565" y="204859"/>
                  </a:lnTo>
                  <a:lnTo>
                    <a:pt x="1262993" y="153644"/>
                  </a:lnTo>
                  <a:lnTo>
                    <a:pt x="1443420" y="128037"/>
                  </a:lnTo>
                  <a:lnTo>
                    <a:pt x="1623848" y="76822"/>
                  </a:lnTo>
                  <a:lnTo>
                    <a:pt x="1804275" y="102429"/>
                  </a:lnTo>
                  <a:lnTo>
                    <a:pt x="1984703" y="307289"/>
                  </a:lnTo>
                  <a:lnTo>
                    <a:pt x="2165131" y="691402"/>
                  </a:lnTo>
                  <a:lnTo>
                    <a:pt x="2345558" y="256074"/>
                  </a:lnTo>
                  <a:lnTo>
                    <a:pt x="2525986" y="537757"/>
                  </a:lnTo>
                  <a:lnTo>
                    <a:pt x="2706413" y="384112"/>
                  </a:lnTo>
                  <a:lnTo>
                    <a:pt x="2886841" y="384112"/>
                  </a:lnTo>
                  <a:lnTo>
                    <a:pt x="3067268" y="384112"/>
                  </a:lnTo>
                  <a:lnTo>
                    <a:pt x="3247696" y="358504"/>
                  </a:lnTo>
                  <a:lnTo>
                    <a:pt x="3428124" y="691402"/>
                  </a:lnTo>
                  <a:lnTo>
                    <a:pt x="3608551" y="1177944"/>
                  </a:lnTo>
                  <a:lnTo>
                    <a:pt x="3788979" y="845047"/>
                  </a:lnTo>
                  <a:lnTo>
                    <a:pt x="3969406" y="435327"/>
                  </a:lnTo>
                  <a:lnTo>
                    <a:pt x="4149834" y="512149"/>
                  </a:lnTo>
                  <a:lnTo>
                    <a:pt x="4330262" y="460934"/>
                  </a:lnTo>
                  <a:lnTo>
                    <a:pt x="4510689" y="614579"/>
                  </a:lnTo>
                </a:path>
              </a:pathLst>
            </a:custGeom>
            <a:ln w="32521" cap="flat">
              <a:solidFill>
                <a:srgbClr val="5EB0E8">
                  <a:alpha val="100000"/>
                </a:srgbClr>
              </a:solidFill>
              <a:prstDash val="solid"/>
              <a:round/>
            </a:ln>
          </p:spPr>
          <p:txBody>
            <a:bodyPr/>
            <a:lstStyle/>
            <a:p/>
          </p:txBody>
        </p:sp>
        <p:sp>
          <p:nvSpPr>
            <p:cNvPr id="206" name="pl18"/>
            <p:cNvSpPr/>
            <p:nvPr/>
          </p:nvSpPr>
          <p:spPr>
            <a:xfrm>
              <a:off x="15670703" y="7867222"/>
              <a:ext cx="2165131" cy="947477"/>
            </a:xfrm>
            <a:custGeom>
              <a:avLst/>
              <a:pathLst>
                <a:path w="2165131" h="947477">
                  <a:moveTo>
                    <a:pt x="0" y="947477"/>
                  </a:moveTo>
                  <a:lnTo>
                    <a:pt x="180427" y="947477"/>
                  </a:lnTo>
                  <a:lnTo>
                    <a:pt x="360855" y="793832"/>
                  </a:lnTo>
                  <a:lnTo>
                    <a:pt x="541282" y="460934"/>
                  </a:lnTo>
                  <a:lnTo>
                    <a:pt x="721710" y="512149"/>
                  </a:lnTo>
                  <a:lnTo>
                    <a:pt x="902137" y="537757"/>
                  </a:lnTo>
                  <a:lnTo>
                    <a:pt x="1082565" y="512149"/>
                  </a:lnTo>
                  <a:lnTo>
                    <a:pt x="1262993" y="717009"/>
                  </a:lnTo>
                  <a:lnTo>
                    <a:pt x="1443420" y="230467"/>
                  </a:lnTo>
                  <a:lnTo>
                    <a:pt x="1623848" y="25607"/>
                  </a:lnTo>
                  <a:lnTo>
                    <a:pt x="1804275" y="0"/>
                  </a:lnTo>
                  <a:lnTo>
                    <a:pt x="1984703" y="0"/>
                  </a:lnTo>
                  <a:lnTo>
                    <a:pt x="2165131" y="0"/>
                  </a:lnTo>
                </a:path>
              </a:pathLst>
            </a:custGeom>
            <a:ln w="32521" cap="flat">
              <a:solidFill>
                <a:srgbClr val="00A173">
                  <a:alpha val="100000"/>
                </a:srgbClr>
              </a:solidFill>
              <a:prstDash val="solid"/>
              <a:round/>
            </a:ln>
          </p:spPr>
          <p:txBody>
            <a:bodyPr/>
            <a:lstStyle/>
            <a:p/>
          </p:txBody>
        </p:sp>
        <p:sp>
          <p:nvSpPr>
            <p:cNvPr id="20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0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0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1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1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1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1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4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4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4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4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5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5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5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5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5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5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5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5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5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5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6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6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6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6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6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6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6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6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6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6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7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7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2" name="rc84"/>
            <p:cNvSpPr/>
            <p:nvPr/>
          </p:nvSpPr>
          <p:spPr>
            <a:xfrm>
              <a:off x="14005791" y="9941072"/>
              <a:ext cx="3149396" cy="504938"/>
            </a:xfrm>
            <a:prstGeom prst="rect">
              <a:avLst/>
            </a:prstGeom>
            <a:solidFill>
              <a:srgbClr val="FFFFFF">
                <a:alpha val="100000"/>
              </a:srgbClr>
            </a:solidFill>
          </p:spPr>
          <p:txBody>
            <a:bodyPr/>
            <a:lstStyle/>
            <a:p/>
          </p:txBody>
        </p:sp>
        <p:sp>
          <p:nvSpPr>
            <p:cNvPr id="27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7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7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7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7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7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Sweden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91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40399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81641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2288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64125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977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411020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52262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93504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pl16"/>
            <p:cNvSpPr/>
            <p:nvPr/>
          </p:nvSpPr>
          <p:spPr>
            <a:xfrm>
              <a:off x="1772732" y="234746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 name="rc17"/>
            <p:cNvSpPr/>
            <p:nvPr/>
          </p:nvSpPr>
          <p:spPr>
            <a:xfrm>
              <a:off x="2874760"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874760"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874760"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874760"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3140309"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3140309" y="5109084"/>
              <a:ext cx="238993" cy="1175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3140309" y="51090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3140309" y="51090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pg2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 name="tx2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28" name="pg2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 name="tx2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30" name="rc2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1" name="rc30"/>
            <p:cNvSpPr/>
            <p:nvPr/>
          </p:nvSpPr>
          <p:spPr>
            <a:xfrm>
              <a:off x="5012427" y="2153563"/>
              <a:ext cx="3239694" cy="3131794"/>
            </a:xfrm>
            <a:prstGeom prst="rect">
              <a:avLst/>
            </a:prstGeom>
            <a:solidFill>
              <a:srgbClr val="FFFFFF">
                <a:alpha val="100000"/>
              </a:srgbClr>
            </a:solidFill>
          </p:spPr>
          <p:txBody>
            <a:bodyPr/>
            <a:lstStyle/>
            <a:p/>
          </p:txBody>
        </p:sp>
        <p:sp>
          <p:nvSpPr>
            <p:cNvPr id="32" name="pl31"/>
            <p:cNvSpPr/>
            <p:nvPr/>
          </p:nvSpPr>
          <p:spPr>
            <a:xfrm>
              <a:off x="5012427" y="4991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440399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381641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5" name="pl34"/>
            <p:cNvSpPr/>
            <p:nvPr/>
          </p:nvSpPr>
          <p:spPr>
            <a:xfrm>
              <a:off x="5012427" y="32288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6" name="pl35"/>
            <p:cNvSpPr/>
            <p:nvPr/>
          </p:nvSpPr>
          <p:spPr>
            <a:xfrm>
              <a:off x="5012427" y="264125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7" name="pl36"/>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8" name="pl37"/>
            <p:cNvSpPr/>
            <p:nvPr/>
          </p:nvSpPr>
          <p:spPr>
            <a:xfrm>
              <a:off x="5012427" y="46977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9" name="pl38"/>
            <p:cNvSpPr/>
            <p:nvPr/>
          </p:nvSpPr>
          <p:spPr>
            <a:xfrm>
              <a:off x="5012427" y="411020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0" name="pl39"/>
            <p:cNvSpPr/>
            <p:nvPr/>
          </p:nvSpPr>
          <p:spPr>
            <a:xfrm>
              <a:off x="5012427" y="352262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1" name="pl40"/>
            <p:cNvSpPr/>
            <p:nvPr/>
          </p:nvSpPr>
          <p:spPr>
            <a:xfrm>
              <a:off x="5012427" y="293504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2" name="pl41"/>
            <p:cNvSpPr/>
            <p:nvPr/>
          </p:nvSpPr>
          <p:spPr>
            <a:xfrm>
              <a:off x="5012427" y="234746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3" name="rc42"/>
            <p:cNvSpPr/>
            <p:nvPr/>
          </p:nvSpPr>
          <p:spPr>
            <a:xfrm>
              <a:off x="5583357"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5583357"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5583357"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5583357"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5848906" y="5167842"/>
              <a:ext cx="238993" cy="117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848906" y="51678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848906" y="51678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848906" y="51678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6114455"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6114455"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6114455"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6114455"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6645552" y="5167842"/>
              <a:ext cx="238993" cy="117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6645552" y="51678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6645552" y="51678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6645552" y="51678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6911101" y="4991568"/>
              <a:ext cx="238993" cy="293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6911101" y="499156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6911101" y="499156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6911101" y="499156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65" name="pg64"/>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7" name="rc6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8252122" y="2153563"/>
              <a:ext cx="3239694" cy="3131794"/>
            </a:xfrm>
            <a:prstGeom prst="rect">
              <a:avLst/>
            </a:prstGeom>
            <a:solidFill>
              <a:srgbClr val="FFFFFF">
                <a:alpha val="100000"/>
              </a:srgbClr>
            </a:solidFill>
          </p:spPr>
          <p:txBody>
            <a:bodyPr/>
            <a:lstStyle/>
            <a:p/>
          </p:txBody>
        </p:sp>
        <p:sp>
          <p:nvSpPr>
            <p:cNvPr id="69" name="pl68"/>
            <p:cNvSpPr/>
            <p:nvPr/>
          </p:nvSpPr>
          <p:spPr>
            <a:xfrm>
              <a:off x="8252122" y="4991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8252122" y="440399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8252122" y="381641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8252122" y="32288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8252122" y="264125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8252122" y="46977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8252122" y="411020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8252122" y="352262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8252122" y="293504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pl78"/>
            <p:cNvSpPr/>
            <p:nvPr/>
          </p:nvSpPr>
          <p:spPr>
            <a:xfrm>
              <a:off x="8252122" y="234746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rc79"/>
            <p:cNvSpPr/>
            <p:nvPr/>
          </p:nvSpPr>
          <p:spPr>
            <a:xfrm>
              <a:off x="8291955" y="4991568"/>
              <a:ext cx="238993" cy="293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8291955" y="499156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8291955" y="499156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8291955" y="4932811"/>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8823052" y="5050326"/>
              <a:ext cx="238993" cy="23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823052" y="505032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823052" y="505032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823052" y="505032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9088601" y="5050326"/>
              <a:ext cx="238993" cy="23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9088601" y="505032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9088601" y="505032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9088601" y="505032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9354150" y="5167842"/>
              <a:ext cx="238993" cy="117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9354150" y="51678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9354150" y="51678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9354150" y="5109084"/>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619698" y="4932811"/>
              <a:ext cx="238993" cy="35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619698" y="49328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619698" y="49328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619698" y="4874053"/>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885247" y="5109084"/>
              <a:ext cx="238993" cy="176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885247" y="5050326"/>
              <a:ext cx="238993" cy="587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885247" y="505032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885247" y="505032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150796" y="5050326"/>
              <a:ext cx="238993" cy="23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150796" y="505032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150796" y="505032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150796" y="505032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16345" y="4874053"/>
              <a:ext cx="238993" cy="411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0416345" y="48740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0416345" y="48740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0416345" y="4756537"/>
              <a:ext cx="238993" cy="11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681893"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681893"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681893"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681893"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1212991" y="5226600"/>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pg119"/>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1" name="tx120"/>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122" name="pg121"/>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3" name="tx122"/>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24" name="rc123"/>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25" name="rc124"/>
            <p:cNvSpPr/>
            <p:nvPr/>
          </p:nvSpPr>
          <p:spPr>
            <a:xfrm>
              <a:off x="11491817" y="2153563"/>
              <a:ext cx="3239694" cy="3131794"/>
            </a:xfrm>
            <a:prstGeom prst="rect">
              <a:avLst/>
            </a:prstGeom>
            <a:solidFill>
              <a:srgbClr val="FFFFFF">
                <a:alpha val="100000"/>
              </a:srgbClr>
            </a:solidFill>
          </p:spPr>
          <p:txBody>
            <a:bodyPr/>
            <a:lstStyle/>
            <a:p/>
          </p:txBody>
        </p:sp>
        <p:sp>
          <p:nvSpPr>
            <p:cNvPr id="126" name="pl125"/>
            <p:cNvSpPr/>
            <p:nvPr/>
          </p:nvSpPr>
          <p:spPr>
            <a:xfrm>
              <a:off x="11491817" y="4991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7" name="pl126"/>
            <p:cNvSpPr/>
            <p:nvPr/>
          </p:nvSpPr>
          <p:spPr>
            <a:xfrm>
              <a:off x="11491817" y="440399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11491817" y="381641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11491817" y="32288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11491817" y="264125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11491817" y="46977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11491817" y="411020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11491817" y="352262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11491817" y="293504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pl135"/>
            <p:cNvSpPr/>
            <p:nvPr/>
          </p:nvSpPr>
          <p:spPr>
            <a:xfrm>
              <a:off x="11491817" y="234746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7" name="rc13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531649" y="5050326"/>
              <a:ext cx="238993" cy="235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1797198" y="5167842"/>
              <a:ext cx="238993" cy="117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1797198" y="51678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1797198" y="51678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1797198" y="51678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062747"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062747"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062747"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062747" y="5167842"/>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328296" y="5109084"/>
              <a:ext cx="238993" cy="176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328296" y="51090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328296" y="51090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328296" y="5050326"/>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859393" y="5226600"/>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3656040" y="5167842"/>
              <a:ext cx="238993" cy="117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3656040" y="51678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3656040" y="51678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3656040" y="51678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4187137"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4187137"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4187137"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4187137" y="5167842"/>
              <a:ext cx="238993"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67" name="pg166"/>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169" name="rc16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4731512" y="2153563"/>
              <a:ext cx="3239694" cy="3131794"/>
            </a:xfrm>
            <a:prstGeom prst="rect">
              <a:avLst/>
            </a:prstGeom>
            <a:solidFill>
              <a:srgbClr val="FFFFFF">
                <a:alpha val="100000"/>
              </a:srgbClr>
            </a:solidFill>
          </p:spPr>
          <p:txBody>
            <a:bodyPr/>
            <a:lstStyle/>
            <a:p/>
          </p:txBody>
        </p:sp>
        <p:sp>
          <p:nvSpPr>
            <p:cNvPr id="171" name="pl170"/>
            <p:cNvSpPr/>
            <p:nvPr/>
          </p:nvSpPr>
          <p:spPr>
            <a:xfrm>
              <a:off x="14731512" y="4991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4731512" y="440399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3" name="pl172"/>
            <p:cNvSpPr/>
            <p:nvPr/>
          </p:nvSpPr>
          <p:spPr>
            <a:xfrm>
              <a:off x="14731512" y="381641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4" name="pl173"/>
            <p:cNvSpPr/>
            <p:nvPr/>
          </p:nvSpPr>
          <p:spPr>
            <a:xfrm>
              <a:off x="14731512" y="32288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5" name="pl174"/>
            <p:cNvSpPr/>
            <p:nvPr/>
          </p:nvSpPr>
          <p:spPr>
            <a:xfrm>
              <a:off x="14731512" y="264125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6" name="pl17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pl176"/>
            <p:cNvSpPr/>
            <p:nvPr/>
          </p:nvSpPr>
          <p:spPr>
            <a:xfrm>
              <a:off x="14731512" y="46977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8" name="pl177"/>
            <p:cNvSpPr/>
            <p:nvPr/>
          </p:nvSpPr>
          <p:spPr>
            <a:xfrm>
              <a:off x="14731512" y="411020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9" name="pl178"/>
            <p:cNvSpPr/>
            <p:nvPr/>
          </p:nvSpPr>
          <p:spPr>
            <a:xfrm>
              <a:off x="14731512" y="352262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0" name="pl179"/>
            <p:cNvSpPr/>
            <p:nvPr/>
          </p:nvSpPr>
          <p:spPr>
            <a:xfrm>
              <a:off x="14731512" y="293504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1" name="pl180"/>
            <p:cNvSpPr/>
            <p:nvPr/>
          </p:nvSpPr>
          <p:spPr>
            <a:xfrm>
              <a:off x="14731512" y="234746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2" name="rc181"/>
            <p:cNvSpPr/>
            <p:nvPr/>
          </p:nvSpPr>
          <p:spPr>
            <a:xfrm>
              <a:off x="14771344" y="5109084"/>
              <a:ext cx="238993" cy="176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4771344" y="51090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4771344" y="51090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4771344" y="51090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5302442"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5302442"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5302442"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5302442"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5567991" y="5226600"/>
              <a:ext cx="238993" cy="5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5567991" y="522660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5567991" y="522660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5567991" y="522660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6630186" y="2993801"/>
              <a:ext cx="238993" cy="2291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6630186" y="2876285"/>
              <a:ext cx="238993" cy="1175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6630186"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6630186"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pg197"/>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9" name="tx198"/>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200" name="pg19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1" name="rc20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02" name="tx20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03" name="tx20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04" name="tx20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05" name="tx20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06" name="tx20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07" name="pl20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tx21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0" name="tx21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1" name="tx22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2" name="tx22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3" name="tx22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4" name="tx22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5" name="tx22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6" name="tx22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7" name="tx22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8" name="tx22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9" name="tx22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0" name="tx22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1" name="pl23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tx24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4" name="tx24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5" name="tx24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6" name="tx24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7" name="tx24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8" name="tx24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9" name="tx24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0" name="tx24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1" name="tx25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2" name="tx25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3" name="tx25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4" name="tx25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5" name="pl25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tx32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28" name="tx327"/>
            <p:cNvSpPr/>
            <p:nvPr/>
          </p:nvSpPr>
          <p:spPr>
            <a:xfrm>
              <a:off x="1230614" y="461250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29" name="tx328"/>
            <p:cNvSpPr/>
            <p:nvPr/>
          </p:nvSpPr>
          <p:spPr>
            <a:xfrm>
              <a:off x="1230614" y="402492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30" name="tx329"/>
            <p:cNvSpPr/>
            <p:nvPr/>
          </p:nvSpPr>
          <p:spPr>
            <a:xfrm>
              <a:off x="1230614" y="3437232"/>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331" name="tx330"/>
            <p:cNvSpPr/>
            <p:nvPr/>
          </p:nvSpPr>
          <p:spPr>
            <a:xfrm>
              <a:off x="1230614" y="284976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32" name="tx331"/>
            <p:cNvSpPr/>
            <p:nvPr/>
          </p:nvSpPr>
          <p:spPr>
            <a:xfrm>
              <a:off x="1230614" y="226218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a:t>
              </a:r>
            </a:p>
          </p:txBody>
        </p:sp>
        <p:sp>
          <p:nvSpPr>
            <p:cNvPr id="333" name="pl33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333"/>
            <p:cNvSpPr/>
            <p:nvPr/>
          </p:nvSpPr>
          <p:spPr>
            <a:xfrm>
              <a:off x="1737938" y="46977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pl334"/>
            <p:cNvSpPr/>
            <p:nvPr/>
          </p:nvSpPr>
          <p:spPr>
            <a:xfrm>
              <a:off x="1737938" y="41102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6" name="pl335"/>
            <p:cNvSpPr/>
            <p:nvPr/>
          </p:nvSpPr>
          <p:spPr>
            <a:xfrm>
              <a:off x="1737938" y="35226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7" name="pl336"/>
            <p:cNvSpPr/>
            <p:nvPr/>
          </p:nvSpPr>
          <p:spPr>
            <a:xfrm>
              <a:off x="1737938" y="29350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8" name="pl337"/>
            <p:cNvSpPr/>
            <p:nvPr/>
          </p:nvSpPr>
          <p:spPr>
            <a:xfrm>
              <a:off x="1737938" y="23474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40" name="rc339"/>
            <p:cNvSpPr/>
            <p:nvPr/>
          </p:nvSpPr>
          <p:spPr>
            <a:xfrm>
              <a:off x="18110385" y="2153563"/>
              <a:ext cx="1753945" cy="1236458"/>
            </a:xfrm>
            <a:prstGeom prst="rect">
              <a:avLst/>
            </a:prstGeom>
            <a:solidFill>
              <a:srgbClr val="FFFFFF">
                <a:alpha val="100000"/>
              </a:srgbClr>
            </a:solidFill>
          </p:spPr>
          <p:txBody>
            <a:bodyPr/>
            <a:lstStyle/>
            <a:p/>
          </p:txBody>
        </p:sp>
        <p:sp>
          <p:nvSpPr>
            <p:cNvPr id="341" name="rc340"/>
            <p:cNvSpPr/>
            <p:nvPr/>
          </p:nvSpPr>
          <p:spPr>
            <a:xfrm>
              <a:off x="18179974" y="2223153"/>
              <a:ext cx="274319" cy="274319"/>
            </a:xfrm>
            <a:prstGeom prst="rect">
              <a:avLst/>
            </a:prstGeom>
            <a:solidFill>
              <a:srgbClr val="FFFFFF">
                <a:alpha val="100000"/>
              </a:srgbClr>
            </a:solidFill>
          </p:spPr>
          <p:txBody>
            <a:bodyPr/>
            <a:lstStyle/>
            <a:p/>
          </p:txBody>
        </p:sp>
        <p:sp>
          <p:nvSpPr>
            <p:cNvPr id="342" name="rc3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3" name="rc342"/>
            <p:cNvSpPr/>
            <p:nvPr/>
          </p:nvSpPr>
          <p:spPr>
            <a:xfrm>
              <a:off x="18179974" y="2497473"/>
              <a:ext cx="274319" cy="274319"/>
            </a:xfrm>
            <a:prstGeom prst="rect">
              <a:avLst/>
            </a:prstGeom>
            <a:solidFill>
              <a:srgbClr val="FFFFFF">
                <a:alpha val="100000"/>
              </a:srgbClr>
            </a:solidFill>
          </p:spPr>
          <p:txBody>
            <a:bodyPr/>
            <a:lstStyle/>
            <a:p/>
          </p:txBody>
        </p:sp>
        <p:sp>
          <p:nvSpPr>
            <p:cNvPr id="344" name="rc3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5" name="rc344"/>
            <p:cNvSpPr/>
            <p:nvPr/>
          </p:nvSpPr>
          <p:spPr>
            <a:xfrm>
              <a:off x="18179974" y="2771793"/>
              <a:ext cx="274319" cy="274319"/>
            </a:xfrm>
            <a:prstGeom prst="rect">
              <a:avLst/>
            </a:prstGeom>
            <a:solidFill>
              <a:srgbClr val="FFFFFF">
                <a:alpha val="100000"/>
              </a:srgbClr>
            </a:solidFill>
          </p:spPr>
          <p:txBody>
            <a:bodyPr/>
            <a:lstStyle/>
            <a:p/>
          </p:txBody>
        </p:sp>
        <p:sp>
          <p:nvSpPr>
            <p:cNvPr id="346" name="rc3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7" name="rc346"/>
            <p:cNvSpPr/>
            <p:nvPr/>
          </p:nvSpPr>
          <p:spPr>
            <a:xfrm>
              <a:off x="18179974" y="3046113"/>
              <a:ext cx="274319" cy="274319"/>
            </a:xfrm>
            <a:prstGeom prst="rect">
              <a:avLst/>
            </a:prstGeom>
            <a:solidFill>
              <a:srgbClr val="FFFFFF">
                <a:alpha val="100000"/>
              </a:srgbClr>
            </a:solidFill>
          </p:spPr>
          <p:txBody>
            <a:bodyPr/>
            <a:lstStyle/>
            <a:p/>
          </p:txBody>
        </p:sp>
        <p:sp>
          <p:nvSpPr>
            <p:cNvPr id="348" name="rc3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9" name="tx3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50" name="tx3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51" name="tx3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52" name="tx3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53" name=""/>
          <p:cNvGrpSpPr/>
          <p:nvPr/>
        </p:nvGrpSpPr>
        <p:grpSpPr>
          <a:xfrm>
            <a:off x="6400800" y="6217920"/>
            <a:ext cx="5486400" cy="4251960"/>
            <a:chOff x="6400800" y="6217920"/>
            <a:chExt cx="5486400" cy="4251960"/>
          </a:xfrm>
        </p:grpSpPr>
        <p:sp>
          <p:nvSpPr>
            <p:cNvPr id="3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56" name="rc5"/>
            <p:cNvSpPr/>
            <p:nvPr/>
          </p:nvSpPr>
          <p:spPr>
            <a:xfrm>
              <a:off x="7068913" y="6510025"/>
              <a:ext cx="4276698" cy="2788960"/>
            </a:xfrm>
            <a:prstGeom prst="rect">
              <a:avLst/>
            </a:prstGeom>
            <a:solidFill>
              <a:srgbClr val="FFFFFF">
                <a:alpha val="100000"/>
              </a:srgbClr>
            </a:solidFill>
          </p:spPr>
          <p:txBody>
            <a:bodyPr/>
            <a:lstStyle/>
            <a:p/>
          </p:txBody>
        </p:sp>
        <p:sp>
          <p:nvSpPr>
            <p:cNvPr id="357" name="pl6"/>
            <p:cNvSpPr/>
            <p:nvPr/>
          </p:nvSpPr>
          <p:spPr>
            <a:xfrm>
              <a:off x="7068913" y="877605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8" name="pl7"/>
            <p:cNvSpPr/>
            <p:nvPr/>
          </p:nvSpPr>
          <p:spPr>
            <a:xfrm>
              <a:off x="7068913" y="798373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59" name="pl8"/>
            <p:cNvSpPr/>
            <p:nvPr/>
          </p:nvSpPr>
          <p:spPr>
            <a:xfrm>
              <a:off x="7068913" y="719141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60"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1" name="pl10"/>
            <p:cNvSpPr/>
            <p:nvPr/>
          </p:nvSpPr>
          <p:spPr>
            <a:xfrm>
              <a:off x="7068913" y="83798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2" name="pl11"/>
            <p:cNvSpPr/>
            <p:nvPr/>
          </p:nvSpPr>
          <p:spPr>
            <a:xfrm>
              <a:off x="7068913" y="758757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3" name="pl12"/>
            <p:cNvSpPr/>
            <p:nvPr/>
          </p:nvSpPr>
          <p:spPr>
            <a:xfrm>
              <a:off x="7068913" y="679525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64" name="rc13"/>
            <p:cNvSpPr/>
            <p:nvPr/>
          </p:nvSpPr>
          <p:spPr>
            <a:xfrm>
              <a:off x="7217409" y="9013751"/>
              <a:ext cx="415790" cy="1584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5" name="rc14"/>
            <p:cNvSpPr/>
            <p:nvPr/>
          </p:nvSpPr>
          <p:spPr>
            <a:xfrm>
              <a:off x="7811395"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6" name="rc15"/>
            <p:cNvSpPr/>
            <p:nvPr/>
          </p:nvSpPr>
          <p:spPr>
            <a:xfrm>
              <a:off x="8405381" y="8221432"/>
              <a:ext cx="415790"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7" name="rc16"/>
            <p:cNvSpPr/>
            <p:nvPr/>
          </p:nvSpPr>
          <p:spPr>
            <a:xfrm>
              <a:off x="8999367" y="7746041"/>
              <a:ext cx="415790" cy="14261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8" name="rc17"/>
            <p:cNvSpPr/>
            <p:nvPr/>
          </p:nvSpPr>
          <p:spPr>
            <a:xfrm>
              <a:off x="9593353" y="7112187"/>
              <a:ext cx="415790" cy="20600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9" name="rc18"/>
            <p:cNvSpPr/>
            <p:nvPr/>
          </p:nvSpPr>
          <p:spPr>
            <a:xfrm>
              <a:off x="10187339" y="8379896"/>
              <a:ext cx="415790" cy="4753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0" name="rc19"/>
            <p:cNvSpPr/>
            <p:nvPr/>
          </p:nvSpPr>
          <p:spPr>
            <a:xfrm>
              <a:off x="10781325"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1" name="rc20"/>
            <p:cNvSpPr/>
            <p:nvPr/>
          </p:nvSpPr>
          <p:spPr>
            <a:xfrm>
              <a:off x="9593353" y="6953723"/>
              <a:ext cx="415790" cy="1584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2" name="rc21"/>
            <p:cNvSpPr/>
            <p:nvPr/>
          </p:nvSpPr>
          <p:spPr>
            <a:xfrm>
              <a:off x="9593353" y="6636796"/>
              <a:ext cx="415790"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3" name="rc22"/>
            <p:cNvSpPr/>
            <p:nvPr/>
          </p:nvSpPr>
          <p:spPr>
            <a:xfrm>
              <a:off x="10187339" y="8062969"/>
              <a:ext cx="415790"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4" name="rc23"/>
            <p:cNvSpPr/>
            <p:nvPr/>
          </p:nvSpPr>
          <p:spPr>
            <a:xfrm>
              <a:off x="10781325" y="8221432"/>
              <a:ext cx="415790"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5" name="rc24"/>
            <p:cNvSpPr/>
            <p:nvPr/>
          </p:nvSpPr>
          <p:spPr>
            <a:xfrm>
              <a:off x="10187339" y="8855287"/>
              <a:ext cx="41579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76" name="pl25"/>
            <p:cNvSpPr/>
            <p:nvPr/>
          </p:nvSpPr>
          <p:spPr>
            <a:xfrm>
              <a:off x="7425304" y="6867288"/>
              <a:ext cx="3563915" cy="2126375"/>
            </a:xfrm>
            <a:custGeom>
              <a:avLst/>
              <a:pathLst>
                <a:path w="3563915" h="2126375">
                  <a:moveTo>
                    <a:pt x="0" y="649274"/>
                  </a:moveTo>
                  <a:lnTo>
                    <a:pt x="593985" y="811593"/>
                  </a:lnTo>
                  <a:lnTo>
                    <a:pt x="1187971" y="714202"/>
                  </a:lnTo>
                  <a:lnTo>
                    <a:pt x="1781957" y="0"/>
                  </a:lnTo>
                  <a:lnTo>
                    <a:pt x="2375943" y="227246"/>
                  </a:lnTo>
                  <a:lnTo>
                    <a:pt x="2969929" y="1769274"/>
                  </a:lnTo>
                  <a:lnTo>
                    <a:pt x="3563915" y="2126375"/>
                  </a:lnTo>
                </a:path>
              </a:pathLst>
            </a:custGeom>
            <a:ln w="40651" cap="flat">
              <a:solidFill>
                <a:srgbClr val="000000">
                  <a:alpha val="100000"/>
                </a:srgbClr>
              </a:solidFill>
              <a:prstDash val="solid"/>
              <a:round/>
            </a:ln>
          </p:spPr>
          <p:txBody>
            <a:bodyPr/>
            <a:lstStyle/>
            <a:p/>
          </p:txBody>
        </p:sp>
        <p:sp>
          <p:nvSpPr>
            <p:cNvPr id="377"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378"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379" name="tx28"/>
            <p:cNvSpPr/>
            <p:nvPr/>
          </p:nvSpPr>
          <p:spPr>
            <a:xfrm>
              <a:off x="6843756" y="8379524"/>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380" name="tx29"/>
            <p:cNvSpPr/>
            <p:nvPr/>
          </p:nvSpPr>
          <p:spPr>
            <a:xfrm>
              <a:off x="6801340" y="75852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81" name="tx30"/>
            <p:cNvSpPr/>
            <p:nvPr/>
          </p:nvSpPr>
          <p:spPr>
            <a:xfrm>
              <a:off x="6801340" y="67929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82"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2"/>
            <p:cNvSpPr/>
            <p:nvPr/>
          </p:nvSpPr>
          <p:spPr>
            <a:xfrm>
              <a:off x="7034118" y="83798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3"/>
            <p:cNvSpPr/>
            <p:nvPr/>
          </p:nvSpPr>
          <p:spPr>
            <a:xfrm>
              <a:off x="7034118" y="7587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4"/>
            <p:cNvSpPr/>
            <p:nvPr/>
          </p:nvSpPr>
          <p:spPr>
            <a:xfrm>
              <a:off x="7034118" y="67952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7" name="pl36"/>
            <p:cNvSpPr/>
            <p:nvPr/>
          </p:nvSpPr>
          <p:spPr>
            <a:xfrm>
              <a:off x="11345612" y="83606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8" name="pl37"/>
            <p:cNvSpPr/>
            <p:nvPr/>
          </p:nvSpPr>
          <p:spPr>
            <a:xfrm>
              <a:off x="11345612" y="75490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9" name="pl38"/>
            <p:cNvSpPr/>
            <p:nvPr/>
          </p:nvSpPr>
          <p:spPr>
            <a:xfrm>
              <a:off x="11345612" y="67374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0"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1" name="tx40"/>
            <p:cNvSpPr/>
            <p:nvPr/>
          </p:nvSpPr>
          <p:spPr>
            <a:xfrm>
              <a:off x="11443669" y="8360249"/>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392" name="tx41"/>
            <p:cNvSpPr/>
            <p:nvPr/>
          </p:nvSpPr>
          <p:spPr>
            <a:xfrm>
              <a:off x="11443669" y="75467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93" name="tx42"/>
            <p:cNvSpPr/>
            <p:nvPr/>
          </p:nvSpPr>
          <p:spPr>
            <a:xfrm>
              <a:off x="11443669" y="67351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94"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02"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03"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04"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05"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06"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07"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8"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09"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10"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11"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12" name="rc61"/>
            <p:cNvSpPr/>
            <p:nvPr/>
          </p:nvSpPr>
          <p:spPr>
            <a:xfrm>
              <a:off x="6564753" y="10217410"/>
              <a:ext cx="1051268" cy="182880"/>
            </a:xfrm>
            <a:prstGeom prst="rect">
              <a:avLst/>
            </a:prstGeom>
            <a:solidFill>
              <a:srgbClr val="FFFFFF">
                <a:alpha val="100000"/>
              </a:srgbClr>
            </a:solidFill>
          </p:spPr>
          <p:txBody>
            <a:bodyPr/>
            <a:lstStyle/>
            <a:p/>
          </p:txBody>
        </p:sp>
        <p:sp>
          <p:nvSpPr>
            <p:cNvPr id="413" name="rc62"/>
            <p:cNvSpPr/>
            <p:nvPr/>
          </p:nvSpPr>
          <p:spPr>
            <a:xfrm>
              <a:off x="6564753" y="10217410"/>
              <a:ext cx="182879" cy="182880"/>
            </a:xfrm>
            <a:prstGeom prst="rect">
              <a:avLst/>
            </a:prstGeom>
            <a:solidFill>
              <a:srgbClr val="FFFFFF">
                <a:alpha val="100000"/>
              </a:srgbClr>
            </a:solidFill>
          </p:spPr>
          <p:txBody>
            <a:bodyPr/>
            <a:lstStyle/>
            <a:p/>
          </p:txBody>
        </p:sp>
        <p:sp>
          <p:nvSpPr>
            <p:cNvPr id="414" name="pl6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15" name="tx6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16" name="rc65"/>
            <p:cNvSpPr/>
            <p:nvPr/>
          </p:nvSpPr>
          <p:spPr>
            <a:xfrm>
              <a:off x="7796021" y="10217410"/>
              <a:ext cx="4053749" cy="182880"/>
            </a:xfrm>
            <a:prstGeom prst="rect">
              <a:avLst/>
            </a:prstGeom>
            <a:solidFill>
              <a:srgbClr val="FFFFFF">
                <a:alpha val="100000"/>
              </a:srgbClr>
            </a:solidFill>
          </p:spPr>
          <p:txBody>
            <a:bodyPr/>
            <a:lstStyle/>
            <a:p/>
          </p:txBody>
        </p:sp>
        <p:sp>
          <p:nvSpPr>
            <p:cNvPr id="417" name="rc66"/>
            <p:cNvSpPr/>
            <p:nvPr/>
          </p:nvSpPr>
          <p:spPr>
            <a:xfrm>
              <a:off x="7796021" y="10217410"/>
              <a:ext cx="182879" cy="182880"/>
            </a:xfrm>
            <a:prstGeom prst="rect">
              <a:avLst/>
            </a:prstGeom>
            <a:solidFill>
              <a:srgbClr val="FFFFFF">
                <a:alpha val="100000"/>
              </a:srgbClr>
            </a:solidFill>
          </p:spPr>
          <p:txBody>
            <a:bodyPr/>
            <a:lstStyle/>
            <a:p/>
          </p:txBody>
        </p:sp>
        <p:sp>
          <p:nvSpPr>
            <p:cNvPr id="418" name="rc6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9" name="rc68"/>
            <p:cNvSpPr/>
            <p:nvPr/>
          </p:nvSpPr>
          <p:spPr>
            <a:xfrm>
              <a:off x="8887262" y="10217410"/>
              <a:ext cx="182879" cy="182880"/>
            </a:xfrm>
            <a:prstGeom prst="rect">
              <a:avLst/>
            </a:prstGeom>
            <a:solidFill>
              <a:srgbClr val="FFFFFF">
                <a:alpha val="100000"/>
              </a:srgbClr>
            </a:solidFill>
          </p:spPr>
          <p:txBody>
            <a:bodyPr/>
            <a:lstStyle/>
            <a:p/>
          </p:txBody>
        </p:sp>
        <p:sp>
          <p:nvSpPr>
            <p:cNvPr id="420" name="rc6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70"/>
            <p:cNvSpPr/>
            <p:nvPr/>
          </p:nvSpPr>
          <p:spPr>
            <a:xfrm>
              <a:off x="9813303" y="10217410"/>
              <a:ext cx="182879" cy="182880"/>
            </a:xfrm>
            <a:prstGeom prst="rect">
              <a:avLst/>
            </a:prstGeom>
            <a:solidFill>
              <a:srgbClr val="FFFFFF">
                <a:alpha val="100000"/>
              </a:srgbClr>
            </a:solidFill>
          </p:spPr>
          <p:txBody>
            <a:bodyPr/>
            <a:lstStyle/>
            <a:p/>
          </p:txBody>
        </p:sp>
        <p:sp>
          <p:nvSpPr>
            <p:cNvPr id="422" name="rc7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3" name="rc72"/>
            <p:cNvSpPr/>
            <p:nvPr/>
          </p:nvSpPr>
          <p:spPr>
            <a:xfrm>
              <a:off x="10815544" y="10217410"/>
              <a:ext cx="182880" cy="182880"/>
            </a:xfrm>
            <a:prstGeom prst="rect">
              <a:avLst/>
            </a:prstGeom>
            <a:solidFill>
              <a:srgbClr val="FFFFFF">
                <a:alpha val="100000"/>
              </a:srgbClr>
            </a:solidFill>
          </p:spPr>
          <p:txBody>
            <a:bodyPr/>
            <a:lstStyle/>
            <a:p/>
          </p:txBody>
        </p:sp>
        <p:sp>
          <p:nvSpPr>
            <p:cNvPr id="424" name="rc7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5" name="tx7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26" name="tx7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27" name="tx7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28" name="tx7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29" name="tx7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12527280" y="6217920"/>
            <a:ext cx="5486400" cy="4297680"/>
            <a:chOff x="12527280" y="6217920"/>
            <a:chExt cx="5486400" cy="4297680"/>
          </a:xfrm>
        </p:grpSpPr>
        <p:sp>
          <p:nvSpPr>
            <p:cNvPr id="4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7"/>
            <p:cNvSpPr/>
            <p:nvPr/>
          </p:nvSpPr>
          <p:spPr>
            <a:xfrm>
              <a:off x="13325144" y="6689277"/>
              <a:ext cx="4510689" cy="179252"/>
            </a:xfrm>
            <a:custGeom>
              <a:avLst/>
              <a:pathLst>
                <a:path w="4510689" h="179252">
                  <a:moveTo>
                    <a:pt x="0" y="179252"/>
                  </a:moveTo>
                  <a:lnTo>
                    <a:pt x="180427" y="102429"/>
                  </a:lnTo>
                  <a:lnTo>
                    <a:pt x="360855" y="76822"/>
                  </a:lnTo>
                  <a:lnTo>
                    <a:pt x="541282" y="76822"/>
                  </a:lnTo>
                  <a:lnTo>
                    <a:pt x="721710" y="51214"/>
                  </a:lnTo>
                  <a:lnTo>
                    <a:pt x="902137" y="51214"/>
                  </a:lnTo>
                  <a:lnTo>
                    <a:pt x="1082565" y="25607"/>
                  </a:lnTo>
                  <a:lnTo>
                    <a:pt x="1262993" y="51214"/>
                  </a:lnTo>
                  <a:lnTo>
                    <a:pt x="1443420" y="51214"/>
                  </a:lnTo>
                  <a:lnTo>
                    <a:pt x="1623848" y="25607"/>
                  </a:lnTo>
                  <a:lnTo>
                    <a:pt x="1804275" y="25607"/>
                  </a:lnTo>
                  <a:lnTo>
                    <a:pt x="1984703" y="25607"/>
                  </a:lnTo>
                  <a:lnTo>
                    <a:pt x="2165131" y="25607"/>
                  </a:lnTo>
                  <a:lnTo>
                    <a:pt x="2345558" y="25607"/>
                  </a:lnTo>
                  <a:lnTo>
                    <a:pt x="2525986" y="25607"/>
                  </a:lnTo>
                  <a:lnTo>
                    <a:pt x="2706413" y="0"/>
                  </a:lnTo>
                  <a:lnTo>
                    <a:pt x="2886841" y="25607"/>
                  </a:lnTo>
                  <a:lnTo>
                    <a:pt x="3067268" y="25607"/>
                  </a:lnTo>
                  <a:lnTo>
                    <a:pt x="3247696" y="25607"/>
                  </a:lnTo>
                  <a:lnTo>
                    <a:pt x="3428124" y="25607"/>
                  </a:lnTo>
                  <a:lnTo>
                    <a:pt x="3608551" y="25607"/>
                  </a:lnTo>
                  <a:lnTo>
                    <a:pt x="3788979" y="2560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46" name="pl18"/>
            <p:cNvSpPr/>
            <p:nvPr/>
          </p:nvSpPr>
          <p:spPr>
            <a:xfrm>
              <a:off x="13325144" y="6766100"/>
              <a:ext cx="4510689" cy="102429"/>
            </a:xfrm>
            <a:custGeom>
              <a:avLst/>
              <a:pathLst>
                <a:path w="4510689" h="102429">
                  <a:moveTo>
                    <a:pt x="0" y="25607"/>
                  </a:moveTo>
                  <a:lnTo>
                    <a:pt x="180427" y="25607"/>
                  </a:lnTo>
                  <a:lnTo>
                    <a:pt x="360855" y="25607"/>
                  </a:lnTo>
                  <a:lnTo>
                    <a:pt x="541282" y="0"/>
                  </a:lnTo>
                  <a:lnTo>
                    <a:pt x="721710" y="0"/>
                  </a:lnTo>
                  <a:lnTo>
                    <a:pt x="902137" y="0"/>
                  </a:lnTo>
                  <a:lnTo>
                    <a:pt x="1082565" y="0"/>
                  </a:lnTo>
                  <a:lnTo>
                    <a:pt x="1262993" y="0"/>
                  </a:lnTo>
                  <a:lnTo>
                    <a:pt x="1443420" y="25607"/>
                  </a:lnTo>
                  <a:lnTo>
                    <a:pt x="1623848" y="0"/>
                  </a:lnTo>
                  <a:lnTo>
                    <a:pt x="1804275" y="25607"/>
                  </a:lnTo>
                  <a:lnTo>
                    <a:pt x="1984703" y="0"/>
                  </a:lnTo>
                  <a:lnTo>
                    <a:pt x="2165131" y="0"/>
                  </a:lnTo>
                  <a:lnTo>
                    <a:pt x="2345558" y="0"/>
                  </a:lnTo>
                  <a:lnTo>
                    <a:pt x="2525986" y="0"/>
                  </a:lnTo>
                  <a:lnTo>
                    <a:pt x="2706413" y="0"/>
                  </a:lnTo>
                  <a:lnTo>
                    <a:pt x="2886841" y="0"/>
                  </a:lnTo>
                  <a:lnTo>
                    <a:pt x="3067268" y="0"/>
                  </a:lnTo>
                  <a:lnTo>
                    <a:pt x="3247696" y="25607"/>
                  </a:lnTo>
                  <a:lnTo>
                    <a:pt x="3428124" y="51214"/>
                  </a:lnTo>
                  <a:lnTo>
                    <a:pt x="3608551" y="76822"/>
                  </a:lnTo>
                  <a:lnTo>
                    <a:pt x="3788979" y="102429"/>
                  </a:lnTo>
                  <a:lnTo>
                    <a:pt x="3969406" y="102429"/>
                  </a:lnTo>
                  <a:lnTo>
                    <a:pt x="4149834" y="76822"/>
                  </a:lnTo>
                  <a:lnTo>
                    <a:pt x="4330262" y="76822"/>
                  </a:lnTo>
                  <a:lnTo>
                    <a:pt x="4510689" y="25607"/>
                  </a:lnTo>
                </a:path>
              </a:pathLst>
            </a:custGeom>
            <a:ln w="32521" cap="flat">
              <a:solidFill>
                <a:srgbClr val="00A173">
                  <a:alpha val="100000"/>
                </a:srgbClr>
              </a:solidFill>
              <a:prstDash val="solid"/>
              <a:round/>
            </a:ln>
          </p:spPr>
          <p:txBody>
            <a:bodyPr/>
            <a:lstStyle/>
            <a:p/>
          </p:txBody>
        </p:sp>
        <p:sp>
          <p:nvSpPr>
            <p:cNvPr id="4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2" name="rc84"/>
            <p:cNvSpPr/>
            <p:nvPr/>
          </p:nvSpPr>
          <p:spPr>
            <a:xfrm>
              <a:off x="14005791" y="9941072"/>
              <a:ext cx="3149396" cy="504938"/>
            </a:xfrm>
            <a:prstGeom prst="rect">
              <a:avLst/>
            </a:prstGeom>
            <a:solidFill>
              <a:srgbClr val="FFFFFF">
                <a:alpha val="100000"/>
              </a:srgbClr>
            </a:solidFill>
          </p:spPr>
          <p:txBody>
            <a:bodyPr/>
            <a:lstStyle/>
            <a:p/>
          </p:txBody>
        </p:sp>
        <p:sp>
          <p:nvSpPr>
            <p:cNvPr id="5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Switzerland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1328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79464"/>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166228"/>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7" name="pg66"/>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967678"/>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967678"/>
              <a:ext cx="237118" cy="317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3241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52991"/>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8680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0868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91473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954441"/>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086808"/>
              <a:ext cx="237118" cy="198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39754"/>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07357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19174"/>
              <a:ext cx="237118" cy="661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191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729418"/>
              <a:ext cx="237118" cy="489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927968"/>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1" name="pg130"/>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047098"/>
              <a:ext cx="237118" cy="2382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047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047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53086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808838"/>
              <a:ext cx="237118" cy="476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4782365"/>
              <a:ext cx="237118" cy="26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4782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2876285"/>
              <a:ext cx="237118" cy="1906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3736668"/>
              <a:ext cx="237118" cy="1495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113281"/>
              <a:ext cx="237118" cy="1720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1132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132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491158"/>
              <a:ext cx="237118" cy="622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39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782365"/>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755891"/>
              <a:ext cx="237118" cy="502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99415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4564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086808"/>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00044"/>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007388"/>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95" name="pg194"/>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97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100044"/>
              <a:ext cx="237118" cy="397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755891"/>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4835311"/>
              <a:ext cx="237118" cy="4103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179464"/>
              <a:ext cx="237118" cy="105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16622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4636761"/>
              <a:ext cx="237118" cy="529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166228"/>
              <a:ext cx="237118" cy="119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166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835311"/>
              <a:ext cx="237118" cy="330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4808838"/>
              <a:ext cx="237118" cy="423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47098"/>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994151"/>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941205"/>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047098"/>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03386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259" name="pg258"/>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45648"/>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980915"/>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72121"/>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20624"/>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05938"/>
              <a:ext cx="237118" cy="79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19270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179464"/>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4901495"/>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4914731"/>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941205"/>
              <a:ext cx="237118" cy="330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72121"/>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086808"/>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45648"/>
              <a:ext cx="237118" cy="264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4954441"/>
              <a:ext cx="237118" cy="291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94238" y="45382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6" name="tx435"/>
            <p:cNvSpPr/>
            <p:nvPr/>
          </p:nvSpPr>
          <p:spPr>
            <a:xfrm>
              <a:off x="1230614" y="38764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7" name="tx436"/>
            <p:cNvSpPr/>
            <p:nvPr/>
          </p:nvSpPr>
          <p:spPr>
            <a:xfrm>
              <a:off x="1230614" y="32145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8" name="tx437"/>
            <p:cNvSpPr/>
            <p:nvPr/>
          </p:nvSpPr>
          <p:spPr>
            <a:xfrm>
              <a:off x="1230614" y="25527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6235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961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2998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638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196012" y="6510025"/>
              <a:ext cx="4149599" cy="2788960"/>
            </a:xfrm>
            <a:prstGeom prst="rect">
              <a:avLst/>
            </a:prstGeom>
            <a:solidFill>
              <a:srgbClr val="FFFFFF">
                <a:alpha val="100000"/>
              </a:srgbClr>
            </a:solidFill>
          </p:spPr>
          <p:txBody>
            <a:bodyPr/>
            <a:lstStyle/>
            <a:p/>
          </p:txBody>
        </p:sp>
        <p:sp>
          <p:nvSpPr>
            <p:cNvPr id="462"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3"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4"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5"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6"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7"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8"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9"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0"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71" name="rc15"/>
            <p:cNvSpPr/>
            <p:nvPr/>
          </p:nvSpPr>
          <p:spPr>
            <a:xfrm>
              <a:off x="7340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7916429"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8492762"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9645429" y="7397421"/>
              <a:ext cx="403433" cy="17747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10221762" y="7143879"/>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0"/>
            <p:cNvSpPr/>
            <p:nvPr/>
          </p:nvSpPr>
          <p:spPr>
            <a:xfrm>
              <a:off x="8492762" y="8411589"/>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1"/>
            <p:cNvSpPr/>
            <p:nvPr/>
          </p:nvSpPr>
          <p:spPr>
            <a:xfrm>
              <a:off x="9645429" y="7143879"/>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2"/>
            <p:cNvSpPr/>
            <p:nvPr/>
          </p:nvSpPr>
          <p:spPr>
            <a:xfrm>
              <a:off x="10221762" y="6636796"/>
              <a:ext cx="403433"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3"/>
            <p:cNvSpPr/>
            <p:nvPr/>
          </p:nvSpPr>
          <p:spPr>
            <a:xfrm>
              <a:off x="10798095" y="8158047"/>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4"/>
            <p:cNvSpPr/>
            <p:nvPr/>
          </p:nvSpPr>
          <p:spPr>
            <a:xfrm>
              <a:off x="10221762" y="7397421"/>
              <a:ext cx="403433" cy="17747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5"/>
            <p:cNvSpPr/>
            <p:nvPr/>
          </p:nvSpPr>
          <p:spPr>
            <a:xfrm>
              <a:off x="10798095" y="8411589"/>
              <a:ext cx="403433" cy="7606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pl26"/>
            <p:cNvSpPr/>
            <p:nvPr/>
          </p:nvSpPr>
          <p:spPr>
            <a:xfrm>
              <a:off x="7541812" y="6867288"/>
              <a:ext cx="1152666" cy="1190878"/>
            </a:xfrm>
            <a:custGeom>
              <a:avLst/>
              <a:pathLst>
                <a:path w="1152666" h="1190878">
                  <a:moveTo>
                    <a:pt x="0" y="0"/>
                  </a:moveTo>
                  <a:lnTo>
                    <a:pt x="576333" y="1190878"/>
                  </a:lnTo>
                  <a:lnTo>
                    <a:pt x="1152666" y="1037216"/>
                  </a:lnTo>
                </a:path>
              </a:pathLst>
            </a:custGeom>
            <a:ln w="40651" cap="flat">
              <a:solidFill>
                <a:srgbClr val="000000">
                  <a:alpha val="100000"/>
                </a:srgbClr>
              </a:solidFill>
              <a:prstDash val="solid"/>
              <a:round/>
            </a:ln>
          </p:spPr>
          <p:txBody>
            <a:bodyPr/>
            <a:lstStyle/>
            <a:p/>
          </p:txBody>
        </p:sp>
        <p:sp>
          <p:nvSpPr>
            <p:cNvPr id="483" name="pl27"/>
            <p:cNvSpPr/>
            <p:nvPr/>
          </p:nvSpPr>
          <p:spPr>
            <a:xfrm>
              <a:off x="9847145" y="7462727"/>
              <a:ext cx="1152666" cy="1555825"/>
            </a:xfrm>
            <a:custGeom>
              <a:avLst/>
              <a:pathLst>
                <a:path w="1152666" h="1555825">
                  <a:moveTo>
                    <a:pt x="0" y="0"/>
                  </a:moveTo>
                  <a:lnTo>
                    <a:pt x="576333" y="614646"/>
                  </a:lnTo>
                  <a:lnTo>
                    <a:pt x="1152666" y="1555825"/>
                  </a:lnTo>
                </a:path>
              </a:pathLst>
            </a:custGeom>
            <a:ln w="40651" cap="flat">
              <a:solidFill>
                <a:srgbClr val="000000">
                  <a:alpha val="100000"/>
                </a:srgbClr>
              </a:solidFill>
              <a:prstDash val="solid"/>
              <a:round/>
            </a:ln>
          </p:spPr>
          <p:txBody>
            <a:bodyPr/>
            <a:lstStyle/>
            <a:p/>
          </p:txBody>
        </p:sp>
        <p:sp>
          <p:nvSpPr>
            <p:cNvPr id="484" name="rc28"/>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85" name="tx29"/>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86" name="tx30"/>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87" name="tx31"/>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8" name="tx32"/>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89" name="tx33"/>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0" name="pl34"/>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5"/>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6"/>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7"/>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8"/>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0"/>
            <p:cNvSpPr/>
            <p:nvPr/>
          </p:nvSpPr>
          <p:spPr>
            <a:xfrm>
              <a:off x="11345612" y="82118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1"/>
            <p:cNvSpPr/>
            <p:nvPr/>
          </p:nvSpPr>
          <p:spPr>
            <a:xfrm>
              <a:off x="11345612"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43"/>
            <p:cNvSpPr/>
            <p:nvPr/>
          </p:nvSpPr>
          <p:spPr>
            <a:xfrm>
              <a:off x="11443669" y="8211456"/>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00" name="tx44"/>
            <p:cNvSpPr/>
            <p:nvPr/>
          </p:nvSpPr>
          <p:spPr>
            <a:xfrm>
              <a:off x="11443669" y="72491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1" name="pl45"/>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6"/>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7"/>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8"/>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9"/>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0"/>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tx52"/>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53"/>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54"/>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55"/>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56"/>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57"/>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58"/>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59"/>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6" name="tx60"/>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63"/>
            <p:cNvSpPr/>
            <p:nvPr/>
          </p:nvSpPr>
          <p:spPr>
            <a:xfrm>
              <a:off x="7091323" y="10217410"/>
              <a:ext cx="1051268" cy="182880"/>
            </a:xfrm>
            <a:prstGeom prst="rect">
              <a:avLst/>
            </a:prstGeom>
            <a:solidFill>
              <a:srgbClr val="FFFFFF">
                <a:alpha val="100000"/>
              </a:srgbClr>
            </a:solidFill>
          </p:spPr>
          <p:txBody>
            <a:bodyPr/>
            <a:lstStyle/>
            <a:p/>
          </p:txBody>
        </p:sp>
        <p:sp>
          <p:nvSpPr>
            <p:cNvPr id="520" name="rc64"/>
            <p:cNvSpPr/>
            <p:nvPr/>
          </p:nvSpPr>
          <p:spPr>
            <a:xfrm>
              <a:off x="7091323" y="10217410"/>
              <a:ext cx="182879" cy="182880"/>
            </a:xfrm>
            <a:prstGeom prst="rect">
              <a:avLst/>
            </a:prstGeom>
            <a:solidFill>
              <a:srgbClr val="FFFFFF">
                <a:alpha val="100000"/>
              </a:srgbClr>
            </a:solidFill>
          </p:spPr>
          <p:txBody>
            <a:bodyPr/>
            <a:lstStyle/>
            <a:p/>
          </p:txBody>
        </p:sp>
        <p:sp>
          <p:nvSpPr>
            <p:cNvPr id="521" name="pl65"/>
            <p:cNvSpPr/>
            <p:nvPr/>
          </p:nvSpPr>
          <p:spPr>
            <a:xfrm>
              <a:off x="71096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2" name="tx66"/>
            <p:cNvSpPr/>
            <p:nvPr/>
          </p:nvSpPr>
          <p:spPr>
            <a:xfrm>
              <a:off x="73822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67"/>
            <p:cNvSpPr/>
            <p:nvPr/>
          </p:nvSpPr>
          <p:spPr>
            <a:xfrm>
              <a:off x="8322592" y="10217410"/>
              <a:ext cx="3127708" cy="182880"/>
            </a:xfrm>
            <a:prstGeom prst="rect">
              <a:avLst/>
            </a:prstGeom>
            <a:solidFill>
              <a:srgbClr val="FFFFFF">
                <a:alpha val="100000"/>
              </a:srgbClr>
            </a:solidFill>
          </p:spPr>
          <p:txBody>
            <a:bodyPr/>
            <a:lstStyle/>
            <a:p/>
          </p:txBody>
        </p:sp>
        <p:sp>
          <p:nvSpPr>
            <p:cNvPr id="524" name="rc68"/>
            <p:cNvSpPr/>
            <p:nvPr/>
          </p:nvSpPr>
          <p:spPr>
            <a:xfrm>
              <a:off x="8322592" y="10217410"/>
              <a:ext cx="182880" cy="182880"/>
            </a:xfrm>
            <a:prstGeom prst="rect">
              <a:avLst/>
            </a:prstGeom>
            <a:solidFill>
              <a:srgbClr val="FFFFFF">
                <a:alpha val="100000"/>
              </a:srgbClr>
            </a:solidFill>
          </p:spPr>
          <p:txBody>
            <a:bodyPr/>
            <a:lstStyle/>
            <a:p/>
          </p:txBody>
        </p:sp>
        <p:sp>
          <p:nvSpPr>
            <p:cNvPr id="525" name="rc69"/>
            <p:cNvSpPr/>
            <p:nvPr/>
          </p:nvSpPr>
          <p:spPr>
            <a:xfrm>
              <a:off x="83315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6" name="rc70"/>
            <p:cNvSpPr/>
            <p:nvPr/>
          </p:nvSpPr>
          <p:spPr>
            <a:xfrm>
              <a:off x="9413832" y="10217410"/>
              <a:ext cx="182879" cy="182880"/>
            </a:xfrm>
            <a:prstGeom prst="rect">
              <a:avLst/>
            </a:prstGeom>
            <a:solidFill>
              <a:srgbClr val="FFFFFF">
                <a:alpha val="100000"/>
              </a:srgbClr>
            </a:solidFill>
          </p:spPr>
          <p:txBody>
            <a:bodyPr/>
            <a:lstStyle/>
            <a:p/>
          </p:txBody>
        </p:sp>
        <p:sp>
          <p:nvSpPr>
            <p:cNvPr id="527" name="rc71"/>
            <p:cNvSpPr/>
            <p:nvPr/>
          </p:nvSpPr>
          <p:spPr>
            <a:xfrm>
              <a:off x="94228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8" name="rc72"/>
            <p:cNvSpPr/>
            <p:nvPr/>
          </p:nvSpPr>
          <p:spPr>
            <a:xfrm>
              <a:off x="10416073" y="10217410"/>
              <a:ext cx="182879" cy="182880"/>
            </a:xfrm>
            <a:prstGeom prst="rect">
              <a:avLst/>
            </a:prstGeom>
            <a:solidFill>
              <a:srgbClr val="FFFFFF">
                <a:alpha val="100000"/>
              </a:srgbClr>
            </a:solidFill>
          </p:spPr>
          <p:txBody>
            <a:bodyPr/>
            <a:lstStyle/>
            <a:p/>
          </p:txBody>
        </p:sp>
        <p:sp>
          <p:nvSpPr>
            <p:cNvPr id="529" name="rc73"/>
            <p:cNvSpPr/>
            <p:nvPr/>
          </p:nvSpPr>
          <p:spPr>
            <a:xfrm>
              <a:off x="104250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0" name="tx74"/>
            <p:cNvSpPr/>
            <p:nvPr/>
          </p:nvSpPr>
          <p:spPr>
            <a:xfrm>
              <a:off x="86134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1" name="tx75"/>
            <p:cNvSpPr/>
            <p:nvPr/>
          </p:nvSpPr>
          <p:spPr>
            <a:xfrm>
              <a:off x="97047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76"/>
            <p:cNvSpPr/>
            <p:nvPr/>
          </p:nvSpPr>
          <p:spPr>
            <a:xfrm>
              <a:off x="107069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77"/>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6714885"/>
              <a:ext cx="4510689" cy="384112"/>
            </a:xfrm>
            <a:custGeom>
              <a:avLst/>
              <a:pathLst>
                <a:path w="4510689" h="384112">
                  <a:moveTo>
                    <a:pt x="0" y="384112"/>
                  </a:moveTo>
                  <a:lnTo>
                    <a:pt x="180427" y="384112"/>
                  </a:lnTo>
                  <a:lnTo>
                    <a:pt x="360855" y="384112"/>
                  </a:lnTo>
                  <a:lnTo>
                    <a:pt x="541282" y="384112"/>
                  </a:lnTo>
                  <a:lnTo>
                    <a:pt x="721710" y="384112"/>
                  </a:lnTo>
                  <a:lnTo>
                    <a:pt x="902137" y="256074"/>
                  </a:lnTo>
                  <a:lnTo>
                    <a:pt x="1082565" y="256074"/>
                  </a:lnTo>
                  <a:lnTo>
                    <a:pt x="1262993" y="256074"/>
                  </a:lnTo>
                  <a:lnTo>
                    <a:pt x="1443420" y="128037"/>
                  </a:lnTo>
                  <a:lnTo>
                    <a:pt x="1623848" y="128037"/>
                  </a:lnTo>
                  <a:lnTo>
                    <a:pt x="1804275" y="128037"/>
                  </a:lnTo>
                  <a:lnTo>
                    <a:pt x="1984703" y="102429"/>
                  </a:lnTo>
                  <a:lnTo>
                    <a:pt x="2165131" y="102429"/>
                  </a:lnTo>
                  <a:lnTo>
                    <a:pt x="2345558" y="102429"/>
                  </a:lnTo>
                  <a:lnTo>
                    <a:pt x="2525986" y="76822"/>
                  </a:lnTo>
                  <a:lnTo>
                    <a:pt x="2706413" y="76822"/>
                  </a:lnTo>
                  <a:lnTo>
                    <a:pt x="2886841" y="76822"/>
                  </a:lnTo>
                  <a:lnTo>
                    <a:pt x="3067268" y="51214"/>
                  </a:lnTo>
                  <a:lnTo>
                    <a:pt x="3247696" y="51214"/>
                  </a:lnTo>
                  <a:lnTo>
                    <a:pt x="3428124" y="51214"/>
                  </a:lnTo>
                  <a:lnTo>
                    <a:pt x="3608551" y="0"/>
                  </a:lnTo>
                  <a:lnTo>
                    <a:pt x="3788979" y="51214"/>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50" name="pl18"/>
            <p:cNvSpPr/>
            <p:nvPr/>
          </p:nvSpPr>
          <p:spPr>
            <a:xfrm>
              <a:off x="14227282" y="6791707"/>
              <a:ext cx="3608551" cy="588972"/>
            </a:xfrm>
            <a:custGeom>
              <a:avLst/>
              <a:pathLst>
                <a:path w="3608551" h="588972">
                  <a:moveTo>
                    <a:pt x="0" y="588972"/>
                  </a:moveTo>
                  <a:lnTo>
                    <a:pt x="180427" y="588972"/>
                  </a:lnTo>
                  <a:lnTo>
                    <a:pt x="360855" y="588972"/>
                  </a:lnTo>
                  <a:lnTo>
                    <a:pt x="541282" y="281682"/>
                  </a:lnTo>
                  <a:lnTo>
                    <a:pt x="721710" y="281682"/>
                  </a:lnTo>
                  <a:lnTo>
                    <a:pt x="902137" y="281682"/>
                  </a:lnTo>
                  <a:lnTo>
                    <a:pt x="1082565" y="204859"/>
                  </a:lnTo>
                  <a:lnTo>
                    <a:pt x="1262993" y="204859"/>
                  </a:lnTo>
                  <a:lnTo>
                    <a:pt x="1443420" y="204859"/>
                  </a:lnTo>
                  <a:lnTo>
                    <a:pt x="1623848" y="179252"/>
                  </a:lnTo>
                  <a:lnTo>
                    <a:pt x="1804275" y="179252"/>
                  </a:lnTo>
                  <a:lnTo>
                    <a:pt x="1984703" y="179252"/>
                  </a:lnTo>
                  <a:lnTo>
                    <a:pt x="2165131" y="102429"/>
                  </a:lnTo>
                  <a:lnTo>
                    <a:pt x="2345558" y="102429"/>
                  </a:lnTo>
                  <a:lnTo>
                    <a:pt x="2525986" y="102429"/>
                  </a:lnTo>
                  <a:lnTo>
                    <a:pt x="2706413" y="25607"/>
                  </a:lnTo>
                  <a:lnTo>
                    <a:pt x="2886841" y="0"/>
                  </a:lnTo>
                  <a:lnTo>
                    <a:pt x="3067268" y="0"/>
                  </a:lnTo>
                  <a:lnTo>
                    <a:pt x="3247696" y="76822"/>
                  </a:lnTo>
                  <a:lnTo>
                    <a:pt x="3428124" y="25607"/>
                  </a:lnTo>
                  <a:lnTo>
                    <a:pt x="3608551" y="51214"/>
                  </a:lnTo>
                </a:path>
              </a:pathLst>
            </a:custGeom>
            <a:ln w="32521" cap="flat">
              <a:solidFill>
                <a:srgbClr val="00A173">
                  <a:alpha val="100000"/>
                </a:srgbClr>
              </a:solidFill>
              <a:prstDash val="solid"/>
              <a:round/>
            </a:ln>
          </p:spPr>
          <p:txBody>
            <a:bodyPr/>
            <a:lstStyle/>
            <a:p/>
          </p:txBody>
        </p:sp>
        <p:sp>
          <p:nvSpPr>
            <p:cNvPr id="5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6" name="rc84"/>
            <p:cNvSpPr/>
            <p:nvPr/>
          </p:nvSpPr>
          <p:spPr>
            <a:xfrm>
              <a:off x="14005791" y="9941072"/>
              <a:ext cx="3149396" cy="504938"/>
            </a:xfrm>
            <a:prstGeom prst="rect">
              <a:avLst/>
            </a:prstGeom>
            <a:solidFill>
              <a:srgbClr val="FFFFFF">
                <a:alpha val="100000"/>
              </a:srgbClr>
            </a:solidFill>
          </p:spPr>
          <p:txBody>
            <a:bodyPr/>
            <a:lstStyle/>
            <a:p/>
          </p:txBody>
        </p:sp>
        <p:sp>
          <p:nvSpPr>
            <p:cNvPr id="6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Syrian Arab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03339"/>
              <a:ext cx="237118" cy="182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28390"/>
              <a:ext cx="237118" cy="25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883846"/>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0004"/>
              <a:ext cx="237118" cy="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0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0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910613"/>
              <a:ext cx="237118" cy="369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53237"/>
              <a:ext cx="237118" cy="32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532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32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685766"/>
              <a:ext cx="237118" cy="567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10409"/>
              <a:ext cx="237118" cy="74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10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104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728594"/>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087278"/>
              <a:ext cx="237118" cy="198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087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087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626878"/>
              <a:ext cx="237118" cy="460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140813"/>
              <a:ext cx="237118" cy="144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35460"/>
              <a:ext cx="237118" cy="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24753"/>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4546575"/>
              <a:ext cx="237118" cy="578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130106"/>
              <a:ext cx="237118" cy="1552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124753"/>
              <a:ext cx="237118" cy="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24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241426"/>
              <a:ext cx="237118"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167581"/>
              <a:ext cx="237118" cy="117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1675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1675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530515"/>
              <a:ext cx="237118" cy="637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151520"/>
              <a:ext cx="237118"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1515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1515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792836"/>
              <a:ext cx="237118" cy="358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017683"/>
              <a:ext cx="237118"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006976"/>
              <a:ext cx="237118" cy="107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006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792836"/>
              <a:ext cx="237118" cy="214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217 case(s)</a:t>
              </a:r>
            </a:p>
          </p:txBody>
        </p:sp>
        <p:sp>
          <p:nvSpPr>
            <p:cNvPr id="63" name="pg62"/>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217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4969502"/>
              <a:ext cx="237118" cy="315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4958795"/>
              <a:ext cx="237118" cy="107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49587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658999"/>
              <a:ext cx="237118" cy="2997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4846371"/>
              <a:ext cx="237118" cy="438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4642938"/>
              <a:ext cx="237118" cy="2034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46429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4107589"/>
              <a:ext cx="237118"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4498394"/>
              <a:ext cx="237118" cy="786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402031"/>
              <a:ext cx="237118" cy="9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4020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3706077"/>
              <a:ext cx="237118" cy="695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4776776"/>
              <a:ext cx="237118" cy="508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4744655"/>
              <a:ext cx="237118" cy="321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7446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241426"/>
              <a:ext cx="237118" cy="503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4605464"/>
              <a:ext cx="237118" cy="679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4578696"/>
              <a:ext cx="237118" cy="26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5786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3759612"/>
              <a:ext cx="237118" cy="819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4899906"/>
              <a:ext cx="237118" cy="3854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4883846"/>
              <a:ext cx="237118" cy="16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8838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161124"/>
              <a:ext cx="237118" cy="722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065864"/>
              <a:ext cx="237118" cy="2194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060511"/>
              <a:ext cx="237118" cy="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0605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321729"/>
              <a:ext cx="237118" cy="738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318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4493041"/>
              <a:ext cx="237118" cy="738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53237"/>
              <a:ext cx="237118" cy="32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532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532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4867785"/>
              <a:ext cx="237118" cy="385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733948"/>
              <a:ext cx="237118" cy="540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26469"/>
              <a:ext cx="237118" cy="588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72934"/>
              <a:ext cx="237118" cy="5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1729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787483"/>
              <a:ext cx="237118" cy="385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37176"/>
              <a:ext cx="237118" cy="4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3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3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798190"/>
              <a:ext cx="237118" cy="4389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744 case(s)</a:t>
              </a:r>
            </a:p>
          </p:txBody>
        </p:sp>
        <p:sp>
          <p:nvSpPr>
            <p:cNvPr id="123" name="pg12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744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151520"/>
              <a:ext cx="237118" cy="5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1515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873139"/>
              <a:ext cx="237118" cy="278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194348"/>
              <a:ext cx="237118" cy="910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183641"/>
              <a:ext cx="237118" cy="107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1836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846371"/>
              <a:ext cx="237118" cy="33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199702"/>
              <a:ext cx="237118" cy="856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194348"/>
              <a:ext cx="237118" cy="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1943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867785"/>
              <a:ext cx="237118" cy="326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050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050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621524"/>
              <a:ext cx="237118" cy="583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15762"/>
              <a:ext cx="237118" cy="69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15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15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621524"/>
              <a:ext cx="237118" cy="594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10409"/>
              <a:ext cx="237118" cy="74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10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104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798190"/>
              <a:ext cx="237118" cy="4122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15762"/>
              <a:ext cx="237118" cy="69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15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15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557282"/>
              <a:ext cx="237118" cy="658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10409"/>
              <a:ext cx="237118" cy="74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10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104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691120"/>
              <a:ext cx="237118" cy="5192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0004"/>
              <a:ext cx="237118" cy="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0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0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96269"/>
              <a:ext cx="237118" cy="283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921320"/>
              <a:ext cx="237118" cy="36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803543"/>
              <a:ext cx="237118" cy="471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0004"/>
              <a:ext cx="237118" cy="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0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0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40813"/>
              <a:ext cx="237118" cy="139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000646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2" name="pg181"/>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3" name="tx182"/>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84" name="pg183"/>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5" name="tx184"/>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128 case(s)</a:t>
              </a:r>
            </a:p>
          </p:txBody>
        </p:sp>
        <p:sp>
          <p:nvSpPr>
            <p:cNvPr id="186" name="rc18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7" name="rc186"/>
            <p:cNvSpPr/>
            <p:nvPr/>
          </p:nvSpPr>
          <p:spPr>
            <a:xfrm>
              <a:off x="11542672" y="2153563"/>
              <a:ext cx="3214267" cy="3131794"/>
            </a:xfrm>
            <a:prstGeom prst="rect">
              <a:avLst/>
            </a:prstGeom>
            <a:solidFill>
              <a:srgbClr val="FFFFFF">
                <a:alpha val="100000"/>
              </a:srgbClr>
            </a:solidFill>
          </p:spPr>
          <p:txBody>
            <a:bodyPr/>
            <a:lstStyle/>
            <a:p/>
          </p:txBody>
        </p:sp>
        <p:sp>
          <p:nvSpPr>
            <p:cNvPr id="188" name="pl187"/>
            <p:cNvSpPr/>
            <p:nvPr/>
          </p:nvSpPr>
          <p:spPr>
            <a:xfrm>
              <a:off x="11542672"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rc193"/>
            <p:cNvSpPr/>
            <p:nvPr/>
          </p:nvSpPr>
          <p:spPr>
            <a:xfrm>
              <a:off x="11582191" y="5247883"/>
              <a:ext cx="237118" cy="37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47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5237176"/>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582191" y="5028390"/>
              <a:ext cx="237118" cy="208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0004"/>
              <a:ext cx="237118" cy="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0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5258590"/>
              <a:ext cx="237118" cy="214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942734"/>
              <a:ext cx="237118" cy="315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846371"/>
              <a:ext cx="237118" cy="4175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47883"/>
              <a:ext cx="237118" cy="37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47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5221116"/>
              <a:ext cx="237118" cy="2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4471627"/>
              <a:ext cx="237118" cy="7494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10409"/>
              <a:ext cx="237118" cy="74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10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5178288"/>
              <a:ext cx="237118" cy="321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4155770"/>
              <a:ext cx="237118" cy="10225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53237"/>
              <a:ext cx="237118" cy="32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532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5242530"/>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557282"/>
              <a:ext cx="237118" cy="685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21116"/>
              <a:ext cx="237118" cy="64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211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5205055"/>
              <a:ext cx="237118" cy="160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4305668"/>
              <a:ext cx="237118" cy="8993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42530"/>
              <a:ext cx="237118" cy="42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42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42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4567989"/>
              <a:ext cx="237118" cy="674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58590"/>
              <a:ext cx="237118" cy="2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58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5258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4787483"/>
              <a:ext cx="237118" cy="471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53237"/>
              <a:ext cx="237118" cy="32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532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231823"/>
              <a:ext cx="237118" cy="214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4594757"/>
              <a:ext cx="237118" cy="637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58590"/>
              <a:ext cx="237118" cy="2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58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5258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4787483"/>
              <a:ext cx="237118" cy="471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42530"/>
              <a:ext cx="237118" cy="42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42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5242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4873139"/>
              <a:ext cx="237118" cy="369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3" name="pg242"/>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4" name="tx243"/>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109 case(s)</a:t>
              </a:r>
            </a:p>
          </p:txBody>
        </p:sp>
        <p:sp>
          <p:nvSpPr>
            <p:cNvPr id="245" name="pg244"/>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6" name="tx245"/>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109 case(s)</a:t>
              </a:r>
            </a:p>
          </p:txBody>
        </p:sp>
        <p:sp>
          <p:nvSpPr>
            <p:cNvPr id="247" name="rc24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8" name="rc247"/>
            <p:cNvSpPr/>
            <p:nvPr/>
          </p:nvSpPr>
          <p:spPr>
            <a:xfrm>
              <a:off x="14756939" y="2153563"/>
              <a:ext cx="3214267" cy="3131794"/>
            </a:xfrm>
            <a:prstGeom prst="rect">
              <a:avLst/>
            </a:prstGeom>
            <a:solidFill>
              <a:srgbClr val="FFFFFF">
                <a:alpha val="100000"/>
              </a:srgbClr>
            </a:solidFill>
          </p:spPr>
          <p:txBody>
            <a:bodyPr/>
            <a:lstStyle/>
            <a:p/>
          </p:txBody>
        </p:sp>
        <p:sp>
          <p:nvSpPr>
            <p:cNvPr id="249" name="pl248"/>
            <p:cNvSpPr/>
            <p:nvPr/>
          </p:nvSpPr>
          <p:spPr>
            <a:xfrm>
              <a:off x="14756939"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pl252"/>
            <p:cNvSpPr/>
            <p:nvPr/>
          </p:nvSpPr>
          <p:spPr>
            <a:xfrm>
              <a:off x="14756939"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rc254"/>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96459" y="5065864"/>
              <a:ext cx="237118" cy="219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221116"/>
              <a:ext cx="237118" cy="64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5215762"/>
              <a:ext cx="237118" cy="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59924" y="5215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4905260"/>
              <a:ext cx="237118" cy="31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172934"/>
              <a:ext cx="237118" cy="112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5172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23388" y="51729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4750008"/>
              <a:ext cx="237118" cy="422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4905260"/>
              <a:ext cx="237118" cy="380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9052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86853" y="49052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4171831"/>
              <a:ext cx="237118" cy="733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4621524"/>
              <a:ext cx="237118" cy="663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482334"/>
              <a:ext cx="237118" cy="1391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50317" y="44823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3604360"/>
              <a:ext cx="237118" cy="877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4642938"/>
              <a:ext cx="237118" cy="642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589403"/>
              <a:ext cx="237118" cy="5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13782" y="4589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3673956"/>
              <a:ext cx="237118" cy="915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4252133"/>
              <a:ext cx="237118" cy="1033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198598"/>
              <a:ext cx="237118" cy="5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77246" y="41985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2876285"/>
              <a:ext cx="237118" cy="1322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4220012"/>
              <a:ext cx="237118" cy="10653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4203952"/>
              <a:ext cx="237118" cy="16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40711" y="42039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2972648"/>
              <a:ext cx="237118" cy="1231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04176" y="4841018"/>
              <a:ext cx="237118" cy="444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04176" y="4841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904176" y="4841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904176" y="4289608"/>
              <a:ext cx="237118" cy="551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873 case(s)</a:t>
              </a:r>
            </a:p>
          </p:txBody>
        </p:sp>
        <p:sp>
          <p:nvSpPr>
            <p:cNvPr id="293" name="pg29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1293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30586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3" name="pl42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4214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31439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p:txBody>
        </p:sp>
        <p:sp>
          <p:nvSpPr>
            <p:cNvPr id="428" name="rc427"/>
            <p:cNvSpPr/>
            <p:nvPr/>
          </p:nvSpPr>
          <p:spPr>
            <a:xfrm>
              <a:off x="18179974" y="2223153"/>
              <a:ext cx="274319" cy="274319"/>
            </a:xfrm>
            <a:prstGeom prst="rect">
              <a:avLst/>
            </a:prstGeom>
            <a:solidFill>
              <a:srgbClr val="FFFFFF">
                <a:alpha val="100000"/>
              </a:srgbClr>
            </a:solidFill>
          </p:spPr>
          <p:txBody>
            <a:bodyPr/>
            <a:lstStyle/>
            <a:p/>
          </p:txBody>
        </p:sp>
        <p:sp>
          <p:nvSpPr>
            <p:cNvPr id="429" name="pg42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0" name="tx42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p:txBody>
        </p:sp>
        <p:sp>
          <p:nvSpPr>
            <p:cNvPr id="432" name="rc431"/>
            <p:cNvSpPr/>
            <p:nvPr/>
          </p:nvSpPr>
          <p:spPr>
            <a:xfrm>
              <a:off x="18179974" y="2775829"/>
              <a:ext cx="274319" cy="274319"/>
            </a:xfrm>
            <a:prstGeom prst="rect">
              <a:avLst/>
            </a:prstGeom>
            <a:solidFill>
              <a:srgbClr val="FFFFFF">
                <a:alpha val="100000"/>
              </a:srgbClr>
            </a:solidFill>
          </p:spPr>
          <p:txBody>
            <a:bodyPr/>
            <a:lstStyle/>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050149"/>
              <a:ext cx="274319" cy="274319"/>
            </a:xfrm>
            <a:prstGeom prst="rect">
              <a:avLst/>
            </a:prstGeom>
            <a:solidFill>
              <a:srgbClr val="FFFFFF">
                <a:alpha val="100000"/>
              </a:srgbClr>
            </a:solidFill>
          </p:spPr>
          <p:txBody>
            <a:bodyPr/>
            <a:lstStyle/>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324469"/>
              <a:ext cx="274319" cy="274320"/>
            </a:xfrm>
            <a:prstGeom prst="rect">
              <a:avLst/>
            </a:prstGeom>
            <a:solidFill>
              <a:srgbClr val="FFFFFF">
                <a:alpha val="100000"/>
              </a:srgbClr>
            </a:solidFill>
          </p:spPr>
          <p:txBody>
            <a:bodyPr/>
            <a:lstStyle/>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598789"/>
              <a:ext cx="274319" cy="274320"/>
            </a:xfrm>
            <a:prstGeom prst="rect">
              <a:avLst/>
            </a:prstGeom>
            <a:solidFill>
              <a:srgbClr val="FFFFFF">
                <a:alpha val="100000"/>
              </a:srgbClr>
            </a:solidFill>
          </p:spPr>
          <p:txBody>
            <a:bodyPr/>
            <a:lstStyle/>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0" name="tx43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7153670" y="6510025"/>
              <a:ext cx="4107183" cy="2788960"/>
            </a:xfrm>
            <a:prstGeom prst="rect">
              <a:avLst/>
            </a:prstGeom>
            <a:solidFill>
              <a:srgbClr val="FFFFFF">
                <a:alpha val="100000"/>
              </a:srgbClr>
            </a:solidFill>
          </p:spPr>
          <p:txBody>
            <a:bodyPr/>
            <a:lstStyle/>
            <a:p/>
          </p:txBody>
        </p:sp>
        <p:sp>
          <p:nvSpPr>
            <p:cNvPr id="448" name="pl6"/>
            <p:cNvSpPr/>
            <p:nvPr/>
          </p:nvSpPr>
          <p:spPr>
            <a:xfrm>
              <a:off x="7153670" y="884035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7"/>
            <p:cNvSpPr/>
            <p:nvPr/>
          </p:nvSpPr>
          <p:spPr>
            <a:xfrm>
              <a:off x="7153670" y="817663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0" name="pl8"/>
            <p:cNvSpPr/>
            <p:nvPr/>
          </p:nvSpPr>
          <p:spPr>
            <a:xfrm>
              <a:off x="7153670" y="751290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9"/>
            <p:cNvSpPr/>
            <p:nvPr/>
          </p:nvSpPr>
          <p:spPr>
            <a:xfrm>
              <a:off x="7153670" y="684918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pl11"/>
            <p:cNvSpPr/>
            <p:nvPr/>
          </p:nvSpPr>
          <p:spPr>
            <a:xfrm>
              <a:off x="7153670" y="850849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4" name="pl12"/>
            <p:cNvSpPr/>
            <p:nvPr/>
          </p:nvSpPr>
          <p:spPr>
            <a:xfrm>
              <a:off x="7153670" y="784477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3"/>
            <p:cNvSpPr/>
            <p:nvPr/>
          </p:nvSpPr>
          <p:spPr>
            <a:xfrm>
              <a:off x="7153670" y="718104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4"/>
            <p:cNvSpPr/>
            <p:nvPr/>
          </p:nvSpPr>
          <p:spPr>
            <a:xfrm>
              <a:off x="7153670" y="65173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rc15"/>
            <p:cNvSpPr/>
            <p:nvPr/>
          </p:nvSpPr>
          <p:spPr>
            <a:xfrm>
              <a:off x="7296281" y="7884593"/>
              <a:ext cx="399309" cy="66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6"/>
            <p:cNvSpPr/>
            <p:nvPr/>
          </p:nvSpPr>
          <p:spPr>
            <a:xfrm>
              <a:off x="7866723" y="6935471"/>
              <a:ext cx="399309" cy="3915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7"/>
            <p:cNvSpPr/>
            <p:nvPr/>
          </p:nvSpPr>
          <p:spPr>
            <a:xfrm>
              <a:off x="8437165" y="8535041"/>
              <a:ext cx="399309" cy="59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8"/>
            <p:cNvSpPr/>
            <p:nvPr/>
          </p:nvSpPr>
          <p:spPr>
            <a:xfrm>
              <a:off x="9007608" y="8933274"/>
              <a:ext cx="399309" cy="199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19"/>
            <p:cNvSpPr/>
            <p:nvPr/>
          </p:nvSpPr>
          <p:spPr>
            <a:xfrm>
              <a:off x="7296281" y="7877956"/>
              <a:ext cx="399309" cy="663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0"/>
            <p:cNvSpPr/>
            <p:nvPr/>
          </p:nvSpPr>
          <p:spPr>
            <a:xfrm>
              <a:off x="7866723" y="6636796"/>
              <a:ext cx="399309" cy="29867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1"/>
            <p:cNvSpPr/>
            <p:nvPr/>
          </p:nvSpPr>
          <p:spPr>
            <a:xfrm>
              <a:off x="8437165" y="8262915"/>
              <a:ext cx="399309" cy="2721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22"/>
            <p:cNvSpPr/>
            <p:nvPr/>
          </p:nvSpPr>
          <p:spPr>
            <a:xfrm>
              <a:off x="9007608" y="8800530"/>
              <a:ext cx="399309" cy="13274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3"/>
            <p:cNvSpPr/>
            <p:nvPr/>
          </p:nvSpPr>
          <p:spPr>
            <a:xfrm>
              <a:off x="9578050" y="9012921"/>
              <a:ext cx="399309" cy="398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4"/>
            <p:cNvSpPr/>
            <p:nvPr/>
          </p:nvSpPr>
          <p:spPr>
            <a:xfrm>
              <a:off x="10148492" y="9052744"/>
              <a:ext cx="399309" cy="1991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5"/>
            <p:cNvSpPr/>
            <p:nvPr/>
          </p:nvSpPr>
          <p:spPr>
            <a:xfrm>
              <a:off x="10718934" y="9132391"/>
              <a:ext cx="399309" cy="663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6"/>
            <p:cNvSpPr/>
            <p:nvPr/>
          </p:nvSpPr>
          <p:spPr>
            <a:xfrm>
              <a:off x="7296281" y="7891231"/>
              <a:ext cx="399309" cy="12809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7"/>
            <p:cNvSpPr/>
            <p:nvPr/>
          </p:nvSpPr>
          <p:spPr>
            <a:xfrm>
              <a:off x="7866723" y="9158940"/>
              <a:ext cx="399309" cy="132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8"/>
            <p:cNvSpPr/>
            <p:nvPr/>
          </p:nvSpPr>
          <p:spPr>
            <a:xfrm>
              <a:off x="8437165" y="9152303"/>
              <a:ext cx="399309" cy="199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9"/>
            <p:cNvSpPr/>
            <p:nvPr/>
          </p:nvSpPr>
          <p:spPr>
            <a:xfrm>
              <a:off x="9007608" y="9165577"/>
              <a:ext cx="399309" cy="66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0"/>
            <p:cNvSpPr/>
            <p:nvPr/>
          </p:nvSpPr>
          <p:spPr>
            <a:xfrm>
              <a:off x="9578050" y="9165577"/>
              <a:ext cx="399309" cy="66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1"/>
            <p:cNvSpPr/>
            <p:nvPr/>
          </p:nvSpPr>
          <p:spPr>
            <a:xfrm>
              <a:off x="7866723" y="7327067"/>
              <a:ext cx="399309" cy="18318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32"/>
            <p:cNvSpPr/>
            <p:nvPr/>
          </p:nvSpPr>
          <p:spPr>
            <a:xfrm>
              <a:off x="8437165" y="8594776"/>
              <a:ext cx="399309" cy="5575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33"/>
            <p:cNvSpPr/>
            <p:nvPr/>
          </p:nvSpPr>
          <p:spPr>
            <a:xfrm>
              <a:off x="9007608" y="8953186"/>
              <a:ext cx="399309" cy="2123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34"/>
            <p:cNvSpPr/>
            <p:nvPr/>
          </p:nvSpPr>
          <p:spPr>
            <a:xfrm>
              <a:off x="9578050" y="9052744"/>
              <a:ext cx="399309" cy="11283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35"/>
            <p:cNvSpPr/>
            <p:nvPr/>
          </p:nvSpPr>
          <p:spPr>
            <a:xfrm>
              <a:off x="10148492" y="9072656"/>
              <a:ext cx="399309" cy="9955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36"/>
            <p:cNvSpPr/>
            <p:nvPr/>
          </p:nvSpPr>
          <p:spPr>
            <a:xfrm>
              <a:off x="10718934" y="9139028"/>
              <a:ext cx="399309" cy="3318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pl37"/>
            <p:cNvSpPr/>
            <p:nvPr/>
          </p:nvSpPr>
          <p:spPr>
            <a:xfrm>
              <a:off x="7495936" y="6867288"/>
              <a:ext cx="3422653" cy="2298645"/>
            </a:xfrm>
            <a:custGeom>
              <a:avLst/>
              <a:pathLst>
                <a:path w="3422653" h="2298645">
                  <a:moveTo>
                    <a:pt x="0" y="0"/>
                  </a:moveTo>
                  <a:lnTo>
                    <a:pt x="570442" y="1005570"/>
                  </a:lnTo>
                  <a:lnTo>
                    <a:pt x="1140884" y="1840172"/>
                  </a:lnTo>
                  <a:lnTo>
                    <a:pt x="1711326" y="2154195"/>
                  </a:lnTo>
                  <a:lnTo>
                    <a:pt x="2281768" y="2276315"/>
                  </a:lnTo>
                  <a:lnTo>
                    <a:pt x="2852210" y="2283991"/>
                  </a:lnTo>
                  <a:lnTo>
                    <a:pt x="3422653" y="2298645"/>
                  </a:lnTo>
                </a:path>
              </a:pathLst>
            </a:custGeom>
            <a:ln w="40651" cap="flat">
              <a:solidFill>
                <a:srgbClr val="000000">
                  <a:alpha val="100000"/>
                </a:srgbClr>
              </a:solidFill>
              <a:prstDash val="solid"/>
              <a:round/>
            </a:ln>
          </p:spPr>
          <p:txBody>
            <a:bodyPr/>
            <a:lstStyle/>
            <a:p/>
          </p:txBody>
        </p:sp>
        <p:sp>
          <p:nvSpPr>
            <p:cNvPr id="480"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1"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2" name="tx40"/>
            <p:cNvSpPr/>
            <p:nvPr/>
          </p:nvSpPr>
          <p:spPr>
            <a:xfrm>
              <a:off x="6801340" y="85061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3" name="tx41"/>
            <p:cNvSpPr/>
            <p:nvPr/>
          </p:nvSpPr>
          <p:spPr>
            <a:xfrm>
              <a:off x="6801340" y="784246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4" name="tx42"/>
            <p:cNvSpPr/>
            <p:nvPr/>
          </p:nvSpPr>
          <p:spPr>
            <a:xfrm>
              <a:off x="6801340" y="717866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85" name="tx43"/>
            <p:cNvSpPr/>
            <p:nvPr/>
          </p:nvSpPr>
          <p:spPr>
            <a:xfrm>
              <a:off x="6801340" y="65150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86"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5"/>
            <p:cNvSpPr/>
            <p:nvPr/>
          </p:nvSpPr>
          <p:spPr>
            <a:xfrm>
              <a:off x="7118876" y="8508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6"/>
            <p:cNvSpPr/>
            <p:nvPr/>
          </p:nvSpPr>
          <p:spPr>
            <a:xfrm>
              <a:off x="7118876" y="78447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7"/>
            <p:cNvSpPr/>
            <p:nvPr/>
          </p:nvSpPr>
          <p:spPr>
            <a:xfrm>
              <a:off x="7118876" y="71810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8"/>
            <p:cNvSpPr/>
            <p:nvPr/>
          </p:nvSpPr>
          <p:spPr>
            <a:xfrm>
              <a:off x="7118876" y="65173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1260854" y="84743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1"/>
            <p:cNvSpPr/>
            <p:nvPr/>
          </p:nvSpPr>
          <p:spPr>
            <a:xfrm>
              <a:off x="11260854" y="77765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52"/>
            <p:cNvSpPr/>
            <p:nvPr/>
          </p:nvSpPr>
          <p:spPr>
            <a:xfrm>
              <a:off x="11260854" y="707873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54"/>
            <p:cNvSpPr/>
            <p:nvPr/>
          </p:nvSpPr>
          <p:spPr>
            <a:xfrm>
              <a:off x="11358911" y="847207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7" name="tx55"/>
            <p:cNvSpPr/>
            <p:nvPr/>
          </p:nvSpPr>
          <p:spPr>
            <a:xfrm>
              <a:off x="11358911" y="77742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8" name="tx56"/>
            <p:cNvSpPr/>
            <p:nvPr/>
          </p:nvSpPr>
          <p:spPr>
            <a:xfrm>
              <a:off x="11358911" y="7076349"/>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9" name="pl57"/>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8"/>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9"/>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1"/>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2"/>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63"/>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64"/>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7" name="tx65"/>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8" name="tx66"/>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9" name="tx6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0" name="tx68"/>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1" name="tx69"/>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2" name="tx70"/>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7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4" name="tx7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5"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6"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7" name="rc75"/>
            <p:cNvSpPr/>
            <p:nvPr/>
          </p:nvSpPr>
          <p:spPr>
            <a:xfrm>
              <a:off x="6564753" y="10217410"/>
              <a:ext cx="1051268" cy="182880"/>
            </a:xfrm>
            <a:prstGeom prst="rect">
              <a:avLst/>
            </a:prstGeom>
            <a:solidFill>
              <a:srgbClr val="FFFFFF">
                <a:alpha val="100000"/>
              </a:srgbClr>
            </a:solidFill>
          </p:spPr>
          <p:txBody>
            <a:bodyPr/>
            <a:lstStyle/>
            <a:p/>
          </p:txBody>
        </p:sp>
        <p:sp>
          <p:nvSpPr>
            <p:cNvPr id="518" name="rc76"/>
            <p:cNvSpPr/>
            <p:nvPr/>
          </p:nvSpPr>
          <p:spPr>
            <a:xfrm>
              <a:off x="6564753" y="10217410"/>
              <a:ext cx="182879" cy="182880"/>
            </a:xfrm>
            <a:prstGeom prst="rect">
              <a:avLst/>
            </a:prstGeom>
            <a:solidFill>
              <a:srgbClr val="FFFFFF">
                <a:alpha val="100000"/>
              </a:srgbClr>
            </a:solidFill>
          </p:spPr>
          <p:txBody>
            <a:bodyPr/>
            <a:lstStyle/>
            <a:p/>
          </p:txBody>
        </p:sp>
        <p:sp>
          <p:nvSpPr>
            <p:cNvPr id="519" name="pl7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0" name="tx7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1" name="rc79"/>
            <p:cNvSpPr/>
            <p:nvPr/>
          </p:nvSpPr>
          <p:spPr>
            <a:xfrm>
              <a:off x="7796021" y="10217410"/>
              <a:ext cx="4053749" cy="182880"/>
            </a:xfrm>
            <a:prstGeom prst="rect">
              <a:avLst/>
            </a:prstGeom>
            <a:solidFill>
              <a:srgbClr val="FFFFFF">
                <a:alpha val="100000"/>
              </a:srgbClr>
            </a:solidFill>
          </p:spPr>
          <p:txBody>
            <a:bodyPr/>
            <a:lstStyle/>
            <a:p/>
          </p:txBody>
        </p:sp>
        <p:sp>
          <p:nvSpPr>
            <p:cNvPr id="522" name="rc80"/>
            <p:cNvSpPr/>
            <p:nvPr/>
          </p:nvSpPr>
          <p:spPr>
            <a:xfrm>
              <a:off x="7796021" y="10217410"/>
              <a:ext cx="182879" cy="182880"/>
            </a:xfrm>
            <a:prstGeom prst="rect">
              <a:avLst/>
            </a:prstGeom>
            <a:solidFill>
              <a:srgbClr val="FFFFFF">
                <a:alpha val="100000"/>
              </a:srgbClr>
            </a:solidFill>
          </p:spPr>
          <p:txBody>
            <a:bodyPr/>
            <a:lstStyle/>
            <a:p/>
          </p:txBody>
        </p:sp>
        <p:sp>
          <p:nvSpPr>
            <p:cNvPr id="523"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4" name="rc82"/>
            <p:cNvSpPr/>
            <p:nvPr/>
          </p:nvSpPr>
          <p:spPr>
            <a:xfrm>
              <a:off x="8887262" y="10217410"/>
              <a:ext cx="182879" cy="182880"/>
            </a:xfrm>
            <a:prstGeom prst="rect">
              <a:avLst/>
            </a:prstGeom>
            <a:solidFill>
              <a:srgbClr val="FFFFFF">
                <a:alpha val="100000"/>
              </a:srgbClr>
            </a:solidFill>
          </p:spPr>
          <p:txBody>
            <a:bodyPr/>
            <a:lstStyle/>
            <a:p/>
          </p:txBody>
        </p:sp>
        <p:sp>
          <p:nvSpPr>
            <p:cNvPr id="525"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6" name="rc84"/>
            <p:cNvSpPr/>
            <p:nvPr/>
          </p:nvSpPr>
          <p:spPr>
            <a:xfrm>
              <a:off x="9813303" y="10217410"/>
              <a:ext cx="182879" cy="182880"/>
            </a:xfrm>
            <a:prstGeom prst="rect">
              <a:avLst/>
            </a:prstGeom>
            <a:solidFill>
              <a:srgbClr val="FFFFFF">
                <a:alpha val="100000"/>
              </a:srgbClr>
            </a:solidFill>
          </p:spPr>
          <p:txBody>
            <a:bodyPr/>
            <a:lstStyle/>
            <a:p/>
          </p:txBody>
        </p:sp>
        <p:sp>
          <p:nvSpPr>
            <p:cNvPr id="527"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8" name="rc86"/>
            <p:cNvSpPr/>
            <p:nvPr/>
          </p:nvSpPr>
          <p:spPr>
            <a:xfrm>
              <a:off x="10815544" y="10217410"/>
              <a:ext cx="182880" cy="182880"/>
            </a:xfrm>
            <a:prstGeom prst="rect">
              <a:avLst/>
            </a:prstGeom>
            <a:solidFill>
              <a:srgbClr val="FFFFFF">
                <a:alpha val="100000"/>
              </a:srgbClr>
            </a:solidFill>
          </p:spPr>
          <p:txBody>
            <a:bodyPr/>
            <a:lstStyle/>
            <a:p/>
          </p:txBody>
        </p:sp>
        <p:sp>
          <p:nvSpPr>
            <p:cNvPr id="529"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0" name="tx8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1" name="tx8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2" name="tx9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3" name="tx9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4" name="tx9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5" name=""/>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7"/>
            <p:cNvSpPr/>
            <p:nvPr/>
          </p:nvSpPr>
          <p:spPr>
            <a:xfrm>
              <a:off x="13325144" y="7047782"/>
              <a:ext cx="4510689" cy="819439"/>
            </a:xfrm>
            <a:custGeom>
              <a:avLst/>
              <a:pathLst>
                <a:path w="4510689" h="819439">
                  <a:moveTo>
                    <a:pt x="0" y="0"/>
                  </a:moveTo>
                  <a:lnTo>
                    <a:pt x="180427" y="102429"/>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102429"/>
                  </a:lnTo>
                  <a:lnTo>
                    <a:pt x="2165131" y="307289"/>
                  </a:lnTo>
                  <a:lnTo>
                    <a:pt x="2345558" y="384112"/>
                  </a:lnTo>
                  <a:lnTo>
                    <a:pt x="2525986" y="486542"/>
                  </a:lnTo>
                  <a:lnTo>
                    <a:pt x="2706413" y="512149"/>
                  </a:lnTo>
                  <a:lnTo>
                    <a:pt x="2886841" y="281682"/>
                  </a:lnTo>
                  <a:lnTo>
                    <a:pt x="3067268" y="153644"/>
                  </a:lnTo>
                  <a:lnTo>
                    <a:pt x="3247696" y="256074"/>
                  </a:lnTo>
                  <a:lnTo>
                    <a:pt x="3428124" y="204859"/>
                  </a:lnTo>
                  <a:lnTo>
                    <a:pt x="3608551" y="358504"/>
                  </a:lnTo>
                  <a:lnTo>
                    <a:pt x="3788979" y="358504"/>
                  </a:lnTo>
                  <a:lnTo>
                    <a:pt x="3969406" y="819439"/>
                  </a:lnTo>
                  <a:lnTo>
                    <a:pt x="4149834" y="256074"/>
                  </a:lnTo>
                  <a:lnTo>
                    <a:pt x="4330262" y="76822"/>
                  </a:lnTo>
                  <a:lnTo>
                    <a:pt x="4510689" y="384112"/>
                  </a:lnTo>
                </a:path>
              </a:pathLst>
            </a:custGeom>
            <a:ln w="32521" cap="flat">
              <a:solidFill>
                <a:srgbClr val="5EB0E8">
                  <a:alpha val="100000"/>
                </a:srgbClr>
              </a:solidFill>
              <a:prstDash val="solid"/>
              <a:round/>
            </a:ln>
          </p:spPr>
          <p:txBody>
            <a:bodyPr/>
            <a:lstStyle/>
            <a:p/>
          </p:txBody>
        </p:sp>
        <p:sp>
          <p:nvSpPr>
            <p:cNvPr id="551" name="pl18"/>
            <p:cNvSpPr/>
            <p:nvPr/>
          </p:nvSpPr>
          <p:spPr>
            <a:xfrm>
              <a:off x="13325144" y="7047782"/>
              <a:ext cx="4510689" cy="896262"/>
            </a:xfrm>
            <a:custGeom>
              <a:avLst/>
              <a:pathLst>
                <a:path w="4510689" h="896262">
                  <a:moveTo>
                    <a:pt x="0" y="102429"/>
                  </a:moveTo>
                  <a:lnTo>
                    <a:pt x="180427" y="25607"/>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204859"/>
                  </a:lnTo>
                  <a:lnTo>
                    <a:pt x="2165131" y="512149"/>
                  </a:lnTo>
                  <a:lnTo>
                    <a:pt x="2345558" y="563364"/>
                  </a:lnTo>
                  <a:lnTo>
                    <a:pt x="2525986" y="614579"/>
                  </a:lnTo>
                  <a:lnTo>
                    <a:pt x="2706413" y="665794"/>
                  </a:lnTo>
                  <a:lnTo>
                    <a:pt x="2886841" y="537757"/>
                  </a:lnTo>
                  <a:lnTo>
                    <a:pt x="3067268" y="358504"/>
                  </a:lnTo>
                  <a:lnTo>
                    <a:pt x="3247696" y="486542"/>
                  </a:lnTo>
                  <a:lnTo>
                    <a:pt x="3428124" y="486542"/>
                  </a:lnTo>
                  <a:lnTo>
                    <a:pt x="3608551" y="512149"/>
                  </a:lnTo>
                  <a:lnTo>
                    <a:pt x="3788979" y="512149"/>
                  </a:lnTo>
                  <a:lnTo>
                    <a:pt x="3969406" y="896262"/>
                  </a:lnTo>
                  <a:lnTo>
                    <a:pt x="4149834" y="512149"/>
                  </a:lnTo>
                  <a:lnTo>
                    <a:pt x="4330262" y="230467"/>
                  </a:lnTo>
                  <a:lnTo>
                    <a:pt x="4510689" y="563364"/>
                  </a:lnTo>
                </a:path>
              </a:pathLst>
            </a:custGeom>
            <a:ln w="32521" cap="flat">
              <a:solidFill>
                <a:srgbClr val="00A173">
                  <a:alpha val="100000"/>
                </a:srgbClr>
              </a:solidFill>
              <a:prstDash val="solid"/>
              <a:round/>
            </a:ln>
          </p:spPr>
          <p:txBody>
            <a:bodyPr/>
            <a:lstStyle/>
            <a:p/>
          </p:txBody>
        </p:sp>
        <p:sp>
          <p:nvSpPr>
            <p:cNvPr id="55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7" name="rc84"/>
            <p:cNvSpPr/>
            <p:nvPr/>
          </p:nvSpPr>
          <p:spPr>
            <a:xfrm>
              <a:off x="14005791" y="9941072"/>
              <a:ext cx="3149396" cy="504938"/>
            </a:xfrm>
            <a:prstGeom prst="rect">
              <a:avLst/>
            </a:prstGeom>
            <a:solidFill>
              <a:srgbClr val="FFFFFF">
                <a:alpha val="100000"/>
              </a:srgbClr>
            </a:solidFill>
          </p:spPr>
          <p:txBody>
            <a:bodyPr/>
            <a:lstStyle/>
            <a:p/>
          </p:txBody>
        </p:sp>
        <p:sp>
          <p:nvSpPr>
            <p:cNvPr id="61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3" name=""/>
          <p:cNvGrpSpPr/>
          <p:nvPr/>
        </p:nvGrpSpPr>
        <p:grpSpPr>
          <a:xfrm>
            <a:off x="594360" y="6217920"/>
            <a:ext cx="5562295" cy="4108319"/>
            <a:chOff x="594360" y="6217920"/>
            <a:chExt cx="5562295" cy="4108319"/>
          </a:xfrm>
        </p:grpSpPr>
        <p:sp>
          <p:nvSpPr>
            <p:cNvPr id="62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5" name="rc4"/>
            <p:cNvSpPr/>
            <p:nvPr/>
          </p:nvSpPr>
          <p:spPr>
            <a:xfrm>
              <a:off x="244506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6" name="rc5"/>
            <p:cNvSpPr/>
            <p:nvPr/>
          </p:nvSpPr>
          <p:spPr>
            <a:xfrm>
              <a:off x="2473301"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27" name="rc6"/>
            <p:cNvSpPr/>
            <p:nvPr/>
          </p:nvSpPr>
          <p:spPr>
            <a:xfrm>
              <a:off x="2755666" y="6544587"/>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28" name="rc7"/>
            <p:cNvSpPr/>
            <p:nvPr/>
          </p:nvSpPr>
          <p:spPr>
            <a:xfrm>
              <a:off x="303803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8"/>
            <p:cNvSpPr/>
            <p:nvPr/>
          </p:nvSpPr>
          <p:spPr>
            <a:xfrm>
              <a:off x="332039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9"/>
            <p:cNvSpPr/>
            <p:nvPr/>
          </p:nvSpPr>
          <p:spPr>
            <a:xfrm>
              <a:off x="360276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0"/>
            <p:cNvSpPr/>
            <p:nvPr/>
          </p:nvSpPr>
          <p:spPr>
            <a:xfrm>
              <a:off x="3885126" y="6544587"/>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32" name="rc11"/>
            <p:cNvSpPr/>
            <p:nvPr/>
          </p:nvSpPr>
          <p:spPr>
            <a:xfrm>
              <a:off x="4167491" y="6544587"/>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33" name="rc12"/>
            <p:cNvSpPr/>
            <p:nvPr/>
          </p:nvSpPr>
          <p:spPr>
            <a:xfrm>
              <a:off x="4449856" y="6544587"/>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34" name="rc13"/>
            <p:cNvSpPr/>
            <p:nvPr/>
          </p:nvSpPr>
          <p:spPr>
            <a:xfrm>
              <a:off x="4732221" y="6544587"/>
              <a:ext cx="282365" cy="282365"/>
            </a:xfrm>
            <a:prstGeom prst="rect">
              <a:avLst/>
            </a:prstGeom>
            <a:solidFill>
              <a:srgbClr val="FB6D4D">
                <a:alpha val="100000"/>
              </a:srgbClr>
            </a:solidFill>
            <a:ln w="5420" cap="flat">
              <a:solidFill>
                <a:srgbClr val="FFFFFF">
                  <a:alpha val="100000"/>
                </a:srgbClr>
              </a:solidFill>
              <a:prstDash val="solid"/>
              <a:miter/>
            </a:ln>
          </p:spPr>
          <p:txBody>
            <a:bodyPr/>
            <a:lstStyle/>
            <a:p/>
          </p:txBody>
        </p:sp>
        <p:sp>
          <p:nvSpPr>
            <p:cNvPr id="635" name="rc14"/>
            <p:cNvSpPr/>
            <p:nvPr/>
          </p:nvSpPr>
          <p:spPr>
            <a:xfrm>
              <a:off x="5014586" y="6544587"/>
              <a:ext cx="282365" cy="282365"/>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36" name="rc15"/>
            <p:cNvSpPr/>
            <p:nvPr/>
          </p:nvSpPr>
          <p:spPr>
            <a:xfrm>
              <a:off x="5296951" y="6544587"/>
              <a:ext cx="282365" cy="282365"/>
            </a:xfrm>
            <a:prstGeom prst="rect">
              <a:avLst/>
            </a:prstGeom>
            <a:solidFill>
              <a:srgbClr val="F5553B">
                <a:alpha val="100000"/>
              </a:srgbClr>
            </a:solidFill>
            <a:ln w="5420" cap="flat">
              <a:solidFill>
                <a:srgbClr val="FFFFFF">
                  <a:alpha val="100000"/>
                </a:srgbClr>
              </a:solidFill>
              <a:prstDash val="solid"/>
              <a:miter/>
            </a:ln>
          </p:spPr>
          <p:txBody>
            <a:bodyPr/>
            <a:lstStyle/>
            <a:p/>
          </p:txBody>
        </p:sp>
        <p:sp>
          <p:nvSpPr>
            <p:cNvPr id="637" name="rc16"/>
            <p:cNvSpPr/>
            <p:nvPr/>
          </p:nvSpPr>
          <p:spPr>
            <a:xfrm>
              <a:off x="5579317" y="6544587"/>
              <a:ext cx="282365" cy="282365"/>
            </a:xfrm>
            <a:prstGeom prst="rect">
              <a:avLst/>
            </a:prstGeom>
            <a:solidFill>
              <a:srgbClr val="F14532">
                <a:alpha val="100000"/>
              </a:srgbClr>
            </a:solidFill>
            <a:ln w="5420" cap="flat">
              <a:solidFill>
                <a:srgbClr val="FFFFFF">
                  <a:alpha val="100000"/>
                </a:srgbClr>
              </a:solidFill>
              <a:prstDash val="solid"/>
              <a:miter/>
            </a:ln>
          </p:spPr>
          <p:txBody>
            <a:bodyPr/>
            <a:lstStyle/>
            <a:p/>
          </p:txBody>
        </p:sp>
        <p:sp>
          <p:nvSpPr>
            <p:cNvPr id="638" name="rc17"/>
            <p:cNvSpPr/>
            <p:nvPr/>
          </p:nvSpPr>
          <p:spPr>
            <a:xfrm>
              <a:off x="24733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18"/>
            <p:cNvSpPr/>
            <p:nvPr/>
          </p:nvSpPr>
          <p:spPr>
            <a:xfrm>
              <a:off x="275566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19"/>
            <p:cNvSpPr/>
            <p:nvPr/>
          </p:nvSpPr>
          <p:spPr>
            <a:xfrm>
              <a:off x="303803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0"/>
            <p:cNvSpPr/>
            <p:nvPr/>
          </p:nvSpPr>
          <p:spPr>
            <a:xfrm>
              <a:off x="332039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1"/>
            <p:cNvSpPr/>
            <p:nvPr/>
          </p:nvSpPr>
          <p:spPr>
            <a:xfrm>
              <a:off x="360276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2"/>
            <p:cNvSpPr/>
            <p:nvPr/>
          </p:nvSpPr>
          <p:spPr>
            <a:xfrm>
              <a:off x="388512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3"/>
            <p:cNvSpPr/>
            <p:nvPr/>
          </p:nvSpPr>
          <p:spPr>
            <a:xfrm>
              <a:off x="416749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4"/>
            <p:cNvSpPr/>
            <p:nvPr/>
          </p:nvSpPr>
          <p:spPr>
            <a:xfrm>
              <a:off x="4449856" y="6826953"/>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46" name="rc25"/>
            <p:cNvSpPr/>
            <p:nvPr/>
          </p:nvSpPr>
          <p:spPr>
            <a:xfrm>
              <a:off x="4732221" y="6826953"/>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47" name="rc26"/>
            <p:cNvSpPr/>
            <p:nvPr/>
          </p:nvSpPr>
          <p:spPr>
            <a:xfrm>
              <a:off x="5014586" y="6826953"/>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48" name="rc27"/>
            <p:cNvSpPr/>
            <p:nvPr/>
          </p:nvSpPr>
          <p:spPr>
            <a:xfrm>
              <a:off x="5296951" y="6826953"/>
              <a:ext cx="282365" cy="282365"/>
            </a:xfrm>
            <a:prstGeom prst="rect">
              <a:avLst/>
            </a:prstGeom>
            <a:solidFill>
              <a:srgbClr val="F24934">
                <a:alpha val="100000"/>
              </a:srgbClr>
            </a:solidFill>
            <a:ln w="5420" cap="flat">
              <a:solidFill>
                <a:srgbClr val="FFFFFF">
                  <a:alpha val="100000"/>
                </a:srgbClr>
              </a:solidFill>
              <a:prstDash val="solid"/>
              <a:miter/>
            </a:ln>
          </p:spPr>
          <p:txBody>
            <a:bodyPr/>
            <a:lstStyle/>
            <a:p/>
          </p:txBody>
        </p:sp>
        <p:sp>
          <p:nvSpPr>
            <p:cNvPr id="649" name="rc28"/>
            <p:cNvSpPr/>
            <p:nvPr/>
          </p:nvSpPr>
          <p:spPr>
            <a:xfrm>
              <a:off x="5579317"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0" name="rc29"/>
            <p:cNvSpPr/>
            <p:nvPr/>
          </p:nvSpPr>
          <p:spPr>
            <a:xfrm>
              <a:off x="24733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0"/>
            <p:cNvSpPr/>
            <p:nvPr/>
          </p:nvSpPr>
          <p:spPr>
            <a:xfrm>
              <a:off x="2755666" y="710931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52" name="rc31"/>
            <p:cNvSpPr/>
            <p:nvPr/>
          </p:nvSpPr>
          <p:spPr>
            <a:xfrm>
              <a:off x="303803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32"/>
            <p:cNvSpPr/>
            <p:nvPr/>
          </p:nvSpPr>
          <p:spPr>
            <a:xfrm>
              <a:off x="3320396" y="710931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54" name="rc33"/>
            <p:cNvSpPr/>
            <p:nvPr/>
          </p:nvSpPr>
          <p:spPr>
            <a:xfrm>
              <a:off x="360276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4"/>
            <p:cNvSpPr/>
            <p:nvPr/>
          </p:nvSpPr>
          <p:spPr>
            <a:xfrm>
              <a:off x="388512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5"/>
            <p:cNvSpPr/>
            <p:nvPr/>
          </p:nvSpPr>
          <p:spPr>
            <a:xfrm>
              <a:off x="416749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36"/>
            <p:cNvSpPr/>
            <p:nvPr/>
          </p:nvSpPr>
          <p:spPr>
            <a:xfrm>
              <a:off x="4449856"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58" name="rc37"/>
            <p:cNvSpPr/>
            <p:nvPr/>
          </p:nvSpPr>
          <p:spPr>
            <a:xfrm>
              <a:off x="4732221" y="7109318"/>
              <a:ext cx="282365" cy="282365"/>
            </a:xfrm>
            <a:prstGeom prst="rect">
              <a:avLst/>
            </a:prstGeom>
            <a:solidFill>
              <a:srgbClr val="F0412F">
                <a:alpha val="100000"/>
              </a:srgbClr>
            </a:solidFill>
            <a:ln w="5420" cap="flat">
              <a:solidFill>
                <a:srgbClr val="FFFFFF">
                  <a:alpha val="100000"/>
                </a:srgbClr>
              </a:solidFill>
              <a:prstDash val="solid"/>
              <a:miter/>
            </a:ln>
          </p:spPr>
          <p:txBody>
            <a:bodyPr/>
            <a:lstStyle/>
            <a:p/>
          </p:txBody>
        </p:sp>
        <p:sp>
          <p:nvSpPr>
            <p:cNvPr id="659" name="rc38"/>
            <p:cNvSpPr/>
            <p:nvPr/>
          </p:nvSpPr>
          <p:spPr>
            <a:xfrm>
              <a:off x="5014586" y="710931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60" name="rc39"/>
            <p:cNvSpPr/>
            <p:nvPr/>
          </p:nvSpPr>
          <p:spPr>
            <a:xfrm>
              <a:off x="5296951" y="7109318"/>
              <a:ext cx="282365" cy="282365"/>
            </a:xfrm>
            <a:prstGeom prst="rect">
              <a:avLst/>
            </a:prstGeom>
            <a:solidFill>
              <a:srgbClr val="FA6748">
                <a:alpha val="100000"/>
              </a:srgbClr>
            </a:solidFill>
            <a:ln w="5420" cap="flat">
              <a:solidFill>
                <a:srgbClr val="FFFFFF">
                  <a:alpha val="100000"/>
                </a:srgbClr>
              </a:solidFill>
              <a:prstDash val="solid"/>
              <a:miter/>
            </a:ln>
          </p:spPr>
          <p:txBody>
            <a:bodyPr/>
            <a:lstStyle/>
            <a:p/>
          </p:txBody>
        </p:sp>
        <p:sp>
          <p:nvSpPr>
            <p:cNvPr id="661" name="rc40"/>
            <p:cNvSpPr/>
            <p:nvPr/>
          </p:nvSpPr>
          <p:spPr>
            <a:xfrm>
              <a:off x="5579317" y="7109318"/>
              <a:ext cx="282365" cy="282365"/>
            </a:xfrm>
            <a:prstGeom prst="rect">
              <a:avLst/>
            </a:prstGeom>
            <a:solidFill>
              <a:srgbClr val="F75C40">
                <a:alpha val="100000"/>
              </a:srgbClr>
            </a:solidFill>
            <a:ln w="5420" cap="flat">
              <a:solidFill>
                <a:srgbClr val="FFFFFF">
                  <a:alpha val="100000"/>
                </a:srgbClr>
              </a:solidFill>
              <a:prstDash val="solid"/>
              <a:miter/>
            </a:ln>
          </p:spPr>
          <p:txBody>
            <a:bodyPr/>
            <a:lstStyle/>
            <a:p/>
          </p:txBody>
        </p:sp>
        <p:sp>
          <p:nvSpPr>
            <p:cNvPr id="662" name="rc41"/>
            <p:cNvSpPr/>
            <p:nvPr/>
          </p:nvSpPr>
          <p:spPr>
            <a:xfrm>
              <a:off x="24733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2"/>
            <p:cNvSpPr/>
            <p:nvPr/>
          </p:nvSpPr>
          <p:spPr>
            <a:xfrm>
              <a:off x="275566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3"/>
            <p:cNvSpPr/>
            <p:nvPr/>
          </p:nvSpPr>
          <p:spPr>
            <a:xfrm>
              <a:off x="303803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4"/>
            <p:cNvSpPr/>
            <p:nvPr/>
          </p:nvSpPr>
          <p:spPr>
            <a:xfrm>
              <a:off x="332039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5"/>
            <p:cNvSpPr/>
            <p:nvPr/>
          </p:nvSpPr>
          <p:spPr>
            <a:xfrm>
              <a:off x="360276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6"/>
            <p:cNvSpPr/>
            <p:nvPr/>
          </p:nvSpPr>
          <p:spPr>
            <a:xfrm>
              <a:off x="388512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47"/>
            <p:cNvSpPr/>
            <p:nvPr/>
          </p:nvSpPr>
          <p:spPr>
            <a:xfrm>
              <a:off x="416749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8"/>
            <p:cNvSpPr/>
            <p:nvPr/>
          </p:nvSpPr>
          <p:spPr>
            <a:xfrm>
              <a:off x="444985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9"/>
            <p:cNvSpPr/>
            <p:nvPr/>
          </p:nvSpPr>
          <p:spPr>
            <a:xfrm>
              <a:off x="4732221" y="739168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1" name="rc50"/>
            <p:cNvSpPr/>
            <p:nvPr/>
          </p:nvSpPr>
          <p:spPr>
            <a:xfrm>
              <a:off x="5014586" y="7391683"/>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72" name="rc51"/>
            <p:cNvSpPr/>
            <p:nvPr/>
          </p:nvSpPr>
          <p:spPr>
            <a:xfrm>
              <a:off x="5296951" y="7391683"/>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73" name="rc52"/>
            <p:cNvSpPr/>
            <p:nvPr/>
          </p:nvSpPr>
          <p:spPr>
            <a:xfrm>
              <a:off x="5579317" y="7391683"/>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74" name="rc53"/>
            <p:cNvSpPr/>
            <p:nvPr/>
          </p:nvSpPr>
          <p:spPr>
            <a:xfrm>
              <a:off x="24733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4"/>
            <p:cNvSpPr/>
            <p:nvPr/>
          </p:nvSpPr>
          <p:spPr>
            <a:xfrm>
              <a:off x="2755666" y="767404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76" name="rc55"/>
            <p:cNvSpPr/>
            <p:nvPr/>
          </p:nvSpPr>
          <p:spPr>
            <a:xfrm>
              <a:off x="30380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6"/>
            <p:cNvSpPr/>
            <p:nvPr/>
          </p:nvSpPr>
          <p:spPr>
            <a:xfrm>
              <a:off x="332039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57"/>
            <p:cNvSpPr/>
            <p:nvPr/>
          </p:nvSpPr>
          <p:spPr>
            <a:xfrm>
              <a:off x="360276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8"/>
            <p:cNvSpPr/>
            <p:nvPr/>
          </p:nvSpPr>
          <p:spPr>
            <a:xfrm>
              <a:off x="388512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9"/>
            <p:cNvSpPr/>
            <p:nvPr/>
          </p:nvSpPr>
          <p:spPr>
            <a:xfrm>
              <a:off x="416749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0"/>
            <p:cNvSpPr/>
            <p:nvPr/>
          </p:nvSpPr>
          <p:spPr>
            <a:xfrm>
              <a:off x="444985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1"/>
            <p:cNvSpPr/>
            <p:nvPr/>
          </p:nvSpPr>
          <p:spPr>
            <a:xfrm>
              <a:off x="4732221" y="7674048"/>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83" name="rc62"/>
            <p:cNvSpPr/>
            <p:nvPr/>
          </p:nvSpPr>
          <p:spPr>
            <a:xfrm>
              <a:off x="5014586" y="767404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84" name="rc63"/>
            <p:cNvSpPr/>
            <p:nvPr/>
          </p:nvSpPr>
          <p:spPr>
            <a:xfrm>
              <a:off x="5296951" y="767404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85" name="rc64"/>
            <p:cNvSpPr/>
            <p:nvPr/>
          </p:nvSpPr>
          <p:spPr>
            <a:xfrm>
              <a:off x="557931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65"/>
            <p:cNvSpPr/>
            <p:nvPr/>
          </p:nvSpPr>
          <p:spPr>
            <a:xfrm>
              <a:off x="247330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66"/>
            <p:cNvSpPr/>
            <p:nvPr/>
          </p:nvSpPr>
          <p:spPr>
            <a:xfrm>
              <a:off x="275566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67"/>
            <p:cNvSpPr/>
            <p:nvPr/>
          </p:nvSpPr>
          <p:spPr>
            <a:xfrm>
              <a:off x="303803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8"/>
            <p:cNvSpPr/>
            <p:nvPr/>
          </p:nvSpPr>
          <p:spPr>
            <a:xfrm>
              <a:off x="332039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69"/>
            <p:cNvSpPr/>
            <p:nvPr/>
          </p:nvSpPr>
          <p:spPr>
            <a:xfrm>
              <a:off x="360276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0"/>
            <p:cNvSpPr/>
            <p:nvPr/>
          </p:nvSpPr>
          <p:spPr>
            <a:xfrm>
              <a:off x="388512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71"/>
            <p:cNvSpPr/>
            <p:nvPr/>
          </p:nvSpPr>
          <p:spPr>
            <a:xfrm>
              <a:off x="4167491"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3" name="rc72"/>
            <p:cNvSpPr/>
            <p:nvPr/>
          </p:nvSpPr>
          <p:spPr>
            <a:xfrm>
              <a:off x="4449856" y="795641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94" name="rc73"/>
            <p:cNvSpPr/>
            <p:nvPr/>
          </p:nvSpPr>
          <p:spPr>
            <a:xfrm>
              <a:off x="473222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74"/>
            <p:cNvSpPr/>
            <p:nvPr/>
          </p:nvSpPr>
          <p:spPr>
            <a:xfrm>
              <a:off x="5014586"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6" name="rc75"/>
            <p:cNvSpPr/>
            <p:nvPr/>
          </p:nvSpPr>
          <p:spPr>
            <a:xfrm>
              <a:off x="5296951"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7" name="rc76"/>
            <p:cNvSpPr/>
            <p:nvPr/>
          </p:nvSpPr>
          <p:spPr>
            <a:xfrm>
              <a:off x="5579317"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8" name="rc77"/>
            <p:cNvSpPr/>
            <p:nvPr/>
          </p:nvSpPr>
          <p:spPr>
            <a:xfrm>
              <a:off x="247330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8"/>
            <p:cNvSpPr/>
            <p:nvPr/>
          </p:nvSpPr>
          <p:spPr>
            <a:xfrm>
              <a:off x="275566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9"/>
            <p:cNvSpPr/>
            <p:nvPr/>
          </p:nvSpPr>
          <p:spPr>
            <a:xfrm>
              <a:off x="303803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0"/>
            <p:cNvSpPr/>
            <p:nvPr/>
          </p:nvSpPr>
          <p:spPr>
            <a:xfrm>
              <a:off x="332039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1"/>
            <p:cNvSpPr/>
            <p:nvPr/>
          </p:nvSpPr>
          <p:spPr>
            <a:xfrm>
              <a:off x="360276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2"/>
            <p:cNvSpPr/>
            <p:nvPr/>
          </p:nvSpPr>
          <p:spPr>
            <a:xfrm>
              <a:off x="388512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3"/>
            <p:cNvSpPr/>
            <p:nvPr/>
          </p:nvSpPr>
          <p:spPr>
            <a:xfrm>
              <a:off x="41674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4"/>
            <p:cNvSpPr/>
            <p:nvPr/>
          </p:nvSpPr>
          <p:spPr>
            <a:xfrm>
              <a:off x="444985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5"/>
            <p:cNvSpPr/>
            <p:nvPr/>
          </p:nvSpPr>
          <p:spPr>
            <a:xfrm>
              <a:off x="473222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86"/>
            <p:cNvSpPr/>
            <p:nvPr/>
          </p:nvSpPr>
          <p:spPr>
            <a:xfrm>
              <a:off x="5014586"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8" name="rc87"/>
            <p:cNvSpPr/>
            <p:nvPr/>
          </p:nvSpPr>
          <p:spPr>
            <a:xfrm>
              <a:off x="5296951" y="823877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709" name="rc88"/>
            <p:cNvSpPr/>
            <p:nvPr/>
          </p:nvSpPr>
          <p:spPr>
            <a:xfrm>
              <a:off x="5579317" y="8238778"/>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710" name="rc89"/>
            <p:cNvSpPr/>
            <p:nvPr/>
          </p:nvSpPr>
          <p:spPr>
            <a:xfrm>
              <a:off x="247330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90"/>
            <p:cNvSpPr/>
            <p:nvPr/>
          </p:nvSpPr>
          <p:spPr>
            <a:xfrm>
              <a:off x="2755666"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2" name="rc91"/>
            <p:cNvSpPr/>
            <p:nvPr/>
          </p:nvSpPr>
          <p:spPr>
            <a:xfrm>
              <a:off x="30380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2"/>
            <p:cNvSpPr/>
            <p:nvPr/>
          </p:nvSpPr>
          <p:spPr>
            <a:xfrm>
              <a:off x="332039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93"/>
            <p:cNvSpPr/>
            <p:nvPr/>
          </p:nvSpPr>
          <p:spPr>
            <a:xfrm>
              <a:off x="360276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4"/>
            <p:cNvSpPr/>
            <p:nvPr/>
          </p:nvSpPr>
          <p:spPr>
            <a:xfrm>
              <a:off x="388512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5"/>
            <p:cNvSpPr/>
            <p:nvPr/>
          </p:nvSpPr>
          <p:spPr>
            <a:xfrm>
              <a:off x="41674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6"/>
            <p:cNvSpPr/>
            <p:nvPr/>
          </p:nvSpPr>
          <p:spPr>
            <a:xfrm>
              <a:off x="444985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97"/>
            <p:cNvSpPr/>
            <p:nvPr/>
          </p:nvSpPr>
          <p:spPr>
            <a:xfrm>
              <a:off x="473222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8"/>
            <p:cNvSpPr/>
            <p:nvPr/>
          </p:nvSpPr>
          <p:spPr>
            <a:xfrm>
              <a:off x="5014586"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0" name="rc99"/>
            <p:cNvSpPr/>
            <p:nvPr/>
          </p:nvSpPr>
          <p:spPr>
            <a:xfrm>
              <a:off x="5296951" y="8521143"/>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721" name="rc100"/>
            <p:cNvSpPr/>
            <p:nvPr/>
          </p:nvSpPr>
          <p:spPr>
            <a:xfrm>
              <a:off x="5579317"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2" name="rc101"/>
            <p:cNvSpPr/>
            <p:nvPr/>
          </p:nvSpPr>
          <p:spPr>
            <a:xfrm>
              <a:off x="247330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2"/>
            <p:cNvSpPr/>
            <p:nvPr/>
          </p:nvSpPr>
          <p:spPr>
            <a:xfrm>
              <a:off x="2755666"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103"/>
            <p:cNvSpPr/>
            <p:nvPr/>
          </p:nvSpPr>
          <p:spPr>
            <a:xfrm>
              <a:off x="3038031"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5" name="rc104"/>
            <p:cNvSpPr/>
            <p:nvPr/>
          </p:nvSpPr>
          <p:spPr>
            <a:xfrm>
              <a:off x="3320396"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26" name="rc105"/>
            <p:cNvSpPr/>
            <p:nvPr/>
          </p:nvSpPr>
          <p:spPr>
            <a:xfrm>
              <a:off x="360276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6"/>
            <p:cNvSpPr/>
            <p:nvPr/>
          </p:nvSpPr>
          <p:spPr>
            <a:xfrm>
              <a:off x="3885126"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28" name="rc107"/>
            <p:cNvSpPr/>
            <p:nvPr/>
          </p:nvSpPr>
          <p:spPr>
            <a:xfrm>
              <a:off x="416749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8"/>
            <p:cNvSpPr/>
            <p:nvPr/>
          </p:nvSpPr>
          <p:spPr>
            <a:xfrm>
              <a:off x="444985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9"/>
            <p:cNvSpPr/>
            <p:nvPr/>
          </p:nvSpPr>
          <p:spPr>
            <a:xfrm>
              <a:off x="4732221"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1" name="rc110"/>
            <p:cNvSpPr/>
            <p:nvPr/>
          </p:nvSpPr>
          <p:spPr>
            <a:xfrm>
              <a:off x="5014586" y="880350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32" name="rc111"/>
            <p:cNvSpPr/>
            <p:nvPr/>
          </p:nvSpPr>
          <p:spPr>
            <a:xfrm>
              <a:off x="5296951"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33" name="rc112"/>
            <p:cNvSpPr/>
            <p:nvPr/>
          </p:nvSpPr>
          <p:spPr>
            <a:xfrm>
              <a:off x="5579317" y="880350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34" name="tx113"/>
            <p:cNvSpPr/>
            <p:nvPr/>
          </p:nvSpPr>
          <p:spPr>
            <a:xfrm>
              <a:off x="1826395"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5" name="tx114"/>
            <p:cNvSpPr/>
            <p:nvPr/>
          </p:nvSpPr>
          <p:spPr>
            <a:xfrm>
              <a:off x="1843287" y="8607780"/>
              <a:ext cx="4404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IDLEB</a:t>
              </a:r>
            </a:p>
          </p:txBody>
        </p:sp>
        <p:sp>
          <p:nvSpPr>
            <p:cNvPr id="736" name="tx115"/>
            <p:cNvSpPr/>
            <p:nvPr/>
          </p:nvSpPr>
          <p:spPr>
            <a:xfrm>
              <a:off x="1826544" y="8321620"/>
              <a:ext cx="4572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HOMS</a:t>
              </a:r>
            </a:p>
          </p:txBody>
        </p:sp>
        <p:sp>
          <p:nvSpPr>
            <p:cNvPr id="737" name="tx116"/>
            <p:cNvSpPr/>
            <p:nvPr/>
          </p:nvSpPr>
          <p:spPr>
            <a:xfrm>
              <a:off x="861096" y="8039329"/>
              <a:ext cx="14226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RURAL DAMASCUS</a:t>
              </a:r>
            </a:p>
          </p:txBody>
        </p:sp>
        <p:sp>
          <p:nvSpPr>
            <p:cNvPr id="738" name="tx117"/>
            <p:cNvSpPr/>
            <p:nvPr/>
          </p:nvSpPr>
          <p:spPr>
            <a:xfrm>
              <a:off x="1831232" y="7760685"/>
              <a:ext cx="45251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DAR'A</a:t>
              </a:r>
            </a:p>
          </p:txBody>
        </p:sp>
        <p:sp>
          <p:nvSpPr>
            <p:cNvPr id="739" name="tx118"/>
            <p:cNvSpPr/>
            <p:nvPr/>
          </p:nvSpPr>
          <p:spPr>
            <a:xfrm>
              <a:off x="1470845" y="7467902"/>
              <a:ext cx="812899"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AR-RAQQA</a:t>
              </a:r>
            </a:p>
          </p:txBody>
        </p:sp>
        <p:sp>
          <p:nvSpPr>
            <p:cNvPr id="740" name="tx119"/>
            <p:cNvSpPr/>
            <p:nvPr/>
          </p:nvSpPr>
          <p:spPr>
            <a:xfrm>
              <a:off x="1673846" y="7192160"/>
              <a:ext cx="6098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ALEPPO</a:t>
              </a:r>
            </a:p>
          </p:txBody>
        </p:sp>
        <p:sp>
          <p:nvSpPr>
            <p:cNvPr id="741" name="tx120"/>
            <p:cNvSpPr/>
            <p:nvPr/>
          </p:nvSpPr>
          <p:spPr>
            <a:xfrm>
              <a:off x="1301702" y="6909794"/>
              <a:ext cx="98204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DEIR-EZ-ZOR</a:t>
              </a:r>
            </a:p>
          </p:txBody>
        </p:sp>
        <p:sp>
          <p:nvSpPr>
            <p:cNvPr id="742" name="tx121"/>
            <p:cNvSpPr/>
            <p:nvPr/>
          </p:nvSpPr>
          <p:spPr>
            <a:xfrm>
              <a:off x="1318222" y="6627504"/>
              <a:ext cx="96552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AL-HASAKEH</a:t>
              </a:r>
            </a:p>
          </p:txBody>
        </p:sp>
        <p:sp>
          <p:nvSpPr>
            <p:cNvPr id="743" name="tx122"/>
            <p:cNvSpPr/>
            <p:nvPr/>
          </p:nvSpPr>
          <p:spPr>
            <a:xfrm rot="-2700000">
              <a:off x="217484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4" name="tx123"/>
            <p:cNvSpPr/>
            <p:nvPr/>
          </p:nvSpPr>
          <p:spPr>
            <a:xfrm rot="-2700000">
              <a:off x="245721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5" name="tx124"/>
            <p:cNvSpPr/>
            <p:nvPr/>
          </p:nvSpPr>
          <p:spPr>
            <a:xfrm rot="-2700000">
              <a:off x="273957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6" name="tx125"/>
            <p:cNvSpPr/>
            <p:nvPr/>
          </p:nvSpPr>
          <p:spPr>
            <a:xfrm rot="-2700000">
              <a:off x="30219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7" name="tx126"/>
            <p:cNvSpPr/>
            <p:nvPr/>
          </p:nvSpPr>
          <p:spPr>
            <a:xfrm rot="-2700000">
              <a:off x="33043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8" name="tx127"/>
            <p:cNvSpPr/>
            <p:nvPr/>
          </p:nvSpPr>
          <p:spPr>
            <a:xfrm rot="-2700000">
              <a:off x="35866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9" name="tx128"/>
            <p:cNvSpPr/>
            <p:nvPr/>
          </p:nvSpPr>
          <p:spPr>
            <a:xfrm rot="-2700000">
              <a:off x="3869012"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0" name="tx129"/>
            <p:cNvSpPr/>
            <p:nvPr/>
          </p:nvSpPr>
          <p:spPr>
            <a:xfrm rot="-2700000">
              <a:off x="41514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1" name="tx130"/>
            <p:cNvSpPr/>
            <p:nvPr/>
          </p:nvSpPr>
          <p:spPr>
            <a:xfrm rot="-2700000">
              <a:off x="44337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2" name="tx131"/>
            <p:cNvSpPr/>
            <p:nvPr/>
          </p:nvSpPr>
          <p:spPr>
            <a:xfrm rot="-2700000">
              <a:off x="47161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3" name="tx132"/>
            <p:cNvSpPr/>
            <p:nvPr/>
          </p:nvSpPr>
          <p:spPr>
            <a:xfrm rot="-2700000">
              <a:off x="49984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4" name="tx133"/>
            <p:cNvSpPr/>
            <p:nvPr/>
          </p:nvSpPr>
          <p:spPr>
            <a:xfrm rot="-2700000">
              <a:off x="52808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5" name="pic134"/>
            <p:cNvPicPr/>
            <p:nvPr/>
          </p:nvPicPr>
          <p:blipFill>
            <a:blip r:embed="rId2" cstate="print"/>
            <a:stretch>
              <a:fillRect/>
            </a:stretch>
          </p:blipFill>
          <p:spPr>
            <a:xfrm>
              <a:off x="3087491" y="9925424"/>
              <a:ext cx="2160000" cy="144000"/>
            </a:xfrm>
            <a:prstGeom prst="rect">
              <a:avLst/>
            </a:prstGeom>
          </p:spPr>
        </p:pic>
        <p:sp>
          <p:nvSpPr>
            <p:cNvPr id="756" name="pl135"/>
            <p:cNvSpPr/>
            <p:nvPr/>
          </p:nvSpPr>
          <p:spPr>
            <a:xfrm>
              <a:off x="364383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36"/>
            <p:cNvSpPr/>
            <p:nvPr/>
          </p:nvSpPr>
          <p:spPr>
            <a:xfrm>
              <a:off x="422567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37"/>
            <p:cNvSpPr/>
            <p:nvPr/>
          </p:nvSpPr>
          <p:spPr>
            <a:xfrm>
              <a:off x="480751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38"/>
            <p:cNvSpPr/>
            <p:nvPr/>
          </p:nvSpPr>
          <p:spPr>
            <a:xfrm>
              <a:off x="364383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39"/>
            <p:cNvSpPr/>
            <p:nvPr/>
          </p:nvSpPr>
          <p:spPr>
            <a:xfrm>
              <a:off x="422567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40"/>
            <p:cNvSpPr/>
            <p:nvPr/>
          </p:nvSpPr>
          <p:spPr>
            <a:xfrm>
              <a:off x="480751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tx141"/>
            <p:cNvSpPr/>
            <p:nvPr/>
          </p:nvSpPr>
          <p:spPr>
            <a:xfrm>
              <a:off x="357320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3" name="tx142"/>
            <p:cNvSpPr/>
            <p:nvPr/>
          </p:nvSpPr>
          <p:spPr>
            <a:xfrm>
              <a:off x="4155044"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4" name="tx143"/>
            <p:cNvSpPr/>
            <p:nvPr/>
          </p:nvSpPr>
          <p:spPr>
            <a:xfrm>
              <a:off x="473688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5"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Tajikistan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54308"/>
              <a:ext cx="234305" cy="31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5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10474"/>
              <a:ext cx="234305" cy="43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45176"/>
              <a:ext cx="234305" cy="40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451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451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19606"/>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159333"/>
              <a:ext cx="234305" cy="36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01342"/>
              <a:ext cx="234305" cy="84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0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01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59333"/>
              <a:ext cx="234305" cy="42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12300"/>
              <a:ext cx="234305" cy="73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12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12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84904"/>
              <a:ext cx="234305" cy="27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194036"/>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194036"/>
              <a:ext cx="234305" cy="913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1940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94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192209"/>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25085"/>
              <a:ext cx="234305" cy="602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250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92209"/>
              <a:ext cx="234305" cy="5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08647"/>
              <a:ext cx="234305" cy="76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99515"/>
              <a:ext cx="234305" cy="9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995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81251"/>
              <a:ext cx="234305" cy="18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25085"/>
              <a:ext cx="234305" cy="602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4308"/>
              <a:ext cx="234305" cy="31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43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451 case(s)</a:t>
              </a:r>
            </a:p>
          </p:txBody>
        </p:sp>
        <p:sp>
          <p:nvSpPr>
            <p:cNvPr id="64" name="pg6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454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226912"/>
              <a:ext cx="234305" cy="58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46548"/>
              <a:ext cx="234305" cy="80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1465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131937"/>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049747"/>
              <a:ext cx="234305" cy="235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049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049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01504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164813"/>
              <a:ext cx="234305" cy="120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1648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1648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907285"/>
              <a:ext cx="234305" cy="257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137416"/>
              <a:ext cx="234305" cy="1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195862"/>
              <a:ext cx="234305" cy="8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74399"/>
              <a:ext cx="234305" cy="109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743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43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48829"/>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65267"/>
              <a:ext cx="234305" cy="20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65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52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39697"/>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78052"/>
              <a:ext cx="234305" cy="7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78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780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67093"/>
              <a:ext cx="234305" cy="10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70746"/>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278052"/>
              <a:ext cx="234305" cy="7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294 case(s)</a:t>
              </a:r>
            </a:p>
          </p:txBody>
        </p:sp>
        <p:sp>
          <p:nvSpPr>
            <p:cNvPr id="117" name="pg116"/>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294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263440"/>
              <a:ext cx="234305" cy="2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5065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130110"/>
              <a:ext cx="234305" cy="155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142896"/>
              <a:ext cx="234305" cy="142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32391"/>
              <a:ext cx="234305" cy="52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01342"/>
              <a:ext cx="234305" cy="84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56135"/>
              <a:ext cx="234305" cy="29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47003"/>
              <a:ext cx="234305" cy="38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259788"/>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186730"/>
              <a:ext cx="234305" cy="98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pg175"/>
            <p:cNvSpPr/>
            <p:nvPr/>
          </p:nvSpPr>
          <p:spPr>
            <a:xfrm>
              <a:off x="917822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7" name="tx176"/>
            <p:cNvSpPr/>
            <p:nvPr/>
          </p:nvSpPr>
          <p:spPr>
            <a:xfrm>
              <a:off x="930310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8" name="pg177"/>
            <p:cNvSpPr/>
            <p:nvPr/>
          </p:nvSpPr>
          <p:spPr>
            <a:xfrm>
              <a:off x="9376652"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9" name="tx178"/>
            <p:cNvSpPr/>
            <p:nvPr/>
          </p:nvSpPr>
          <p:spPr>
            <a:xfrm>
              <a:off x="9480721"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0" name="rc17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1" name="rc180"/>
            <p:cNvSpPr/>
            <p:nvPr/>
          </p:nvSpPr>
          <p:spPr>
            <a:xfrm>
              <a:off x="11618931" y="2153563"/>
              <a:ext cx="3176137" cy="3131794"/>
            </a:xfrm>
            <a:prstGeom prst="rect">
              <a:avLst/>
            </a:prstGeom>
            <a:solidFill>
              <a:srgbClr val="FFFFFF">
                <a:alpha val="100000"/>
              </a:srgbClr>
            </a:solidFill>
          </p:spPr>
          <p:txBody>
            <a:bodyPr/>
            <a:lstStyle/>
            <a:p/>
          </p:txBody>
        </p:sp>
        <p:sp>
          <p:nvSpPr>
            <p:cNvPr id="182" name="pl181"/>
            <p:cNvSpPr/>
            <p:nvPr/>
          </p:nvSpPr>
          <p:spPr>
            <a:xfrm>
              <a:off x="11618931"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3" name="pl182"/>
            <p:cNvSpPr/>
            <p:nvPr/>
          </p:nvSpPr>
          <p:spPr>
            <a:xfrm>
              <a:off x="11618931"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6" name="pl185"/>
            <p:cNvSpPr/>
            <p:nvPr/>
          </p:nvSpPr>
          <p:spPr>
            <a:xfrm>
              <a:off x="11618931"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rc188"/>
            <p:cNvSpPr/>
            <p:nvPr/>
          </p:nvSpPr>
          <p:spPr>
            <a:xfrm>
              <a:off x="11657982" y="5214127"/>
              <a:ext cx="234305" cy="7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657982" y="52141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52141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4426932"/>
              <a:ext cx="234305" cy="787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18321" y="4757517"/>
              <a:ext cx="234305" cy="527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4757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4757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3524671"/>
              <a:ext cx="234305" cy="1232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78660" y="4425105"/>
              <a:ext cx="234305" cy="860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44251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44251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2876285"/>
              <a:ext cx="234305" cy="1548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39000" y="4236982"/>
              <a:ext cx="234305" cy="1048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42369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42369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2916467"/>
              <a:ext cx="234305" cy="1320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99339" y="4394056"/>
              <a:ext cx="234305" cy="891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43940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43940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3245226"/>
              <a:ext cx="234305" cy="1148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59678" y="4969384"/>
              <a:ext cx="234305" cy="3159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4952946"/>
              <a:ext cx="234305" cy="16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495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4171230"/>
              <a:ext cx="234305" cy="781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20017" y="5089929"/>
              <a:ext cx="234305" cy="195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08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08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4437890"/>
              <a:ext cx="234305" cy="652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80356"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4945640"/>
              <a:ext cx="234305" cy="252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40696" y="5234217"/>
              <a:ext cx="234305" cy="51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34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342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104540"/>
              <a:ext cx="234305" cy="12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01035" y="5257961"/>
              <a:ext cx="234305" cy="27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57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57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199515"/>
              <a:ext cx="234305" cy="58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61374"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14127"/>
              <a:ext cx="234305" cy="67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21713" y="5279878"/>
              <a:ext cx="234305" cy="5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798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798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34217"/>
              <a:ext cx="234305" cy="45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8" name="pg23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9" name="tx23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2,246 case(s)</a:t>
              </a:r>
            </a:p>
          </p:txBody>
        </p:sp>
        <p:sp>
          <p:nvSpPr>
            <p:cNvPr id="240" name="pg23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1" name="tx24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2,246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3" name="rc242"/>
            <p:cNvSpPr/>
            <p:nvPr/>
          </p:nvSpPr>
          <p:spPr>
            <a:xfrm>
              <a:off x="14795069" y="2153563"/>
              <a:ext cx="3176137" cy="3131794"/>
            </a:xfrm>
            <a:prstGeom prst="rect">
              <a:avLst/>
            </a:prstGeom>
            <a:solidFill>
              <a:srgbClr val="FFFFFF">
                <a:alpha val="100000"/>
              </a:srgbClr>
            </a:solidFill>
          </p:spPr>
          <p:txBody>
            <a:bodyPr/>
            <a:lstStyle/>
            <a:p/>
          </p:txBody>
        </p:sp>
        <p:sp>
          <p:nvSpPr>
            <p:cNvPr id="244" name="pl243"/>
            <p:cNvSpPr/>
            <p:nvPr/>
          </p:nvSpPr>
          <p:spPr>
            <a:xfrm>
              <a:off x="14795069"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7" name="pl24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pl248"/>
            <p:cNvSpPr/>
            <p:nvPr/>
          </p:nvSpPr>
          <p:spPr>
            <a:xfrm>
              <a:off x="14795069"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0" name="pl249"/>
            <p:cNvSpPr/>
            <p:nvPr/>
          </p:nvSpPr>
          <p:spPr>
            <a:xfrm>
              <a:off x="14795069"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rc250"/>
            <p:cNvSpPr/>
            <p:nvPr/>
          </p:nvSpPr>
          <p:spPr>
            <a:xfrm>
              <a:off x="14834120"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34120"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4474419"/>
              <a:ext cx="234305" cy="723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4876235"/>
              <a:ext cx="234305" cy="409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4876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4876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3307325"/>
              <a:ext cx="234305" cy="1568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058879"/>
              <a:ext cx="234305" cy="226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058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50588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3458919"/>
              <a:ext cx="234305" cy="1599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157507"/>
              <a:ext cx="234305" cy="127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157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1575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4260726"/>
              <a:ext cx="234305" cy="896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4607749"/>
              <a:ext cx="234305" cy="589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12300"/>
              <a:ext cx="234305" cy="73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12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12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4938334"/>
              <a:ext cx="234305" cy="273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56135"/>
              <a:ext cx="234305" cy="29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2561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96155" y="52561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5057053"/>
              <a:ext cx="234305" cy="199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5649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265267"/>
              <a:ext cx="234305" cy="20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570 case(s)</a:t>
              </a:r>
            </a:p>
          </p:txBody>
        </p:sp>
        <p:sp>
          <p:nvSpPr>
            <p:cNvPr id="285" name="pg28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94238" y="428686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14" name="tx413"/>
            <p:cNvSpPr/>
            <p:nvPr/>
          </p:nvSpPr>
          <p:spPr>
            <a:xfrm>
              <a:off x="1230614" y="334406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5" name="tx414"/>
            <p:cNvSpPr/>
            <p:nvPr/>
          </p:nvSpPr>
          <p:spPr>
            <a:xfrm>
              <a:off x="1230614" y="243084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16" name="pl41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2055723" y="43721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2055723" y="34589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055723" y="25457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pg4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4" name="tx4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p:txBody>
        </p:sp>
        <p:sp>
          <p:nvSpPr>
            <p:cNvPr id="426" name="rc425"/>
            <p:cNvSpPr/>
            <p:nvPr/>
          </p:nvSpPr>
          <p:spPr>
            <a:xfrm>
              <a:off x="18179974" y="2775829"/>
              <a:ext cx="274319" cy="274319"/>
            </a:xfrm>
            <a:prstGeom prst="rect">
              <a:avLst/>
            </a:prstGeom>
            <a:solidFill>
              <a:srgbClr val="FFFFFF">
                <a:alpha val="100000"/>
              </a:srgbClr>
            </a:solidFill>
          </p:spPr>
          <p:txBody>
            <a:bodyPr/>
            <a:lstStyle/>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50149"/>
              <a:ext cx="274319" cy="274319"/>
            </a:xfrm>
            <a:prstGeom prst="rect">
              <a:avLst/>
            </a:prstGeom>
            <a:solidFill>
              <a:srgbClr val="FFFFFF">
                <a:alpha val="100000"/>
              </a:srgbClr>
            </a:solidFill>
          </p:spPr>
          <p:txBody>
            <a:bodyPr/>
            <a:lstStyle/>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324469"/>
              <a:ext cx="274319" cy="274320"/>
            </a:xfrm>
            <a:prstGeom prst="rect">
              <a:avLst/>
            </a:prstGeom>
            <a:solidFill>
              <a:srgbClr val="FFFFFF">
                <a:alpha val="100000"/>
              </a:srgbClr>
            </a:solidFill>
          </p:spPr>
          <p:txBody>
            <a:bodyPr/>
            <a:lstStyle/>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598789"/>
              <a:ext cx="274319" cy="274320"/>
            </a:xfrm>
            <a:prstGeom prst="rect">
              <a:avLst/>
            </a:prstGeom>
            <a:solidFill>
              <a:srgbClr val="FFFFFF">
                <a:alpha val="100000"/>
              </a:srgbClr>
            </a:solidFill>
          </p:spPr>
          <p:txBody>
            <a:bodyPr/>
            <a:lstStyle/>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153670" y="6510025"/>
              <a:ext cx="4107183" cy="2788960"/>
            </a:xfrm>
            <a:prstGeom prst="rect">
              <a:avLst/>
            </a:prstGeom>
            <a:solidFill>
              <a:srgbClr val="FFFFFF">
                <a:alpha val="100000"/>
              </a:srgbClr>
            </a:solidFill>
          </p:spPr>
          <p:txBody>
            <a:bodyPr/>
            <a:lstStyle/>
            <a:p/>
          </p:txBody>
        </p:sp>
        <p:sp>
          <p:nvSpPr>
            <p:cNvPr id="442" name="pl6"/>
            <p:cNvSpPr/>
            <p:nvPr/>
          </p:nvSpPr>
          <p:spPr>
            <a:xfrm>
              <a:off x="7153670" y="889481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3" name="pl7"/>
            <p:cNvSpPr/>
            <p:nvPr/>
          </p:nvSpPr>
          <p:spPr>
            <a:xfrm>
              <a:off x="7153670" y="834002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4" name="pl8"/>
            <p:cNvSpPr/>
            <p:nvPr/>
          </p:nvSpPr>
          <p:spPr>
            <a:xfrm>
              <a:off x="7153670" y="778522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5" name="pl9"/>
            <p:cNvSpPr/>
            <p:nvPr/>
          </p:nvSpPr>
          <p:spPr>
            <a:xfrm>
              <a:off x="7153670" y="723042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6" name="pl10"/>
            <p:cNvSpPr/>
            <p:nvPr/>
          </p:nvSpPr>
          <p:spPr>
            <a:xfrm>
              <a:off x="7153670" y="667563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8" name="pl12"/>
            <p:cNvSpPr/>
            <p:nvPr/>
          </p:nvSpPr>
          <p:spPr>
            <a:xfrm>
              <a:off x="7153670" y="86174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9" name="pl13"/>
            <p:cNvSpPr/>
            <p:nvPr/>
          </p:nvSpPr>
          <p:spPr>
            <a:xfrm>
              <a:off x="7153670" y="806262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0" name="pl14"/>
            <p:cNvSpPr/>
            <p:nvPr/>
          </p:nvSpPr>
          <p:spPr>
            <a:xfrm>
              <a:off x="7153670" y="75078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1" name="pl15"/>
            <p:cNvSpPr/>
            <p:nvPr/>
          </p:nvSpPr>
          <p:spPr>
            <a:xfrm>
              <a:off x="7153670" y="695302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2" name="rc16"/>
            <p:cNvSpPr/>
            <p:nvPr/>
          </p:nvSpPr>
          <p:spPr>
            <a:xfrm>
              <a:off x="7296281" y="9000228"/>
              <a:ext cx="399309" cy="1719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17"/>
            <p:cNvSpPr/>
            <p:nvPr/>
          </p:nvSpPr>
          <p:spPr>
            <a:xfrm>
              <a:off x="7866723" y="6830974"/>
              <a:ext cx="399309" cy="23412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18"/>
            <p:cNvSpPr/>
            <p:nvPr/>
          </p:nvSpPr>
          <p:spPr>
            <a:xfrm>
              <a:off x="8437165" y="8939200"/>
              <a:ext cx="399309" cy="2330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19"/>
            <p:cNvSpPr/>
            <p:nvPr/>
          </p:nvSpPr>
          <p:spPr>
            <a:xfrm>
              <a:off x="9007608" y="9111187"/>
              <a:ext cx="399309" cy="61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0"/>
            <p:cNvSpPr/>
            <p:nvPr/>
          </p:nvSpPr>
          <p:spPr>
            <a:xfrm>
              <a:off x="9578050" y="8955844"/>
              <a:ext cx="399309" cy="2163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1"/>
            <p:cNvSpPr/>
            <p:nvPr/>
          </p:nvSpPr>
          <p:spPr>
            <a:xfrm>
              <a:off x="10148492" y="9083447"/>
              <a:ext cx="399309" cy="887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22"/>
            <p:cNvSpPr/>
            <p:nvPr/>
          </p:nvSpPr>
          <p:spPr>
            <a:xfrm>
              <a:off x="10718934" y="9111187"/>
              <a:ext cx="399309" cy="61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23"/>
            <p:cNvSpPr/>
            <p:nvPr/>
          </p:nvSpPr>
          <p:spPr>
            <a:xfrm>
              <a:off x="7866723" y="6642344"/>
              <a:ext cx="399309" cy="1886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24"/>
            <p:cNvSpPr/>
            <p:nvPr/>
          </p:nvSpPr>
          <p:spPr>
            <a:xfrm>
              <a:off x="8437165" y="8922556"/>
              <a:ext cx="399309" cy="166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5"/>
            <p:cNvSpPr/>
            <p:nvPr/>
          </p:nvSpPr>
          <p:spPr>
            <a:xfrm>
              <a:off x="9578050" y="8928104"/>
              <a:ext cx="399309" cy="277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6"/>
            <p:cNvSpPr/>
            <p:nvPr/>
          </p:nvSpPr>
          <p:spPr>
            <a:xfrm>
              <a:off x="10148492" y="9072351"/>
              <a:ext cx="399309" cy="110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7"/>
            <p:cNvSpPr/>
            <p:nvPr/>
          </p:nvSpPr>
          <p:spPr>
            <a:xfrm>
              <a:off x="10718934" y="9105639"/>
              <a:ext cx="399309" cy="55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8"/>
            <p:cNvSpPr/>
            <p:nvPr/>
          </p:nvSpPr>
          <p:spPr>
            <a:xfrm>
              <a:off x="7866723" y="6636796"/>
              <a:ext cx="399309" cy="554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pl29"/>
            <p:cNvSpPr/>
            <p:nvPr/>
          </p:nvSpPr>
          <p:spPr>
            <a:xfrm>
              <a:off x="7495936" y="6867288"/>
              <a:ext cx="3422653" cy="2280314"/>
            </a:xfrm>
            <a:custGeom>
              <a:avLst/>
              <a:pathLst>
                <a:path w="3422653" h="2280314">
                  <a:moveTo>
                    <a:pt x="0" y="1669305"/>
                  </a:moveTo>
                  <a:lnTo>
                    <a:pt x="570442" y="0"/>
                  </a:lnTo>
                  <a:lnTo>
                    <a:pt x="1140884" y="2121944"/>
                  </a:lnTo>
                  <a:lnTo>
                    <a:pt x="1711326" y="2257308"/>
                  </a:lnTo>
                  <a:lnTo>
                    <a:pt x="2281768" y="2177053"/>
                  </a:lnTo>
                  <a:lnTo>
                    <a:pt x="2852210" y="2266403"/>
                  </a:lnTo>
                  <a:lnTo>
                    <a:pt x="3422653" y="2280314"/>
                  </a:lnTo>
                </a:path>
              </a:pathLst>
            </a:custGeom>
            <a:ln w="40651" cap="flat">
              <a:solidFill>
                <a:srgbClr val="000000">
                  <a:alpha val="100000"/>
                </a:srgbClr>
              </a:solidFill>
              <a:prstDash val="solid"/>
              <a:round/>
            </a:ln>
          </p:spPr>
          <p:txBody>
            <a:bodyPr/>
            <a:lstStyle/>
            <a:p/>
          </p:txBody>
        </p:sp>
        <p:sp>
          <p:nvSpPr>
            <p:cNvPr id="466" name="rc3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67" name="tx3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32"/>
            <p:cNvSpPr/>
            <p:nvPr/>
          </p:nvSpPr>
          <p:spPr>
            <a:xfrm>
              <a:off x="6801340" y="86151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9" name="tx33"/>
            <p:cNvSpPr/>
            <p:nvPr/>
          </p:nvSpPr>
          <p:spPr>
            <a:xfrm>
              <a:off x="6801340" y="806031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0" name="tx34"/>
            <p:cNvSpPr/>
            <p:nvPr/>
          </p:nvSpPr>
          <p:spPr>
            <a:xfrm>
              <a:off x="6801340" y="7505444"/>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1" name="tx35"/>
            <p:cNvSpPr/>
            <p:nvPr/>
          </p:nvSpPr>
          <p:spPr>
            <a:xfrm>
              <a:off x="6801340" y="695072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2" name="pl3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7"/>
            <p:cNvSpPr/>
            <p:nvPr/>
          </p:nvSpPr>
          <p:spPr>
            <a:xfrm>
              <a:off x="7118876" y="86174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8"/>
            <p:cNvSpPr/>
            <p:nvPr/>
          </p:nvSpPr>
          <p:spPr>
            <a:xfrm>
              <a:off x="7118876" y="80626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9"/>
            <p:cNvSpPr/>
            <p:nvPr/>
          </p:nvSpPr>
          <p:spPr>
            <a:xfrm>
              <a:off x="7118876" y="75078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40"/>
            <p:cNvSpPr/>
            <p:nvPr/>
          </p:nvSpPr>
          <p:spPr>
            <a:xfrm>
              <a:off x="7118876" y="69530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4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42"/>
            <p:cNvSpPr/>
            <p:nvPr/>
          </p:nvSpPr>
          <p:spPr>
            <a:xfrm>
              <a:off x="11260854" y="86371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43"/>
            <p:cNvSpPr/>
            <p:nvPr/>
          </p:nvSpPr>
          <p:spPr>
            <a:xfrm>
              <a:off x="11260854" y="81021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44"/>
            <p:cNvSpPr/>
            <p:nvPr/>
          </p:nvSpPr>
          <p:spPr>
            <a:xfrm>
              <a:off x="11260854" y="756711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5"/>
            <p:cNvSpPr/>
            <p:nvPr/>
          </p:nvSpPr>
          <p:spPr>
            <a:xfrm>
              <a:off x="11260854" y="703207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tx4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3" name="tx47"/>
            <p:cNvSpPr/>
            <p:nvPr/>
          </p:nvSpPr>
          <p:spPr>
            <a:xfrm>
              <a:off x="11358911" y="86348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4" name="tx48"/>
            <p:cNvSpPr/>
            <p:nvPr/>
          </p:nvSpPr>
          <p:spPr>
            <a:xfrm>
              <a:off x="11358911" y="80998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5" name="tx49"/>
            <p:cNvSpPr/>
            <p:nvPr/>
          </p:nvSpPr>
          <p:spPr>
            <a:xfrm>
              <a:off x="11358911" y="7564731"/>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86" name="tx50"/>
            <p:cNvSpPr/>
            <p:nvPr/>
          </p:nvSpPr>
          <p:spPr>
            <a:xfrm>
              <a:off x="11358911" y="702977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87" name="pl51"/>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2"/>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3"/>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5"/>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6"/>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7"/>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tx58"/>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59"/>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60"/>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6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62"/>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63"/>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64"/>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6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2" name="tx6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6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6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69"/>
            <p:cNvSpPr/>
            <p:nvPr/>
          </p:nvSpPr>
          <p:spPr>
            <a:xfrm>
              <a:off x="7027774" y="10217410"/>
              <a:ext cx="1051268" cy="182880"/>
            </a:xfrm>
            <a:prstGeom prst="rect">
              <a:avLst/>
            </a:prstGeom>
            <a:solidFill>
              <a:srgbClr val="FFFFFF">
                <a:alpha val="100000"/>
              </a:srgbClr>
            </a:solidFill>
          </p:spPr>
          <p:txBody>
            <a:bodyPr/>
            <a:lstStyle/>
            <a:p/>
          </p:txBody>
        </p:sp>
        <p:sp>
          <p:nvSpPr>
            <p:cNvPr id="506" name="rc70"/>
            <p:cNvSpPr/>
            <p:nvPr/>
          </p:nvSpPr>
          <p:spPr>
            <a:xfrm>
              <a:off x="7027774" y="10217410"/>
              <a:ext cx="182879" cy="182880"/>
            </a:xfrm>
            <a:prstGeom prst="rect">
              <a:avLst/>
            </a:prstGeom>
            <a:solidFill>
              <a:srgbClr val="FFFFFF">
                <a:alpha val="100000"/>
              </a:srgbClr>
            </a:solidFill>
          </p:spPr>
          <p:txBody>
            <a:bodyPr/>
            <a:lstStyle/>
            <a:p/>
          </p:txBody>
        </p:sp>
        <p:sp>
          <p:nvSpPr>
            <p:cNvPr id="507" name="pl71"/>
            <p:cNvSpPr/>
            <p:nvPr/>
          </p:nvSpPr>
          <p:spPr>
            <a:xfrm>
              <a:off x="70460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8" name="tx72"/>
            <p:cNvSpPr/>
            <p:nvPr/>
          </p:nvSpPr>
          <p:spPr>
            <a:xfrm>
              <a:off x="73186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73"/>
            <p:cNvSpPr/>
            <p:nvPr/>
          </p:nvSpPr>
          <p:spPr>
            <a:xfrm>
              <a:off x="8259042" y="10217410"/>
              <a:ext cx="3127708" cy="182880"/>
            </a:xfrm>
            <a:prstGeom prst="rect">
              <a:avLst/>
            </a:prstGeom>
            <a:solidFill>
              <a:srgbClr val="FFFFFF">
                <a:alpha val="100000"/>
              </a:srgbClr>
            </a:solidFill>
          </p:spPr>
          <p:txBody>
            <a:bodyPr/>
            <a:lstStyle/>
            <a:p/>
          </p:txBody>
        </p:sp>
        <p:sp>
          <p:nvSpPr>
            <p:cNvPr id="510" name="rc74"/>
            <p:cNvSpPr/>
            <p:nvPr/>
          </p:nvSpPr>
          <p:spPr>
            <a:xfrm>
              <a:off x="8259042" y="10217410"/>
              <a:ext cx="182880" cy="182880"/>
            </a:xfrm>
            <a:prstGeom prst="rect">
              <a:avLst/>
            </a:prstGeom>
            <a:solidFill>
              <a:srgbClr val="FFFFFF">
                <a:alpha val="100000"/>
              </a:srgbClr>
            </a:solidFill>
          </p:spPr>
          <p:txBody>
            <a:bodyPr/>
            <a:lstStyle/>
            <a:p/>
          </p:txBody>
        </p:sp>
        <p:sp>
          <p:nvSpPr>
            <p:cNvPr id="511" name="rc75"/>
            <p:cNvSpPr/>
            <p:nvPr/>
          </p:nvSpPr>
          <p:spPr>
            <a:xfrm>
              <a:off x="82680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2" name="rc76"/>
            <p:cNvSpPr/>
            <p:nvPr/>
          </p:nvSpPr>
          <p:spPr>
            <a:xfrm>
              <a:off x="9350282" y="10217410"/>
              <a:ext cx="182879" cy="182880"/>
            </a:xfrm>
            <a:prstGeom prst="rect">
              <a:avLst/>
            </a:prstGeom>
            <a:solidFill>
              <a:srgbClr val="FFFFFF">
                <a:alpha val="100000"/>
              </a:srgbClr>
            </a:solidFill>
          </p:spPr>
          <p:txBody>
            <a:bodyPr/>
            <a:lstStyle/>
            <a:p/>
          </p:txBody>
        </p:sp>
        <p:sp>
          <p:nvSpPr>
            <p:cNvPr id="513" name="rc77"/>
            <p:cNvSpPr/>
            <p:nvPr/>
          </p:nvSpPr>
          <p:spPr>
            <a:xfrm>
              <a:off x="93592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4" name="rc78"/>
            <p:cNvSpPr/>
            <p:nvPr/>
          </p:nvSpPr>
          <p:spPr>
            <a:xfrm>
              <a:off x="10352523" y="10217410"/>
              <a:ext cx="182879" cy="182880"/>
            </a:xfrm>
            <a:prstGeom prst="rect">
              <a:avLst/>
            </a:prstGeom>
            <a:solidFill>
              <a:srgbClr val="FFFFFF">
                <a:alpha val="100000"/>
              </a:srgbClr>
            </a:solidFill>
          </p:spPr>
          <p:txBody>
            <a:bodyPr/>
            <a:lstStyle/>
            <a:p/>
          </p:txBody>
        </p:sp>
        <p:sp>
          <p:nvSpPr>
            <p:cNvPr id="515" name="rc79"/>
            <p:cNvSpPr/>
            <p:nvPr/>
          </p:nvSpPr>
          <p:spPr>
            <a:xfrm>
              <a:off x="103615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6" name="tx80"/>
            <p:cNvSpPr/>
            <p:nvPr/>
          </p:nvSpPr>
          <p:spPr>
            <a:xfrm>
              <a:off x="85499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7" name="tx81"/>
            <p:cNvSpPr/>
            <p:nvPr/>
          </p:nvSpPr>
          <p:spPr>
            <a:xfrm>
              <a:off x="96411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8" name="tx82"/>
            <p:cNvSpPr/>
            <p:nvPr/>
          </p:nvSpPr>
          <p:spPr>
            <a:xfrm>
              <a:off x="106434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8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0" name=""/>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7"/>
            <p:cNvSpPr/>
            <p:nvPr/>
          </p:nvSpPr>
          <p:spPr>
            <a:xfrm>
              <a:off x="13325144" y="6817315"/>
              <a:ext cx="4510689" cy="332897"/>
            </a:xfrm>
            <a:custGeom>
              <a:avLst/>
              <a:pathLst>
                <a:path w="4510689" h="332897">
                  <a:moveTo>
                    <a:pt x="0" y="128037"/>
                  </a:moveTo>
                  <a:lnTo>
                    <a:pt x="180427" y="128037"/>
                  </a:lnTo>
                  <a:lnTo>
                    <a:pt x="360855" y="102429"/>
                  </a:lnTo>
                  <a:lnTo>
                    <a:pt x="541282" y="51214"/>
                  </a:lnTo>
                  <a:lnTo>
                    <a:pt x="721710" y="25607"/>
                  </a:lnTo>
                  <a:lnTo>
                    <a:pt x="902137" y="204859"/>
                  </a:lnTo>
                  <a:lnTo>
                    <a:pt x="1082565" y="281682"/>
                  </a:lnTo>
                  <a:lnTo>
                    <a:pt x="1262993" y="204859"/>
                  </a:lnTo>
                  <a:lnTo>
                    <a:pt x="1443420" y="230467"/>
                  </a:lnTo>
                  <a:lnTo>
                    <a:pt x="1623848" y="153644"/>
                  </a:lnTo>
                  <a:lnTo>
                    <a:pt x="1804275" y="76822"/>
                  </a:lnTo>
                  <a:lnTo>
                    <a:pt x="1984703" y="0"/>
                  </a:lnTo>
                  <a:lnTo>
                    <a:pt x="2165131" y="76822"/>
                  </a:lnTo>
                  <a:lnTo>
                    <a:pt x="2345558" y="76822"/>
                  </a:lnTo>
                  <a:lnTo>
                    <a:pt x="2525986" y="102429"/>
                  </a:lnTo>
                  <a:lnTo>
                    <a:pt x="2706413" y="153644"/>
                  </a:lnTo>
                  <a:lnTo>
                    <a:pt x="2886841" y="179252"/>
                  </a:lnTo>
                  <a:lnTo>
                    <a:pt x="3067268" y="179252"/>
                  </a:lnTo>
                  <a:lnTo>
                    <a:pt x="3247696" y="204859"/>
                  </a:lnTo>
                  <a:lnTo>
                    <a:pt x="3428124" y="256074"/>
                  </a:lnTo>
                  <a:lnTo>
                    <a:pt x="3608551" y="281682"/>
                  </a:lnTo>
                  <a:lnTo>
                    <a:pt x="3788979" y="332897"/>
                  </a:lnTo>
                  <a:lnTo>
                    <a:pt x="3969406" y="332897"/>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36" name="pl18"/>
            <p:cNvSpPr/>
            <p:nvPr/>
          </p:nvSpPr>
          <p:spPr>
            <a:xfrm>
              <a:off x="13325144" y="6689277"/>
              <a:ext cx="4510689" cy="998692"/>
            </a:xfrm>
            <a:custGeom>
              <a:avLst/>
              <a:pathLst>
                <a:path w="4510689" h="998692">
                  <a:moveTo>
                    <a:pt x="0" y="998692"/>
                  </a:moveTo>
                  <a:lnTo>
                    <a:pt x="180427" y="665794"/>
                  </a:lnTo>
                  <a:lnTo>
                    <a:pt x="360855" y="128037"/>
                  </a:lnTo>
                  <a:lnTo>
                    <a:pt x="541282" y="102429"/>
                  </a:lnTo>
                  <a:lnTo>
                    <a:pt x="721710" y="0"/>
                  </a:lnTo>
                  <a:lnTo>
                    <a:pt x="902137" y="153644"/>
                  </a:lnTo>
                  <a:lnTo>
                    <a:pt x="1082565" y="51214"/>
                  </a:lnTo>
                  <a:lnTo>
                    <a:pt x="1262993" y="204859"/>
                  </a:lnTo>
                  <a:lnTo>
                    <a:pt x="1443420" y="332897"/>
                  </a:lnTo>
                  <a:lnTo>
                    <a:pt x="1623848" y="179252"/>
                  </a:lnTo>
                  <a:lnTo>
                    <a:pt x="1804275" y="179252"/>
                  </a:lnTo>
                  <a:lnTo>
                    <a:pt x="1984703" y="179252"/>
                  </a:lnTo>
                  <a:lnTo>
                    <a:pt x="2165131" y="204859"/>
                  </a:lnTo>
                  <a:lnTo>
                    <a:pt x="2345558" y="204859"/>
                  </a:lnTo>
                  <a:lnTo>
                    <a:pt x="2525986" y="230467"/>
                  </a:lnTo>
                  <a:lnTo>
                    <a:pt x="2706413" y="358504"/>
                  </a:lnTo>
                  <a:lnTo>
                    <a:pt x="2886841" y="307289"/>
                  </a:lnTo>
                  <a:lnTo>
                    <a:pt x="3067268" y="307289"/>
                  </a:lnTo>
                  <a:lnTo>
                    <a:pt x="3247696" y="358504"/>
                  </a:lnTo>
                  <a:lnTo>
                    <a:pt x="3428124" y="409719"/>
                  </a:lnTo>
                  <a:lnTo>
                    <a:pt x="3608551" y="435327"/>
                  </a:lnTo>
                  <a:lnTo>
                    <a:pt x="3788979" y="486542"/>
                  </a:lnTo>
                  <a:lnTo>
                    <a:pt x="3969406" y="486542"/>
                  </a:lnTo>
                  <a:lnTo>
                    <a:pt x="4149834" y="512149"/>
                  </a:lnTo>
                  <a:lnTo>
                    <a:pt x="4330262" y="486542"/>
                  </a:lnTo>
                  <a:lnTo>
                    <a:pt x="4510689" y="486542"/>
                  </a:lnTo>
                </a:path>
              </a:pathLst>
            </a:custGeom>
            <a:ln w="32521" cap="flat">
              <a:solidFill>
                <a:srgbClr val="00A173">
                  <a:alpha val="100000"/>
                </a:srgbClr>
              </a:solidFill>
              <a:prstDash val="solid"/>
              <a:round/>
            </a:ln>
          </p:spPr>
          <p:txBody>
            <a:bodyPr/>
            <a:lstStyle/>
            <a:p/>
          </p:txBody>
        </p:sp>
        <p:sp>
          <p:nvSpPr>
            <p:cNvPr id="53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2" name="rc84"/>
            <p:cNvSpPr/>
            <p:nvPr/>
          </p:nvSpPr>
          <p:spPr>
            <a:xfrm>
              <a:off x="14005791" y="9941072"/>
              <a:ext cx="3149396" cy="504938"/>
            </a:xfrm>
            <a:prstGeom prst="rect">
              <a:avLst/>
            </a:prstGeom>
            <a:solidFill>
              <a:srgbClr val="FFFFFF">
                <a:alpha val="100000"/>
              </a:srgbClr>
            </a:solidFill>
          </p:spPr>
          <p:txBody>
            <a:bodyPr/>
            <a:lstStyle/>
            <a:p/>
          </p:txBody>
        </p:sp>
        <p:sp>
          <p:nvSpPr>
            <p:cNvPr id="60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61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Thailand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70373"/>
              <a:ext cx="234305" cy="12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73831"/>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78442"/>
              <a:ext cx="234305" cy="5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81900"/>
              <a:ext cx="234305" cy="2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78442"/>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51930"/>
              <a:ext cx="234305" cy="26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79594"/>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45014"/>
              <a:ext cx="234305" cy="3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72678"/>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57694"/>
              <a:ext cx="234305" cy="2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70373"/>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41556"/>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71526"/>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42709"/>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56541"/>
              <a:ext cx="234305" cy="19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79594"/>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4610"/>
              <a:ext cx="234305" cy="14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 case(s)</a:t>
              </a:r>
            </a:p>
          </p:txBody>
        </p:sp>
        <p:sp>
          <p:nvSpPr>
            <p:cNvPr id="68" name="pg67"/>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283052"/>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279594"/>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58846"/>
              <a:ext cx="234305" cy="20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43862"/>
              <a:ext cx="234305" cy="39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10434"/>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81900"/>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53083"/>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227724"/>
              <a:ext cx="234305" cy="55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189686"/>
              <a:ext cx="234305" cy="91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182770"/>
              <a:ext cx="234305" cy="100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16198"/>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32335"/>
              <a:ext cx="234305" cy="51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97755"/>
              <a:ext cx="234305" cy="8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80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21961"/>
              <a:ext cx="234305" cy="58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84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19656"/>
              <a:ext cx="234305" cy="6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3" name="pg132"/>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261152"/>
              <a:ext cx="234305" cy="24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257694"/>
              <a:ext cx="234305" cy="3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253083"/>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5187381"/>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5174702"/>
              <a:ext cx="234305" cy="1106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5162022"/>
              <a:ext cx="234305" cy="126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5141274"/>
              <a:ext cx="234305" cy="207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046756"/>
              <a:ext cx="234305" cy="94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020244"/>
              <a:ext cx="234305" cy="265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4986817"/>
              <a:ext cx="234305" cy="334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4952237"/>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815070"/>
              <a:ext cx="234305" cy="137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065198"/>
              <a:ext cx="234305" cy="2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023702"/>
              <a:ext cx="234305" cy="41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4978749"/>
              <a:ext cx="234305" cy="449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823139"/>
              <a:ext cx="234305" cy="155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5035229"/>
              <a:ext cx="234305" cy="2501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5000649"/>
              <a:ext cx="234305" cy="34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4972985"/>
              <a:ext cx="234305" cy="276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4843887"/>
              <a:ext cx="234305" cy="129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929184"/>
              <a:ext cx="234305" cy="356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4909589"/>
              <a:ext cx="234305" cy="195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4866940"/>
              <a:ext cx="234305" cy="42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469058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598369"/>
              <a:ext cx="234305" cy="686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4549957"/>
              <a:ext cx="234305" cy="48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4442759"/>
              <a:ext cx="234305" cy="107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4161508"/>
              <a:ext cx="234305" cy="281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4219141"/>
              <a:ext cx="234305" cy="1066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4108485"/>
              <a:ext cx="234305" cy="110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3857204"/>
              <a:ext cx="234305" cy="251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3465298"/>
              <a:ext cx="234305" cy="391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4337866"/>
              <a:ext cx="234305" cy="947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4004746"/>
              <a:ext cx="234305" cy="3331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3399596"/>
              <a:ext cx="234305" cy="6051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2950056"/>
              <a:ext cx="234305" cy="449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4886535"/>
              <a:ext cx="234305" cy="398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4522293"/>
              <a:ext cx="234305" cy="3642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3164452"/>
              <a:ext cx="234305" cy="13578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2876285"/>
              <a:ext cx="234305" cy="2881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4860024"/>
              <a:ext cx="234305" cy="425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4713635"/>
              <a:ext cx="234305" cy="1463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4141913"/>
              <a:ext cx="234305" cy="5717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3875647"/>
              <a:ext cx="234305" cy="26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059435"/>
              <a:ext cx="234305" cy="225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019092"/>
              <a:ext cx="234305" cy="403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4809307"/>
              <a:ext cx="234305" cy="209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4620269"/>
              <a:ext cx="234305" cy="189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8,193 case(s)</a:t>
              </a:r>
            </a:p>
          </p:txBody>
        </p:sp>
        <p:sp>
          <p:nvSpPr>
            <p:cNvPr id="199" name="pg198"/>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8,202 case(s)</a:t>
              </a:r>
            </a:p>
          </p:txBody>
        </p:sp>
        <p:sp>
          <p:nvSpPr>
            <p:cNvPr id="201" name="rc20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618931" y="2153563"/>
              <a:ext cx="3176137" cy="3131794"/>
            </a:xfrm>
            <a:prstGeom prst="rect">
              <a:avLst/>
            </a:prstGeom>
            <a:solidFill>
              <a:srgbClr val="FFFFFF">
                <a:alpha val="100000"/>
              </a:srgbClr>
            </a:solidFill>
          </p:spPr>
          <p:txBody>
            <a:bodyPr/>
            <a:lstStyle/>
            <a:p/>
          </p:txBody>
        </p:sp>
        <p:sp>
          <p:nvSpPr>
            <p:cNvPr id="203" name="pl202"/>
            <p:cNvSpPr/>
            <p:nvPr/>
          </p:nvSpPr>
          <p:spPr>
            <a:xfrm>
              <a:off x="11618931"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rc213"/>
            <p:cNvSpPr/>
            <p:nvPr/>
          </p:nvSpPr>
          <p:spPr>
            <a:xfrm>
              <a:off x="11657982" y="5189686"/>
              <a:ext cx="234305" cy="956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174702"/>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5098626"/>
              <a:ext cx="234305" cy="7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657982" y="4944169"/>
              <a:ext cx="234305" cy="154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5200060"/>
              <a:ext cx="234305" cy="852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5185076"/>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5150496"/>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18321" y="5006412"/>
              <a:ext cx="234305" cy="144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5164328"/>
              <a:ext cx="234305" cy="121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5150496"/>
              <a:ext cx="234305" cy="13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5091710"/>
              <a:ext cx="234305" cy="58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78660" y="491535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5220808"/>
              <a:ext cx="234305" cy="645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5204671"/>
              <a:ext cx="234305" cy="16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5174702"/>
              <a:ext cx="234305" cy="29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39000" y="5060588"/>
              <a:ext cx="234305"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223114"/>
              <a:ext cx="234305" cy="6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218503"/>
              <a:ext cx="234305" cy="4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5195450"/>
              <a:ext cx="234305" cy="230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99339" y="5062893"/>
              <a:ext cx="234305" cy="13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245014"/>
              <a:ext cx="234305" cy="40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235793"/>
              <a:ext cx="234305" cy="92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5218503"/>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59678" y="5024855"/>
              <a:ext cx="234305" cy="193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56541"/>
              <a:ext cx="234305" cy="8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5238098"/>
              <a:ext cx="234305" cy="18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20017" y="5085946"/>
              <a:ext cx="234305" cy="152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278442"/>
              <a:ext cx="234305" cy="6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278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5261152"/>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80356" y="5130900"/>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77289"/>
              <a:ext cx="234305" cy="8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7613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5264610"/>
              <a:ext cx="234305" cy="115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40696" y="5148190"/>
              <a:ext cx="234305" cy="116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59999"/>
              <a:ext cx="234305" cy="25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5884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5251930"/>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01035" y="5144732"/>
              <a:ext cx="234305" cy="107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56541"/>
              <a:ext cx="234305" cy="2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49625"/>
              <a:ext cx="234305" cy="69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5243862"/>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61374" y="5126290"/>
              <a:ext cx="234305" cy="117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235793"/>
              <a:ext cx="234305" cy="49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204671"/>
              <a:ext cx="234305" cy="311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5188534"/>
              <a:ext cx="234305" cy="161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21713" y="5052519"/>
              <a:ext cx="234305" cy="13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3" name="tx262"/>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908 case(s)</a:t>
              </a:r>
            </a:p>
          </p:txBody>
        </p:sp>
        <p:sp>
          <p:nvSpPr>
            <p:cNvPr id="264" name="pg263"/>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5" name="tx264"/>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913 case(s)</a:t>
              </a:r>
            </a:p>
          </p:txBody>
        </p:sp>
        <p:sp>
          <p:nvSpPr>
            <p:cNvPr id="266" name="rc26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7" name="rc266"/>
            <p:cNvSpPr/>
            <p:nvPr/>
          </p:nvSpPr>
          <p:spPr>
            <a:xfrm>
              <a:off x="14795069" y="2153563"/>
              <a:ext cx="3176137" cy="3131794"/>
            </a:xfrm>
            <a:prstGeom prst="rect">
              <a:avLst/>
            </a:prstGeom>
            <a:solidFill>
              <a:srgbClr val="FFFFFF">
                <a:alpha val="100000"/>
              </a:srgbClr>
            </a:solidFill>
          </p:spPr>
          <p:txBody>
            <a:bodyPr/>
            <a:lstStyle/>
            <a:p/>
          </p:txBody>
        </p:sp>
        <p:sp>
          <p:nvSpPr>
            <p:cNvPr id="268" name="pl267"/>
            <p:cNvSpPr/>
            <p:nvPr/>
          </p:nvSpPr>
          <p:spPr>
            <a:xfrm>
              <a:off x="14795069"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pl277"/>
            <p:cNvSpPr/>
            <p:nvPr/>
          </p:nvSpPr>
          <p:spPr>
            <a:xfrm>
              <a:off x="14795069"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rc278"/>
            <p:cNvSpPr/>
            <p:nvPr/>
          </p:nvSpPr>
          <p:spPr>
            <a:xfrm>
              <a:off x="14834120"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268068"/>
              <a:ext cx="234305" cy="23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5262304"/>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4834120" y="5182770"/>
              <a:ext cx="234305" cy="79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258846"/>
              <a:ext cx="234305" cy="26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258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5246167"/>
              <a:ext cx="234305"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094459" y="5115916"/>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5251930"/>
              <a:ext cx="234305" cy="33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52519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5241556"/>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54798" y="5110152"/>
              <a:ext cx="234305" cy="131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5269220"/>
              <a:ext cx="234305" cy="16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5268068"/>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5258846"/>
              <a:ext cx="234305" cy="92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615138" y="5153954"/>
              <a:ext cx="234305" cy="104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264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5259999"/>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75477" y="5151648"/>
              <a:ext cx="234305" cy="108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35816"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35816" y="5269220"/>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35816" y="5261152"/>
              <a:ext cx="234305" cy="80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35816" y="5130900"/>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96155" y="5278442"/>
              <a:ext cx="234305" cy="6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96155" y="5278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96155" y="5270373"/>
              <a:ext cx="234305" cy="80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396155" y="5137816"/>
              <a:ext cx="234305" cy="13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56494"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56494"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56494" y="5272678"/>
              <a:ext cx="234305" cy="92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656494" y="5151648"/>
              <a:ext cx="234305" cy="1210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rc310"/>
            <p:cNvSpPr/>
            <p:nvPr/>
          </p:nvSpPr>
          <p:spPr>
            <a:xfrm>
              <a:off x="16916833"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2" name="rc311"/>
            <p:cNvSpPr/>
            <p:nvPr/>
          </p:nvSpPr>
          <p:spPr>
            <a:xfrm>
              <a:off x="16916833"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3" name="rc312"/>
            <p:cNvSpPr/>
            <p:nvPr/>
          </p:nvSpPr>
          <p:spPr>
            <a:xfrm>
              <a:off x="16916833"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4" name="rc313"/>
            <p:cNvSpPr/>
            <p:nvPr/>
          </p:nvSpPr>
          <p:spPr>
            <a:xfrm>
              <a:off x="16916833" y="5265762"/>
              <a:ext cx="234305" cy="17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5" name="pg314"/>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6" name="tx315"/>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184 case(s)</a:t>
              </a:r>
            </a:p>
          </p:txBody>
        </p:sp>
        <p:sp>
          <p:nvSpPr>
            <p:cNvPr id="317" name="pg316"/>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8" name="rc317"/>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9" name="tx318"/>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0" name="tx319"/>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1" name="tx320"/>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2" name="tx321"/>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3" name="tx322"/>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4" name="pl323"/>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pl419"/>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3" name="tx432"/>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4" name="tx433"/>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5" name="tx434"/>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6" name="tx435"/>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7" name="tx436"/>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8" name="tx437"/>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9" name="tx438"/>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0" name="tx439"/>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1" name="tx440"/>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2" name="tx441"/>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3" name="tx442"/>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4" name="tx443"/>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5" name="tx444"/>
            <p:cNvSpPr/>
            <p:nvPr/>
          </p:nvSpPr>
          <p:spPr>
            <a:xfrm>
              <a:off x="1294238" y="462374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6" name="tx445"/>
            <p:cNvSpPr/>
            <p:nvPr/>
          </p:nvSpPr>
          <p:spPr>
            <a:xfrm>
              <a:off x="1230614" y="401783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7" name="tx446"/>
            <p:cNvSpPr/>
            <p:nvPr/>
          </p:nvSpPr>
          <p:spPr>
            <a:xfrm>
              <a:off x="1230614" y="344150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8" name="tx447"/>
            <p:cNvSpPr/>
            <p:nvPr/>
          </p:nvSpPr>
          <p:spPr>
            <a:xfrm>
              <a:off x="1230614" y="286516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9" name="tx448"/>
            <p:cNvSpPr/>
            <p:nvPr/>
          </p:nvSpPr>
          <p:spPr>
            <a:xfrm>
              <a:off x="1230614" y="22888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2,500</a:t>
              </a:r>
            </a:p>
          </p:txBody>
        </p:sp>
        <p:sp>
          <p:nvSpPr>
            <p:cNvPr id="450" name="pl44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4709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2055723" y="41326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452"/>
            <p:cNvSpPr/>
            <p:nvPr/>
          </p:nvSpPr>
          <p:spPr>
            <a:xfrm>
              <a:off x="2055723" y="3556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53"/>
            <p:cNvSpPr/>
            <p:nvPr/>
          </p:nvSpPr>
          <p:spPr>
            <a:xfrm>
              <a:off x="2055723" y="2980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2055723" y="2403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tx4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7" name="rc456"/>
            <p:cNvSpPr/>
            <p:nvPr/>
          </p:nvSpPr>
          <p:spPr>
            <a:xfrm>
              <a:off x="18110385" y="2153563"/>
              <a:ext cx="1240079" cy="413498"/>
            </a:xfrm>
            <a:prstGeom prst="rect">
              <a:avLst/>
            </a:prstGeom>
            <a:solidFill>
              <a:srgbClr val="FFFFFF">
                <a:alpha val="100000"/>
              </a:srgbClr>
            </a:solidFill>
          </p:spPr>
          <p:txBody>
            <a:bodyPr/>
            <a:lstStyle/>
            <a:p/>
          </p:txBody>
        </p:sp>
        <p:sp>
          <p:nvSpPr>
            <p:cNvPr id="458" name="rc457"/>
            <p:cNvSpPr/>
            <p:nvPr/>
          </p:nvSpPr>
          <p:spPr>
            <a:xfrm>
              <a:off x="18179974" y="2223153"/>
              <a:ext cx="274319" cy="274319"/>
            </a:xfrm>
            <a:prstGeom prst="rect">
              <a:avLst/>
            </a:prstGeom>
            <a:solidFill>
              <a:srgbClr val="FFFFFF">
                <a:alpha val="100000"/>
              </a:srgbClr>
            </a:solidFill>
          </p:spPr>
          <p:txBody>
            <a:bodyPr/>
            <a:lstStyle/>
            <a:p/>
          </p:txBody>
        </p:sp>
        <p:sp>
          <p:nvSpPr>
            <p:cNvPr id="459" name="pg45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60" name="tx45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61" name="rc460"/>
            <p:cNvSpPr/>
            <p:nvPr/>
          </p:nvSpPr>
          <p:spPr>
            <a:xfrm>
              <a:off x="18110385" y="2706240"/>
              <a:ext cx="1753945" cy="1236458"/>
            </a:xfrm>
            <a:prstGeom prst="rect">
              <a:avLst/>
            </a:prstGeom>
            <a:solidFill>
              <a:srgbClr val="FFFFFF">
                <a:alpha val="100000"/>
              </a:srgbClr>
            </a:solidFill>
          </p:spPr>
          <p:txBody>
            <a:bodyPr/>
            <a:lstStyle/>
            <a:p/>
          </p:txBody>
        </p:sp>
        <p:sp>
          <p:nvSpPr>
            <p:cNvPr id="462" name="rc461"/>
            <p:cNvSpPr/>
            <p:nvPr/>
          </p:nvSpPr>
          <p:spPr>
            <a:xfrm>
              <a:off x="18179974" y="2775829"/>
              <a:ext cx="274319" cy="274319"/>
            </a:xfrm>
            <a:prstGeom prst="rect">
              <a:avLst/>
            </a:prstGeom>
            <a:solidFill>
              <a:srgbClr val="FFFFFF">
                <a:alpha val="100000"/>
              </a:srgbClr>
            </a:solidFill>
          </p:spPr>
          <p:txBody>
            <a:bodyPr/>
            <a:lstStyle/>
            <a:p/>
          </p:txBody>
        </p:sp>
        <p:sp>
          <p:nvSpPr>
            <p:cNvPr id="463" name="rc46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050149"/>
              <a:ext cx="274319" cy="274319"/>
            </a:xfrm>
            <a:prstGeom prst="rect">
              <a:avLst/>
            </a:prstGeom>
            <a:solidFill>
              <a:srgbClr val="FFFFFF">
                <a:alpha val="100000"/>
              </a:srgbClr>
            </a:solidFill>
          </p:spPr>
          <p:txBody>
            <a:bodyPr/>
            <a:lstStyle/>
            <a:p/>
          </p:txBody>
        </p:sp>
        <p:sp>
          <p:nvSpPr>
            <p:cNvPr id="465" name="rc46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6" name="rc465"/>
            <p:cNvSpPr/>
            <p:nvPr/>
          </p:nvSpPr>
          <p:spPr>
            <a:xfrm>
              <a:off x="18179974" y="3324469"/>
              <a:ext cx="274319" cy="274320"/>
            </a:xfrm>
            <a:prstGeom prst="rect">
              <a:avLst/>
            </a:prstGeom>
            <a:solidFill>
              <a:srgbClr val="FFFFFF">
                <a:alpha val="100000"/>
              </a:srgbClr>
            </a:solidFill>
          </p:spPr>
          <p:txBody>
            <a:bodyPr/>
            <a:lstStyle/>
            <a:p/>
          </p:txBody>
        </p:sp>
        <p:sp>
          <p:nvSpPr>
            <p:cNvPr id="467" name="rc46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467"/>
            <p:cNvSpPr/>
            <p:nvPr/>
          </p:nvSpPr>
          <p:spPr>
            <a:xfrm>
              <a:off x="18179974" y="3598789"/>
              <a:ext cx="274319" cy="274320"/>
            </a:xfrm>
            <a:prstGeom prst="rect">
              <a:avLst/>
            </a:prstGeom>
            <a:solidFill>
              <a:srgbClr val="FFFFFF">
                <a:alpha val="100000"/>
              </a:srgbClr>
            </a:solidFill>
          </p:spPr>
          <p:txBody>
            <a:bodyPr/>
            <a:lstStyle/>
            <a:p/>
          </p:txBody>
        </p:sp>
        <p:sp>
          <p:nvSpPr>
            <p:cNvPr id="469" name="rc46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0" name="tx46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1" name="tx47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2" name="tx47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3" name="tx47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4" name=""/>
          <p:cNvGrpSpPr/>
          <p:nvPr/>
        </p:nvGrpSpPr>
        <p:grpSpPr>
          <a:xfrm>
            <a:off x="6400800" y="6217920"/>
            <a:ext cx="5486400" cy="4251960"/>
            <a:chOff x="6400800" y="6217920"/>
            <a:chExt cx="5486400" cy="4251960"/>
          </a:xfrm>
        </p:grpSpPr>
        <p:sp>
          <p:nvSpPr>
            <p:cNvPr id="4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7" name="rc5"/>
            <p:cNvSpPr/>
            <p:nvPr/>
          </p:nvSpPr>
          <p:spPr>
            <a:xfrm>
              <a:off x="7068913" y="6510025"/>
              <a:ext cx="4191941" cy="2788960"/>
            </a:xfrm>
            <a:prstGeom prst="rect">
              <a:avLst/>
            </a:prstGeom>
            <a:solidFill>
              <a:srgbClr val="FFFFFF">
                <a:alpha val="100000"/>
              </a:srgbClr>
            </a:solidFill>
          </p:spPr>
          <p:txBody>
            <a:bodyPr/>
            <a:lstStyle/>
            <a:p/>
          </p:txBody>
        </p:sp>
        <p:sp>
          <p:nvSpPr>
            <p:cNvPr id="478" name="pl6"/>
            <p:cNvSpPr/>
            <p:nvPr/>
          </p:nvSpPr>
          <p:spPr>
            <a:xfrm>
              <a:off x="7068913" y="883860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9" name="pl7"/>
            <p:cNvSpPr/>
            <p:nvPr/>
          </p:nvSpPr>
          <p:spPr>
            <a:xfrm>
              <a:off x="7068913" y="817139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0" name="pl8"/>
            <p:cNvSpPr/>
            <p:nvPr/>
          </p:nvSpPr>
          <p:spPr>
            <a:xfrm>
              <a:off x="7068913" y="750417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1" name="pl9"/>
            <p:cNvSpPr/>
            <p:nvPr/>
          </p:nvSpPr>
          <p:spPr>
            <a:xfrm>
              <a:off x="7068913" y="683696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82"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3" name="pl11"/>
            <p:cNvSpPr/>
            <p:nvPr/>
          </p:nvSpPr>
          <p:spPr>
            <a:xfrm>
              <a:off x="7068913" y="850499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4" name="pl12"/>
            <p:cNvSpPr/>
            <p:nvPr/>
          </p:nvSpPr>
          <p:spPr>
            <a:xfrm>
              <a:off x="7068913" y="783778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5" name="pl13"/>
            <p:cNvSpPr/>
            <p:nvPr/>
          </p:nvSpPr>
          <p:spPr>
            <a:xfrm>
              <a:off x="7068913" y="717056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86" name="rc14"/>
            <p:cNvSpPr/>
            <p:nvPr/>
          </p:nvSpPr>
          <p:spPr>
            <a:xfrm>
              <a:off x="7214466" y="6796927"/>
              <a:ext cx="407549" cy="18682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5"/>
            <p:cNvSpPr/>
            <p:nvPr/>
          </p:nvSpPr>
          <p:spPr>
            <a:xfrm>
              <a:off x="7796680" y="8211424"/>
              <a:ext cx="407549" cy="5871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16"/>
            <p:cNvSpPr/>
            <p:nvPr/>
          </p:nvSpPr>
          <p:spPr>
            <a:xfrm>
              <a:off x="8378894" y="8825262"/>
              <a:ext cx="407549" cy="1868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17"/>
            <p:cNvSpPr/>
            <p:nvPr/>
          </p:nvSpPr>
          <p:spPr>
            <a:xfrm>
              <a:off x="8961109" y="8985394"/>
              <a:ext cx="407549" cy="800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18"/>
            <p:cNvSpPr/>
            <p:nvPr/>
          </p:nvSpPr>
          <p:spPr>
            <a:xfrm>
              <a:off x="9543323" y="7384077"/>
              <a:ext cx="407549" cy="3469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1" name="rc19"/>
            <p:cNvSpPr/>
            <p:nvPr/>
          </p:nvSpPr>
          <p:spPr>
            <a:xfrm>
              <a:off x="10125537" y="7410766"/>
              <a:ext cx="407549" cy="3469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2" name="rc20"/>
            <p:cNvSpPr/>
            <p:nvPr/>
          </p:nvSpPr>
          <p:spPr>
            <a:xfrm>
              <a:off x="10707751" y="8771885"/>
              <a:ext cx="407549" cy="1067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3" name="rc21"/>
            <p:cNvSpPr/>
            <p:nvPr/>
          </p:nvSpPr>
          <p:spPr>
            <a:xfrm>
              <a:off x="7214466" y="6690173"/>
              <a:ext cx="407549" cy="106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2"/>
            <p:cNvSpPr/>
            <p:nvPr/>
          </p:nvSpPr>
          <p:spPr>
            <a:xfrm>
              <a:off x="7796680" y="7864472"/>
              <a:ext cx="407549" cy="3469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23"/>
            <p:cNvSpPr/>
            <p:nvPr/>
          </p:nvSpPr>
          <p:spPr>
            <a:xfrm>
              <a:off x="8378894" y="8745196"/>
              <a:ext cx="407549" cy="80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6" name="rc24"/>
            <p:cNvSpPr/>
            <p:nvPr/>
          </p:nvSpPr>
          <p:spPr>
            <a:xfrm>
              <a:off x="9543323" y="7223945"/>
              <a:ext cx="407549" cy="160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7" name="rc25"/>
            <p:cNvSpPr/>
            <p:nvPr/>
          </p:nvSpPr>
          <p:spPr>
            <a:xfrm>
              <a:off x="10125537" y="7384077"/>
              <a:ext cx="407549" cy="266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26"/>
            <p:cNvSpPr/>
            <p:nvPr/>
          </p:nvSpPr>
          <p:spPr>
            <a:xfrm>
              <a:off x="10707751" y="8745196"/>
              <a:ext cx="407549" cy="266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27"/>
            <p:cNvSpPr/>
            <p:nvPr/>
          </p:nvSpPr>
          <p:spPr>
            <a:xfrm>
              <a:off x="7214466" y="6636796"/>
              <a:ext cx="407549" cy="533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28"/>
            <p:cNvSpPr/>
            <p:nvPr/>
          </p:nvSpPr>
          <p:spPr>
            <a:xfrm>
              <a:off x="7796680" y="7597586"/>
              <a:ext cx="407549" cy="2668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29"/>
            <p:cNvSpPr/>
            <p:nvPr/>
          </p:nvSpPr>
          <p:spPr>
            <a:xfrm>
              <a:off x="8378894" y="8638442"/>
              <a:ext cx="407549" cy="1067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30"/>
            <p:cNvSpPr/>
            <p:nvPr/>
          </p:nvSpPr>
          <p:spPr>
            <a:xfrm>
              <a:off x="8961109" y="8905328"/>
              <a:ext cx="407549" cy="8006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3" name="rc31"/>
            <p:cNvSpPr/>
            <p:nvPr/>
          </p:nvSpPr>
          <p:spPr>
            <a:xfrm>
              <a:off x="9543323" y="7063814"/>
              <a:ext cx="407549" cy="1601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32"/>
            <p:cNvSpPr/>
            <p:nvPr/>
          </p:nvSpPr>
          <p:spPr>
            <a:xfrm>
              <a:off x="10125537" y="7304011"/>
              <a:ext cx="407549" cy="8006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rc33"/>
            <p:cNvSpPr/>
            <p:nvPr/>
          </p:nvSpPr>
          <p:spPr>
            <a:xfrm>
              <a:off x="7214466" y="8665131"/>
              <a:ext cx="407549"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rc34"/>
            <p:cNvSpPr/>
            <p:nvPr/>
          </p:nvSpPr>
          <p:spPr>
            <a:xfrm>
              <a:off x="7796680" y="8798574"/>
              <a:ext cx="407549" cy="3736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rc35"/>
            <p:cNvSpPr/>
            <p:nvPr/>
          </p:nvSpPr>
          <p:spPr>
            <a:xfrm>
              <a:off x="8378894" y="9012083"/>
              <a:ext cx="407549" cy="1601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8" name="rc36"/>
            <p:cNvSpPr/>
            <p:nvPr/>
          </p:nvSpPr>
          <p:spPr>
            <a:xfrm>
              <a:off x="8961109" y="9065460"/>
              <a:ext cx="407549" cy="1067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rc37"/>
            <p:cNvSpPr/>
            <p:nvPr/>
          </p:nvSpPr>
          <p:spPr>
            <a:xfrm>
              <a:off x="9543323" y="7731029"/>
              <a:ext cx="407549" cy="14411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rc38"/>
            <p:cNvSpPr/>
            <p:nvPr/>
          </p:nvSpPr>
          <p:spPr>
            <a:xfrm>
              <a:off x="10125537" y="7757718"/>
              <a:ext cx="407549" cy="14144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rc39"/>
            <p:cNvSpPr/>
            <p:nvPr/>
          </p:nvSpPr>
          <p:spPr>
            <a:xfrm>
              <a:off x="10707751" y="8878640"/>
              <a:ext cx="407549" cy="2935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2" name="pl40"/>
            <p:cNvSpPr/>
            <p:nvPr/>
          </p:nvSpPr>
          <p:spPr>
            <a:xfrm>
              <a:off x="7418241" y="6867288"/>
              <a:ext cx="3493284" cy="2298474"/>
            </a:xfrm>
            <a:custGeom>
              <a:avLst/>
              <a:pathLst>
                <a:path w="3493284" h="2298474">
                  <a:moveTo>
                    <a:pt x="0" y="0"/>
                  </a:moveTo>
                  <a:lnTo>
                    <a:pt x="582214" y="1908136"/>
                  </a:lnTo>
                  <a:lnTo>
                    <a:pt x="1164428" y="2209761"/>
                  </a:lnTo>
                  <a:lnTo>
                    <a:pt x="1746642" y="2264602"/>
                  </a:lnTo>
                  <a:lnTo>
                    <a:pt x="2328856" y="2161372"/>
                  </a:lnTo>
                  <a:lnTo>
                    <a:pt x="2911070" y="2229116"/>
                  </a:lnTo>
                  <a:lnTo>
                    <a:pt x="3493284" y="2298474"/>
                  </a:lnTo>
                </a:path>
              </a:pathLst>
            </a:custGeom>
            <a:ln w="40651" cap="flat">
              <a:solidFill>
                <a:srgbClr val="000000">
                  <a:alpha val="100000"/>
                </a:srgbClr>
              </a:solidFill>
              <a:prstDash val="solid"/>
              <a:round/>
            </a:ln>
          </p:spPr>
          <p:txBody>
            <a:bodyPr/>
            <a:lstStyle/>
            <a:p/>
          </p:txBody>
        </p:sp>
        <p:sp>
          <p:nvSpPr>
            <p:cNvPr id="513" name="rc41"/>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514" name="tx42"/>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5" name="tx43"/>
            <p:cNvSpPr/>
            <p:nvPr/>
          </p:nvSpPr>
          <p:spPr>
            <a:xfrm>
              <a:off x="6801340" y="85026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16" name="tx44"/>
            <p:cNvSpPr/>
            <p:nvPr/>
          </p:nvSpPr>
          <p:spPr>
            <a:xfrm>
              <a:off x="6801340" y="78354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7" name="tx45"/>
            <p:cNvSpPr/>
            <p:nvPr/>
          </p:nvSpPr>
          <p:spPr>
            <a:xfrm>
              <a:off x="6801340" y="7170121"/>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18" name="pl46"/>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47"/>
            <p:cNvSpPr/>
            <p:nvPr/>
          </p:nvSpPr>
          <p:spPr>
            <a:xfrm>
              <a:off x="7034118" y="8504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48"/>
            <p:cNvSpPr/>
            <p:nvPr/>
          </p:nvSpPr>
          <p:spPr>
            <a:xfrm>
              <a:off x="7034118" y="78377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49"/>
            <p:cNvSpPr/>
            <p:nvPr/>
          </p:nvSpPr>
          <p:spPr>
            <a:xfrm>
              <a:off x="7034118" y="7170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3" name="pl51"/>
            <p:cNvSpPr/>
            <p:nvPr/>
          </p:nvSpPr>
          <p:spPr>
            <a:xfrm>
              <a:off x="11260854" y="83657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4" name="pl52"/>
            <p:cNvSpPr/>
            <p:nvPr/>
          </p:nvSpPr>
          <p:spPr>
            <a:xfrm>
              <a:off x="11260854" y="75592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5" name="pl53"/>
            <p:cNvSpPr/>
            <p:nvPr/>
          </p:nvSpPr>
          <p:spPr>
            <a:xfrm>
              <a:off x="11260854" y="67527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6"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55"/>
            <p:cNvSpPr/>
            <p:nvPr/>
          </p:nvSpPr>
          <p:spPr>
            <a:xfrm>
              <a:off x="11358911" y="83634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28" name="tx56"/>
            <p:cNvSpPr/>
            <p:nvPr/>
          </p:nvSpPr>
          <p:spPr>
            <a:xfrm>
              <a:off x="11358911" y="755694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9" name="tx57"/>
            <p:cNvSpPr/>
            <p:nvPr/>
          </p:nvSpPr>
          <p:spPr>
            <a:xfrm>
              <a:off x="11358911" y="675046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30" name="pl58"/>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9"/>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60"/>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6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62"/>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63"/>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64"/>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tx65"/>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8" name="tx66"/>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9" name="tx67"/>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40" name="tx6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1" name="tx69"/>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2" name="tx70"/>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3" name="tx71"/>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4" name="tx7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5" name="tx7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6"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7"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8" name="rc76"/>
            <p:cNvSpPr/>
            <p:nvPr/>
          </p:nvSpPr>
          <p:spPr>
            <a:xfrm>
              <a:off x="6522375" y="10217410"/>
              <a:ext cx="1051268" cy="182880"/>
            </a:xfrm>
            <a:prstGeom prst="rect">
              <a:avLst/>
            </a:prstGeom>
            <a:solidFill>
              <a:srgbClr val="FFFFFF">
                <a:alpha val="100000"/>
              </a:srgbClr>
            </a:solidFill>
          </p:spPr>
          <p:txBody>
            <a:bodyPr/>
            <a:lstStyle/>
            <a:p/>
          </p:txBody>
        </p:sp>
        <p:sp>
          <p:nvSpPr>
            <p:cNvPr id="549" name="rc77"/>
            <p:cNvSpPr/>
            <p:nvPr/>
          </p:nvSpPr>
          <p:spPr>
            <a:xfrm>
              <a:off x="6522375" y="10217410"/>
              <a:ext cx="182879" cy="182880"/>
            </a:xfrm>
            <a:prstGeom prst="rect">
              <a:avLst/>
            </a:prstGeom>
            <a:solidFill>
              <a:srgbClr val="FFFFFF">
                <a:alpha val="100000"/>
              </a:srgbClr>
            </a:solidFill>
          </p:spPr>
          <p:txBody>
            <a:bodyPr/>
            <a:lstStyle/>
            <a:p/>
          </p:txBody>
        </p:sp>
        <p:sp>
          <p:nvSpPr>
            <p:cNvPr id="550" name="pl78"/>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1" name="tx79"/>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2" name="rc80"/>
            <p:cNvSpPr/>
            <p:nvPr/>
          </p:nvSpPr>
          <p:spPr>
            <a:xfrm>
              <a:off x="7753643" y="10217410"/>
              <a:ext cx="4053749" cy="182880"/>
            </a:xfrm>
            <a:prstGeom prst="rect">
              <a:avLst/>
            </a:prstGeom>
            <a:solidFill>
              <a:srgbClr val="FFFFFF">
                <a:alpha val="100000"/>
              </a:srgbClr>
            </a:solidFill>
          </p:spPr>
          <p:txBody>
            <a:bodyPr/>
            <a:lstStyle/>
            <a:p/>
          </p:txBody>
        </p:sp>
        <p:sp>
          <p:nvSpPr>
            <p:cNvPr id="553" name="rc81"/>
            <p:cNvSpPr/>
            <p:nvPr/>
          </p:nvSpPr>
          <p:spPr>
            <a:xfrm>
              <a:off x="7753643" y="10217410"/>
              <a:ext cx="182880" cy="182880"/>
            </a:xfrm>
            <a:prstGeom prst="rect">
              <a:avLst/>
            </a:prstGeom>
            <a:solidFill>
              <a:srgbClr val="FFFFFF">
                <a:alpha val="100000"/>
              </a:srgbClr>
            </a:solidFill>
          </p:spPr>
          <p:txBody>
            <a:bodyPr/>
            <a:lstStyle/>
            <a:p/>
          </p:txBody>
        </p:sp>
        <p:sp>
          <p:nvSpPr>
            <p:cNvPr id="554" name="rc8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5" name="rc83"/>
            <p:cNvSpPr/>
            <p:nvPr/>
          </p:nvSpPr>
          <p:spPr>
            <a:xfrm>
              <a:off x="8844883" y="10217410"/>
              <a:ext cx="182879" cy="182880"/>
            </a:xfrm>
            <a:prstGeom prst="rect">
              <a:avLst/>
            </a:prstGeom>
            <a:solidFill>
              <a:srgbClr val="FFFFFF">
                <a:alpha val="100000"/>
              </a:srgbClr>
            </a:solidFill>
          </p:spPr>
          <p:txBody>
            <a:bodyPr/>
            <a:lstStyle/>
            <a:p/>
          </p:txBody>
        </p:sp>
        <p:sp>
          <p:nvSpPr>
            <p:cNvPr id="556" name="rc8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7" name="rc85"/>
            <p:cNvSpPr/>
            <p:nvPr/>
          </p:nvSpPr>
          <p:spPr>
            <a:xfrm>
              <a:off x="9770924" y="10217410"/>
              <a:ext cx="182879" cy="182880"/>
            </a:xfrm>
            <a:prstGeom prst="rect">
              <a:avLst/>
            </a:prstGeom>
            <a:solidFill>
              <a:srgbClr val="FFFFFF">
                <a:alpha val="100000"/>
              </a:srgbClr>
            </a:solidFill>
          </p:spPr>
          <p:txBody>
            <a:bodyPr/>
            <a:lstStyle/>
            <a:p/>
          </p:txBody>
        </p:sp>
        <p:sp>
          <p:nvSpPr>
            <p:cNvPr id="558" name="rc8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9" name="rc87"/>
            <p:cNvSpPr/>
            <p:nvPr/>
          </p:nvSpPr>
          <p:spPr>
            <a:xfrm>
              <a:off x="10773165" y="10217410"/>
              <a:ext cx="182879" cy="182880"/>
            </a:xfrm>
            <a:prstGeom prst="rect">
              <a:avLst/>
            </a:prstGeom>
            <a:solidFill>
              <a:srgbClr val="FFFFFF">
                <a:alpha val="100000"/>
              </a:srgbClr>
            </a:solidFill>
          </p:spPr>
          <p:txBody>
            <a:bodyPr/>
            <a:lstStyle/>
            <a:p/>
          </p:txBody>
        </p:sp>
        <p:sp>
          <p:nvSpPr>
            <p:cNvPr id="560" name="rc8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1" name="tx89"/>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2" name="tx90"/>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3" name="tx91"/>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4" name="tx92"/>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5" name="tx9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6" name=""/>
          <p:cNvGrpSpPr/>
          <p:nvPr/>
        </p:nvGrpSpPr>
        <p:grpSpPr>
          <a:xfrm>
            <a:off x="12527280" y="6217920"/>
            <a:ext cx="5486400" cy="4297680"/>
            <a:chOff x="12527280" y="6217920"/>
            <a:chExt cx="5486400" cy="4297680"/>
          </a:xfrm>
        </p:grpSpPr>
        <p:sp>
          <p:nvSpPr>
            <p:cNvPr id="56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1" name="pl17"/>
            <p:cNvSpPr/>
            <p:nvPr/>
          </p:nvSpPr>
          <p:spPr>
            <a:xfrm>
              <a:off x="13325144" y="6663670"/>
              <a:ext cx="4510689" cy="153644"/>
            </a:xfrm>
            <a:custGeom>
              <a:avLst/>
              <a:pathLst>
                <a:path w="4510689" h="153644">
                  <a:moveTo>
                    <a:pt x="0" y="128037"/>
                  </a:moveTo>
                  <a:lnTo>
                    <a:pt x="180427" y="128037"/>
                  </a:lnTo>
                  <a:lnTo>
                    <a:pt x="360855" y="128037"/>
                  </a:lnTo>
                  <a:lnTo>
                    <a:pt x="541282" y="76822"/>
                  </a:lnTo>
                  <a:lnTo>
                    <a:pt x="721710" y="76822"/>
                  </a:lnTo>
                  <a:lnTo>
                    <a:pt x="902137" y="76822"/>
                  </a:lnTo>
                  <a:lnTo>
                    <a:pt x="1082565" y="76822"/>
                  </a:lnTo>
                  <a:lnTo>
                    <a:pt x="1262993" y="76822"/>
                  </a:lnTo>
                  <a:lnTo>
                    <a:pt x="1443420" y="25607"/>
                  </a:lnTo>
                  <a:lnTo>
                    <a:pt x="1623848" y="25607"/>
                  </a:lnTo>
                  <a:lnTo>
                    <a:pt x="1804275" y="25607"/>
                  </a:lnTo>
                  <a:lnTo>
                    <a:pt x="1984703" y="25607"/>
                  </a:lnTo>
                  <a:lnTo>
                    <a:pt x="2165131" y="25607"/>
                  </a:lnTo>
                  <a:lnTo>
                    <a:pt x="2345558" y="0"/>
                  </a:lnTo>
                  <a:lnTo>
                    <a:pt x="2525986" y="0"/>
                  </a:lnTo>
                  <a:lnTo>
                    <a:pt x="2706413" y="0"/>
                  </a:lnTo>
                  <a:lnTo>
                    <a:pt x="2886841" y="0"/>
                  </a:lnTo>
                  <a:lnTo>
                    <a:pt x="3067268" y="0"/>
                  </a:lnTo>
                  <a:lnTo>
                    <a:pt x="3247696" y="76822"/>
                  </a:lnTo>
                  <a:lnTo>
                    <a:pt x="3428124" y="76822"/>
                  </a:lnTo>
                  <a:lnTo>
                    <a:pt x="3608551" y="76822"/>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p:txBody>
        </p:sp>
        <p:sp>
          <p:nvSpPr>
            <p:cNvPr id="582" name="pl18"/>
            <p:cNvSpPr/>
            <p:nvPr/>
          </p:nvSpPr>
          <p:spPr>
            <a:xfrm>
              <a:off x="13325144" y="6663670"/>
              <a:ext cx="4510689" cy="332897"/>
            </a:xfrm>
            <a:custGeom>
              <a:avLst/>
              <a:pathLst>
                <a:path w="4510689" h="332897">
                  <a:moveTo>
                    <a:pt x="0" y="0"/>
                  </a:moveTo>
                  <a:lnTo>
                    <a:pt x="180427" y="332897"/>
                  </a:lnTo>
                  <a:lnTo>
                    <a:pt x="360855" y="256074"/>
                  </a:lnTo>
                  <a:lnTo>
                    <a:pt x="541282" y="179252"/>
                  </a:lnTo>
                  <a:lnTo>
                    <a:pt x="721710" y="102429"/>
                  </a:lnTo>
                  <a:lnTo>
                    <a:pt x="902137" y="102429"/>
                  </a:lnTo>
                  <a:lnTo>
                    <a:pt x="1082565" y="128037"/>
                  </a:lnTo>
                  <a:lnTo>
                    <a:pt x="1262993" y="128037"/>
                  </a:lnTo>
                  <a:lnTo>
                    <a:pt x="1443420" y="204859"/>
                  </a:lnTo>
                  <a:lnTo>
                    <a:pt x="1623848" y="204859"/>
                  </a:lnTo>
                  <a:lnTo>
                    <a:pt x="1804275" y="204859"/>
                  </a:lnTo>
                  <a:lnTo>
                    <a:pt x="1984703" y="204859"/>
                  </a:lnTo>
                  <a:lnTo>
                    <a:pt x="2165131" y="204859"/>
                  </a:lnTo>
                  <a:lnTo>
                    <a:pt x="2345558" y="128037"/>
                  </a:lnTo>
                  <a:lnTo>
                    <a:pt x="2525986" y="128037"/>
                  </a:lnTo>
                  <a:lnTo>
                    <a:pt x="2706413" y="102429"/>
                  </a:lnTo>
                  <a:lnTo>
                    <a:pt x="2886841" y="102429"/>
                  </a:lnTo>
                  <a:lnTo>
                    <a:pt x="3067268" y="102429"/>
                  </a:lnTo>
                  <a:lnTo>
                    <a:pt x="3247696" y="307289"/>
                  </a:lnTo>
                  <a:lnTo>
                    <a:pt x="3428124" y="307289"/>
                  </a:lnTo>
                  <a:lnTo>
                    <a:pt x="3608551" y="307289"/>
                  </a:lnTo>
                  <a:lnTo>
                    <a:pt x="3788979" y="307289"/>
                  </a:lnTo>
                  <a:lnTo>
                    <a:pt x="3969406" y="307289"/>
                  </a:lnTo>
                  <a:lnTo>
                    <a:pt x="4149834" y="307289"/>
                  </a:lnTo>
                  <a:lnTo>
                    <a:pt x="4330262" y="307289"/>
                  </a:lnTo>
                  <a:lnTo>
                    <a:pt x="4510689" y="307289"/>
                  </a:lnTo>
                </a:path>
              </a:pathLst>
            </a:custGeom>
            <a:ln w="32521" cap="flat">
              <a:solidFill>
                <a:srgbClr val="00A173">
                  <a:alpha val="100000"/>
                </a:srgbClr>
              </a:solidFill>
              <a:prstDash val="solid"/>
              <a:round/>
            </a:ln>
          </p:spPr>
          <p:txBody>
            <a:bodyPr/>
            <a:lstStyle/>
            <a:p/>
          </p:txBody>
        </p:sp>
        <p:sp>
          <p:nvSpPr>
            <p:cNvPr id="58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3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4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8" name="rc84"/>
            <p:cNvSpPr/>
            <p:nvPr/>
          </p:nvSpPr>
          <p:spPr>
            <a:xfrm>
              <a:off x="14005791" y="9941072"/>
              <a:ext cx="3149396" cy="504938"/>
            </a:xfrm>
            <a:prstGeom prst="rect">
              <a:avLst/>
            </a:prstGeom>
            <a:solidFill>
              <a:srgbClr val="FFFFFF">
                <a:alpha val="100000"/>
              </a:srgbClr>
            </a:solidFill>
          </p:spPr>
          <p:txBody>
            <a:bodyPr/>
            <a:lstStyle/>
            <a:p/>
          </p:txBody>
        </p:sp>
        <p:sp>
          <p:nvSpPr>
            <p:cNvPr id="64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5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4" name=""/>
          <p:cNvGrpSpPr/>
          <p:nvPr/>
        </p:nvGrpSpPr>
        <p:grpSpPr>
          <a:xfrm>
            <a:off x="594360" y="6217920"/>
            <a:ext cx="5562295" cy="4320959"/>
            <a:chOff x="594360" y="6217920"/>
            <a:chExt cx="5562295" cy="4320959"/>
          </a:xfrm>
        </p:grpSpPr>
        <p:sp>
          <p:nvSpPr>
            <p:cNvPr id="65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6" name="rc4"/>
            <p:cNvSpPr/>
            <p:nvPr/>
          </p:nvSpPr>
          <p:spPr>
            <a:xfrm>
              <a:off x="2279185"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7" name="rc5"/>
            <p:cNvSpPr/>
            <p:nvPr/>
          </p:nvSpPr>
          <p:spPr>
            <a:xfrm>
              <a:off x="2306737" y="6543904"/>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8" name="rc6"/>
            <p:cNvSpPr/>
            <p:nvPr/>
          </p:nvSpPr>
          <p:spPr>
            <a:xfrm>
              <a:off x="2582267" y="6543904"/>
              <a:ext cx="275529" cy="275529"/>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9" name="rc7"/>
            <p:cNvSpPr/>
            <p:nvPr/>
          </p:nvSpPr>
          <p:spPr>
            <a:xfrm>
              <a:off x="2857796" y="6543904"/>
              <a:ext cx="275529" cy="275529"/>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60" name="rc8"/>
            <p:cNvSpPr/>
            <p:nvPr/>
          </p:nvSpPr>
          <p:spPr>
            <a:xfrm>
              <a:off x="3133325" y="6543904"/>
              <a:ext cx="275529" cy="275529"/>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61" name="rc9"/>
            <p:cNvSpPr/>
            <p:nvPr/>
          </p:nvSpPr>
          <p:spPr>
            <a:xfrm>
              <a:off x="3408855" y="6543904"/>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62" name="rc10"/>
            <p:cNvSpPr/>
            <p:nvPr/>
          </p:nvSpPr>
          <p:spPr>
            <a:xfrm>
              <a:off x="3684384" y="6543904"/>
              <a:ext cx="275529" cy="275529"/>
            </a:xfrm>
            <a:prstGeom prst="rect">
              <a:avLst/>
            </a:prstGeom>
            <a:solidFill>
              <a:srgbClr val="F14431">
                <a:alpha val="100000"/>
              </a:srgbClr>
            </a:solidFill>
            <a:ln w="5420" cap="flat">
              <a:solidFill>
                <a:srgbClr val="FFFFFF">
                  <a:alpha val="100000"/>
                </a:srgbClr>
              </a:solidFill>
              <a:prstDash val="solid"/>
              <a:miter/>
            </a:ln>
          </p:spPr>
          <p:txBody>
            <a:bodyPr/>
            <a:lstStyle/>
            <a:p/>
          </p:txBody>
        </p:sp>
        <p:sp>
          <p:nvSpPr>
            <p:cNvPr id="663" name="rc11"/>
            <p:cNvSpPr/>
            <p:nvPr/>
          </p:nvSpPr>
          <p:spPr>
            <a:xfrm>
              <a:off x="3959913" y="6543904"/>
              <a:ext cx="275529" cy="275529"/>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64" name="rc12"/>
            <p:cNvSpPr/>
            <p:nvPr/>
          </p:nvSpPr>
          <p:spPr>
            <a:xfrm>
              <a:off x="4235442" y="6543904"/>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5" name="rc13"/>
            <p:cNvSpPr/>
            <p:nvPr/>
          </p:nvSpPr>
          <p:spPr>
            <a:xfrm>
              <a:off x="4510972" y="6543904"/>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6" name="rc14"/>
            <p:cNvSpPr/>
            <p:nvPr/>
          </p:nvSpPr>
          <p:spPr>
            <a:xfrm>
              <a:off x="4786501" y="6543904"/>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7" name="rc15"/>
            <p:cNvSpPr/>
            <p:nvPr/>
          </p:nvSpPr>
          <p:spPr>
            <a:xfrm>
              <a:off x="506203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16"/>
            <p:cNvSpPr/>
            <p:nvPr/>
          </p:nvSpPr>
          <p:spPr>
            <a:xfrm>
              <a:off x="533756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17"/>
            <p:cNvSpPr/>
            <p:nvPr/>
          </p:nvSpPr>
          <p:spPr>
            <a:xfrm>
              <a:off x="2306737"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0" name="rc18"/>
            <p:cNvSpPr/>
            <p:nvPr/>
          </p:nvSpPr>
          <p:spPr>
            <a:xfrm>
              <a:off x="258226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19"/>
            <p:cNvSpPr/>
            <p:nvPr/>
          </p:nvSpPr>
          <p:spPr>
            <a:xfrm>
              <a:off x="285779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20"/>
            <p:cNvSpPr/>
            <p:nvPr/>
          </p:nvSpPr>
          <p:spPr>
            <a:xfrm>
              <a:off x="3133325" y="6819433"/>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73" name="rc21"/>
            <p:cNvSpPr/>
            <p:nvPr/>
          </p:nvSpPr>
          <p:spPr>
            <a:xfrm>
              <a:off x="3408855"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4" name="rc22"/>
            <p:cNvSpPr/>
            <p:nvPr/>
          </p:nvSpPr>
          <p:spPr>
            <a:xfrm>
              <a:off x="3684384"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23"/>
            <p:cNvSpPr/>
            <p:nvPr/>
          </p:nvSpPr>
          <p:spPr>
            <a:xfrm>
              <a:off x="3959913" y="6819433"/>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76" name="rc24"/>
            <p:cNvSpPr/>
            <p:nvPr/>
          </p:nvSpPr>
          <p:spPr>
            <a:xfrm>
              <a:off x="4235442" y="6819433"/>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7" name="rc25"/>
            <p:cNvSpPr/>
            <p:nvPr/>
          </p:nvSpPr>
          <p:spPr>
            <a:xfrm>
              <a:off x="4510972"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8" name="rc26"/>
            <p:cNvSpPr/>
            <p:nvPr/>
          </p:nvSpPr>
          <p:spPr>
            <a:xfrm>
              <a:off x="4786501" y="6819433"/>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9" name="rc27"/>
            <p:cNvSpPr/>
            <p:nvPr/>
          </p:nvSpPr>
          <p:spPr>
            <a:xfrm>
              <a:off x="5062030"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0" name="rc28"/>
            <p:cNvSpPr/>
            <p:nvPr/>
          </p:nvSpPr>
          <p:spPr>
            <a:xfrm>
              <a:off x="533756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29"/>
            <p:cNvSpPr/>
            <p:nvPr/>
          </p:nvSpPr>
          <p:spPr>
            <a:xfrm>
              <a:off x="23067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30"/>
            <p:cNvSpPr/>
            <p:nvPr/>
          </p:nvSpPr>
          <p:spPr>
            <a:xfrm>
              <a:off x="258226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31"/>
            <p:cNvSpPr/>
            <p:nvPr/>
          </p:nvSpPr>
          <p:spPr>
            <a:xfrm>
              <a:off x="285779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32"/>
            <p:cNvSpPr/>
            <p:nvPr/>
          </p:nvSpPr>
          <p:spPr>
            <a:xfrm>
              <a:off x="3133325" y="7094962"/>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5" name="rc33"/>
            <p:cNvSpPr/>
            <p:nvPr/>
          </p:nvSpPr>
          <p:spPr>
            <a:xfrm>
              <a:off x="3408855"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6" name="rc34"/>
            <p:cNvSpPr/>
            <p:nvPr/>
          </p:nvSpPr>
          <p:spPr>
            <a:xfrm>
              <a:off x="368438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35"/>
            <p:cNvSpPr/>
            <p:nvPr/>
          </p:nvSpPr>
          <p:spPr>
            <a:xfrm>
              <a:off x="395991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36"/>
            <p:cNvSpPr/>
            <p:nvPr/>
          </p:nvSpPr>
          <p:spPr>
            <a:xfrm>
              <a:off x="423544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37"/>
            <p:cNvSpPr/>
            <p:nvPr/>
          </p:nvSpPr>
          <p:spPr>
            <a:xfrm>
              <a:off x="451097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38"/>
            <p:cNvSpPr/>
            <p:nvPr/>
          </p:nvSpPr>
          <p:spPr>
            <a:xfrm>
              <a:off x="4786501"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39"/>
            <p:cNvSpPr/>
            <p:nvPr/>
          </p:nvSpPr>
          <p:spPr>
            <a:xfrm>
              <a:off x="5062030"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40"/>
            <p:cNvSpPr/>
            <p:nvPr/>
          </p:nvSpPr>
          <p:spPr>
            <a:xfrm>
              <a:off x="533756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41"/>
            <p:cNvSpPr/>
            <p:nvPr/>
          </p:nvSpPr>
          <p:spPr>
            <a:xfrm>
              <a:off x="2306737"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4" name="rc42"/>
            <p:cNvSpPr/>
            <p:nvPr/>
          </p:nvSpPr>
          <p:spPr>
            <a:xfrm>
              <a:off x="258226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43"/>
            <p:cNvSpPr/>
            <p:nvPr/>
          </p:nvSpPr>
          <p:spPr>
            <a:xfrm>
              <a:off x="285779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44"/>
            <p:cNvSpPr/>
            <p:nvPr/>
          </p:nvSpPr>
          <p:spPr>
            <a:xfrm>
              <a:off x="3133325"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7" name="rc45"/>
            <p:cNvSpPr/>
            <p:nvPr/>
          </p:nvSpPr>
          <p:spPr>
            <a:xfrm>
              <a:off x="3408855"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46"/>
            <p:cNvSpPr/>
            <p:nvPr/>
          </p:nvSpPr>
          <p:spPr>
            <a:xfrm>
              <a:off x="3684384" y="7370492"/>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99" name="rc47"/>
            <p:cNvSpPr/>
            <p:nvPr/>
          </p:nvSpPr>
          <p:spPr>
            <a:xfrm>
              <a:off x="3959913"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48"/>
            <p:cNvSpPr/>
            <p:nvPr/>
          </p:nvSpPr>
          <p:spPr>
            <a:xfrm>
              <a:off x="4235442" y="737049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01" name="rc49"/>
            <p:cNvSpPr/>
            <p:nvPr/>
          </p:nvSpPr>
          <p:spPr>
            <a:xfrm>
              <a:off x="4510972"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50"/>
            <p:cNvSpPr/>
            <p:nvPr/>
          </p:nvSpPr>
          <p:spPr>
            <a:xfrm>
              <a:off x="4786501" y="737049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3" name="rc51"/>
            <p:cNvSpPr/>
            <p:nvPr/>
          </p:nvSpPr>
          <p:spPr>
            <a:xfrm>
              <a:off x="5062030" y="737049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04" name="rc52"/>
            <p:cNvSpPr/>
            <p:nvPr/>
          </p:nvSpPr>
          <p:spPr>
            <a:xfrm>
              <a:off x="5337560"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05" name="rc53"/>
            <p:cNvSpPr/>
            <p:nvPr/>
          </p:nvSpPr>
          <p:spPr>
            <a:xfrm>
              <a:off x="23067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54"/>
            <p:cNvSpPr/>
            <p:nvPr/>
          </p:nvSpPr>
          <p:spPr>
            <a:xfrm>
              <a:off x="258226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55"/>
            <p:cNvSpPr/>
            <p:nvPr/>
          </p:nvSpPr>
          <p:spPr>
            <a:xfrm>
              <a:off x="28577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56"/>
            <p:cNvSpPr/>
            <p:nvPr/>
          </p:nvSpPr>
          <p:spPr>
            <a:xfrm>
              <a:off x="3133325" y="7646021"/>
              <a:ext cx="275529" cy="275529"/>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709" name="rc57"/>
            <p:cNvSpPr/>
            <p:nvPr/>
          </p:nvSpPr>
          <p:spPr>
            <a:xfrm>
              <a:off x="340885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58"/>
            <p:cNvSpPr/>
            <p:nvPr/>
          </p:nvSpPr>
          <p:spPr>
            <a:xfrm>
              <a:off x="368438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59"/>
            <p:cNvSpPr/>
            <p:nvPr/>
          </p:nvSpPr>
          <p:spPr>
            <a:xfrm>
              <a:off x="395991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0"/>
            <p:cNvSpPr/>
            <p:nvPr/>
          </p:nvSpPr>
          <p:spPr>
            <a:xfrm>
              <a:off x="423544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1"/>
            <p:cNvSpPr/>
            <p:nvPr/>
          </p:nvSpPr>
          <p:spPr>
            <a:xfrm>
              <a:off x="451097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2"/>
            <p:cNvSpPr/>
            <p:nvPr/>
          </p:nvSpPr>
          <p:spPr>
            <a:xfrm>
              <a:off x="4786501"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63"/>
            <p:cNvSpPr/>
            <p:nvPr/>
          </p:nvSpPr>
          <p:spPr>
            <a:xfrm>
              <a:off x="506203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64"/>
            <p:cNvSpPr/>
            <p:nvPr/>
          </p:nvSpPr>
          <p:spPr>
            <a:xfrm>
              <a:off x="533756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65"/>
            <p:cNvSpPr/>
            <p:nvPr/>
          </p:nvSpPr>
          <p:spPr>
            <a:xfrm>
              <a:off x="2306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66"/>
            <p:cNvSpPr/>
            <p:nvPr/>
          </p:nvSpPr>
          <p:spPr>
            <a:xfrm>
              <a:off x="25822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67"/>
            <p:cNvSpPr/>
            <p:nvPr/>
          </p:nvSpPr>
          <p:spPr>
            <a:xfrm>
              <a:off x="2857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68"/>
            <p:cNvSpPr/>
            <p:nvPr/>
          </p:nvSpPr>
          <p:spPr>
            <a:xfrm>
              <a:off x="3133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69"/>
            <p:cNvSpPr/>
            <p:nvPr/>
          </p:nvSpPr>
          <p:spPr>
            <a:xfrm>
              <a:off x="340885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0"/>
            <p:cNvSpPr/>
            <p:nvPr/>
          </p:nvSpPr>
          <p:spPr>
            <a:xfrm>
              <a:off x="3684384" y="792155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3" name="rc71"/>
            <p:cNvSpPr/>
            <p:nvPr/>
          </p:nvSpPr>
          <p:spPr>
            <a:xfrm>
              <a:off x="395991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72"/>
            <p:cNvSpPr/>
            <p:nvPr/>
          </p:nvSpPr>
          <p:spPr>
            <a:xfrm>
              <a:off x="4235442" y="792155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5" name="rc73"/>
            <p:cNvSpPr/>
            <p:nvPr/>
          </p:nvSpPr>
          <p:spPr>
            <a:xfrm>
              <a:off x="4510972" y="7921550"/>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726" name="rc74"/>
            <p:cNvSpPr/>
            <p:nvPr/>
          </p:nvSpPr>
          <p:spPr>
            <a:xfrm>
              <a:off x="4786501" y="7921550"/>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27" name="rc75"/>
            <p:cNvSpPr/>
            <p:nvPr/>
          </p:nvSpPr>
          <p:spPr>
            <a:xfrm>
              <a:off x="506203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76"/>
            <p:cNvSpPr/>
            <p:nvPr/>
          </p:nvSpPr>
          <p:spPr>
            <a:xfrm>
              <a:off x="533756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77"/>
            <p:cNvSpPr/>
            <p:nvPr/>
          </p:nvSpPr>
          <p:spPr>
            <a:xfrm>
              <a:off x="230673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78"/>
            <p:cNvSpPr/>
            <p:nvPr/>
          </p:nvSpPr>
          <p:spPr>
            <a:xfrm>
              <a:off x="258226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79"/>
            <p:cNvSpPr/>
            <p:nvPr/>
          </p:nvSpPr>
          <p:spPr>
            <a:xfrm>
              <a:off x="2857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0"/>
            <p:cNvSpPr/>
            <p:nvPr/>
          </p:nvSpPr>
          <p:spPr>
            <a:xfrm>
              <a:off x="3133325"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3" name="rc81"/>
            <p:cNvSpPr/>
            <p:nvPr/>
          </p:nvSpPr>
          <p:spPr>
            <a:xfrm>
              <a:off x="3408855"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4" name="rc82"/>
            <p:cNvSpPr/>
            <p:nvPr/>
          </p:nvSpPr>
          <p:spPr>
            <a:xfrm>
              <a:off x="3684384"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35" name="rc83"/>
            <p:cNvSpPr/>
            <p:nvPr/>
          </p:nvSpPr>
          <p:spPr>
            <a:xfrm>
              <a:off x="3959913"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6" name="rc84"/>
            <p:cNvSpPr/>
            <p:nvPr/>
          </p:nvSpPr>
          <p:spPr>
            <a:xfrm>
              <a:off x="423544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85"/>
            <p:cNvSpPr/>
            <p:nvPr/>
          </p:nvSpPr>
          <p:spPr>
            <a:xfrm>
              <a:off x="4510972"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8" name="rc86"/>
            <p:cNvSpPr/>
            <p:nvPr/>
          </p:nvSpPr>
          <p:spPr>
            <a:xfrm>
              <a:off x="478650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87"/>
            <p:cNvSpPr/>
            <p:nvPr/>
          </p:nvSpPr>
          <p:spPr>
            <a:xfrm>
              <a:off x="506203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88"/>
            <p:cNvSpPr/>
            <p:nvPr/>
          </p:nvSpPr>
          <p:spPr>
            <a:xfrm>
              <a:off x="5337560"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1" name="rc89"/>
            <p:cNvSpPr/>
            <p:nvPr/>
          </p:nvSpPr>
          <p:spPr>
            <a:xfrm>
              <a:off x="2306737"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2" name="rc90"/>
            <p:cNvSpPr/>
            <p:nvPr/>
          </p:nvSpPr>
          <p:spPr>
            <a:xfrm>
              <a:off x="2582267" y="8472609"/>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43" name="rc91"/>
            <p:cNvSpPr/>
            <p:nvPr/>
          </p:nvSpPr>
          <p:spPr>
            <a:xfrm>
              <a:off x="2857796"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4" name="rc92"/>
            <p:cNvSpPr/>
            <p:nvPr/>
          </p:nvSpPr>
          <p:spPr>
            <a:xfrm>
              <a:off x="3133325"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5" name="rc93"/>
            <p:cNvSpPr/>
            <p:nvPr/>
          </p:nvSpPr>
          <p:spPr>
            <a:xfrm>
              <a:off x="340885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94"/>
            <p:cNvSpPr/>
            <p:nvPr/>
          </p:nvSpPr>
          <p:spPr>
            <a:xfrm>
              <a:off x="368438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95"/>
            <p:cNvSpPr/>
            <p:nvPr/>
          </p:nvSpPr>
          <p:spPr>
            <a:xfrm>
              <a:off x="395991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96"/>
            <p:cNvSpPr/>
            <p:nvPr/>
          </p:nvSpPr>
          <p:spPr>
            <a:xfrm>
              <a:off x="423544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9" name="rc97"/>
            <p:cNvSpPr/>
            <p:nvPr/>
          </p:nvSpPr>
          <p:spPr>
            <a:xfrm>
              <a:off x="451097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98"/>
            <p:cNvSpPr/>
            <p:nvPr/>
          </p:nvSpPr>
          <p:spPr>
            <a:xfrm>
              <a:off x="478650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99"/>
            <p:cNvSpPr/>
            <p:nvPr/>
          </p:nvSpPr>
          <p:spPr>
            <a:xfrm>
              <a:off x="506203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0"/>
            <p:cNvSpPr/>
            <p:nvPr/>
          </p:nvSpPr>
          <p:spPr>
            <a:xfrm>
              <a:off x="5337560"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53" name="rc101"/>
            <p:cNvSpPr/>
            <p:nvPr/>
          </p:nvSpPr>
          <p:spPr>
            <a:xfrm>
              <a:off x="2306737" y="8748138"/>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54" name="rc102"/>
            <p:cNvSpPr/>
            <p:nvPr/>
          </p:nvSpPr>
          <p:spPr>
            <a:xfrm>
              <a:off x="2582267" y="8748138"/>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755" name="rc103"/>
            <p:cNvSpPr/>
            <p:nvPr/>
          </p:nvSpPr>
          <p:spPr>
            <a:xfrm>
              <a:off x="2857796" y="8748138"/>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756" name="rc104"/>
            <p:cNvSpPr/>
            <p:nvPr/>
          </p:nvSpPr>
          <p:spPr>
            <a:xfrm>
              <a:off x="3133325"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57" name="rc105"/>
            <p:cNvSpPr/>
            <p:nvPr/>
          </p:nvSpPr>
          <p:spPr>
            <a:xfrm>
              <a:off x="3408855" y="8748138"/>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58" name="rc106"/>
            <p:cNvSpPr/>
            <p:nvPr/>
          </p:nvSpPr>
          <p:spPr>
            <a:xfrm>
              <a:off x="3684384"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59" name="rc107"/>
            <p:cNvSpPr/>
            <p:nvPr/>
          </p:nvSpPr>
          <p:spPr>
            <a:xfrm>
              <a:off x="3959913"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60" name="rc108"/>
            <p:cNvSpPr/>
            <p:nvPr/>
          </p:nvSpPr>
          <p:spPr>
            <a:xfrm>
              <a:off x="4235442" y="8748138"/>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61" name="rc109"/>
            <p:cNvSpPr/>
            <p:nvPr/>
          </p:nvSpPr>
          <p:spPr>
            <a:xfrm>
              <a:off x="4510972"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2" name="rc110"/>
            <p:cNvSpPr/>
            <p:nvPr/>
          </p:nvSpPr>
          <p:spPr>
            <a:xfrm>
              <a:off x="4786501" y="8748138"/>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63" name="rc111"/>
            <p:cNvSpPr/>
            <p:nvPr/>
          </p:nvSpPr>
          <p:spPr>
            <a:xfrm>
              <a:off x="5062030" y="8748138"/>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64" name="rc112"/>
            <p:cNvSpPr/>
            <p:nvPr/>
          </p:nvSpPr>
          <p:spPr>
            <a:xfrm>
              <a:off x="5337560" y="8748138"/>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65" name="rc113"/>
            <p:cNvSpPr/>
            <p:nvPr/>
          </p:nvSpPr>
          <p:spPr>
            <a:xfrm>
              <a:off x="2306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6" name="rc114"/>
            <p:cNvSpPr/>
            <p:nvPr/>
          </p:nvSpPr>
          <p:spPr>
            <a:xfrm>
              <a:off x="2582267" y="9023667"/>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67" name="rc115"/>
            <p:cNvSpPr/>
            <p:nvPr/>
          </p:nvSpPr>
          <p:spPr>
            <a:xfrm>
              <a:off x="285779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8" name="rc116"/>
            <p:cNvSpPr/>
            <p:nvPr/>
          </p:nvSpPr>
          <p:spPr>
            <a:xfrm>
              <a:off x="313332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9" name="rc117"/>
            <p:cNvSpPr/>
            <p:nvPr/>
          </p:nvSpPr>
          <p:spPr>
            <a:xfrm>
              <a:off x="340885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18"/>
            <p:cNvSpPr/>
            <p:nvPr/>
          </p:nvSpPr>
          <p:spPr>
            <a:xfrm>
              <a:off x="368438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1" name="rc119"/>
            <p:cNvSpPr/>
            <p:nvPr/>
          </p:nvSpPr>
          <p:spPr>
            <a:xfrm>
              <a:off x="395991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2" name="rc120"/>
            <p:cNvSpPr/>
            <p:nvPr/>
          </p:nvSpPr>
          <p:spPr>
            <a:xfrm>
              <a:off x="423544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3" name="rc121"/>
            <p:cNvSpPr/>
            <p:nvPr/>
          </p:nvSpPr>
          <p:spPr>
            <a:xfrm>
              <a:off x="451097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4" name="rc122"/>
            <p:cNvSpPr/>
            <p:nvPr/>
          </p:nvSpPr>
          <p:spPr>
            <a:xfrm>
              <a:off x="478650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5" name="rc123"/>
            <p:cNvSpPr/>
            <p:nvPr/>
          </p:nvSpPr>
          <p:spPr>
            <a:xfrm>
              <a:off x="506203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6" name="rc124"/>
            <p:cNvSpPr/>
            <p:nvPr/>
          </p:nvSpPr>
          <p:spPr>
            <a:xfrm>
              <a:off x="533756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7" name="tx125"/>
            <p:cNvSpPr/>
            <p:nvPr/>
          </p:nvSpPr>
          <p:spPr>
            <a:xfrm>
              <a:off x="1321560"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8" name="tx126"/>
            <p:cNvSpPr/>
            <p:nvPr/>
          </p:nvSpPr>
          <p:spPr>
            <a:xfrm>
              <a:off x="1660516"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9" name="tx127"/>
            <p:cNvSpPr/>
            <p:nvPr/>
          </p:nvSpPr>
          <p:spPr>
            <a:xfrm>
              <a:off x="1728158" y="8555828"/>
              <a:ext cx="3897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YALA</a:t>
              </a:r>
            </a:p>
          </p:txBody>
        </p:sp>
        <p:sp>
          <p:nvSpPr>
            <p:cNvPr id="780" name="tx128"/>
            <p:cNvSpPr/>
            <p:nvPr/>
          </p:nvSpPr>
          <p:spPr>
            <a:xfrm>
              <a:off x="1110372" y="8280299"/>
              <a:ext cx="10074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NARATHIWAT</a:t>
              </a:r>
            </a:p>
          </p:txBody>
        </p:sp>
        <p:sp>
          <p:nvSpPr>
            <p:cNvPr id="781" name="tx129"/>
            <p:cNvSpPr/>
            <p:nvPr/>
          </p:nvSpPr>
          <p:spPr>
            <a:xfrm>
              <a:off x="1245732" y="8002909"/>
              <a:ext cx="8721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MUKDAHAN</a:t>
              </a:r>
            </a:p>
          </p:txBody>
        </p:sp>
        <p:sp>
          <p:nvSpPr>
            <p:cNvPr id="782" name="tx130"/>
            <p:cNvSpPr/>
            <p:nvPr/>
          </p:nvSpPr>
          <p:spPr>
            <a:xfrm>
              <a:off x="1372608" y="7725519"/>
              <a:ext cx="7452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LAMPANG</a:t>
              </a:r>
            </a:p>
          </p:txBody>
        </p:sp>
        <p:sp>
          <p:nvSpPr>
            <p:cNvPr id="783" name="tx131"/>
            <p:cNvSpPr/>
            <p:nvPr/>
          </p:nvSpPr>
          <p:spPr>
            <a:xfrm>
              <a:off x="1474332" y="7453711"/>
              <a:ext cx="6435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PATTANI</a:t>
              </a:r>
            </a:p>
          </p:txBody>
        </p:sp>
        <p:sp>
          <p:nvSpPr>
            <p:cNvPr id="784" name="tx132"/>
            <p:cNvSpPr/>
            <p:nvPr/>
          </p:nvSpPr>
          <p:spPr>
            <a:xfrm>
              <a:off x="1262698" y="7174386"/>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CHON BURI</a:t>
              </a:r>
            </a:p>
          </p:txBody>
        </p:sp>
        <p:sp>
          <p:nvSpPr>
            <p:cNvPr id="785" name="tx133"/>
            <p:cNvSpPr/>
            <p:nvPr/>
          </p:nvSpPr>
          <p:spPr>
            <a:xfrm>
              <a:off x="1364124" y="6898857"/>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BANGKOK</a:t>
              </a:r>
            </a:p>
          </p:txBody>
        </p:sp>
        <p:sp>
          <p:nvSpPr>
            <p:cNvPr id="786" name="tx134"/>
            <p:cNvSpPr/>
            <p:nvPr/>
          </p:nvSpPr>
          <p:spPr>
            <a:xfrm>
              <a:off x="1228765" y="6623402"/>
              <a:ext cx="8890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CHIANG RAI</a:t>
              </a:r>
            </a:p>
          </p:txBody>
        </p:sp>
        <p:sp>
          <p:nvSpPr>
            <p:cNvPr id="787" name="tx135"/>
            <p:cNvSpPr/>
            <p:nvPr/>
          </p:nvSpPr>
          <p:spPr>
            <a:xfrm rot="-2700000">
              <a:off x="200486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8" name="tx136"/>
            <p:cNvSpPr/>
            <p:nvPr/>
          </p:nvSpPr>
          <p:spPr>
            <a:xfrm rot="-2700000">
              <a:off x="228039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9" name="tx137"/>
            <p:cNvSpPr/>
            <p:nvPr/>
          </p:nvSpPr>
          <p:spPr>
            <a:xfrm rot="-2700000">
              <a:off x="25559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90" name="tx138"/>
            <p:cNvSpPr/>
            <p:nvPr/>
          </p:nvSpPr>
          <p:spPr>
            <a:xfrm rot="-2700000">
              <a:off x="283145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91" name="tx139"/>
            <p:cNvSpPr/>
            <p:nvPr/>
          </p:nvSpPr>
          <p:spPr>
            <a:xfrm rot="-2700000">
              <a:off x="31069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92" name="tx140"/>
            <p:cNvSpPr/>
            <p:nvPr/>
          </p:nvSpPr>
          <p:spPr>
            <a:xfrm rot="-2700000">
              <a:off x="338251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93" name="tx141"/>
            <p:cNvSpPr/>
            <p:nvPr/>
          </p:nvSpPr>
          <p:spPr>
            <a:xfrm rot="-2700000">
              <a:off x="3658016"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94" name="tx142"/>
            <p:cNvSpPr/>
            <p:nvPr/>
          </p:nvSpPr>
          <p:spPr>
            <a:xfrm rot="-2700000">
              <a:off x="393357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95" name="tx143"/>
            <p:cNvSpPr/>
            <p:nvPr/>
          </p:nvSpPr>
          <p:spPr>
            <a:xfrm rot="-2700000">
              <a:off x="420910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6" name="tx144"/>
            <p:cNvSpPr/>
            <p:nvPr/>
          </p:nvSpPr>
          <p:spPr>
            <a:xfrm rot="-2700000">
              <a:off x="448463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7" name="tx145"/>
            <p:cNvSpPr/>
            <p:nvPr/>
          </p:nvSpPr>
          <p:spPr>
            <a:xfrm rot="-2700000">
              <a:off x="476016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98" name="tx146"/>
            <p:cNvSpPr/>
            <p:nvPr/>
          </p:nvSpPr>
          <p:spPr>
            <a:xfrm rot="-2700000">
              <a:off x="503568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99" name="pic147"/>
            <p:cNvPicPr/>
            <p:nvPr/>
          </p:nvPicPr>
          <p:blipFill>
            <a:blip r:embed="rId2" cstate="print"/>
            <a:stretch>
              <a:fillRect/>
            </a:stretch>
          </p:blipFill>
          <p:spPr>
            <a:xfrm>
              <a:off x="2879913" y="10138064"/>
              <a:ext cx="2160000" cy="144000"/>
            </a:xfrm>
            <a:prstGeom prst="rect">
              <a:avLst/>
            </a:prstGeom>
          </p:spPr>
        </p:pic>
        <p:sp>
          <p:nvSpPr>
            <p:cNvPr id="800" name="pl148"/>
            <p:cNvSpPr/>
            <p:nvPr/>
          </p:nvSpPr>
          <p:spPr>
            <a:xfrm>
              <a:off x="322796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1" name="pl149"/>
            <p:cNvSpPr/>
            <p:nvPr/>
          </p:nvSpPr>
          <p:spPr>
            <a:xfrm>
              <a:off x="365852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2" name="pl150"/>
            <p:cNvSpPr/>
            <p:nvPr/>
          </p:nvSpPr>
          <p:spPr>
            <a:xfrm>
              <a:off x="40890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3" name="pl151"/>
            <p:cNvSpPr/>
            <p:nvPr/>
          </p:nvSpPr>
          <p:spPr>
            <a:xfrm>
              <a:off x="451964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4" name="pl152"/>
            <p:cNvSpPr/>
            <p:nvPr/>
          </p:nvSpPr>
          <p:spPr>
            <a:xfrm>
              <a:off x="495020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5" name="pl153"/>
            <p:cNvSpPr/>
            <p:nvPr/>
          </p:nvSpPr>
          <p:spPr>
            <a:xfrm>
              <a:off x="322796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6" name="pl154"/>
            <p:cNvSpPr/>
            <p:nvPr/>
          </p:nvSpPr>
          <p:spPr>
            <a:xfrm>
              <a:off x="365852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7" name="pl155"/>
            <p:cNvSpPr/>
            <p:nvPr/>
          </p:nvSpPr>
          <p:spPr>
            <a:xfrm>
              <a:off x="40890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8" name="pl156"/>
            <p:cNvSpPr/>
            <p:nvPr/>
          </p:nvSpPr>
          <p:spPr>
            <a:xfrm>
              <a:off x="451964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9" name="pl157"/>
            <p:cNvSpPr/>
            <p:nvPr/>
          </p:nvSpPr>
          <p:spPr>
            <a:xfrm>
              <a:off x="495020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10" name="tx158"/>
            <p:cNvSpPr/>
            <p:nvPr/>
          </p:nvSpPr>
          <p:spPr>
            <a:xfrm>
              <a:off x="3192645"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811" name="tx159"/>
            <p:cNvSpPr/>
            <p:nvPr/>
          </p:nvSpPr>
          <p:spPr>
            <a:xfrm>
              <a:off x="358789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812" name="tx160"/>
            <p:cNvSpPr/>
            <p:nvPr/>
          </p:nvSpPr>
          <p:spPr>
            <a:xfrm>
              <a:off x="40184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813" name="tx161"/>
            <p:cNvSpPr/>
            <p:nvPr/>
          </p:nvSpPr>
          <p:spPr>
            <a:xfrm>
              <a:off x="444901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14" name="tx162"/>
            <p:cNvSpPr/>
            <p:nvPr/>
          </p:nvSpPr>
          <p:spPr>
            <a:xfrm>
              <a:off x="487957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815"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1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1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1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Timor-Leste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866389"/>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06801"/>
              <a:ext cx="237118" cy="78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06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06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814017"/>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473605"/>
              <a:ext cx="237118" cy="811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3583296"/>
              <a:ext cx="237118"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32987"/>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4342677"/>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075873"/>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62" name="pg61"/>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4552162"/>
              <a:ext cx="237118"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918760"/>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866389"/>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180615"/>
              <a:ext cx="237118"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80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154430"/>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3740409"/>
              <a:ext cx="237118" cy="1414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32987"/>
              <a:ext cx="237118" cy="52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32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32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630718"/>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21" name="pg12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368863"/>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44945"/>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840203"/>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0" name="pg179"/>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971131"/>
              <a:ext cx="237118"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023502"/>
              <a:ext cx="237118"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4578347"/>
              <a:ext cx="237118" cy="707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5" name="pg234"/>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tx235"/>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7" name="rc23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8" name="rc237"/>
            <p:cNvSpPr/>
            <p:nvPr/>
          </p:nvSpPr>
          <p:spPr>
            <a:xfrm>
              <a:off x="14756939" y="2153563"/>
              <a:ext cx="3214267" cy="3131794"/>
            </a:xfrm>
            <a:prstGeom prst="rect">
              <a:avLst/>
            </a:prstGeom>
            <a:solidFill>
              <a:srgbClr val="FFFFFF">
                <a:alpha val="100000"/>
              </a:srgbClr>
            </a:solidFill>
          </p:spPr>
          <p:txBody>
            <a:bodyPr/>
            <a:lstStyle/>
            <a:p/>
          </p:txBody>
        </p:sp>
        <p:sp>
          <p:nvSpPr>
            <p:cNvPr id="239" name="pl238"/>
            <p:cNvSpPr/>
            <p:nvPr/>
          </p:nvSpPr>
          <p:spPr>
            <a:xfrm>
              <a:off x="14756939"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0" name="pl239"/>
            <p:cNvSpPr/>
            <p:nvPr/>
          </p:nvSpPr>
          <p:spPr>
            <a:xfrm>
              <a:off x="14756939"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1" name="pl24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4796459"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059924"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23388" y="4709275"/>
              <a:ext cx="237118"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586853" y="4499791"/>
              <a:ext cx="237118" cy="759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50317" y="4814017"/>
              <a:ext cx="237118"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113782" y="4709275"/>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377246" y="5023502"/>
              <a:ext cx="237118"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640711"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pg275"/>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7" name="tx276"/>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78" name="pg27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9" name="rc27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0" name="tx27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94238" y="389080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7" name="tx406"/>
            <p:cNvSpPr/>
            <p:nvPr/>
          </p:nvSpPr>
          <p:spPr>
            <a:xfrm>
              <a:off x="1230614" y="25815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8" name="pl40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3976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6668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7111254" y="6510025"/>
              <a:ext cx="4234357" cy="2788960"/>
            </a:xfrm>
            <a:prstGeom prst="rect">
              <a:avLst/>
            </a:prstGeom>
            <a:solidFill>
              <a:srgbClr val="FFFFFF">
                <a:alpha val="100000"/>
              </a:srgbClr>
            </a:solidFill>
          </p:spPr>
          <p:txBody>
            <a:bodyPr/>
            <a:lstStyle/>
            <a:p/>
          </p:txBody>
        </p:sp>
        <p:sp>
          <p:nvSpPr>
            <p:cNvPr id="429"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0"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1"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2"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3"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4"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5"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6"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7"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8" name="rc15"/>
            <p:cNvSpPr/>
            <p:nvPr/>
          </p:nvSpPr>
          <p:spPr>
            <a:xfrm>
              <a:off x="725828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6"/>
            <p:cNvSpPr/>
            <p:nvPr/>
          </p:nvSpPr>
          <p:spPr>
            <a:xfrm>
              <a:off x="7258281" y="6636796"/>
              <a:ext cx="411673"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17"/>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41" name="tx1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2" name="tx19"/>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43" name="tx20"/>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4" name="tx21"/>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5" name="tx22"/>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pl23"/>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4"/>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5"/>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6"/>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7"/>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29"/>
            <p:cNvSpPr/>
            <p:nvPr/>
          </p:nvSpPr>
          <p:spPr>
            <a:xfrm>
              <a:off x="11345612" y="8490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0"/>
            <p:cNvSpPr/>
            <p:nvPr/>
          </p:nvSpPr>
          <p:spPr>
            <a:xfrm>
              <a:off x="11345612" y="78083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31"/>
            <p:cNvSpPr/>
            <p:nvPr/>
          </p:nvSpPr>
          <p:spPr>
            <a:xfrm>
              <a:off x="11345612" y="71264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3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33"/>
            <p:cNvSpPr/>
            <p:nvPr/>
          </p:nvSpPr>
          <p:spPr>
            <a:xfrm>
              <a:off x="11443669" y="84879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7" name="tx34"/>
            <p:cNvSpPr/>
            <p:nvPr/>
          </p:nvSpPr>
          <p:spPr>
            <a:xfrm>
              <a:off x="11443669" y="78060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8" name="tx35"/>
            <p:cNvSpPr/>
            <p:nvPr/>
          </p:nvSpPr>
          <p:spPr>
            <a:xfrm>
              <a:off x="11443669" y="712411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9" name="pl36"/>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7"/>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8"/>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9"/>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0"/>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1"/>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2"/>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tx43"/>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7" name="tx44"/>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8" name="tx45"/>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9" name="tx46"/>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0" name="tx47"/>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1" name="tx48"/>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2" name="tx49"/>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50"/>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4" name="tx51"/>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5"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6"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7" name="rc54"/>
            <p:cNvSpPr/>
            <p:nvPr/>
          </p:nvSpPr>
          <p:spPr>
            <a:xfrm>
              <a:off x="7683452" y="10217410"/>
              <a:ext cx="1051268" cy="182880"/>
            </a:xfrm>
            <a:prstGeom prst="rect">
              <a:avLst/>
            </a:prstGeom>
            <a:solidFill>
              <a:srgbClr val="FFFFFF">
                <a:alpha val="100000"/>
              </a:srgbClr>
            </a:solidFill>
          </p:spPr>
          <p:txBody>
            <a:bodyPr/>
            <a:lstStyle/>
            <a:p/>
          </p:txBody>
        </p:sp>
        <p:sp>
          <p:nvSpPr>
            <p:cNvPr id="478" name="rc55"/>
            <p:cNvSpPr/>
            <p:nvPr/>
          </p:nvSpPr>
          <p:spPr>
            <a:xfrm>
              <a:off x="7683452" y="10217410"/>
              <a:ext cx="182879" cy="182880"/>
            </a:xfrm>
            <a:prstGeom prst="rect">
              <a:avLst/>
            </a:prstGeom>
            <a:solidFill>
              <a:srgbClr val="FFFFFF">
                <a:alpha val="100000"/>
              </a:srgbClr>
            </a:solidFill>
          </p:spPr>
          <p:txBody>
            <a:bodyPr/>
            <a:lstStyle/>
            <a:p/>
          </p:txBody>
        </p:sp>
        <p:sp>
          <p:nvSpPr>
            <p:cNvPr id="479" name="pl56"/>
            <p:cNvSpPr/>
            <p:nvPr/>
          </p:nvSpPr>
          <p:spPr>
            <a:xfrm>
              <a:off x="770174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0" name="tx57"/>
            <p:cNvSpPr/>
            <p:nvPr/>
          </p:nvSpPr>
          <p:spPr>
            <a:xfrm>
              <a:off x="797433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1" name="rc58"/>
            <p:cNvSpPr/>
            <p:nvPr/>
          </p:nvSpPr>
          <p:spPr>
            <a:xfrm>
              <a:off x="8914721" y="10217410"/>
              <a:ext cx="1858693" cy="182880"/>
            </a:xfrm>
            <a:prstGeom prst="rect">
              <a:avLst/>
            </a:prstGeom>
            <a:solidFill>
              <a:srgbClr val="FFFFFF">
                <a:alpha val="100000"/>
              </a:srgbClr>
            </a:solidFill>
          </p:spPr>
          <p:txBody>
            <a:bodyPr/>
            <a:lstStyle/>
            <a:p/>
          </p:txBody>
        </p:sp>
        <p:sp>
          <p:nvSpPr>
            <p:cNvPr id="482" name="rc59"/>
            <p:cNvSpPr/>
            <p:nvPr/>
          </p:nvSpPr>
          <p:spPr>
            <a:xfrm>
              <a:off x="8914721" y="10217410"/>
              <a:ext cx="182879" cy="182880"/>
            </a:xfrm>
            <a:prstGeom prst="rect">
              <a:avLst/>
            </a:prstGeom>
            <a:solidFill>
              <a:srgbClr val="FFFFFF">
                <a:alpha val="100000"/>
              </a:srgbClr>
            </a:solidFill>
          </p:spPr>
          <p:txBody>
            <a:bodyPr/>
            <a:lstStyle/>
            <a:p/>
          </p:txBody>
        </p:sp>
        <p:sp>
          <p:nvSpPr>
            <p:cNvPr id="483" name="rc60"/>
            <p:cNvSpPr/>
            <p:nvPr/>
          </p:nvSpPr>
          <p:spPr>
            <a:xfrm>
              <a:off x="892372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61"/>
            <p:cNvSpPr/>
            <p:nvPr/>
          </p:nvSpPr>
          <p:spPr>
            <a:xfrm>
              <a:off x="9840762" y="10217410"/>
              <a:ext cx="182879" cy="182880"/>
            </a:xfrm>
            <a:prstGeom prst="rect">
              <a:avLst/>
            </a:prstGeom>
            <a:solidFill>
              <a:srgbClr val="FFFFFF">
                <a:alpha val="100000"/>
              </a:srgbClr>
            </a:solidFill>
          </p:spPr>
          <p:txBody>
            <a:bodyPr/>
            <a:lstStyle/>
            <a:p/>
          </p:txBody>
        </p:sp>
        <p:sp>
          <p:nvSpPr>
            <p:cNvPr id="485" name="rc62"/>
            <p:cNvSpPr/>
            <p:nvPr/>
          </p:nvSpPr>
          <p:spPr>
            <a:xfrm>
              <a:off x="984976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tx63"/>
            <p:cNvSpPr/>
            <p:nvPr/>
          </p:nvSpPr>
          <p:spPr>
            <a:xfrm>
              <a:off x="920560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7" name="tx64"/>
            <p:cNvSpPr/>
            <p:nvPr/>
          </p:nvSpPr>
          <p:spPr>
            <a:xfrm>
              <a:off x="1013164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8"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9" name=""/>
          <p:cNvGrpSpPr/>
          <p:nvPr/>
        </p:nvGrpSpPr>
        <p:grpSpPr>
          <a:xfrm>
            <a:off x="12527280" y="6217920"/>
            <a:ext cx="5486400" cy="4297680"/>
            <a:chOff x="12527280" y="6217920"/>
            <a:chExt cx="5486400" cy="4297680"/>
          </a:xfrm>
        </p:grpSpPr>
        <p:sp>
          <p:nvSpPr>
            <p:cNvPr id="49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7"/>
            <p:cNvSpPr/>
            <p:nvPr/>
          </p:nvSpPr>
          <p:spPr>
            <a:xfrm>
              <a:off x="13334091" y="7227034"/>
              <a:ext cx="4492796" cy="742617"/>
            </a:xfrm>
            <a:custGeom>
              <a:avLst/>
              <a:pathLst>
                <a:path w="4492796" h="742617">
                  <a:moveTo>
                    <a:pt x="0" y="537757"/>
                  </a:moveTo>
                  <a:lnTo>
                    <a:pt x="195338" y="563364"/>
                  </a:lnTo>
                  <a:lnTo>
                    <a:pt x="390677" y="563364"/>
                  </a:lnTo>
                  <a:lnTo>
                    <a:pt x="586016" y="742617"/>
                  </a:lnTo>
                  <a:lnTo>
                    <a:pt x="781355" y="409719"/>
                  </a:lnTo>
                  <a:lnTo>
                    <a:pt x="976694" y="358504"/>
                  </a:lnTo>
                  <a:lnTo>
                    <a:pt x="1172033" y="102429"/>
                  </a:lnTo>
                  <a:lnTo>
                    <a:pt x="1367372" y="179252"/>
                  </a:lnTo>
                  <a:lnTo>
                    <a:pt x="1562711" y="281682"/>
                  </a:lnTo>
                  <a:lnTo>
                    <a:pt x="1758050" y="384112"/>
                  </a:lnTo>
                  <a:lnTo>
                    <a:pt x="1953389" y="102429"/>
                  </a:lnTo>
                  <a:lnTo>
                    <a:pt x="2148728" y="179252"/>
                  </a:lnTo>
                  <a:lnTo>
                    <a:pt x="2344067" y="76822"/>
                  </a:lnTo>
                  <a:lnTo>
                    <a:pt x="2539406" y="179252"/>
                  </a:lnTo>
                  <a:lnTo>
                    <a:pt x="2734745" y="102429"/>
                  </a:lnTo>
                  <a:lnTo>
                    <a:pt x="2930084" y="0"/>
                  </a:lnTo>
                  <a:lnTo>
                    <a:pt x="3125423" y="0"/>
                  </a:lnTo>
                  <a:lnTo>
                    <a:pt x="3320762" y="51214"/>
                  </a:lnTo>
                  <a:lnTo>
                    <a:pt x="3516101" y="76822"/>
                  </a:lnTo>
                  <a:lnTo>
                    <a:pt x="3711440" y="128037"/>
                  </a:lnTo>
                  <a:lnTo>
                    <a:pt x="3906779" y="128037"/>
                  </a:lnTo>
                  <a:lnTo>
                    <a:pt x="4102118" y="128037"/>
                  </a:lnTo>
                  <a:lnTo>
                    <a:pt x="4297457" y="128037"/>
                  </a:lnTo>
                  <a:lnTo>
                    <a:pt x="4492796" y="409719"/>
                  </a:lnTo>
                </a:path>
              </a:pathLst>
            </a:custGeom>
            <a:ln w="32521" cap="flat">
              <a:solidFill>
                <a:srgbClr val="5EB0E8">
                  <a:alpha val="100000"/>
                </a:srgbClr>
              </a:solidFill>
              <a:prstDash val="solid"/>
              <a:round/>
            </a:ln>
          </p:spPr>
          <p:txBody>
            <a:bodyPr/>
            <a:lstStyle/>
            <a:p/>
          </p:txBody>
        </p:sp>
        <p:sp>
          <p:nvSpPr>
            <p:cNvPr id="505" name="pl18"/>
            <p:cNvSpPr/>
            <p:nvPr/>
          </p:nvSpPr>
          <p:spPr>
            <a:xfrm>
              <a:off x="16068836" y="7355072"/>
              <a:ext cx="1758050" cy="1075514"/>
            </a:xfrm>
            <a:custGeom>
              <a:avLst/>
              <a:pathLst>
                <a:path w="1758050" h="1075514">
                  <a:moveTo>
                    <a:pt x="0" y="1075514"/>
                  </a:moveTo>
                  <a:lnTo>
                    <a:pt x="195338" y="460934"/>
                  </a:lnTo>
                  <a:lnTo>
                    <a:pt x="390677" y="332897"/>
                  </a:lnTo>
                  <a:lnTo>
                    <a:pt x="586016" y="230467"/>
                  </a:lnTo>
                  <a:lnTo>
                    <a:pt x="781355" y="102429"/>
                  </a:lnTo>
                  <a:lnTo>
                    <a:pt x="976694" y="0"/>
                  </a:lnTo>
                  <a:lnTo>
                    <a:pt x="1172033" y="0"/>
                  </a:lnTo>
                  <a:lnTo>
                    <a:pt x="1367372" y="0"/>
                  </a:lnTo>
                  <a:lnTo>
                    <a:pt x="1562711" y="0"/>
                  </a:lnTo>
                  <a:lnTo>
                    <a:pt x="1758050" y="384112"/>
                  </a:lnTo>
                </a:path>
              </a:pathLst>
            </a:custGeom>
            <a:ln w="32521" cap="flat">
              <a:solidFill>
                <a:srgbClr val="00A173">
                  <a:alpha val="100000"/>
                </a:srgbClr>
              </a:solidFill>
              <a:prstDash val="solid"/>
              <a:round/>
            </a:ln>
          </p:spPr>
          <p:txBody>
            <a:bodyPr/>
            <a:lstStyle/>
            <a:p/>
          </p:txBody>
        </p:sp>
        <p:sp>
          <p:nvSpPr>
            <p:cNvPr id="50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31"/>
            <p:cNvSpPr/>
            <p:nvPr/>
          </p:nvSpPr>
          <p:spPr>
            <a:xfrm>
              <a:off x="1333409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2"/>
            <p:cNvSpPr/>
            <p:nvPr/>
          </p:nvSpPr>
          <p:spPr>
            <a:xfrm>
              <a:off x="135294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3"/>
            <p:cNvSpPr/>
            <p:nvPr/>
          </p:nvSpPr>
          <p:spPr>
            <a:xfrm>
              <a:off x="1372476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4"/>
            <p:cNvSpPr/>
            <p:nvPr/>
          </p:nvSpPr>
          <p:spPr>
            <a:xfrm>
              <a:off x="1392010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5"/>
            <p:cNvSpPr/>
            <p:nvPr/>
          </p:nvSpPr>
          <p:spPr>
            <a:xfrm>
              <a:off x="1411544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6"/>
            <p:cNvSpPr/>
            <p:nvPr/>
          </p:nvSpPr>
          <p:spPr>
            <a:xfrm>
              <a:off x="143107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7"/>
            <p:cNvSpPr/>
            <p:nvPr/>
          </p:nvSpPr>
          <p:spPr>
            <a:xfrm>
              <a:off x="1450612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8"/>
            <p:cNvSpPr/>
            <p:nvPr/>
          </p:nvSpPr>
          <p:spPr>
            <a:xfrm>
              <a:off x="1470146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9"/>
            <p:cNvSpPr/>
            <p:nvPr/>
          </p:nvSpPr>
          <p:spPr>
            <a:xfrm>
              <a:off x="148968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0"/>
            <p:cNvSpPr/>
            <p:nvPr/>
          </p:nvSpPr>
          <p:spPr>
            <a:xfrm>
              <a:off x="1509214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1"/>
            <p:cNvSpPr/>
            <p:nvPr/>
          </p:nvSpPr>
          <p:spPr>
            <a:xfrm>
              <a:off x="1528748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2"/>
            <p:cNvSpPr/>
            <p:nvPr/>
          </p:nvSpPr>
          <p:spPr>
            <a:xfrm>
              <a:off x="154828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3"/>
            <p:cNvSpPr/>
            <p:nvPr/>
          </p:nvSpPr>
          <p:spPr>
            <a:xfrm>
              <a:off x="156781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4"/>
            <p:cNvSpPr/>
            <p:nvPr/>
          </p:nvSpPr>
          <p:spPr>
            <a:xfrm>
              <a:off x="1587349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5"/>
            <p:cNvSpPr/>
            <p:nvPr/>
          </p:nvSpPr>
          <p:spPr>
            <a:xfrm>
              <a:off x="1606883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6"/>
            <p:cNvSpPr/>
            <p:nvPr/>
          </p:nvSpPr>
          <p:spPr>
            <a:xfrm>
              <a:off x="162641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7"/>
            <p:cNvSpPr/>
            <p:nvPr/>
          </p:nvSpPr>
          <p:spPr>
            <a:xfrm>
              <a:off x="1645951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8"/>
            <p:cNvSpPr/>
            <p:nvPr/>
          </p:nvSpPr>
          <p:spPr>
            <a:xfrm>
              <a:off x="1665485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9"/>
            <p:cNvSpPr/>
            <p:nvPr/>
          </p:nvSpPr>
          <p:spPr>
            <a:xfrm>
              <a:off x="1685019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0"/>
            <p:cNvSpPr/>
            <p:nvPr/>
          </p:nvSpPr>
          <p:spPr>
            <a:xfrm>
              <a:off x="1704553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1"/>
            <p:cNvSpPr/>
            <p:nvPr/>
          </p:nvSpPr>
          <p:spPr>
            <a:xfrm>
              <a:off x="1724087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2"/>
            <p:cNvSpPr/>
            <p:nvPr/>
          </p:nvSpPr>
          <p:spPr>
            <a:xfrm>
              <a:off x="1743620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3"/>
            <p:cNvSpPr/>
            <p:nvPr/>
          </p:nvSpPr>
          <p:spPr>
            <a:xfrm>
              <a:off x="176315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4"/>
            <p:cNvSpPr/>
            <p:nvPr/>
          </p:nvSpPr>
          <p:spPr>
            <a:xfrm>
              <a:off x="1782688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tx55"/>
            <p:cNvSpPr/>
            <p:nvPr/>
          </p:nvSpPr>
          <p:spPr>
            <a:xfrm rot="-5400000">
              <a:off x="131634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3" name="tx56"/>
            <p:cNvSpPr/>
            <p:nvPr/>
          </p:nvSpPr>
          <p:spPr>
            <a:xfrm rot="-5400000">
              <a:off x="1335872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4" name="tx57"/>
            <p:cNvSpPr/>
            <p:nvPr/>
          </p:nvSpPr>
          <p:spPr>
            <a:xfrm rot="-5400000">
              <a:off x="135541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5" name="tx58"/>
            <p:cNvSpPr/>
            <p:nvPr/>
          </p:nvSpPr>
          <p:spPr>
            <a:xfrm rot="-5400000">
              <a:off x="1374943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6" name="tx59"/>
            <p:cNvSpPr/>
            <p:nvPr/>
          </p:nvSpPr>
          <p:spPr>
            <a:xfrm rot="-5400000">
              <a:off x="1394477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7" name="tx60"/>
            <p:cNvSpPr/>
            <p:nvPr/>
          </p:nvSpPr>
          <p:spPr>
            <a:xfrm rot="-5400000">
              <a:off x="141401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8" name="tx61"/>
            <p:cNvSpPr/>
            <p:nvPr/>
          </p:nvSpPr>
          <p:spPr>
            <a:xfrm rot="-5400000">
              <a:off x="1433545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9" name="tx62"/>
            <p:cNvSpPr/>
            <p:nvPr/>
          </p:nvSpPr>
          <p:spPr>
            <a:xfrm rot="-5400000">
              <a:off x="1453079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0" name="tx63"/>
            <p:cNvSpPr/>
            <p:nvPr/>
          </p:nvSpPr>
          <p:spPr>
            <a:xfrm rot="-5400000">
              <a:off x="1472613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1" name="tx64"/>
            <p:cNvSpPr/>
            <p:nvPr/>
          </p:nvSpPr>
          <p:spPr>
            <a:xfrm rot="-5400000">
              <a:off x="1492147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2" name="tx65"/>
            <p:cNvSpPr/>
            <p:nvPr/>
          </p:nvSpPr>
          <p:spPr>
            <a:xfrm rot="-5400000">
              <a:off x="1511681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3" name="tx66"/>
            <p:cNvSpPr/>
            <p:nvPr/>
          </p:nvSpPr>
          <p:spPr>
            <a:xfrm rot="-5400000">
              <a:off x="1531211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4" name="tx67"/>
            <p:cNvSpPr/>
            <p:nvPr/>
          </p:nvSpPr>
          <p:spPr>
            <a:xfrm rot="-5400000">
              <a:off x="155074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5" name="tx68"/>
            <p:cNvSpPr/>
            <p:nvPr/>
          </p:nvSpPr>
          <p:spPr>
            <a:xfrm rot="-5400000">
              <a:off x="1570282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6" name="tx69"/>
            <p:cNvSpPr/>
            <p:nvPr/>
          </p:nvSpPr>
          <p:spPr>
            <a:xfrm rot="-5400000">
              <a:off x="1589816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7" name="tx70"/>
            <p:cNvSpPr/>
            <p:nvPr/>
          </p:nvSpPr>
          <p:spPr>
            <a:xfrm rot="-5400000">
              <a:off x="160935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8" name="tx71"/>
            <p:cNvSpPr/>
            <p:nvPr/>
          </p:nvSpPr>
          <p:spPr>
            <a:xfrm rot="-5400000">
              <a:off x="1628884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9" name="tx72"/>
            <p:cNvSpPr/>
            <p:nvPr/>
          </p:nvSpPr>
          <p:spPr>
            <a:xfrm rot="-5400000">
              <a:off x="1648418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0" name="tx73"/>
            <p:cNvSpPr/>
            <p:nvPr/>
          </p:nvSpPr>
          <p:spPr>
            <a:xfrm rot="-5400000">
              <a:off x="166795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1" name="tx74"/>
            <p:cNvSpPr/>
            <p:nvPr/>
          </p:nvSpPr>
          <p:spPr>
            <a:xfrm rot="-5400000">
              <a:off x="1687486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2" name="tx75"/>
            <p:cNvSpPr/>
            <p:nvPr/>
          </p:nvSpPr>
          <p:spPr>
            <a:xfrm rot="-5400000">
              <a:off x="1707020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3" name="tx76"/>
            <p:cNvSpPr/>
            <p:nvPr/>
          </p:nvSpPr>
          <p:spPr>
            <a:xfrm rot="-5400000">
              <a:off x="1726550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4" name="tx77"/>
            <p:cNvSpPr/>
            <p:nvPr/>
          </p:nvSpPr>
          <p:spPr>
            <a:xfrm rot="-5400000">
              <a:off x="174608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5" name="tx78"/>
            <p:cNvSpPr/>
            <p:nvPr/>
          </p:nvSpPr>
          <p:spPr>
            <a:xfrm rot="-5400000">
              <a:off x="1765621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6" name="tx79"/>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7" name="rc80"/>
            <p:cNvSpPr/>
            <p:nvPr/>
          </p:nvSpPr>
          <p:spPr>
            <a:xfrm>
              <a:off x="14005791" y="9941072"/>
              <a:ext cx="3149396" cy="504938"/>
            </a:xfrm>
            <a:prstGeom prst="rect">
              <a:avLst/>
            </a:prstGeom>
            <a:solidFill>
              <a:srgbClr val="FFFFFF">
                <a:alpha val="100000"/>
              </a:srgbClr>
            </a:solidFill>
          </p:spPr>
          <p:txBody>
            <a:bodyPr/>
            <a:lstStyle/>
            <a:p/>
          </p:txBody>
        </p:sp>
        <p:sp>
          <p:nvSpPr>
            <p:cNvPr id="568" name="pl81"/>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9" name="pl82"/>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0" name="tx83"/>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1" name="tx84"/>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2" name="tx85"/>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3" name=""/>
          <p:cNvGrpSpPr/>
          <p:nvPr/>
        </p:nvGrpSpPr>
        <p:grpSpPr>
          <a:xfrm>
            <a:off x="594360" y="6217920"/>
            <a:ext cx="5562295" cy="2619840"/>
            <a:chOff x="594360" y="6217920"/>
            <a:chExt cx="5562295" cy="2619840"/>
          </a:xfrm>
        </p:grpSpPr>
        <p:sp>
          <p:nvSpPr>
            <p:cNvPr id="574"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5" name="rc4"/>
            <p:cNvSpPr/>
            <p:nvPr/>
          </p:nvSpPr>
          <p:spPr>
            <a:xfrm>
              <a:off x="1612867" y="6667579"/>
              <a:ext cx="4474198" cy="806822"/>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6" name="rc5"/>
            <p:cNvSpPr/>
            <p:nvPr/>
          </p:nvSpPr>
          <p:spPr>
            <a:xfrm>
              <a:off x="1649541"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6"/>
            <p:cNvSpPr/>
            <p:nvPr/>
          </p:nvSpPr>
          <p:spPr>
            <a:xfrm>
              <a:off x="2016278"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7"/>
            <p:cNvSpPr/>
            <p:nvPr/>
          </p:nvSpPr>
          <p:spPr>
            <a:xfrm>
              <a:off x="2383016"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8"/>
            <p:cNvSpPr/>
            <p:nvPr/>
          </p:nvSpPr>
          <p:spPr>
            <a:xfrm>
              <a:off x="2749754"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9"/>
            <p:cNvSpPr/>
            <p:nvPr/>
          </p:nvSpPr>
          <p:spPr>
            <a:xfrm>
              <a:off x="3116491"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10"/>
            <p:cNvSpPr/>
            <p:nvPr/>
          </p:nvSpPr>
          <p:spPr>
            <a:xfrm>
              <a:off x="3483229"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11"/>
            <p:cNvSpPr/>
            <p:nvPr/>
          </p:nvSpPr>
          <p:spPr>
            <a:xfrm>
              <a:off x="3849966"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2"/>
            <p:cNvSpPr/>
            <p:nvPr/>
          </p:nvSpPr>
          <p:spPr>
            <a:xfrm>
              <a:off x="4216704" y="6704253"/>
              <a:ext cx="366737" cy="3667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4" name="rc13"/>
            <p:cNvSpPr/>
            <p:nvPr/>
          </p:nvSpPr>
          <p:spPr>
            <a:xfrm>
              <a:off x="4583442"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4"/>
            <p:cNvSpPr/>
            <p:nvPr/>
          </p:nvSpPr>
          <p:spPr>
            <a:xfrm>
              <a:off x="4950179"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5"/>
            <p:cNvSpPr/>
            <p:nvPr/>
          </p:nvSpPr>
          <p:spPr>
            <a:xfrm>
              <a:off x="5316917"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6"/>
            <p:cNvSpPr/>
            <p:nvPr/>
          </p:nvSpPr>
          <p:spPr>
            <a:xfrm>
              <a:off x="5683654" y="6704253"/>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7"/>
            <p:cNvSpPr/>
            <p:nvPr/>
          </p:nvSpPr>
          <p:spPr>
            <a:xfrm>
              <a:off x="1649541"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8"/>
            <p:cNvSpPr/>
            <p:nvPr/>
          </p:nvSpPr>
          <p:spPr>
            <a:xfrm>
              <a:off x="2016278"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9"/>
            <p:cNvSpPr/>
            <p:nvPr/>
          </p:nvSpPr>
          <p:spPr>
            <a:xfrm>
              <a:off x="2383016"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20"/>
            <p:cNvSpPr/>
            <p:nvPr/>
          </p:nvSpPr>
          <p:spPr>
            <a:xfrm>
              <a:off x="2749754"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1"/>
            <p:cNvSpPr/>
            <p:nvPr/>
          </p:nvSpPr>
          <p:spPr>
            <a:xfrm>
              <a:off x="3116491"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2"/>
            <p:cNvSpPr/>
            <p:nvPr/>
          </p:nvSpPr>
          <p:spPr>
            <a:xfrm>
              <a:off x="3483229"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3"/>
            <p:cNvSpPr/>
            <p:nvPr/>
          </p:nvSpPr>
          <p:spPr>
            <a:xfrm>
              <a:off x="3849966"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4"/>
            <p:cNvSpPr/>
            <p:nvPr/>
          </p:nvSpPr>
          <p:spPr>
            <a:xfrm>
              <a:off x="4216704"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5"/>
            <p:cNvSpPr/>
            <p:nvPr/>
          </p:nvSpPr>
          <p:spPr>
            <a:xfrm>
              <a:off x="4583442"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6"/>
            <p:cNvSpPr/>
            <p:nvPr/>
          </p:nvSpPr>
          <p:spPr>
            <a:xfrm>
              <a:off x="4950179" y="7070991"/>
              <a:ext cx="366737" cy="3667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8" name="rc27"/>
            <p:cNvSpPr/>
            <p:nvPr/>
          </p:nvSpPr>
          <p:spPr>
            <a:xfrm>
              <a:off x="5316917"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8"/>
            <p:cNvSpPr/>
            <p:nvPr/>
          </p:nvSpPr>
          <p:spPr>
            <a:xfrm>
              <a:off x="5683654" y="7070991"/>
              <a:ext cx="366737" cy="3667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tx29"/>
            <p:cNvSpPr/>
            <p:nvPr/>
          </p:nvSpPr>
          <p:spPr>
            <a:xfrm>
              <a:off x="663949" y="7196019"/>
              <a:ext cx="7875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COVALIMA</a:t>
              </a:r>
            </a:p>
          </p:txBody>
        </p:sp>
        <p:sp>
          <p:nvSpPr>
            <p:cNvPr id="601" name="tx30"/>
            <p:cNvSpPr/>
            <p:nvPr/>
          </p:nvSpPr>
          <p:spPr>
            <a:xfrm>
              <a:off x="816423" y="6829356"/>
              <a:ext cx="6351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BAUCAU</a:t>
              </a:r>
            </a:p>
          </p:txBody>
        </p:sp>
        <p:sp>
          <p:nvSpPr>
            <p:cNvPr id="602" name="tx31"/>
            <p:cNvSpPr/>
            <p:nvPr/>
          </p:nvSpPr>
          <p:spPr>
            <a:xfrm rot="-2700000">
              <a:off x="1393274"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3" name="tx32"/>
            <p:cNvSpPr/>
            <p:nvPr/>
          </p:nvSpPr>
          <p:spPr>
            <a:xfrm rot="-2700000">
              <a:off x="1760012"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4" name="tx33"/>
            <p:cNvSpPr/>
            <p:nvPr/>
          </p:nvSpPr>
          <p:spPr>
            <a:xfrm rot="-2700000">
              <a:off x="2126750"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05" name="tx34"/>
            <p:cNvSpPr/>
            <p:nvPr/>
          </p:nvSpPr>
          <p:spPr>
            <a:xfrm rot="-2700000">
              <a:off x="2493487"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06" name="tx35"/>
            <p:cNvSpPr/>
            <p:nvPr/>
          </p:nvSpPr>
          <p:spPr>
            <a:xfrm rot="-2700000">
              <a:off x="2860225"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07" name="tx36"/>
            <p:cNvSpPr/>
            <p:nvPr/>
          </p:nvSpPr>
          <p:spPr>
            <a:xfrm rot="-2700000">
              <a:off x="3226962"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08" name="tx37"/>
            <p:cNvSpPr/>
            <p:nvPr/>
          </p:nvSpPr>
          <p:spPr>
            <a:xfrm rot="-2700000">
              <a:off x="3593674" y="7790149"/>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09" name="tx38"/>
            <p:cNvSpPr/>
            <p:nvPr/>
          </p:nvSpPr>
          <p:spPr>
            <a:xfrm rot="-2700000">
              <a:off x="3960438"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0" name="tx39"/>
            <p:cNvSpPr/>
            <p:nvPr/>
          </p:nvSpPr>
          <p:spPr>
            <a:xfrm rot="-2700000">
              <a:off x="4327175"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1" name="tx40"/>
            <p:cNvSpPr/>
            <p:nvPr/>
          </p:nvSpPr>
          <p:spPr>
            <a:xfrm rot="-2700000">
              <a:off x="4693913"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2" name="tx41"/>
            <p:cNvSpPr/>
            <p:nvPr/>
          </p:nvSpPr>
          <p:spPr>
            <a:xfrm rot="-2700000">
              <a:off x="5060650"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613" name="tx42"/>
            <p:cNvSpPr/>
            <p:nvPr/>
          </p:nvSpPr>
          <p:spPr>
            <a:xfrm rot="-2700000">
              <a:off x="5427388" y="77902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614" name="pic43"/>
            <p:cNvPicPr/>
            <p:nvPr/>
          </p:nvPicPr>
          <p:blipFill>
            <a:blip r:embed="rId2" cstate="print"/>
            <a:stretch>
              <a:fillRect/>
            </a:stretch>
          </p:blipFill>
          <p:spPr>
            <a:xfrm>
              <a:off x="2769966" y="8285717"/>
              <a:ext cx="2160000" cy="144000"/>
            </a:xfrm>
            <a:prstGeom prst="rect">
              <a:avLst/>
            </a:prstGeom>
          </p:spPr>
        </p:pic>
        <p:sp>
          <p:nvSpPr>
            <p:cNvPr id="615" name="pl44"/>
            <p:cNvSpPr/>
            <p:nvPr/>
          </p:nvSpPr>
          <p:spPr>
            <a:xfrm>
              <a:off x="3849966" y="83858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6" name="pl45"/>
            <p:cNvSpPr/>
            <p:nvPr/>
          </p:nvSpPr>
          <p:spPr>
            <a:xfrm>
              <a:off x="3849966" y="828571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17" name="tx46"/>
            <p:cNvSpPr/>
            <p:nvPr/>
          </p:nvSpPr>
          <p:spPr>
            <a:xfrm>
              <a:off x="3814651" y="849893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18" name="tx47"/>
            <p:cNvSpPr/>
            <p:nvPr/>
          </p:nvSpPr>
          <p:spPr>
            <a:xfrm>
              <a:off x="1187650" y="640197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Togo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4509709"/>
              <a:ext cx="237118" cy="7756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5097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4427582"/>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3934817"/>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546210"/>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3004039"/>
              <a:ext cx="237118" cy="1542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746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3515054"/>
              <a:ext cx="237118" cy="123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71959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190325"/>
              <a:ext cx="237118" cy="529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4363705"/>
              <a:ext cx="237118" cy="921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363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327204"/>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3734061"/>
              <a:ext cx="237118" cy="593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920347"/>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81996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4892971"/>
              <a:ext cx="237118" cy="39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89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89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610087"/>
              <a:ext cx="237118" cy="282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075476"/>
              <a:ext cx="237118" cy="209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075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66351"/>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902096"/>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75098"/>
              <a:ext cx="237118" cy="912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892971"/>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810843"/>
              <a:ext cx="237118" cy="2281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637463"/>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582712"/>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427582"/>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719591"/>
              <a:ext cx="237118" cy="3467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628338"/>
              <a:ext cx="237118" cy="91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733 case(s)</a:t>
              </a:r>
            </a:p>
          </p:txBody>
        </p:sp>
        <p:sp>
          <p:nvSpPr>
            <p:cNvPr id="64" name="pg63"/>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722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4610087"/>
              <a:ext cx="237118" cy="67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600962"/>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58271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381956"/>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4007819"/>
              <a:ext cx="237118" cy="1277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4007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3971318"/>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642808"/>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053446"/>
              <a:ext cx="237118" cy="123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044320"/>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026070"/>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3442052"/>
              <a:ext cx="237118" cy="584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765217"/>
              <a:ext cx="237118" cy="520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765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73784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33632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628338"/>
              <a:ext cx="237118" cy="657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619213"/>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60096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245076"/>
              <a:ext cx="237118" cy="355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7723"/>
              <a:ext cx="237118" cy="136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39353"/>
              <a:ext cx="237118" cy="146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21103"/>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211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938597"/>
              <a:ext cx="237118" cy="182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20725"/>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57982"/>
              <a:ext cx="237118" cy="2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39731"/>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397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066351"/>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6672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66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084602"/>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48479"/>
              <a:ext cx="237118" cy="136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484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484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11978"/>
              <a:ext cx="237118" cy="173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119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119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598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686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66729"/>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11599"/>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8108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83468"/>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464083"/>
              <a:ext cx="237118" cy="319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564461"/>
              <a:ext cx="237118" cy="720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500584"/>
              <a:ext cx="237118" cy="63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00206"/>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131793"/>
              <a:ext cx="237118" cy="1268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28716"/>
              <a:ext cx="237118" cy="556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10465"/>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628338"/>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697560"/>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865595"/>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162949"/>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02852"/>
              <a:ext cx="237118" cy="182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028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038975"/>
              <a:ext cx="237118" cy="638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646589"/>
              <a:ext cx="237118" cy="3923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96597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03230"/>
              <a:ext cx="237118" cy="821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03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94105"/>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75476"/>
              <a:ext cx="237118" cy="118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67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67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94105"/>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029850"/>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057226"/>
              <a:ext cx="237118" cy="228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0572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02072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92971"/>
              <a:ext cx="237118" cy="127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21103"/>
              <a:ext cx="237118" cy="16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211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1197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56848"/>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4856470"/>
              <a:ext cx="237118" cy="428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4527960"/>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4509709"/>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50970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555336"/>
              <a:ext cx="237118" cy="73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3734061"/>
              <a:ext cx="237118" cy="821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3688435"/>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3661059"/>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126448"/>
              <a:ext cx="237118" cy="1158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2958413"/>
              <a:ext cx="237118" cy="11680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2912786"/>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2876285"/>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4673964"/>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4655714"/>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637463"/>
              <a:ext cx="237118" cy="1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4829094"/>
              <a:ext cx="237118" cy="456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4391081"/>
              <a:ext cx="237118" cy="438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354580"/>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3545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573586"/>
              <a:ext cx="237118" cy="71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4354580"/>
              <a:ext cx="237118" cy="2190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34545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33632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4555336"/>
              <a:ext cx="237118" cy="255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451883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50970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184980"/>
              <a:ext cx="237118"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4975098"/>
              <a:ext cx="237118" cy="2098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496597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9659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4847345"/>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484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8473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483821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482909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8290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4445832"/>
              <a:ext cx="237118" cy="839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4126448"/>
              <a:ext cx="237118" cy="319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411732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108197"/>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4381956"/>
              <a:ext cx="237118" cy="903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4135573"/>
              <a:ext cx="237118" cy="2463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412644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099072"/>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928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4099072"/>
              <a:ext cx="237118" cy="1186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3779687"/>
              <a:ext cx="237118" cy="319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3761437"/>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2949287"/>
              <a:ext cx="237118" cy="81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409331"/>
              <a:ext cx="237118" cy="876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4126448"/>
              <a:ext cx="237118" cy="2828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089947"/>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3889191"/>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664839"/>
              <a:ext cx="237118" cy="6205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4336329"/>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32720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4299828"/>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4628338"/>
              <a:ext cx="237118" cy="2828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61921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4600962"/>
              <a:ext cx="237118" cy="1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111978"/>
              <a:ext cx="237118" cy="173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048101"/>
              <a:ext cx="237118" cy="63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0481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0481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066351"/>
              <a:ext cx="237118" cy="109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057226"/>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0572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12356"/>
              <a:ext cx="237118" cy="73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121103"/>
              <a:ext cx="237118" cy="91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093727"/>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0937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102852"/>
              <a:ext cx="237118" cy="182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4902096"/>
              <a:ext cx="237118" cy="200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4874720"/>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4838219"/>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04176" y="5267107"/>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04176" y="5267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04176" y="5212356"/>
              <a:ext cx="237118"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6" name="tx295"/>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595 case(s)</a:t>
              </a:r>
            </a:p>
          </p:txBody>
        </p:sp>
        <p:sp>
          <p:nvSpPr>
            <p:cNvPr id="297" name="pg29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9" name="tx29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30614" y="428755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33750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7" name="tx426"/>
            <p:cNvSpPr/>
            <p:nvPr/>
          </p:nvSpPr>
          <p:spPr>
            <a:xfrm>
              <a:off x="1230614" y="246238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8" name="pl42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43728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34603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25477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pg43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6" name="tx43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p:txBody>
        </p:sp>
        <p:sp>
          <p:nvSpPr>
            <p:cNvPr id="438" name="rc437"/>
            <p:cNvSpPr/>
            <p:nvPr/>
          </p:nvSpPr>
          <p:spPr>
            <a:xfrm>
              <a:off x="18179974" y="2775829"/>
              <a:ext cx="274319" cy="274319"/>
            </a:xfrm>
            <a:prstGeom prst="rect">
              <a:avLst/>
            </a:prstGeom>
            <a:solidFill>
              <a:srgbClr val="FFFFFF">
                <a:alpha val="100000"/>
              </a:srgbClr>
            </a:solidFill>
          </p:spPr>
          <p:txBody>
            <a:bodyPr/>
            <a:lstStyle/>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50149"/>
              <a:ext cx="274319" cy="274319"/>
            </a:xfrm>
            <a:prstGeom prst="rect">
              <a:avLst/>
            </a:prstGeom>
            <a:solidFill>
              <a:srgbClr val="FFFFFF">
                <a:alpha val="100000"/>
              </a:srgbClr>
            </a:solidFill>
          </p:spPr>
          <p:txBody>
            <a:bodyPr/>
            <a:lstStyle/>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324469"/>
              <a:ext cx="274319" cy="274320"/>
            </a:xfrm>
            <a:prstGeom prst="rect">
              <a:avLst/>
            </a:prstGeom>
            <a:solidFill>
              <a:srgbClr val="FFFFFF">
                <a:alpha val="100000"/>
              </a:srgbClr>
            </a:solidFill>
          </p:spPr>
          <p:txBody>
            <a:bodyPr/>
            <a:lstStyle/>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598789"/>
              <a:ext cx="274319" cy="274320"/>
            </a:xfrm>
            <a:prstGeom prst="rect">
              <a:avLst/>
            </a:prstGeom>
            <a:solidFill>
              <a:srgbClr val="FFFFFF">
                <a:alpha val="100000"/>
              </a:srgbClr>
            </a:solidFill>
          </p:spPr>
          <p:txBody>
            <a:bodyPr/>
            <a:lstStyle/>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153670" y="6510025"/>
              <a:ext cx="4107183" cy="2788960"/>
            </a:xfrm>
            <a:prstGeom prst="rect">
              <a:avLst/>
            </a:prstGeom>
            <a:solidFill>
              <a:srgbClr val="FFFFFF">
                <a:alpha val="100000"/>
              </a:srgbClr>
            </a:solidFill>
          </p:spPr>
          <p:txBody>
            <a:bodyPr/>
            <a:lstStyle/>
            <a:p/>
          </p:txBody>
        </p:sp>
        <p:sp>
          <p:nvSpPr>
            <p:cNvPr id="454" name="pl6"/>
            <p:cNvSpPr/>
            <p:nvPr/>
          </p:nvSpPr>
          <p:spPr>
            <a:xfrm>
              <a:off x="7153670" y="884208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5" name="pl7"/>
            <p:cNvSpPr/>
            <p:nvPr/>
          </p:nvSpPr>
          <p:spPr>
            <a:xfrm>
              <a:off x="7153670" y="818181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8"/>
            <p:cNvSpPr/>
            <p:nvPr/>
          </p:nvSpPr>
          <p:spPr>
            <a:xfrm>
              <a:off x="7153670" y="752155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9"/>
            <p:cNvSpPr/>
            <p:nvPr/>
          </p:nvSpPr>
          <p:spPr>
            <a:xfrm>
              <a:off x="7153670" y="686128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9" name="pl11"/>
            <p:cNvSpPr/>
            <p:nvPr/>
          </p:nvSpPr>
          <p:spPr>
            <a:xfrm>
              <a:off x="7153670" y="851194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0" name="pl12"/>
            <p:cNvSpPr/>
            <p:nvPr/>
          </p:nvSpPr>
          <p:spPr>
            <a:xfrm>
              <a:off x="7153670" y="785168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3"/>
            <p:cNvSpPr/>
            <p:nvPr/>
          </p:nvSpPr>
          <p:spPr>
            <a:xfrm>
              <a:off x="7153670" y="71914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4"/>
            <p:cNvSpPr/>
            <p:nvPr/>
          </p:nvSpPr>
          <p:spPr>
            <a:xfrm>
              <a:off x="7153670" y="653115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rc15"/>
            <p:cNvSpPr/>
            <p:nvPr/>
          </p:nvSpPr>
          <p:spPr>
            <a:xfrm>
              <a:off x="7296281" y="8551565"/>
              <a:ext cx="399309" cy="3235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6"/>
            <p:cNvSpPr/>
            <p:nvPr/>
          </p:nvSpPr>
          <p:spPr>
            <a:xfrm>
              <a:off x="7866723" y="7363087"/>
              <a:ext cx="399309" cy="52821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7"/>
            <p:cNvSpPr/>
            <p:nvPr/>
          </p:nvSpPr>
          <p:spPr>
            <a:xfrm>
              <a:off x="8437165" y="8082777"/>
              <a:ext cx="399309" cy="3235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8"/>
            <p:cNvSpPr/>
            <p:nvPr/>
          </p:nvSpPr>
          <p:spPr>
            <a:xfrm>
              <a:off x="9007608" y="8795863"/>
              <a:ext cx="399309" cy="858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9"/>
            <p:cNvSpPr/>
            <p:nvPr/>
          </p:nvSpPr>
          <p:spPr>
            <a:xfrm>
              <a:off x="9578050" y="8815671"/>
              <a:ext cx="399309" cy="1122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0"/>
            <p:cNvSpPr/>
            <p:nvPr/>
          </p:nvSpPr>
          <p:spPr>
            <a:xfrm>
              <a:off x="10148492" y="8894903"/>
              <a:ext cx="399309" cy="792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1"/>
            <p:cNvSpPr/>
            <p:nvPr/>
          </p:nvSpPr>
          <p:spPr>
            <a:xfrm>
              <a:off x="10718934" y="9026956"/>
              <a:ext cx="399309" cy="396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2"/>
            <p:cNvSpPr/>
            <p:nvPr/>
          </p:nvSpPr>
          <p:spPr>
            <a:xfrm>
              <a:off x="7296281" y="8472333"/>
              <a:ext cx="399309" cy="792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3"/>
            <p:cNvSpPr/>
            <p:nvPr/>
          </p:nvSpPr>
          <p:spPr>
            <a:xfrm>
              <a:off x="7866723" y="6953723"/>
              <a:ext cx="399309" cy="4093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4"/>
            <p:cNvSpPr/>
            <p:nvPr/>
          </p:nvSpPr>
          <p:spPr>
            <a:xfrm>
              <a:off x="8437165" y="7871492"/>
              <a:ext cx="399309"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5"/>
            <p:cNvSpPr/>
            <p:nvPr/>
          </p:nvSpPr>
          <p:spPr>
            <a:xfrm>
              <a:off x="9007608" y="8743042"/>
              <a:ext cx="399309" cy="528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6"/>
            <p:cNvSpPr/>
            <p:nvPr/>
          </p:nvSpPr>
          <p:spPr>
            <a:xfrm>
              <a:off x="9578050" y="8795863"/>
              <a:ext cx="399309" cy="198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7"/>
            <p:cNvSpPr/>
            <p:nvPr/>
          </p:nvSpPr>
          <p:spPr>
            <a:xfrm>
              <a:off x="10148492" y="8875095"/>
              <a:ext cx="399309" cy="198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8"/>
            <p:cNvSpPr/>
            <p:nvPr/>
          </p:nvSpPr>
          <p:spPr>
            <a:xfrm>
              <a:off x="7296281" y="8399704"/>
              <a:ext cx="399309" cy="726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9"/>
            <p:cNvSpPr/>
            <p:nvPr/>
          </p:nvSpPr>
          <p:spPr>
            <a:xfrm>
              <a:off x="7866723" y="6636796"/>
              <a:ext cx="399309"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0"/>
            <p:cNvSpPr/>
            <p:nvPr/>
          </p:nvSpPr>
          <p:spPr>
            <a:xfrm>
              <a:off x="8437165" y="7666809"/>
              <a:ext cx="399309" cy="2046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1"/>
            <p:cNvSpPr/>
            <p:nvPr/>
          </p:nvSpPr>
          <p:spPr>
            <a:xfrm>
              <a:off x="9007608" y="8637399"/>
              <a:ext cx="399309" cy="1056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2"/>
            <p:cNvSpPr/>
            <p:nvPr/>
          </p:nvSpPr>
          <p:spPr>
            <a:xfrm>
              <a:off x="9578050" y="8769453"/>
              <a:ext cx="399309" cy="264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3"/>
            <p:cNvSpPr/>
            <p:nvPr/>
          </p:nvSpPr>
          <p:spPr>
            <a:xfrm>
              <a:off x="10148492" y="8835479"/>
              <a:ext cx="399309" cy="396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4"/>
            <p:cNvSpPr/>
            <p:nvPr/>
          </p:nvSpPr>
          <p:spPr>
            <a:xfrm>
              <a:off x="10718934" y="9020353"/>
              <a:ext cx="399309" cy="66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5"/>
            <p:cNvSpPr/>
            <p:nvPr/>
          </p:nvSpPr>
          <p:spPr>
            <a:xfrm>
              <a:off x="7296281" y="8875095"/>
              <a:ext cx="399309" cy="2971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6"/>
            <p:cNvSpPr/>
            <p:nvPr/>
          </p:nvSpPr>
          <p:spPr>
            <a:xfrm>
              <a:off x="7866723" y="7891300"/>
              <a:ext cx="399309" cy="12809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7"/>
            <p:cNvSpPr/>
            <p:nvPr/>
          </p:nvSpPr>
          <p:spPr>
            <a:xfrm>
              <a:off x="8437165" y="8406307"/>
              <a:ext cx="399309" cy="7659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8"/>
            <p:cNvSpPr/>
            <p:nvPr/>
          </p:nvSpPr>
          <p:spPr>
            <a:xfrm>
              <a:off x="9007608" y="8881698"/>
              <a:ext cx="399309" cy="290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9"/>
            <p:cNvSpPr/>
            <p:nvPr/>
          </p:nvSpPr>
          <p:spPr>
            <a:xfrm>
              <a:off x="9578050" y="8927916"/>
              <a:ext cx="399309" cy="2442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40"/>
            <p:cNvSpPr/>
            <p:nvPr/>
          </p:nvSpPr>
          <p:spPr>
            <a:xfrm>
              <a:off x="10148492" y="8974135"/>
              <a:ext cx="399309" cy="1980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41"/>
            <p:cNvSpPr/>
            <p:nvPr/>
          </p:nvSpPr>
          <p:spPr>
            <a:xfrm>
              <a:off x="10718934" y="9066572"/>
              <a:ext cx="399309" cy="1056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pl42"/>
            <p:cNvSpPr/>
            <p:nvPr/>
          </p:nvSpPr>
          <p:spPr>
            <a:xfrm>
              <a:off x="7495936" y="6867288"/>
              <a:ext cx="3422653" cy="2236982"/>
            </a:xfrm>
            <a:custGeom>
              <a:avLst/>
              <a:pathLst>
                <a:path w="3422653" h="2236982">
                  <a:moveTo>
                    <a:pt x="0" y="0"/>
                  </a:moveTo>
                  <a:lnTo>
                    <a:pt x="570442" y="165225"/>
                  </a:lnTo>
                  <a:lnTo>
                    <a:pt x="1140884" y="1302247"/>
                  </a:lnTo>
                  <a:lnTo>
                    <a:pt x="1711326" y="1931752"/>
                  </a:lnTo>
                  <a:lnTo>
                    <a:pt x="2281768" y="2119111"/>
                  </a:lnTo>
                  <a:lnTo>
                    <a:pt x="2852210" y="2148450"/>
                  </a:lnTo>
                  <a:lnTo>
                    <a:pt x="3422653" y="2236982"/>
                  </a:lnTo>
                </a:path>
              </a:pathLst>
            </a:custGeom>
            <a:ln w="40651" cap="flat">
              <a:solidFill>
                <a:srgbClr val="000000">
                  <a:alpha val="100000"/>
                </a:srgbClr>
              </a:solidFill>
              <a:prstDash val="solid"/>
              <a:round/>
            </a:ln>
          </p:spPr>
          <p:txBody>
            <a:bodyPr/>
            <a:lstStyle/>
            <a:p/>
          </p:txBody>
        </p:sp>
        <p:sp>
          <p:nvSpPr>
            <p:cNvPr id="491" name="rc43"/>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2"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45"/>
            <p:cNvSpPr/>
            <p:nvPr/>
          </p:nvSpPr>
          <p:spPr>
            <a:xfrm>
              <a:off x="6801340" y="850964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46"/>
            <p:cNvSpPr/>
            <p:nvPr/>
          </p:nvSpPr>
          <p:spPr>
            <a:xfrm>
              <a:off x="6801340" y="784937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5" name="tx47"/>
            <p:cNvSpPr/>
            <p:nvPr/>
          </p:nvSpPr>
          <p:spPr>
            <a:xfrm>
              <a:off x="6801340" y="718903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6" name="tx48"/>
            <p:cNvSpPr/>
            <p:nvPr/>
          </p:nvSpPr>
          <p:spPr>
            <a:xfrm>
              <a:off x="6801340" y="652884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7" name="pl4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50"/>
            <p:cNvSpPr/>
            <p:nvPr/>
          </p:nvSpPr>
          <p:spPr>
            <a:xfrm>
              <a:off x="7118876" y="851194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51"/>
            <p:cNvSpPr/>
            <p:nvPr/>
          </p:nvSpPr>
          <p:spPr>
            <a:xfrm>
              <a:off x="7118876" y="78516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52"/>
            <p:cNvSpPr/>
            <p:nvPr/>
          </p:nvSpPr>
          <p:spPr>
            <a:xfrm>
              <a:off x="7118876" y="71914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3"/>
            <p:cNvSpPr/>
            <p:nvPr/>
          </p:nvSpPr>
          <p:spPr>
            <a:xfrm>
              <a:off x="7118876" y="65311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5"/>
            <p:cNvSpPr/>
            <p:nvPr/>
          </p:nvSpPr>
          <p:spPr>
            <a:xfrm>
              <a:off x="11260854" y="86574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6"/>
            <p:cNvSpPr/>
            <p:nvPr/>
          </p:nvSpPr>
          <p:spPr>
            <a:xfrm>
              <a:off x="11260854" y="81427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7"/>
            <p:cNvSpPr/>
            <p:nvPr/>
          </p:nvSpPr>
          <p:spPr>
            <a:xfrm>
              <a:off x="11260854" y="762804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8"/>
            <p:cNvSpPr/>
            <p:nvPr/>
          </p:nvSpPr>
          <p:spPr>
            <a:xfrm>
              <a:off x="11260854" y="711332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9"/>
            <p:cNvSpPr/>
            <p:nvPr/>
          </p:nvSpPr>
          <p:spPr>
            <a:xfrm>
              <a:off x="11260854" y="65986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tx6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61"/>
            <p:cNvSpPr/>
            <p:nvPr/>
          </p:nvSpPr>
          <p:spPr>
            <a:xfrm>
              <a:off x="11358911" y="86551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tx62"/>
            <p:cNvSpPr/>
            <p:nvPr/>
          </p:nvSpPr>
          <p:spPr>
            <a:xfrm>
              <a:off x="11358911" y="814046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1" name="tx63"/>
            <p:cNvSpPr/>
            <p:nvPr/>
          </p:nvSpPr>
          <p:spPr>
            <a:xfrm>
              <a:off x="11358911" y="762566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2" name="tx64"/>
            <p:cNvSpPr/>
            <p:nvPr/>
          </p:nvSpPr>
          <p:spPr>
            <a:xfrm>
              <a:off x="11358911" y="71110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13" name="tx65"/>
            <p:cNvSpPr/>
            <p:nvPr/>
          </p:nvSpPr>
          <p:spPr>
            <a:xfrm>
              <a:off x="11358911" y="65962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4" name="pl6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7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7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7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tx7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2" name="tx7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3" name="tx7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4" name="tx7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5" name="tx7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6" name="tx7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7" name="tx7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8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9" name="tx8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0" name="tx8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1" name="tx8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2" name="rc84"/>
            <p:cNvSpPr/>
            <p:nvPr/>
          </p:nvSpPr>
          <p:spPr>
            <a:xfrm>
              <a:off x="6564753" y="10217410"/>
              <a:ext cx="1051268" cy="182880"/>
            </a:xfrm>
            <a:prstGeom prst="rect">
              <a:avLst/>
            </a:prstGeom>
            <a:solidFill>
              <a:srgbClr val="FFFFFF">
                <a:alpha val="100000"/>
              </a:srgbClr>
            </a:solidFill>
          </p:spPr>
          <p:txBody>
            <a:bodyPr/>
            <a:lstStyle/>
            <a:p/>
          </p:txBody>
        </p:sp>
        <p:sp>
          <p:nvSpPr>
            <p:cNvPr id="533" name="rc85"/>
            <p:cNvSpPr/>
            <p:nvPr/>
          </p:nvSpPr>
          <p:spPr>
            <a:xfrm>
              <a:off x="6564753" y="10217410"/>
              <a:ext cx="182879" cy="182880"/>
            </a:xfrm>
            <a:prstGeom prst="rect">
              <a:avLst/>
            </a:prstGeom>
            <a:solidFill>
              <a:srgbClr val="FFFFFF">
                <a:alpha val="100000"/>
              </a:srgbClr>
            </a:solidFill>
          </p:spPr>
          <p:txBody>
            <a:bodyPr/>
            <a:lstStyle/>
            <a:p/>
          </p:txBody>
        </p:sp>
        <p:sp>
          <p:nvSpPr>
            <p:cNvPr id="534" name="pl8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5" name="tx8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6" name="rc88"/>
            <p:cNvSpPr/>
            <p:nvPr/>
          </p:nvSpPr>
          <p:spPr>
            <a:xfrm>
              <a:off x="7796021" y="10217410"/>
              <a:ext cx="4053749" cy="182880"/>
            </a:xfrm>
            <a:prstGeom prst="rect">
              <a:avLst/>
            </a:prstGeom>
            <a:solidFill>
              <a:srgbClr val="FFFFFF">
                <a:alpha val="100000"/>
              </a:srgbClr>
            </a:solidFill>
          </p:spPr>
          <p:txBody>
            <a:bodyPr/>
            <a:lstStyle/>
            <a:p/>
          </p:txBody>
        </p:sp>
        <p:sp>
          <p:nvSpPr>
            <p:cNvPr id="537" name="rc89"/>
            <p:cNvSpPr/>
            <p:nvPr/>
          </p:nvSpPr>
          <p:spPr>
            <a:xfrm>
              <a:off x="7796021" y="10217410"/>
              <a:ext cx="182879" cy="182880"/>
            </a:xfrm>
            <a:prstGeom prst="rect">
              <a:avLst/>
            </a:prstGeom>
            <a:solidFill>
              <a:srgbClr val="FFFFFF">
                <a:alpha val="100000"/>
              </a:srgbClr>
            </a:solidFill>
          </p:spPr>
          <p:txBody>
            <a:bodyPr/>
            <a:lstStyle/>
            <a:p/>
          </p:txBody>
        </p:sp>
        <p:sp>
          <p:nvSpPr>
            <p:cNvPr id="538" name="rc9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9" name="rc91"/>
            <p:cNvSpPr/>
            <p:nvPr/>
          </p:nvSpPr>
          <p:spPr>
            <a:xfrm>
              <a:off x="8887262" y="10217410"/>
              <a:ext cx="182879" cy="182880"/>
            </a:xfrm>
            <a:prstGeom prst="rect">
              <a:avLst/>
            </a:prstGeom>
            <a:solidFill>
              <a:srgbClr val="FFFFFF">
                <a:alpha val="100000"/>
              </a:srgbClr>
            </a:solidFill>
          </p:spPr>
          <p:txBody>
            <a:bodyPr/>
            <a:lstStyle/>
            <a:p/>
          </p:txBody>
        </p:sp>
        <p:sp>
          <p:nvSpPr>
            <p:cNvPr id="540" name="rc9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1" name="rc93"/>
            <p:cNvSpPr/>
            <p:nvPr/>
          </p:nvSpPr>
          <p:spPr>
            <a:xfrm>
              <a:off x="9813303" y="10217410"/>
              <a:ext cx="182879" cy="182880"/>
            </a:xfrm>
            <a:prstGeom prst="rect">
              <a:avLst/>
            </a:prstGeom>
            <a:solidFill>
              <a:srgbClr val="FFFFFF">
                <a:alpha val="100000"/>
              </a:srgbClr>
            </a:solidFill>
          </p:spPr>
          <p:txBody>
            <a:bodyPr/>
            <a:lstStyle/>
            <a:p/>
          </p:txBody>
        </p:sp>
        <p:sp>
          <p:nvSpPr>
            <p:cNvPr id="542" name="rc9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3" name="rc95"/>
            <p:cNvSpPr/>
            <p:nvPr/>
          </p:nvSpPr>
          <p:spPr>
            <a:xfrm>
              <a:off x="10815544" y="10217410"/>
              <a:ext cx="182880" cy="182880"/>
            </a:xfrm>
            <a:prstGeom prst="rect">
              <a:avLst/>
            </a:prstGeom>
            <a:solidFill>
              <a:srgbClr val="FFFFFF">
                <a:alpha val="100000"/>
              </a:srgbClr>
            </a:solidFill>
          </p:spPr>
          <p:txBody>
            <a:bodyPr/>
            <a:lstStyle/>
            <a:p/>
          </p:txBody>
        </p:sp>
        <p:sp>
          <p:nvSpPr>
            <p:cNvPr id="544" name="rc9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5" name="tx9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6" name="tx9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7" name="tx9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8" name="tx10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9" name="tx10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0" name=""/>
          <p:cNvGrpSpPr/>
          <p:nvPr/>
        </p:nvGrpSpPr>
        <p:grpSpPr>
          <a:xfrm>
            <a:off x="12527280" y="6217920"/>
            <a:ext cx="5486400" cy="4297680"/>
            <a:chOff x="12527280" y="6217920"/>
            <a:chExt cx="5486400" cy="4297680"/>
          </a:xfrm>
        </p:grpSpPr>
        <p:sp>
          <p:nvSpPr>
            <p:cNvPr id="5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7"/>
            <p:cNvSpPr/>
            <p:nvPr/>
          </p:nvSpPr>
          <p:spPr>
            <a:xfrm>
              <a:off x="13325144" y="7098997"/>
              <a:ext cx="4510689" cy="1075514"/>
            </a:xfrm>
            <a:custGeom>
              <a:avLst/>
              <a:pathLst>
                <a:path w="4510689" h="1075514">
                  <a:moveTo>
                    <a:pt x="0" y="614579"/>
                  </a:moveTo>
                  <a:lnTo>
                    <a:pt x="180427" y="1075514"/>
                  </a:lnTo>
                  <a:lnTo>
                    <a:pt x="360855" y="870654"/>
                  </a:lnTo>
                  <a:lnTo>
                    <a:pt x="541282" y="358504"/>
                  </a:lnTo>
                  <a:lnTo>
                    <a:pt x="721710" y="307289"/>
                  </a:lnTo>
                  <a:lnTo>
                    <a:pt x="902137" y="307289"/>
                  </a:lnTo>
                  <a:lnTo>
                    <a:pt x="1082565" y="102429"/>
                  </a:lnTo>
                  <a:lnTo>
                    <a:pt x="1262993" y="281682"/>
                  </a:lnTo>
                  <a:lnTo>
                    <a:pt x="1443420" y="486542"/>
                  </a:lnTo>
                  <a:lnTo>
                    <a:pt x="1623848" y="409719"/>
                  </a:lnTo>
                  <a:lnTo>
                    <a:pt x="1804275" y="358504"/>
                  </a:lnTo>
                  <a:lnTo>
                    <a:pt x="1984703" y="256074"/>
                  </a:lnTo>
                  <a:lnTo>
                    <a:pt x="2165131" y="256074"/>
                  </a:lnTo>
                  <a:lnTo>
                    <a:pt x="2345558" y="256074"/>
                  </a:lnTo>
                  <a:lnTo>
                    <a:pt x="2525986" y="128037"/>
                  </a:lnTo>
                  <a:lnTo>
                    <a:pt x="2706413" y="179252"/>
                  </a:lnTo>
                  <a:lnTo>
                    <a:pt x="2886841" y="230467"/>
                  </a:lnTo>
                  <a:lnTo>
                    <a:pt x="3067268" y="76822"/>
                  </a:lnTo>
                  <a:lnTo>
                    <a:pt x="3247696" y="179252"/>
                  </a:lnTo>
                  <a:lnTo>
                    <a:pt x="3428124" y="25607"/>
                  </a:lnTo>
                  <a:lnTo>
                    <a:pt x="3608551" y="153644"/>
                  </a:lnTo>
                  <a:lnTo>
                    <a:pt x="3788979" y="51214"/>
                  </a:lnTo>
                  <a:lnTo>
                    <a:pt x="3969406" y="0"/>
                  </a:lnTo>
                  <a:lnTo>
                    <a:pt x="4149834" y="76822"/>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66" name="pl18"/>
            <p:cNvSpPr/>
            <p:nvPr/>
          </p:nvSpPr>
          <p:spPr>
            <a:xfrm>
              <a:off x="16753268" y="7662362"/>
              <a:ext cx="1082565" cy="307289"/>
            </a:xfrm>
            <a:custGeom>
              <a:avLst/>
              <a:pathLst>
                <a:path w="1082565" h="307289">
                  <a:moveTo>
                    <a:pt x="0" y="128037"/>
                  </a:moveTo>
                  <a:lnTo>
                    <a:pt x="180427" y="307289"/>
                  </a:lnTo>
                  <a:lnTo>
                    <a:pt x="360855" y="204859"/>
                  </a:lnTo>
                  <a:lnTo>
                    <a:pt x="541282" y="25607"/>
                  </a:lnTo>
                  <a:lnTo>
                    <a:pt x="721710" y="0"/>
                  </a:lnTo>
                  <a:lnTo>
                    <a:pt x="902137" y="51214"/>
                  </a:lnTo>
                  <a:lnTo>
                    <a:pt x="1082565" y="51214"/>
                  </a:lnTo>
                </a:path>
              </a:pathLst>
            </a:custGeom>
            <a:ln w="32521" cap="flat">
              <a:solidFill>
                <a:srgbClr val="00A173">
                  <a:alpha val="100000"/>
                </a:srgbClr>
              </a:solidFill>
              <a:prstDash val="solid"/>
              <a:round/>
            </a:ln>
          </p:spPr>
          <p:txBody>
            <a:bodyPr/>
            <a:lstStyle/>
            <a:p/>
          </p:txBody>
        </p:sp>
        <p:sp>
          <p:nvSpPr>
            <p:cNvPr id="5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2" name="rc84"/>
            <p:cNvSpPr/>
            <p:nvPr/>
          </p:nvSpPr>
          <p:spPr>
            <a:xfrm>
              <a:off x="14005791" y="9941072"/>
              <a:ext cx="3149396" cy="504938"/>
            </a:xfrm>
            <a:prstGeom prst="rect">
              <a:avLst/>
            </a:prstGeom>
            <a:solidFill>
              <a:srgbClr val="FFFFFF">
                <a:alpha val="100000"/>
              </a:srgbClr>
            </a:solidFill>
          </p:spPr>
          <p:txBody>
            <a:bodyPr/>
            <a:lstStyle/>
            <a:p/>
          </p:txBody>
        </p:sp>
        <p:sp>
          <p:nvSpPr>
            <p:cNvPr id="6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8" name=""/>
          <p:cNvGrpSpPr/>
          <p:nvPr/>
        </p:nvGrpSpPr>
        <p:grpSpPr>
          <a:xfrm>
            <a:off x="594360" y="6217920"/>
            <a:ext cx="5562295" cy="3470399"/>
            <a:chOff x="594360" y="6217920"/>
            <a:chExt cx="5562295" cy="3470399"/>
          </a:xfrm>
        </p:grpSpPr>
        <p:sp>
          <p:nvSpPr>
            <p:cNvPr id="639"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0" name="rc4"/>
            <p:cNvSpPr/>
            <p:nvPr/>
          </p:nvSpPr>
          <p:spPr>
            <a:xfrm>
              <a:off x="1934425"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1" name="rc5"/>
            <p:cNvSpPr/>
            <p:nvPr/>
          </p:nvSpPr>
          <p:spPr>
            <a:xfrm>
              <a:off x="1966036" y="6547961"/>
              <a:ext cx="316103" cy="316103"/>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42" name="rc6"/>
            <p:cNvSpPr/>
            <p:nvPr/>
          </p:nvSpPr>
          <p:spPr>
            <a:xfrm>
              <a:off x="2282139" y="6547961"/>
              <a:ext cx="316103" cy="316103"/>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43" name="rc7"/>
            <p:cNvSpPr/>
            <p:nvPr/>
          </p:nvSpPr>
          <p:spPr>
            <a:xfrm>
              <a:off x="2598242"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4" name="rc8"/>
            <p:cNvSpPr/>
            <p:nvPr/>
          </p:nvSpPr>
          <p:spPr>
            <a:xfrm>
              <a:off x="2914345" y="6547961"/>
              <a:ext cx="316103" cy="316103"/>
            </a:xfrm>
            <a:prstGeom prst="rect">
              <a:avLst/>
            </a:prstGeom>
            <a:solidFill>
              <a:srgbClr val="AB0813">
                <a:alpha val="100000"/>
              </a:srgbClr>
            </a:solidFill>
            <a:ln w="5420" cap="flat">
              <a:solidFill>
                <a:srgbClr val="FFFFFF">
                  <a:alpha val="100000"/>
                </a:srgbClr>
              </a:solidFill>
              <a:prstDash val="solid"/>
              <a:miter/>
            </a:ln>
          </p:spPr>
          <p:txBody>
            <a:bodyPr/>
            <a:lstStyle/>
            <a:p/>
          </p:txBody>
        </p:sp>
        <p:sp>
          <p:nvSpPr>
            <p:cNvPr id="645" name="rc9"/>
            <p:cNvSpPr/>
            <p:nvPr/>
          </p:nvSpPr>
          <p:spPr>
            <a:xfrm>
              <a:off x="3230448" y="6547961"/>
              <a:ext cx="316103" cy="316103"/>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6" name="rc10"/>
            <p:cNvSpPr/>
            <p:nvPr/>
          </p:nvSpPr>
          <p:spPr>
            <a:xfrm>
              <a:off x="3546551" y="6547961"/>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47" name="rc11"/>
            <p:cNvSpPr/>
            <p:nvPr/>
          </p:nvSpPr>
          <p:spPr>
            <a:xfrm>
              <a:off x="3862654" y="6547961"/>
              <a:ext cx="316103" cy="316103"/>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8" name="rc12"/>
            <p:cNvSpPr/>
            <p:nvPr/>
          </p:nvSpPr>
          <p:spPr>
            <a:xfrm>
              <a:off x="4178757" y="6547961"/>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49" name="rc13"/>
            <p:cNvSpPr/>
            <p:nvPr/>
          </p:nvSpPr>
          <p:spPr>
            <a:xfrm>
              <a:off x="449486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14"/>
            <p:cNvSpPr/>
            <p:nvPr/>
          </p:nvSpPr>
          <p:spPr>
            <a:xfrm>
              <a:off x="4810963" y="6547961"/>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1" name="rc15"/>
            <p:cNvSpPr/>
            <p:nvPr/>
          </p:nvSpPr>
          <p:spPr>
            <a:xfrm>
              <a:off x="5127066" y="6547961"/>
              <a:ext cx="316103" cy="316103"/>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2" name="rc16"/>
            <p:cNvSpPr/>
            <p:nvPr/>
          </p:nvSpPr>
          <p:spPr>
            <a:xfrm>
              <a:off x="5443169" y="6547961"/>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3" name="rc17"/>
            <p:cNvSpPr/>
            <p:nvPr/>
          </p:nvSpPr>
          <p:spPr>
            <a:xfrm>
              <a:off x="1966036" y="6864064"/>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4" name="rc18"/>
            <p:cNvSpPr/>
            <p:nvPr/>
          </p:nvSpPr>
          <p:spPr>
            <a:xfrm>
              <a:off x="2282139" y="686406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5" name="rc19"/>
            <p:cNvSpPr/>
            <p:nvPr/>
          </p:nvSpPr>
          <p:spPr>
            <a:xfrm>
              <a:off x="2598242"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6" name="rc20"/>
            <p:cNvSpPr/>
            <p:nvPr/>
          </p:nvSpPr>
          <p:spPr>
            <a:xfrm>
              <a:off x="2914345"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7" name="rc21"/>
            <p:cNvSpPr/>
            <p:nvPr/>
          </p:nvSpPr>
          <p:spPr>
            <a:xfrm>
              <a:off x="3230448" y="6864064"/>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58" name="rc22"/>
            <p:cNvSpPr/>
            <p:nvPr/>
          </p:nvSpPr>
          <p:spPr>
            <a:xfrm>
              <a:off x="3546551" y="6864064"/>
              <a:ext cx="316103" cy="316103"/>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59" name="rc23"/>
            <p:cNvSpPr/>
            <p:nvPr/>
          </p:nvSpPr>
          <p:spPr>
            <a:xfrm>
              <a:off x="3862654" y="6864064"/>
              <a:ext cx="316103" cy="316103"/>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60" name="rc24"/>
            <p:cNvSpPr/>
            <p:nvPr/>
          </p:nvSpPr>
          <p:spPr>
            <a:xfrm>
              <a:off x="4178757" y="6864064"/>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61" name="rc25"/>
            <p:cNvSpPr/>
            <p:nvPr/>
          </p:nvSpPr>
          <p:spPr>
            <a:xfrm>
              <a:off x="4494860" y="6864064"/>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62" name="rc26"/>
            <p:cNvSpPr/>
            <p:nvPr/>
          </p:nvSpPr>
          <p:spPr>
            <a:xfrm>
              <a:off x="4810963" y="686406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3" name="rc27"/>
            <p:cNvSpPr/>
            <p:nvPr/>
          </p:nvSpPr>
          <p:spPr>
            <a:xfrm>
              <a:off x="5127066" y="6864064"/>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4" name="rc28"/>
            <p:cNvSpPr/>
            <p:nvPr/>
          </p:nvSpPr>
          <p:spPr>
            <a:xfrm>
              <a:off x="5443169" y="6864064"/>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65" name="rc29"/>
            <p:cNvSpPr/>
            <p:nvPr/>
          </p:nvSpPr>
          <p:spPr>
            <a:xfrm>
              <a:off x="1966036"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66" name="rc30"/>
            <p:cNvSpPr/>
            <p:nvPr/>
          </p:nvSpPr>
          <p:spPr>
            <a:xfrm>
              <a:off x="2282139"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67" name="rc31"/>
            <p:cNvSpPr/>
            <p:nvPr/>
          </p:nvSpPr>
          <p:spPr>
            <a:xfrm>
              <a:off x="2598242" y="7180167"/>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68" name="rc32"/>
            <p:cNvSpPr/>
            <p:nvPr/>
          </p:nvSpPr>
          <p:spPr>
            <a:xfrm>
              <a:off x="2914345" y="7180167"/>
              <a:ext cx="316103" cy="316103"/>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9" name="rc33"/>
            <p:cNvSpPr/>
            <p:nvPr/>
          </p:nvSpPr>
          <p:spPr>
            <a:xfrm>
              <a:off x="3230448" y="7180167"/>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0" name="rc34"/>
            <p:cNvSpPr/>
            <p:nvPr/>
          </p:nvSpPr>
          <p:spPr>
            <a:xfrm>
              <a:off x="3546551" y="7180167"/>
              <a:ext cx="316103" cy="316103"/>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71" name="rc35"/>
            <p:cNvSpPr/>
            <p:nvPr/>
          </p:nvSpPr>
          <p:spPr>
            <a:xfrm>
              <a:off x="3862654" y="7180167"/>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72" name="rc36"/>
            <p:cNvSpPr/>
            <p:nvPr/>
          </p:nvSpPr>
          <p:spPr>
            <a:xfrm>
              <a:off x="4178757" y="7180167"/>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73" name="rc37"/>
            <p:cNvSpPr/>
            <p:nvPr/>
          </p:nvSpPr>
          <p:spPr>
            <a:xfrm>
              <a:off x="4494860"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38"/>
            <p:cNvSpPr/>
            <p:nvPr/>
          </p:nvSpPr>
          <p:spPr>
            <a:xfrm>
              <a:off x="4810963"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75" name="rc39"/>
            <p:cNvSpPr/>
            <p:nvPr/>
          </p:nvSpPr>
          <p:spPr>
            <a:xfrm>
              <a:off x="5127066" y="7180167"/>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6" name="rc40"/>
            <p:cNvSpPr/>
            <p:nvPr/>
          </p:nvSpPr>
          <p:spPr>
            <a:xfrm>
              <a:off x="5443169" y="7180167"/>
              <a:ext cx="316103" cy="316103"/>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77" name="rc41"/>
            <p:cNvSpPr/>
            <p:nvPr/>
          </p:nvSpPr>
          <p:spPr>
            <a:xfrm>
              <a:off x="1966036" y="7496270"/>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8" name="rc42"/>
            <p:cNvSpPr/>
            <p:nvPr/>
          </p:nvSpPr>
          <p:spPr>
            <a:xfrm>
              <a:off x="2282139" y="7496270"/>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79" name="rc43"/>
            <p:cNvSpPr/>
            <p:nvPr/>
          </p:nvSpPr>
          <p:spPr>
            <a:xfrm>
              <a:off x="2598242" y="7496270"/>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80" name="rc44"/>
            <p:cNvSpPr/>
            <p:nvPr/>
          </p:nvSpPr>
          <p:spPr>
            <a:xfrm>
              <a:off x="2914345"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1" name="rc45"/>
            <p:cNvSpPr/>
            <p:nvPr/>
          </p:nvSpPr>
          <p:spPr>
            <a:xfrm>
              <a:off x="3230448" y="7496270"/>
              <a:ext cx="316103" cy="31610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82" name="rc46"/>
            <p:cNvSpPr/>
            <p:nvPr/>
          </p:nvSpPr>
          <p:spPr>
            <a:xfrm>
              <a:off x="3546551" y="7496270"/>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3" name="rc47"/>
            <p:cNvSpPr/>
            <p:nvPr/>
          </p:nvSpPr>
          <p:spPr>
            <a:xfrm>
              <a:off x="3862654" y="7496270"/>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4" name="rc48"/>
            <p:cNvSpPr/>
            <p:nvPr/>
          </p:nvSpPr>
          <p:spPr>
            <a:xfrm>
              <a:off x="4178757" y="7496270"/>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85" name="rc49"/>
            <p:cNvSpPr/>
            <p:nvPr/>
          </p:nvSpPr>
          <p:spPr>
            <a:xfrm>
              <a:off x="4494860"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6" name="rc50"/>
            <p:cNvSpPr/>
            <p:nvPr/>
          </p:nvSpPr>
          <p:spPr>
            <a:xfrm>
              <a:off x="4810963" y="7496270"/>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7" name="rc51"/>
            <p:cNvSpPr/>
            <p:nvPr/>
          </p:nvSpPr>
          <p:spPr>
            <a:xfrm>
              <a:off x="5127066"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8" name="rc52"/>
            <p:cNvSpPr/>
            <p:nvPr/>
          </p:nvSpPr>
          <p:spPr>
            <a:xfrm>
              <a:off x="5443169"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9" name="rc53"/>
            <p:cNvSpPr/>
            <p:nvPr/>
          </p:nvSpPr>
          <p:spPr>
            <a:xfrm>
              <a:off x="1966036" y="781237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0" name="rc54"/>
            <p:cNvSpPr/>
            <p:nvPr/>
          </p:nvSpPr>
          <p:spPr>
            <a:xfrm>
              <a:off x="2282139" y="781237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1" name="rc55"/>
            <p:cNvSpPr/>
            <p:nvPr/>
          </p:nvSpPr>
          <p:spPr>
            <a:xfrm>
              <a:off x="2598242" y="781237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92" name="rc56"/>
            <p:cNvSpPr/>
            <p:nvPr/>
          </p:nvSpPr>
          <p:spPr>
            <a:xfrm>
              <a:off x="2914345" y="781237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3" name="rc57"/>
            <p:cNvSpPr/>
            <p:nvPr/>
          </p:nvSpPr>
          <p:spPr>
            <a:xfrm>
              <a:off x="3230448" y="7812374"/>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94" name="rc58"/>
            <p:cNvSpPr/>
            <p:nvPr/>
          </p:nvSpPr>
          <p:spPr>
            <a:xfrm>
              <a:off x="3546551" y="781237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95" name="rc59"/>
            <p:cNvSpPr/>
            <p:nvPr/>
          </p:nvSpPr>
          <p:spPr>
            <a:xfrm>
              <a:off x="3862654" y="7812374"/>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96" name="rc60"/>
            <p:cNvSpPr/>
            <p:nvPr/>
          </p:nvSpPr>
          <p:spPr>
            <a:xfrm>
              <a:off x="4178757" y="7812374"/>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97" name="rc61"/>
            <p:cNvSpPr/>
            <p:nvPr/>
          </p:nvSpPr>
          <p:spPr>
            <a:xfrm>
              <a:off x="4494860"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8" name="rc62"/>
            <p:cNvSpPr/>
            <p:nvPr/>
          </p:nvSpPr>
          <p:spPr>
            <a:xfrm>
              <a:off x="4810963"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9" name="rc63"/>
            <p:cNvSpPr/>
            <p:nvPr/>
          </p:nvSpPr>
          <p:spPr>
            <a:xfrm>
              <a:off x="512706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4"/>
            <p:cNvSpPr/>
            <p:nvPr/>
          </p:nvSpPr>
          <p:spPr>
            <a:xfrm>
              <a:off x="544316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5"/>
            <p:cNvSpPr/>
            <p:nvPr/>
          </p:nvSpPr>
          <p:spPr>
            <a:xfrm>
              <a:off x="196603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6"/>
            <p:cNvSpPr/>
            <p:nvPr/>
          </p:nvSpPr>
          <p:spPr>
            <a:xfrm>
              <a:off x="228213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7"/>
            <p:cNvSpPr/>
            <p:nvPr/>
          </p:nvSpPr>
          <p:spPr>
            <a:xfrm>
              <a:off x="259824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8"/>
            <p:cNvSpPr/>
            <p:nvPr/>
          </p:nvSpPr>
          <p:spPr>
            <a:xfrm>
              <a:off x="291434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9"/>
            <p:cNvSpPr/>
            <p:nvPr/>
          </p:nvSpPr>
          <p:spPr>
            <a:xfrm>
              <a:off x="323044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0"/>
            <p:cNvSpPr/>
            <p:nvPr/>
          </p:nvSpPr>
          <p:spPr>
            <a:xfrm>
              <a:off x="3546551"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71"/>
            <p:cNvSpPr/>
            <p:nvPr/>
          </p:nvSpPr>
          <p:spPr>
            <a:xfrm>
              <a:off x="386265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2"/>
            <p:cNvSpPr/>
            <p:nvPr/>
          </p:nvSpPr>
          <p:spPr>
            <a:xfrm>
              <a:off x="417875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3"/>
            <p:cNvSpPr/>
            <p:nvPr/>
          </p:nvSpPr>
          <p:spPr>
            <a:xfrm>
              <a:off x="449486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4"/>
            <p:cNvSpPr/>
            <p:nvPr/>
          </p:nvSpPr>
          <p:spPr>
            <a:xfrm>
              <a:off x="481096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5"/>
            <p:cNvSpPr/>
            <p:nvPr/>
          </p:nvSpPr>
          <p:spPr>
            <a:xfrm>
              <a:off x="512706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6"/>
            <p:cNvSpPr/>
            <p:nvPr/>
          </p:nvSpPr>
          <p:spPr>
            <a:xfrm>
              <a:off x="544316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tx77"/>
            <p:cNvSpPr/>
            <p:nvPr/>
          </p:nvSpPr>
          <p:spPr>
            <a:xfrm>
              <a:off x="976800"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4" name="tx78"/>
            <p:cNvSpPr/>
            <p:nvPr/>
          </p:nvSpPr>
          <p:spPr>
            <a:xfrm>
              <a:off x="1358098" y="7915880"/>
              <a:ext cx="4150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a:t>
              </a:r>
            </a:p>
          </p:txBody>
        </p:sp>
        <p:sp>
          <p:nvSpPr>
            <p:cNvPr id="715" name="tx79"/>
            <p:cNvSpPr/>
            <p:nvPr/>
          </p:nvSpPr>
          <p:spPr>
            <a:xfrm>
              <a:off x="1053149" y="7596056"/>
              <a:ext cx="7199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SAVANES</a:t>
              </a:r>
            </a:p>
          </p:txBody>
        </p:sp>
        <p:sp>
          <p:nvSpPr>
            <p:cNvPr id="716" name="tx80"/>
            <p:cNvSpPr/>
            <p:nvPr/>
          </p:nvSpPr>
          <p:spPr>
            <a:xfrm>
              <a:off x="960132" y="7279953"/>
              <a:ext cx="81297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CENTRALE</a:t>
              </a:r>
            </a:p>
          </p:txBody>
        </p:sp>
        <p:sp>
          <p:nvSpPr>
            <p:cNvPr id="717" name="tx81"/>
            <p:cNvSpPr/>
            <p:nvPr/>
          </p:nvSpPr>
          <p:spPr>
            <a:xfrm>
              <a:off x="976949" y="6965710"/>
              <a:ext cx="7961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PLATEAUX</a:t>
              </a:r>
            </a:p>
          </p:txBody>
        </p:sp>
        <p:sp>
          <p:nvSpPr>
            <p:cNvPr id="718" name="tx82"/>
            <p:cNvSpPr/>
            <p:nvPr/>
          </p:nvSpPr>
          <p:spPr>
            <a:xfrm>
              <a:off x="1028072" y="6651467"/>
              <a:ext cx="74503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MARITIME</a:t>
              </a:r>
            </a:p>
          </p:txBody>
        </p:sp>
        <p:sp>
          <p:nvSpPr>
            <p:cNvPr id="719" name="tx83"/>
            <p:cNvSpPr/>
            <p:nvPr/>
          </p:nvSpPr>
          <p:spPr>
            <a:xfrm rot="-2700000">
              <a:off x="168445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0" name="tx84"/>
            <p:cNvSpPr/>
            <p:nvPr/>
          </p:nvSpPr>
          <p:spPr>
            <a:xfrm rot="-2700000">
              <a:off x="200055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1" name="tx85"/>
            <p:cNvSpPr/>
            <p:nvPr/>
          </p:nvSpPr>
          <p:spPr>
            <a:xfrm rot="-2700000">
              <a:off x="231665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2" name="tx86"/>
            <p:cNvSpPr/>
            <p:nvPr/>
          </p:nvSpPr>
          <p:spPr>
            <a:xfrm rot="-2700000">
              <a:off x="263276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3" name="tx87"/>
            <p:cNvSpPr/>
            <p:nvPr/>
          </p:nvSpPr>
          <p:spPr>
            <a:xfrm rot="-2700000">
              <a:off x="294886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4" name="tx88"/>
            <p:cNvSpPr/>
            <p:nvPr/>
          </p:nvSpPr>
          <p:spPr>
            <a:xfrm rot="-2700000">
              <a:off x="326496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5" name="tx89"/>
            <p:cNvSpPr/>
            <p:nvPr/>
          </p:nvSpPr>
          <p:spPr>
            <a:xfrm rot="-2700000">
              <a:off x="3581044"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6" name="tx90"/>
            <p:cNvSpPr/>
            <p:nvPr/>
          </p:nvSpPr>
          <p:spPr>
            <a:xfrm rot="-2700000">
              <a:off x="389717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7" name="tx91"/>
            <p:cNvSpPr/>
            <p:nvPr/>
          </p:nvSpPr>
          <p:spPr>
            <a:xfrm rot="-2700000">
              <a:off x="421327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8" name="tx92"/>
            <p:cNvSpPr/>
            <p:nvPr/>
          </p:nvSpPr>
          <p:spPr>
            <a:xfrm rot="-2700000">
              <a:off x="452938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9" name="tx93"/>
            <p:cNvSpPr/>
            <p:nvPr/>
          </p:nvSpPr>
          <p:spPr>
            <a:xfrm rot="-2700000">
              <a:off x="484548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0" name="tx94"/>
            <p:cNvSpPr/>
            <p:nvPr/>
          </p:nvSpPr>
          <p:spPr>
            <a:xfrm rot="-2700000">
              <a:off x="516158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1" name="pic95"/>
            <p:cNvPicPr/>
            <p:nvPr/>
          </p:nvPicPr>
          <p:blipFill>
            <a:blip r:embed="rId2" cstate="print"/>
            <a:stretch>
              <a:fillRect/>
            </a:stretch>
          </p:blipFill>
          <p:spPr>
            <a:xfrm>
              <a:off x="2782654" y="9287505"/>
              <a:ext cx="2160000" cy="144000"/>
            </a:xfrm>
            <a:prstGeom prst="rect">
              <a:avLst/>
            </a:prstGeom>
          </p:spPr>
        </p:pic>
        <p:sp>
          <p:nvSpPr>
            <p:cNvPr id="732" name="pl96"/>
            <p:cNvSpPr/>
            <p:nvPr/>
          </p:nvSpPr>
          <p:spPr>
            <a:xfrm>
              <a:off x="319528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3" name="pl97"/>
            <p:cNvSpPr/>
            <p:nvPr/>
          </p:nvSpPr>
          <p:spPr>
            <a:xfrm>
              <a:off x="362584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98"/>
            <p:cNvSpPr/>
            <p:nvPr/>
          </p:nvSpPr>
          <p:spPr>
            <a:xfrm>
              <a:off x="405640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99"/>
            <p:cNvSpPr/>
            <p:nvPr/>
          </p:nvSpPr>
          <p:spPr>
            <a:xfrm>
              <a:off x="448696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00"/>
            <p:cNvSpPr/>
            <p:nvPr/>
          </p:nvSpPr>
          <p:spPr>
            <a:xfrm>
              <a:off x="491752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01"/>
            <p:cNvSpPr/>
            <p:nvPr/>
          </p:nvSpPr>
          <p:spPr>
            <a:xfrm>
              <a:off x="319528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pl102"/>
            <p:cNvSpPr/>
            <p:nvPr/>
          </p:nvSpPr>
          <p:spPr>
            <a:xfrm>
              <a:off x="362584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03"/>
            <p:cNvSpPr/>
            <p:nvPr/>
          </p:nvSpPr>
          <p:spPr>
            <a:xfrm>
              <a:off x="405640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04"/>
            <p:cNvSpPr/>
            <p:nvPr/>
          </p:nvSpPr>
          <p:spPr>
            <a:xfrm>
              <a:off x="448696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pl105"/>
            <p:cNvSpPr/>
            <p:nvPr/>
          </p:nvSpPr>
          <p:spPr>
            <a:xfrm>
              <a:off x="491752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tx106"/>
            <p:cNvSpPr/>
            <p:nvPr/>
          </p:nvSpPr>
          <p:spPr>
            <a:xfrm>
              <a:off x="312465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3" name="tx107"/>
            <p:cNvSpPr/>
            <p:nvPr/>
          </p:nvSpPr>
          <p:spPr>
            <a:xfrm>
              <a:off x="355521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44" name="tx108"/>
            <p:cNvSpPr/>
            <p:nvPr/>
          </p:nvSpPr>
          <p:spPr>
            <a:xfrm>
              <a:off x="398577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45" name="tx109"/>
            <p:cNvSpPr/>
            <p:nvPr/>
          </p:nvSpPr>
          <p:spPr>
            <a:xfrm>
              <a:off x="441633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46" name="tx110"/>
            <p:cNvSpPr/>
            <p:nvPr/>
          </p:nvSpPr>
          <p:spPr>
            <a:xfrm>
              <a:off x="4811579"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47" name="tx11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Trinidad and Tobago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5399491" cy="3131794"/>
            </a:xfrm>
            <a:prstGeom prst="rect">
              <a:avLst/>
            </a:prstGeom>
            <a:solidFill>
              <a:srgbClr val="FFFFFF">
                <a:alpha val="100000"/>
              </a:srgbClr>
            </a:solidFill>
          </p:spPr>
          <p:txBody>
            <a:bodyPr/>
            <a:lstStyle/>
            <a:p/>
          </p:txBody>
        </p:sp>
        <p:sp>
          <p:nvSpPr>
            <p:cNvPr id="7" name="pl6"/>
            <p:cNvSpPr/>
            <p:nvPr/>
          </p:nvSpPr>
          <p:spPr>
            <a:xfrm>
              <a:off x="1772732"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4" name="rc13"/>
            <p:cNvSpPr/>
            <p:nvPr/>
          </p:nvSpPr>
          <p:spPr>
            <a:xfrm>
              <a:off x="316686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16686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16686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16686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405202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405202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405202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4052026"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49460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49460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49460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494607"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93718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93718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93718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937188"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582235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582235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582235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582235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626493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626493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626493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6264932"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670751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670751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670751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6707514"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371622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384110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389858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400265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772732" y="2153563"/>
              <a:ext cx="5399491"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7172224" y="2153563"/>
              <a:ext cx="5399491" cy="3131794"/>
            </a:xfrm>
            <a:prstGeom prst="rect">
              <a:avLst/>
            </a:prstGeom>
            <a:solidFill>
              <a:srgbClr val="FFFFFF">
                <a:alpha val="100000"/>
              </a:srgbClr>
            </a:solidFill>
          </p:spPr>
          <p:txBody>
            <a:bodyPr/>
            <a:lstStyle/>
            <a:p/>
          </p:txBody>
        </p:sp>
        <p:sp>
          <p:nvSpPr>
            <p:cNvPr id="48" name="pl47"/>
            <p:cNvSpPr/>
            <p:nvPr/>
          </p:nvSpPr>
          <p:spPr>
            <a:xfrm>
              <a:off x="7172224"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49" name="pl48"/>
            <p:cNvSpPr/>
            <p:nvPr/>
          </p:nvSpPr>
          <p:spPr>
            <a:xfrm>
              <a:off x="7172224"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0" name="pl49"/>
            <p:cNvSpPr/>
            <p:nvPr/>
          </p:nvSpPr>
          <p:spPr>
            <a:xfrm>
              <a:off x="7172224"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1" name="pl50"/>
            <p:cNvSpPr/>
            <p:nvPr/>
          </p:nvSpPr>
          <p:spPr>
            <a:xfrm>
              <a:off x="7172224"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2" name="pl51"/>
            <p:cNvSpPr/>
            <p:nvPr/>
          </p:nvSpPr>
          <p:spPr>
            <a:xfrm>
              <a:off x="7172224"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3" name="pl52"/>
            <p:cNvSpPr/>
            <p:nvPr/>
          </p:nvSpPr>
          <p:spPr>
            <a:xfrm>
              <a:off x="7172224"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4" name="pl53"/>
            <p:cNvSpPr/>
            <p:nvPr/>
          </p:nvSpPr>
          <p:spPr>
            <a:xfrm>
              <a:off x="7172224"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5" name="rc54"/>
            <p:cNvSpPr/>
            <p:nvPr/>
          </p:nvSpPr>
          <p:spPr>
            <a:xfrm>
              <a:off x="723861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23861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23861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238611" y="4482334"/>
              <a:ext cx="39832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768119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768119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768119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7681192" y="3880065"/>
              <a:ext cx="39832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812377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812377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812377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8123774" y="3277797"/>
              <a:ext cx="398323" cy="2007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56635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56635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56635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566355"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900893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900893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900893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9008936"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45151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45151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45151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451517"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989409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989409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989409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9894099"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33668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33668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33668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336680"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077926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077926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077926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077926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122184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122184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122184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122184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166442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166442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166442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1664424"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210700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210700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210700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2107005"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pg102"/>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4" name="tx103"/>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5" name="pg104"/>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6" name="tx105"/>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7" name="rc106"/>
            <p:cNvSpPr/>
            <p:nvPr/>
          </p:nvSpPr>
          <p:spPr>
            <a:xfrm>
              <a:off x="7172224" y="2153563"/>
              <a:ext cx="5399491" cy="3131794"/>
            </a:xfrm>
            <a:prstGeom prst="rect">
              <a:avLst/>
            </a:prstGeom>
            <a:ln w="13550" cap="rnd">
              <a:solidFill>
                <a:srgbClr val="333333">
                  <a:alpha val="100000"/>
                </a:srgbClr>
              </a:solidFill>
              <a:prstDash val="solid"/>
              <a:round/>
            </a:ln>
          </p:spPr>
          <p:txBody>
            <a:bodyPr/>
            <a:lstStyle/>
            <a:p/>
          </p:txBody>
        </p:sp>
        <p:sp>
          <p:nvSpPr>
            <p:cNvPr id="108" name="rc107"/>
            <p:cNvSpPr/>
            <p:nvPr/>
          </p:nvSpPr>
          <p:spPr>
            <a:xfrm>
              <a:off x="12571715" y="2153563"/>
              <a:ext cx="5399491" cy="3131794"/>
            </a:xfrm>
            <a:prstGeom prst="rect">
              <a:avLst/>
            </a:prstGeom>
            <a:solidFill>
              <a:srgbClr val="FFFFFF">
                <a:alpha val="100000"/>
              </a:srgbClr>
            </a:solidFill>
          </p:spPr>
          <p:txBody>
            <a:bodyPr/>
            <a:lstStyle/>
            <a:p/>
          </p:txBody>
        </p:sp>
        <p:sp>
          <p:nvSpPr>
            <p:cNvPr id="109" name="pl108"/>
            <p:cNvSpPr/>
            <p:nvPr/>
          </p:nvSpPr>
          <p:spPr>
            <a:xfrm>
              <a:off x="12571715"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0" name="pl109"/>
            <p:cNvSpPr/>
            <p:nvPr/>
          </p:nvSpPr>
          <p:spPr>
            <a:xfrm>
              <a:off x="12571715"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1" name="pl110"/>
            <p:cNvSpPr/>
            <p:nvPr/>
          </p:nvSpPr>
          <p:spPr>
            <a:xfrm>
              <a:off x="12571715"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2" name="pl111"/>
            <p:cNvSpPr/>
            <p:nvPr/>
          </p:nvSpPr>
          <p:spPr>
            <a:xfrm>
              <a:off x="12571715"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3" name="pl112"/>
            <p:cNvSpPr/>
            <p:nvPr/>
          </p:nvSpPr>
          <p:spPr>
            <a:xfrm>
              <a:off x="12571715"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4" name="pl113"/>
            <p:cNvSpPr/>
            <p:nvPr/>
          </p:nvSpPr>
          <p:spPr>
            <a:xfrm>
              <a:off x="12571715"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5" name="pl114"/>
            <p:cNvSpPr/>
            <p:nvPr/>
          </p:nvSpPr>
          <p:spPr>
            <a:xfrm>
              <a:off x="12571715"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6" name="rc115"/>
            <p:cNvSpPr/>
            <p:nvPr/>
          </p:nvSpPr>
          <p:spPr>
            <a:xfrm>
              <a:off x="1308068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308068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308068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3080684"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352326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352326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352326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3523265"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396584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396584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396584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3965846"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1440842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1440842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1440842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14408428"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1485100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1485100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1485100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14851009"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1529359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529359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529359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5293590"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573617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573617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573617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5736172"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617875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617875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617875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6178753"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pg147"/>
            <p:cNvSpPr/>
            <p:nvPr/>
          </p:nvSpPr>
          <p:spPr>
            <a:xfrm>
              <a:off x="1451520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9" name="tx148"/>
            <p:cNvSpPr/>
            <p:nvPr/>
          </p:nvSpPr>
          <p:spPr>
            <a:xfrm>
              <a:off x="1464008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0" name="pg149"/>
            <p:cNvSpPr/>
            <p:nvPr/>
          </p:nvSpPr>
          <p:spPr>
            <a:xfrm>
              <a:off x="1516739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1" name="rc150"/>
            <p:cNvSpPr/>
            <p:nvPr/>
          </p:nvSpPr>
          <p:spPr>
            <a:xfrm>
              <a:off x="12571715" y="2153563"/>
              <a:ext cx="5399491" cy="3131794"/>
            </a:xfrm>
            <a:prstGeom prst="rect">
              <a:avLst/>
            </a:prstGeom>
            <a:ln w="13550" cap="rnd">
              <a:solidFill>
                <a:srgbClr val="333333">
                  <a:alpha val="100000"/>
                </a:srgbClr>
              </a:solidFill>
              <a:prstDash val="solid"/>
              <a:round/>
            </a:ln>
          </p:spPr>
          <p:txBody>
            <a:bodyPr/>
            <a:lstStyle/>
            <a:p/>
          </p:txBody>
        </p:sp>
        <p:sp>
          <p:nvSpPr>
            <p:cNvPr id="152" name="tx151"/>
            <p:cNvSpPr/>
            <p:nvPr/>
          </p:nvSpPr>
          <p:spPr>
            <a:xfrm>
              <a:off x="418995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3" name="tx152"/>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4" name="tx153"/>
            <p:cNvSpPr/>
            <p:nvPr/>
          </p:nvSpPr>
          <p:spPr>
            <a:xfrm>
              <a:off x="1498893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5" name="pl154"/>
            <p:cNvSpPr/>
            <p:nvPr/>
          </p:nvSpPr>
          <p:spPr>
            <a:xfrm>
              <a:off x="20382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248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2923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3366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38086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42511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46937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51363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55789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64640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6906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tx166"/>
            <p:cNvSpPr/>
            <p:nvPr/>
          </p:nvSpPr>
          <p:spPr>
            <a:xfrm rot="-5400000">
              <a:off x="195749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8" name="tx167"/>
            <p:cNvSpPr/>
            <p:nvPr/>
          </p:nvSpPr>
          <p:spPr>
            <a:xfrm rot="-5400000">
              <a:off x="239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9" name="tx168"/>
            <p:cNvSpPr/>
            <p:nvPr/>
          </p:nvSpPr>
          <p:spPr>
            <a:xfrm rot="-5400000">
              <a:off x="2832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0" name="tx169"/>
            <p:cNvSpPr/>
            <p:nvPr/>
          </p:nvSpPr>
          <p:spPr>
            <a:xfrm rot="-5400000">
              <a:off x="327365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1" name="tx170"/>
            <p:cNvSpPr/>
            <p:nvPr/>
          </p:nvSpPr>
          <p:spPr>
            <a:xfrm rot="-5400000">
              <a:off x="36855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2" name="tx171"/>
            <p:cNvSpPr/>
            <p:nvPr/>
          </p:nvSpPr>
          <p:spPr>
            <a:xfrm rot="-5400000">
              <a:off x="41704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3" name="tx172"/>
            <p:cNvSpPr/>
            <p:nvPr/>
          </p:nvSpPr>
          <p:spPr>
            <a:xfrm rot="-5400000">
              <a:off x="46426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4" name="tx173"/>
            <p:cNvSpPr/>
            <p:nvPr/>
          </p:nvSpPr>
          <p:spPr>
            <a:xfrm rot="-5400000">
              <a:off x="502309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5" name="tx174"/>
            <p:cNvSpPr/>
            <p:nvPr/>
          </p:nvSpPr>
          <p:spPr>
            <a:xfrm rot="-5400000">
              <a:off x="5465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6" name="tx175"/>
            <p:cNvSpPr/>
            <p:nvPr/>
          </p:nvSpPr>
          <p:spPr>
            <a:xfrm rot="-5400000">
              <a:off x="59446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7" name="tx176"/>
            <p:cNvSpPr/>
            <p:nvPr/>
          </p:nvSpPr>
          <p:spPr>
            <a:xfrm rot="-5400000">
              <a:off x="636859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8" name="tx177"/>
            <p:cNvSpPr/>
            <p:nvPr/>
          </p:nvSpPr>
          <p:spPr>
            <a:xfrm rot="-5400000">
              <a:off x="681117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9" name="pl178"/>
            <p:cNvSpPr/>
            <p:nvPr/>
          </p:nvSpPr>
          <p:spPr>
            <a:xfrm>
              <a:off x="74377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788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83229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87655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96506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0093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09784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1421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1863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23061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tx190"/>
            <p:cNvSpPr/>
            <p:nvPr/>
          </p:nvSpPr>
          <p:spPr>
            <a:xfrm rot="-5400000">
              <a:off x="73569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2" name="tx191"/>
            <p:cNvSpPr/>
            <p:nvPr/>
          </p:nvSpPr>
          <p:spPr>
            <a:xfrm rot="-5400000">
              <a:off x="778976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3" name="tx192"/>
            <p:cNvSpPr/>
            <p:nvPr/>
          </p:nvSpPr>
          <p:spPr>
            <a:xfrm rot="-5400000">
              <a:off x="82324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4" name="tx193"/>
            <p:cNvSpPr/>
            <p:nvPr/>
          </p:nvSpPr>
          <p:spPr>
            <a:xfrm rot="-5400000">
              <a:off x="867314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5" name="tx194"/>
            <p:cNvSpPr/>
            <p:nvPr/>
          </p:nvSpPr>
          <p:spPr>
            <a:xfrm rot="-5400000">
              <a:off x="908507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6" name="tx195"/>
            <p:cNvSpPr/>
            <p:nvPr/>
          </p:nvSpPr>
          <p:spPr>
            <a:xfrm rot="-5400000">
              <a:off x="95698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7" name="tx196"/>
            <p:cNvSpPr/>
            <p:nvPr/>
          </p:nvSpPr>
          <p:spPr>
            <a:xfrm rot="-5400000">
              <a:off x="1004216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8" name="tx197"/>
            <p:cNvSpPr/>
            <p:nvPr/>
          </p:nvSpPr>
          <p:spPr>
            <a:xfrm rot="-5400000">
              <a:off x="1042259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9" name="tx198"/>
            <p:cNvSpPr/>
            <p:nvPr/>
          </p:nvSpPr>
          <p:spPr>
            <a:xfrm rot="-5400000">
              <a:off x="1086512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0" name="tx199"/>
            <p:cNvSpPr/>
            <p:nvPr/>
          </p:nvSpPr>
          <p:spPr>
            <a:xfrm rot="-5400000">
              <a:off x="1134412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1" name="tx200"/>
            <p:cNvSpPr/>
            <p:nvPr/>
          </p:nvSpPr>
          <p:spPr>
            <a:xfrm rot="-5400000">
              <a:off x="1176808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2" name="tx201"/>
            <p:cNvSpPr/>
            <p:nvPr/>
          </p:nvSpPr>
          <p:spPr>
            <a:xfrm rot="-5400000">
              <a:off x="122106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3" name="pl202"/>
            <p:cNvSpPr/>
            <p:nvPr/>
          </p:nvSpPr>
          <p:spPr>
            <a:xfrm>
              <a:off x="128372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32798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416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46075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50501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5492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59353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6377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68204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72630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77056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tx214"/>
            <p:cNvSpPr/>
            <p:nvPr/>
          </p:nvSpPr>
          <p:spPr>
            <a:xfrm rot="-5400000">
              <a:off x="127564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6" name="tx215"/>
            <p:cNvSpPr/>
            <p:nvPr/>
          </p:nvSpPr>
          <p:spPr>
            <a:xfrm rot="-5400000">
              <a:off x="1318925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7" name="tx216"/>
            <p:cNvSpPr/>
            <p:nvPr/>
          </p:nvSpPr>
          <p:spPr>
            <a:xfrm rot="-5400000">
              <a:off x="136319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8" name="tx217"/>
            <p:cNvSpPr/>
            <p:nvPr/>
          </p:nvSpPr>
          <p:spPr>
            <a:xfrm rot="-5400000">
              <a:off x="140726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9" name="tx218"/>
            <p:cNvSpPr/>
            <p:nvPr/>
          </p:nvSpPr>
          <p:spPr>
            <a:xfrm rot="-5400000">
              <a:off x="1448457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0" name="tx219"/>
            <p:cNvSpPr/>
            <p:nvPr/>
          </p:nvSpPr>
          <p:spPr>
            <a:xfrm rot="-5400000">
              <a:off x="149693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1" name="tx220"/>
            <p:cNvSpPr/>
            <p:nvPr/>
          </p:nvSpPr>
          <p:spPr>
            <a:xfrm rot="-5400000">
              <a:off x="154416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2" name="tx221"/>
            <p:cNvSpPr/>
            <p:nvPr/>
          </p:nvSpPr>
          <p:spPr>
            <a:xfrm rot="-5400000">
              <a:off x="158220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3" name="tx222"/>
            <p:cNvSpPr/>
            <p:nvPr/>
          </p:nvSpPr>
          <p:spPr>
            <a:xfrm rot="-5400000">
              <a:off x="1626461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4" name="tx223"/>
            <p:cNvSpPr/>
            <p:nvPr/>
          </p:nvSpPr>
          <p:spPr>
            <a:xfrm rot="-5400000">
              <a:off x="167436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5" name="tx224"/>
            <p:cNvSpPr/>
            <p:nvPr/>
          </p:nvSpPr>
          <p:spPr>
            <a:xfrm rot="-5400000">
              <a:off x="1716757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6" name="tx225"/>
            <p:cNvSpPr/>
            <p:nvPr/>
          </p:nvSpPr>
          <p:spPr>
            <a:xfrm rot="-5400000">
              <a:off x="176101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7" name="tx22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28" name="tx227"/>
            <p:cNvSpPr/>
            <p:nvPr/>
          </p:nvSpPr>
          <p:spPr>
            <a:xfrm>
              <a:off x="1294238" y="419920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29" name="tx228"/>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30" name="tx229"/>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31" name="pl23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231"/>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232"/>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4" name="pl233"/>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6" name="rc235"/>
            <p:cNvSpPr/>
            <p:nvPr/>
          </p:nvSpPr>
          <p:spPr>
            <a:xfrm>
              <a:off x="18110385" y="2153563"/>
              <a:ext cx="1753945" cy="1236458"/>
            </a:xfrm>
            <a:prstGeom prst="rect">
              <a:avLst/>
            </a:prstGeom>
            <a:solidFill>
              <a:srgbClr val="FFFFFF">
                <a:alpha val="100000"/>
              </a:srgbClr>
            </a:solidFill>
          </p:spPr>
          <p:txBody>
            <a:bodyPr/>
            <a:lstStyle/>
            <a:p/>
          </p:txBody>
        </p:sp>
        <p:sp>
          <p:nvSpPr>
            <p:cNvPr id="237" name="rc236"/>
            <p:cNvSpPr/>
            <p:nvPr/>
          </p:nvSpPr>
          <p:spPr>
            <a:xfrm>
              <a:off x="18179974" y="2223153"/>
              <a:ext cx="274319" cy="274319"/>
            </a:xfrm>
            <a:prstGeom prst="rect">
              <a:avLst/>
            </a:prstGeom>
            <a:solidFill>
              <a:srgbClr val="FFFFFF">
                <a:alpha val="100000"/>
              </a:srgbClr>
            </a:solidFill>
          </p:spPr>
          <p:txBody>
            <a:bodyPr/>
            <a:lstStyle/>
            <a:p/>
          </p:txBody>
        </p:sp>
        <p:sp>
          <p:nvSpPr>
            <p:cNvPr id="238" name="rc2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8179974" y="2497473"/>
              <a:ext cx="274319" cy="274319"/>
            </a:xfrm>
            <a:prstGeom prst="rect">
              <a:avLst/>
            </a:prstGeom>
            <a:solidFill>
              <a:srgbClr val="FFFFFF">
                <a:alpha val="100000"/>
              </a:srgbClr>
            </a:solidFill>
          </p:spPr>
          <p:txBody>
            <a:bodyPr/>
            <a:lstStyle/>
            <a:p/>
          </p:txBody>
        </p:sp>
        <p:sp>
          <p:nvSpPr>
            <p:cNvPr id="240" name="rc2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8179974" y="2771793"/>
              <a:ext cx="274319" cy="274319"/>
            </a:xfrm>
            <a:prstGeom prst="rect">
              <a:avLst/>
            </a:prstGeom>
            <a:solidFill>
              <a:srgbClr val="FFFFFF">
                <a:alpha val="100000"/>
              </a:srgbClr>
            </a:solidFill>
          </p:spPr>
          <p:txBody>
            <a:bodyPr/>
            <a:lstStyle/>
            <a:p/>
          </p:txBody>
        </p:sp>
        <p:sp>
          <p:nvSpPr>
            <p:cNvPr id="242" name="rc2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8179974" y="3046113"/>
              <a:ext cx="274319" cy="274319"/>
            </a:xfrm>
            <a:prstGeom prst="rect">
              <a:avLst/>
            </a:prstGeom>
            <a:solidFill>
              <a:srgbClr val="FFFFFF">
                <a:alpha val="100000"/>
              </a:srgbClr>
            </a:solidFill>
          </p:spPr>
          <p:txBody>
            <a:bodyPr/>
            <a:lstStyle/>
            <a:p/>
          </p:txBody>
        </p:sp>
        <p:sp>
          <p:nvSpPr>
            <p:cNvPr id="244" name="rc2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tx2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46" name="tx2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7" name="tx2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8" name="tx2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4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50" name=""/>
          <p:cNvGrpSpPr/>
          <p:nvPr/>
        </p:nvGrpSpPr>
        <p:grpSpPr>
          <a:xfrm>
            <a:off x="12527280" y="6217920"/>
            <a:ext cx="5486400" cy="4297680"/>
            <a:chOff x="12527280" y="6217920"/>
            <a:chExt cx="5486400" cy="4297680"/>
          </a:xfrm>
        </p:grpSpPr>
        <p:sp>
          <p:nvSpPr>
            <p:cNvPr id="2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65" name="pl17"/>
            <p:cNvSpPr/>
            <p:nvPr/>
          </p:nvSpPr>
          <p:spPr>
            <a:xfrm>
              <a:off x="13325144" y="6663670"/>
              <a:ext cx="4510689" cy="358504"/>
            </a:xfrm>
            <a:custGeom>
              <a:avLst/>
              <a:pathLst>
                <a:path w="4510689" h="358504">
                  <a:moveTo>
                    <a:pt x="0" y="230467"/>
                  </a:moveTo>
                  <a:lnTo>
                    <a:pt x="180427" y="204859"/>
                  </a:lnTo>
                  <a:lnTo>
                    <a:pt x="360855" y="307289"/>
                  </a:lnTo>
                  <a:lnTo>
                    <a:pt x="541282" y="281682"/>
                  </a:lnTo>
                  <a:lnTo>
                    <a:pt x="721710" y="102429"/>
                  </a:lnTo>
                  <a:lnTo>
                    <a:pt x="902137" y="153644"/>
                  </a:lnTo>
                  <a:lnTo>
                    <a:pt x="1082565" y="256074"/>
                  </a:lnTo>
                  <a:lnTo>
                    <a:pt x="1262993" y="204859"/>
                  </a:lnTo>
                  <a:lnTo>
                    <a:pt x="1443420" y="204859"/>
                  </a:lnTo>
                  <a:lnTo>
                    <a:pt x="1623848" y="128037"/>
                  </a:lnTo>
                  <a:lnTo>
                    <a:pt x="1804275" y="179252"/>
                  </a:lnTo>
                  <a:lnTo>
                    <a:pt x="1984703" y="179252"/>
                  </a:lnTo>
                  <a:lnTo>
                    <a:pt x="2165131" y="358504"/>
                  </a:lnTo>
                  <a:lnTo>
                    <a:pt x="2345558" y="204859"/>
                  </a:lnTo>
                  <a:lnTo>
                    <a:pt x="2525986" y="76822"/>
                  </a:lnTo>
                  <a:lnTo>
                    <a:pt x="2706413" y="256074"/>
                  </a:lnTo>
                  <a:lnTo>
                    <a:pt x="2886841" y="332897"/>
                  </a:lnTo>
                  <a:lnTo>
                    <a:pt x="3067268" y="153644"/>
                  </a:lnTo>
                  <a:lnTo>
                    <a:pt x="3247696" y="230467"/>
                  </a:lnTo>
                  <a:lnTo>
                    <a:pt x="3428124" y="0"/>
                  </a:lnTo>
                  <a:lnTo>
                    <a:pt x="3608551" y="204859"/>
                  </a:lnTo>
                  <a:lnTo>
                    <a:pt x="3788979" y="153644"/>
                  </a:lnTo>
                  <a:lnTo>
                    <a:pt x="3969406" y="179252"/>
                  </a:lnTo>
                  <a:lnTo>
                    <a:pt x="4149834" y="230467"/>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266" name="pl18"/>
            <p:cNvSpPr/>
            <p:nvPr/>
          </p:nvSpPr>
          <p:spPr>
            <a:xfrm>
              <a:off x="13505572" y="6740492"/>
              <a:ext cx="4330262" cy="588972"/>
            </a:xfrm>
            <a:custGeom>
              <a:avLst/>
              <a:pathLst>
                <a:path w="4330262" h="588972">
                  <a:moveTo>
                    <a:pt x="0" y="409719"/>
                  </a:moveTo>
                  <a:lnTo>
                    <a:pt x="180427" y="486542"/>
                  </a:lnTo>
                  <a:lnTo>
                    <a:pt x="360855" y="588972"/>
                  </a:lnTo>
                  <a:lnTo>
                    <a:pt x="541282" y="460934"/>
                  </a:lnTo>
                  <a:lnTo>
                    <a:pt x="721710" y="307289"/>
                  </a:lnTo>
                  <a:lnTo>
                    <a:pt x="902137" y="460934"/>
                  </a:lnTo>
                  <a:lnTo>
                    <a:pt x="1082565" y="230467"/>
                  </a:lnTo>
                  <a:lnTo>
                    <a:pt x="1262993" y="384112"/>
                  </a:lnTo>
                  <a:lnTo>
                    <a:pt x="1443420" y="409719"/>
                  </a:lnTo>
                  <a:lnTo>
                    <a:pt x="1623848" y="358504"/>
                  </a:lnTo>
                  <a:lnTo>
                    <a:pt x="1804275" y="332897"/>
                  </a:lnTo>
                  <a:lnTo>
                    <a:pt x="1984703" y="281682"/>
                  </a:lnTo>
                  <a:lnTo>
                    <a:pt x="2165131" y="256074"/>
                  </a:lnTo>
                  <a:lnTo>
                    <a:pt x="2345558" y="76822"/>
                  </a:lnTo>
                  <a:lnTo>
                    <a:pt x="2525986" y="435327"/>
                  </a:lnTo>
                  <a:lnTo>
                    <a:pt x="2706413" y="537757"/>
                  </a:lnTo>
                  <a:lnTo>
                    <a:pt x="2886841" y="153644"/>
                  </a:lnTo>
                  <a:lnTo>
                    <a:pt x="3067268" y="128037"/>
                  </a:lnTo>
                  <a:lnTo>
                    <a:pt x="3247696" y="102429"/>
                  </a:lnTo>
                  <a:lnTo>
                    <a:pt x="3428124" y="153644"/>
                  </a:lnTo>
                  <a:lnTo>
                    <a:pt x="3608551" y="204859"/>
                  </a:lnTo>
                  <a:lnTo>
                    <a:pt x="3788979" y="102429"/>
                  </a:lnTo>
                  <a:lnTo>
                    <a:pt x="3969406" y="128037"/>
                  </a:lnTo>
                  <a:lnTo>
                    <a:pt x="4149834" y="179252"/>
                  </a:lnTo>
                  <a:lnTo>
                    <a:pt x="4330262" y="0"/>
                  </a:lnTo>
                </a:path>
              </a:pathLst>
            </a:custGeom>
            <a:ln w="32521" cap="flat">
              <a:solidFill>
                <a:srgbClr val="00A173">
                  <a:alpha val="100000"/>
                </a:srgbClr>
              </a:solidFill>
              <a:prstDash val="solid"/>
              <a:round/>
            </a:ln>
          </p:spPr>
          <p:txBody>
            <a:bodyPr/>
            <a:lstStyle/>
            <a:p/>
          </p:txBody>
        </p:sp>
        <p:sp>
          <p:nvSpPr>
            <p:cNvPr id="2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32" name="rc84"/>
            <p:cNvSpPr/>
            <p:nvPr/>
          </p:nvSpPr>
          <p:spPr>
            <a:xfrm>
              <a:off x="14005791" y="9941072"/>
              <a:ext cx="3149396" cy="504938"/>
            </a:xfrm>
            <a:prstGeom prst="rect">
              <a:avLst/>
            </a:prstGeom>
            <a:solidFill>
              <a:srgbClr val="FFFFFF">
                <a:alpha val="100000"/>
              </a:srgbClr>
            </a:solidFill>
          </p:spPr>
          <p:txBody>
            <a:bodyPr/>
            <a:lstStyle/>
            <a:p/>
          </p:txBody>
        </p:sp>
        <p:sp>
          <p:nvSpPr>
            <p:cNvPr id="3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3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3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4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4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Tunisia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181256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4482334"/>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3679309"/>
              <a:ext cx="238993" cy="153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3478553"/>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4883846"/>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3612391"/>
              <a:ext cx="238993" cy="167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4683090"/>
              <a:ext cx="238993" cy="468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3813147"/>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809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1297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67" name="pg66"/>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012427" y="2153563"/>
              <a:ext cx="3239694" cy="3131794"/>
            </a:xfrm>
            <a:prstGeom prst="rect">
              <a:avLst/>
            </a:prstGeom>
            <a:solidFill>
              <a:srgbClr val="FFFFFF">
                <a:alpha val="100000"/>
              </a:srgbClr>
            </a:solidFill>
          </p:spPr>
          <p:txBody>
            <a:bodyPr/>
            <a:lstStyle/>
            <a:p/>
          </p:txBody>
        </p:sp>
        <p:sp>
          <p:nvSpPr>
            <p:cNvPr id="71" name="pl70"/>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pl78"/>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rc80"/>
            <p:cNvSpPr/>
            <p:nvPr/>
          </p:nvSpPr>
          <p:spPr>
            <a:xfrm>
              <a:off x="505226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05226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052260"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1780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1780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83357"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83357" y="4214659"/>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48906"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48906"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114455"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114455" y="3344716"/>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80003"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80003" y="3143960"/>
              <a:ext cx="238993" cy="2007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45552"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45552" y="2876285"/>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1110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11101"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7665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76650"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442199"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0774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07747" y="4348496"/>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732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31" name="pg130"/>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252122" y="2153563"/>
              <a:ext cx="3239694" cy="3131794"/>
            </a:xfrm>
            <a:prstGeom prst="rect">
              <a:avLst/>
            </a:prstGeom>
            <a:solidFill>
              <a:srgbClr val="FFFFFF">
                <a:alpha val="100000"/>
              </a:srgbClr>
            </a:solidFill>
          </p:spPr>
          <p:txBody>
            <a:bodyPr/>
            <a:lstStyle/>
            <a:p/>
          </p:txBody>
        </p:sp>
        <p:sp>
          <p:nvSpPr>
            <p:cNvPr id="135" name="pl134"/>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829195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29195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29195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291955" y="4147740"/>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503"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503"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557503" y="4080821"/>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23052"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08860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088601" y="4549252"/>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354150"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354150" y="2943204"/>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1969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19698" y="2943204"/>
              <a:ext cx="238993" cy="2208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8852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1507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16345"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81893"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681893" y="4214659"/>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094744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094744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094744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1299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12991"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5" name="pg19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 case(s)</a:t>
              </a:r>
            </a:p>
          </p:txBody>
        </p:sp>
        <p:sp>
          <p:nvSpPr>
            <p:cNvPr id="197" name="rc19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491817" y="2153563"/>
              <a:ext cx="3239694" cy="3131794"/>
            </a:xfrm>
            <a:prstGeom prst="rect">
              <a:avLst/>
            </a:prstGeom>
            <a:solidFill>
              <a:srgbClr val="FFFFFF">
                <a:alpha val="100000"/>
              </a:srgbClr>
            </a:solidFill>
          </p:spPr>
          <p:txBody>
            <a:bodyPr/>
            <a:lstStyle/>
            <a:p/>
          </p:txBody>
        </p:sp>
        <p:sp>
          <p:nvSpPr>
            <p:cNvPr id="199" name="pl198"/>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1" name="pl200"/>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2" name="pl201"/>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3" name="pl202"/>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4" name="pl203"/>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pl204"/>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6" name="pl205"/>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7" name="pl206"/>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8" name="pl207"/>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9" name="rc20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31649"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31649" y="4415415"/>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79719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79719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9719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9719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062747"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062747"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28296"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28296" y="428157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593845"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593845"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59393"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59393" y="3746228"/>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24942"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24942"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3904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3904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390491" y="5084602"/>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390491"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5604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215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215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187137" y="5084602"/>
              <a:ext cx="238993"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187137" y="508460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187137" y="5017683"/>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187137" y="4348496"/>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5268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259" name="pg258"/>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61" name="rc26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31512" y="2153563"/>
              <a:ext cx="3239694" cy="3131794"/>
            </a:xfrm>
            <a:prstGeom prst="rect">
              <a:avLst/>
            </a:prstGeom>
            <a:solidFill>
              <a:srgbClr val="FFFFFF">
                <a:alpha val="100000"/>
              </a:srgbClr>
            </a:solidFill>
          </p:spPr>
          <p:txBody>
            <a:bodyPr/>
            <a:lstStyle/>
            <a:p/>
          </p:txBody>
        </p:sp>
        <p:sp>
          <p:nvSpPr>
            <p:cNvPr id="263" name="pl262"/>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4" name="pl263"/>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5" name="pl264"/>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6" name="pl265"/>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7" name="pl266"/>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8" name="pl26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9" name="pl268"/>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0" name="pl269"/>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1" name="pl270"/>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2" name="pl271"/>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3" name="rc27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71344"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71344" y="4816927"/>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36893"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0244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02442"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679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679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6799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67991" y="4616171"/>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33539"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33539"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33539" y="4950764"/>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33539" y="414774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0990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0990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64637" y="4883846"/>
              <a:ext cx="238993" cy="401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64637" y="488384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303" name="pg30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53089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32" name="tx431"/>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33" name="tx432"/>
            <p:cNvSpPr/>
            <p:nvPr/>
          </p:nvSpPr>
          <p:spPr>
            <a:xfrm>
              <a:off x="1230614" y="3192407"/>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34" name="tx433"/>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35" name="pl434"/>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6984155" y="6510025"/>
              <a:ext cx="4361456" cy="2788960"/>
            </a:xfrm>
            <a:prstGeom prst="rect">
              <a:avLst/>
            </a:prstGeom>
            <a:solidFill>
              <a:srgbClr val="FFFFFF">
                <a:alpha val="100000"/>
              </a:srgbClr>
            </a:solidFill>
          </p:spPr>
          <p:txBody>
            <a:bodyPr/>
            <a:lstStyle/>
            <a:p/>
          </p:txBody>
        </p:sp>
        <p:sp>
          <p:nvSpPr>
            <p:cNvPr id="458"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9"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0"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1"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2"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3"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4"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5"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6"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7" name="rc15"/>
            <p:cNvSpPr/>
            <p:nvPr/>
          </p:nvSpPr>
          <p:spPr>
            <a:xfrm>
              <a:off x="7135595" y="6953723"/>
              <a:ext cx="424030" cy="22184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16"/>
            <p:cNvSpPr/>
            <p:nvPr/>
          </p:nvSpPr>
          <p:spPr>
            <a:xfrm>
              <a:off x="7741353" y="8855287"/>
              <a:ext cx="42403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17"/>
            <p:cNvSpPr/>
            <p:nvPr/>
          </p:nvSpPr>
          <p:spPr>
            <a:xfrm>
              <a:off x="8952868" y="8855287"/>
              <a:ext cx="42403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8"/>
            <p:cNvSpPr/>
            <p:nvPr/>
          </p:nvSpPr>
          <p:spPr>
            <a:xfrm>
              <a:off x="9558626" y="8855287"/>
              <a:ext cx="42403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19"/>
            <p:cNvSpPr/>
            <p:nvPr/>
          </p:nvSpPr>
          <p:spPr>
            <a:xfrm>
              <a:off x="7741353" y="7270650"/>
              <a:ext cx="424030" cy="1584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0"/>
            <p:cNvSpPr/>
            <p:nvPr/>
          </p:nvSpPr>
          <p:spPr>
            <a:xfrm>
              <a:off x="7741353" y="6636796"/>
              <a:ext cx="42403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1"/>
            <p:cNvSpPr/>
            <p:nvPr/>
          </p:nvSpPr>
          <p:spPr>
            <a:xfrm>
              <a:off x="8347110" y="7270650"/>
              <a:ext cx="424030" cy="1901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pl22"/>
            <p:cNvSpPr/>
            <p:nvPr/>
          </p:nvSpPr>
          <p:spPr>
            <a:xfrm>
              <a:off x="7347610" y="6867288"/>
              <a:ext cx="2423031" cy="2273206"/>
            </a:xfrm>
            <a:custGeom>
              <a:avLst/>
              <a:pathLst>
                <a:path w="2423031" h="2273206">
                  <a:moveTo>
                    <a:pt x="0" y="0"/>
                  </a:moveTo>
                  <a:lnTo>
                    <a:pt x="605757" y="1675829"/>
                  </a:lnTo>
                  <a:lnTo>
                    <a:pt x="1211515" y="1993020"/>
                  </a:lnTo>
                  <a:lnTo>
                    <a:pt x="1817273" y="2257347"/>
                  </a:lnTo>
                  <a:lnTo>
                    <a:pt x="2423031" y="2273206"/>
                  </a:lnTo>
                </a:path>
              </a:pathLst>
            </a:custGeom>
            <a:ln w="40651" cap="flat">
              <a:solidFill>
                <a:srgbClr val="000000">
                  <a:alpha val="100000"/>
                </a:srgbClr>
              </a:solidFill>
              <a:prstDash val="solid"/>
              <a:round/>
            </a:ln>
          </p:spPr>
          <p:txBody>
            <a:bodyPr/>
            <a:lstStyle/>
            <a:p/>
          </p:txBody>
        </p:sp>
        <p:sp>
          <p:nvSpPr>
            <p:cNvPr id="475" name="rc23"/>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76" name="tx24"/>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25"/>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8" name="tx26"/>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9" name="tx27"/>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80" name="tx28"/>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81" name="pl29"/>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0"/>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1"/>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2"/>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3"/>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35"/>
            <p:cNvSpPr/>
            <p:nvPr/>
          </p:nvSpPr>
          <p:spPr>
            <a:xfrm>
              <a:off x="11345612" y="864356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36"/>
            <p:cNvSpPr/>
            <p:nvPr/>
          </p:nvSpPr>
          <p:spPr>
            <a:xfrm>
              <a:off x="11345612" y="81149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37"/>
            <p:cNvSpPr/>
            <p:nvPr/>
          </p:nvSpPr>
          <p:spPr>
            <a:xfrm>
              <a:off x="11345612" y="75862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38"/>
            <p:cNvSpPr/>
            <p:nvPr/>
          </p:nvSpPr>
          <p:spPr>
            <a:xfrm>
              <a:off x="11345612" y="70576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39"/>
            <p:cNvSpPr/>
            <p:nvPr/>
          </p:nvSpPr>
          <p:spPr>
            <a:xfrm>
              <a:off x="11345612" y="65289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tx4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41"/>
            <p:cNvSpPr/>
            <p:nvPr/>
          </p:nvSpPr>
          <p:spPr>
            <a:xfrm>
              <a:off x="11443669" y="864125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4" name="tx42"/>
            <p:cNvSpPr/>
            <p:nvPr/>
          </p:nvSpPr>
          <p:spPr>
            <a:xfrm>
              <a:off x="11443669" y="81126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5" name="tx43"/>
            <p:cNvSpPr/>
            <p:nvPr/>
          </p:nvSpPr>
          <p:spPr>
            <a:xfrm>
              <a:off x="11443669" y="7583875"/>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6" name="tx44"/>
            <p:cNvSpPr/>
            <p:nvPr/>
          </p:nvSpPr>
          <p:spPr>
            <a:xfrm>
              <a:off x="11443669" y="70552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45"/>
            <p:cNvSpPr/>
            <p:nvPr/>
          </p:nvSpPr>
          <p:spPr>
            <a:xfrm>
              <a:off x="11443669" y="65266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8" name="pl46"/>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7"/>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8"/>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9"/>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0"/>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1"/>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2"/>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53"/>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54"/>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55"/>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56"/>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57"/>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58"/>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59"/>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60"/>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61"/>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64"/>
            <p:cNvSpPr/>
            <p:nvPr/>
          </p:nvSpPr>
          <p:spPr>
            <a:xfrm>
              <a:off x="7023495" y="10217410"/>
              <a:ext cx="1051268" cy="182880"/>
            </a:xfrm>
            <a:prstGeom prst="rect">
              <a:avLst/>
            </a:prstGeom>
            <a:solidFill>
              <a:srgbClr val="FFFFFF">
                <a:alpha val="100000"/>
              </a:srgbClr>
            </a:solidFill>
          </p:spPr>
          <p:txBody>
            <a:bodyPr/>
            <a:lstStyle/>
            <a:p/>
          </p:txBody>
        </p:sp>
        <p:sp>
          <p:nvSpPr>
            <p:cNvPr id="517" name="rc65"/>
            <p:cNvSpPr/>
            <p:nvPr/>
          </p:nvSpPr>
          <p:spPr>
            <a:xfrm>
              <a:off x="7023495" y="10217410"/>
              <a:ext cx="182879" cy="182880"/>
            </a:xfrm>
            <a:prstGeom prst="rect">
              <a:avLst/>
            </a:prstGeom>
            <a:solidFill>
              <a:srgbClr val="FFFFFF">
                <a:alpha val="100000"/>
              </a:srgbClr>
            </a:solidFill>
          </p:spPr>
          <p:txBody>
            <a:bodyPr/>
            <a:lstStyle/>
            <a:p/>
          </p:txBody>
        </p:sp>
        <p:sp>
          <p:nvSpPr>
            <p:cNvPr id="518" name="pl66"/>
            <p:cNvSpPr/>
            <p:nvPr/>
          </p:nvSpPr>
          <p:spPr>
            <a:xfrm>
              <a:off x="70417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9" name="tx67"/>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68"/>
            <p:cNvSpPr/>
            <p:nvPr/>
          </p:nvSpPr>
          <p:spPr>
            <a:xfrm>
              <a:off x="8254763" y="10217410"/>
              <a:ext cx="3051508" cy="182880"/>
            </a:xfrm>
            <a:prstGeom prst="rect">
              <a:avLst/>
            </a:prstGeom>
            <a:solidFill>
              <a:srgbClr val="FFFFFF">
                <a:alpha val="100000"/>
              </a:srgbClr>
            </a:solidFill>
          </p:spPr>
          <p:txBody>
            <a:bodyPr/>
            <a:lstStyle/>
            <a:p/>
          </p:txBody>
        </p:sp>
        <p:sp>
          <p:nvSpPr>
            <p:cNvPr id="521" name="rc69"/>
            <p:cNvSpPr/>
            <p:nvPr/>
          </p:nvSpPr>
          <p:spPr>
            <a:xfrm>
              <a:off x="8254763" y="10217410"/>
              <a:ext cx="182879" cy="182880"/>
            </a:xfrm>
            <a:prstGeom prst="rect">
              <a:avLst/>
            </a:prstGeom>
            <a:solidFill>
              <a:srgbClr val="FFFFFF">
                <a:alpha val="100000"/>
              </a:srgbClr>
            </a:solidFill>
          </p:spPr>
          <p:txBody>
            <a:bodyPr/>
            <a:lstStyle/>
            <a:p/>
          </p:txBody>
        </p:sp>
        <p:sp>
          <p:nvSpPr>
            <p:cNvPr id="522" name="rc70"/>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71"/>
            <p:cNvSpPr/>
            <p:nvPr/>
          </p:nvSpPr>
          <p:spPr>
            <a:xfrm>
              <a:off x="9346003" y="10217410"/>
              <a:ext cx="182879" cy="182880"/>
            </a:xfrm>
            <a:prstGeom prst="rect">
              <a:avLst/>
            </a:prstGeom>
            <a:solidFill>
              <a:srgbClr val="FFFFFF">
                <a:alpha val="100000"/>
              </a:srgbClr>
            </a:solidFill>
          </p:spPr>
          <p:txBody>
            <a:bodyPr/>
            <a:lstStyle/>
            <a:p/>
          </p:txBody>
        </p:sp>
        <p:sp>
          <p:nvSpPr>
            <p:cNvPr id="524" name="rc72"/>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73"/>
            <p:cNvSpPr/>
            <p:nvPr/>
          </p:nvSpPr>
          <p:spPr>
            <a:xfrm>
              <a:off x="10272045" y="10217410"/>
              <a:ext cx="182879" cy="182880"/>
            </a:xfrm>
            <a:prstGeom prst="rect">
              <a:avLst/>
            </a:prstGeom>
            <a:solidFill>
              <a:srgbClr val="FFFFFF">
                <a:alpha val="100000"/>
              </a:srgbClr>
            </a:solidFill>
          </p:spPr>
          <p:txBody>
            <a:bodyPr/>
            <a:lstStyle/>
            <a:p/>
          </p:txBody>
        </p:sp>
        <p:sp>
          <p:nvSpPr>
            <p:cNvPr id="526" name="rc74"/>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7" name="tx75"/>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76"/>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77"/>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7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1" name=""/>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7"/>
            <p:cNvSpPr/>
            <p:nvPr/>
          </p:nvSpPr>
          <p:spPr>
            <a:xfrm>
              <a:off x="13325144" y="6689277"/>
              <a:ext cx="4510689" cy="204859"/>
            </a:xfrm>
            <a:custGeom>
              <a:avLst/>
              <a:pathLst>
                <a:path w="4510689" h="204859">
                  <a:moveTo>
                    <a:pt x="0" y="76822"/>
                  </a:moveTo>
                  <a:lnTo>
                    <a:pt x="180427" y="153644"/>
                  </a:lnTo>
                  <a:lnTo>
                    <a:pt x="360855" y="102429"/>
                  </a:lnTo>
                  <a:lnTo>
                    <a:pt x="541282" y="204859"/>
                  </a:lnTo>
                  <a:lnTo>
                    <a:pt x="721710" y="76822"/>
                  </a:lnTo>
                  <a:lnTo>
                    <a:pt x="902137" y="51214"/>
                  </a:lnTo>
                  <a:lnTo>
                    <a:pt x="1082565" y="0"/>
                  </a:lnTo>
                  <a:lnTo>
                    <a:pt x="1262993" y="0"/>
                  </a:lnTo>
                  <a:lnTo>
                    <a:pt x="1443420" y="0"/>
                  </a:lnTo>
                  <a:lnTo>
                    <a:pt x="1623848" y="0"/>
                  </a:lnTo>
                  <a:lnTo>
                    <a:pt x="1804275" y="25607"/>
                  </a:lnTo>
                  <a:lnTo>
                    <a:pt x="1984703" y="51214"/>
                  </a:lnTo>
                  <a:lnTo>
                    <a:pt x="2165131" y="51214"/>
                  </a:lnTo>
                  <a:lnTo>
                    <a:pt x="2345558" y="102429"/>
                  </a:lnTo>
                  <a:lnTo>
                    <a:pt x="2525986" y="0"/>
                  </a:lnTo>
                  <a:lnTo>
                    <a:pt x="2706413" y="0"/>
                  </a:lnTo>
                  <a:lnTo>
                    <a:pt x="2886841" y="51214"/>
                  </a:lnTo>
                  <a:lnTo>
                    <a:pt x="3067268" y="0"/>
                  </a:lnTo>
                  <a:lnTo>
                    <a:pt x="3247696" y="51214"/>
                  </a:lnTo>
                  <a:lnTo>
                    <a:pt x="3428124" y="0"/>
                  </a:lnTo>
                  <a:lnTo>
                    <a:pt x="3608551" y="0"/>
                  </a:lnTo>
                  <a:lnTo>
                    <a:pt x="3788979" y="76822"/>
                  </a:lnTo>
                  <a:lnTo>
                    <a:pt x="3969406" y="76822"/>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47" name="pl18"/>
            <p:cNvSpPr/>
            <p:nvPr/>
          </p:nvSpPr>
          <p:spPr>
            <a:xfrm>
              <a:off x="13325144" y="6663670"/>
              <a:ext cx="4510689" cy="102429"/>
            </a:xfrm>
            <a:custGeom>
              <a:avLst/>
              <a:pathLst>
                <a:path w="4510689" h="102429">
                  <a:moveTo>
                    <a:pt x="0" y="25607"/>
                  </a:moveTo>
                  <a:lnTo>
                    <a:pt x="180427" y="0"/>
                  </a:lnTo>
                  <a:lnTo>
                    <a:pt x="360855" y="25607"/>
                  </a:lnTo>
                  <a:lnTo>
                    <a:pt x="541282" y="0"/>
                  </a:lnTo>
                  <a:lnTo>
                    <a:pt x="721710" y="0"/>
                  </a:lnTo>
                  <a:lnTo>
                    <a:pt x="902137" y="0"/>
                  </a:lnTo>
                  <a:lnTo>
                    <a:pt x="1082565" y="25607"/>
                  </a:lnTo>
                  <a:lnTo>
                    <a:pt x="1262993" y="25607"/>
                  </a:lnTo>
                  <a:lnTo>
                    <a:pt x="1443420" y="0"/>
                  </a:lnTo>
                  <a:lnTo>
                    <a:pt x="1623848" y="51214"/>
                  </a:lnTo>
                  <a:lnTo>
                    <a:pt x="1804275" y="25607"/>
                  </a:lnTo>
                  <a:lnTo>
                    <a:pt x="1984703" y="76822"/>
                  </a:lnTo>
                  <a:lnTo>
                    <a:pt x="2165131" y="76822"/>
                  </a:lnTo>
                  <a:lnTo>
                    <a:pt x="2345558" y="25607"/>
                  </a:lnTo>
                  <a:lnTo>
                    <a:pt x="2525986" y="102429"/>
                  </a:lnTo>
                  <a:lnTo>
                    <a:pt x="2706413" y="25607"/>
                  </a:lnTo>
                  <a:lnTo>
                    <a:pt x="2886841" y="51214"/>
                  </a:lnTo>
                  <a:lnTo>
                    <a:pt x="3067268" y="51214"/>
                  </a:lnTo>
                  <a:lnTo>
                    <a:pt x="3247696" y="0"/>
                  </a:lnTo>
                  <a:lnTo>
                    <a:pt x="3428124" y="51214"/>
                  </a:lnTo>
                  <a:lnTo>
                    <a:pt x="3608551" y="76822"/>
                  </a:lnTo>
                  <a:lnTo>
                    <a:pt x="3788979" y="25607"/>
                  </a:lnTo>
                  <a:lnTo>
                    <a:pt x="3969406" y="25607"/>
                  </a:lnTo>
                  <a:lnTo>
                    <a:pt x="4149834" y="51214"/>
                  </a:lnTo>
                  <a:lnTo>
                    <a:pt x="4330262" y="51214"/>
                  </a:lnTo>
                  <a:lnTo>
                    <a:pt x="4510689" y="51214"/>
                  </a:lnTo>
                </a:path>
              </a:pathLst>
            </a:custGeom>
            <a:ln w="32521" cap="flat">
              <a:solidFill>
                <a:srgbClr val="00A173">
                  <a:alpha val="100000"/>
                </a:srgbClr>
              </a:solidFill>
              <a:prstDash val="solid"/>
              <a:round/>
            </a:ln>
          </p:spPr>
          <p:txBody>
            <a:bodyPr/>
            <a:lstStyle/>
            <a:p/>
          </p:txBody>
        </p:sp>
        <p:sp>
          <p:nvSpPr>
            <p:cNvPr id="5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p:txBody>
        </p:sp>
        <p:sp>
          <p:nvSpPr>
            <p:cNvPr id="6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9" name=""/>
          <p:cNvGrpSpPr/>
          <p:nvPr/>
        </p:nvGrpSpPr>
        <p:grpSpPr>
          <a:xfrm>
            <a:off x="594360" y="6217920"/>
            <a:ext cx="5562295" cy="4108319"/>
            <a:chOff x="594360" y="6217920"/>
            <a:chExt cx="5562295" cy="4108319"/>
          </a:xfrm>
        </p:grpSpPr>
        <p:sp>
          <p:nvSpPr>
            <p:cNvPr id="62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1"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2" name="rc5"/>
            <p:cNvSpPr/>
            <p:nvPr/>
          </p:nvSpPr>
          <p:spPr>
            <a:xfrm>
              <a:off x="2215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6"/>
            <p:cNvSpPr/>
            <p:nvPr/>
          </p:nvSpPr>
          <p:spPr>
            <a:xfrm>
              <a:off x="249737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7"/>
            <p:cNvSpPr/>
            <p:nvPr/>
          </p:nvSpPr>
          <p:spPr>
            <a:xfrm>
              <a:off x="277974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8"/>
            <p:cNvSpPr/>
            <p:nvPr/>
          </p:nvSpPr>
          <p:spPr>
            <a:xfrm>
              <a:off x="306210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9"/>
            <p:cNvSpPr/>
            <p:nvPr/>
          </p:nvSpPr>
          <p:spPr>
            <a:xfrm>
              <a:off x="334447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0"/>
            <p:cNvSpPr/>
            <p:nvPr/>
          </p:nvSpPr>
          <p:spPr>
            <a:xfrm>
              <a:off x="36268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1"/>
            <p:cNvSpPr/>
            <p:nvPr/>
          </p:nvSpPr>
          <p:spPr>
            <a:xfrm>
              <a:off x="39092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2"/>
            <p:cNvSpPr/>
            <p:nvPr/>
          </p:nvSpPr>
          <p:spPr>
            <a:xfrm>
              <a:off x="419156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13"/>
            <p:cNvSpPr/>
            <p:nvPr/>
          </p:nvSpPr>
          <p:spPr>
            <a:xfrm>
              <a:off x="4473930"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31" name="rc14"/>
            <p:cNvSpPr/>
            <p:nvPr/>
          </p:nvSpPr>
          <p:spPr>
            <a:xfrm>
              <a:off x="475629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5"/>
            <p:cNvSpPr/>
            <p:nvPr/>
          </p:nvSpPr>
          <p:spPr>
            <a:xfrm>
              <a:off x="5038660"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3" name="rc16"/>
            <p:cNvSpPr/>
            <p:nvPr/>
          </p:nvSpPr>
          <p:spPr>
            <a:xfrm>
              <a:off x="532102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7"/>
            <p:cNvSpPr/>
            <p:nvPr/>
          </p:nvSpPr>
          <p:spPr>
            <a:xfrm>
              <a:off x="22150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8"/>
            <p:cNvSpPr/>
            <p:nvPr/>
          </p:nvSpPr>
          <p:spPr>
            <a:xfrm>
              <a:off x="249737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9"/>
            <p:cNvSpPr/>
            <p:nvPr/>
          </p:nvSpPr>
          <p:spPr>
            <a:xfrm>
              <a:off x="277974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20"/>
            <p:cNvSpPr/>
            <p:nvPr/>
          </p:nvSpPr>
          <p:spPr>
            <a:xfrm>
              <a:off x="306210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1"/>
            <p:cNvSpPr/>
            <p:nvPr/>
          </p:nvSpPr>
          <p:spPr>
            <a:xfrm>
              <a:off x="334447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2"/>
            <p:cNvSpPr/>
            <p:nvPr/>
          </p:nvSpPr>
          <p:spPr>
            <a:xfrm>
              <a:off x="362683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3"/>
            <p:cNvSpPr/>
            <p:nvPr/>
          </p:nvSpPr>
          <p:spPr>
            <a:xfrm>
              <a:off x="390920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4"/>
            <p:cNvSpPr/>
            <p:nvPr/>
          </p:nvSpPr>
          <p:spPr>
            <a:xfrm>
              <a:off x="41915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5"/>
            <p:cNvSpPr/>
            <p:nvPr/>
          </p:nvSpPr>
          <p:spPr>
            <a:xfrm>
              <a:off x="447393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26"/>
            <p:cNvSpPr/>
            <p:nvPr/>
          </p:nvSpPr>
          <p:spPr>
            <a:xfrm>
              <a:off x="47562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7"/>
            <p:cNvSpPr/>
            <p:nvPr/>
          </p:nvSpPr>
          <p:spPr>
            <a:xfrm>
              <a:off x="503866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8"/>
            <p:cNvSpPr/>
            <p:nvPr/>
          </p:nvSpPr>
          <p:spPr>
            <a:xfrm>
              <a:off x="53210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9"/>
            <p:cNvSpPr/>
            <p:nvPr/>
          </p:nvSpPr>
          <p:spPr>
            <a:xfrm>
              <a:off x="22150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0"/>
            <p:cNvSpPr/>
            <p:nvPr/>
          </p:nvSpPr>
          <p:spPr>
            <a:xfrm>
              <a:off x="24973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1"/>
            <p:cNvSpPr/>
            <p:nvPr/>
          </p:nvSpPr>
          <p:spPr>
            <a:xfrm>
              <a:off x="277974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2"/>
            <p:cNvSpPr/>
            <p:nvPr/>
          </p:nvSpPr>
          <p:spPr>
            <a:xfrm>
              <a:off x="306210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3"/>
            <p:cNvSpPr/>
            <p:nvPr/>
          </p:nvSpPr>
          <p:spPr>
            <a:xfrm>
              <a:off x="334447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4"/>
            <p:cNvSpPr/>
            <p:nvPr/>
          </p:nvSpPr>
          <p:spPr>
            <a:xfrm>
              <a:off x="36268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5"/>
            <p:cNvSpPr/>
            <p:nvPr/>
          </p:nvSpPr>
          <p:spPr>
            <a:xfrm>
              <a:off x="39092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6"/>
            <p:cNvSpPr/>
            <p:nvPr/>
          </p:nvSpPr>
          <p:spPr>
            <a:xfrm>
              <a:off x="41915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7"/>
            <p:cNvSpPr/>
            <p:nvPr/>
          </p:nvSpPr>
          <p:spPr>
            <a:xfrm>
              <a:off x="44739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8"/>
            <p:cNvSpPr/>
            <p:nvPr/>
          </p:nvSpPr>
          <p:spPr>
            <a:xfrm>
              <a:off x="4756295" y="710931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6" name="rc39"/>
            <p:cNvSpPr/>
            <p:nvPr/>
          </p:nvSpPr>
          <p:spPr>
            <a:xfrm>
              <a:off x="503866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40"/>
            <p:cNvSpPr/>
            <p:nvPr/>
          </p:nvSpPr>
          <p:spPr>
            <a:xfrm>
              <a:off x="53210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1"/>
            <p:cNvSpPr/>
            <p:nvPr/>
          </p:nvSpPr>
          <p:spPr>
            <a:xfrm>
              <a:off x="2215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2"/>
            <p:cNvSpPr/>
            <p:nvPr/>
          </p:nvSpPr>
          <p:spPr>
            <a:xfrm>
              <a:off x="249737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43"/>
            <p:cNvSpPr/>
            <p:nvPr/>
          </p:nvSpPr>
          <p:spPr>
            <a:xfrm>
              <a:off x="277974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44"/>
            <p:cNvSpPr/>
            <p:nvPr/>
          </p:nvSpPr>
          <p:spPr>
            <a:xfrm>
              <a:off x="306210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5"/>
            <p:cNvSpPr/>
            <p:nvPr/>
          </p:nvSpPr>
          <p:spPr>
            <a:xfrm>
              <a:off x="334447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6"/>
            <p:cNvSpPr/>
            <p:nvPr/>
          </p:nvSpPr>
          <p:spPr>
            <a:xfrm>
              <a:off x="36268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7"/>
            <p:cNvSpPr/>
            <p:nvPr/>
          </p:nvSpPr>
          <p:spPr>
            <a:xfrm>
              <a:off x="39092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8"/>
            <p:cNvSpPr/>
            <p:nvPr/>
          </p:nvSpPr>
          <p:spPr>
            <a:xfrm>
              <a:off x="41915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9"/>
            <p:cNvSpPr/>
            <p:nvPr/>
          </p:nvSpPr>
          <p:spPr>
            <a:xfrm>
              <a:off x="44739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0"/>
            <p:cNvSpPr/>
            <p:nvPr/>
          </p:nvSpPr>
          <p:spPr>
            <a:xfrm>
              <a:off x="47562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1"/>
            <p:cNvSpPr/>
            <p:nvPr/>
          </p:nvSpPr>
          <p:spPr>
            <a:xfrm>
              <a:off x="50386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2"/>
            <p:cNvSpPr/>
            <p:nvPr/>
          </p:nvSpPr>
          <p:spPr>
            <a:xfrm>
              <a:off x="532102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3"/>
            <p:cNvSpPr/>
            <p:nvPr/>
          </p:nvSpPr>
          <p:spPr>
            <a:xfrm>
              <a:off x="22150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4"/>
            <p:cNvSpPr/>
            <p:nvPr/>
          </p:nvSpPr>
          <p:spPr>
            <a:xfrm>
              <a:off x="24973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5"/>
            <p:cNvSpPr/>
            <p:nvPr/>
          </p:nvSpPr>
          <p:spPr>
            <a:xfrm>
              <a:off x="277974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6"/>
            <p:cNvSpPr/>
            <p:nvPr/>
          </p:nvSpPr>
          <p:spPr>
            <a:xfrm>
              <a:off x="306210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7"/>
            <p:cNvSpPr/>
            <p:nvPr/>
          </p:nvSpPr>
          <p:spPr>
            <a:xfrm>
              <a:off x="334447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8"/>
            <p:cNvSpPr/>
            <p:nvPr/>
          </p:nvSpPr>
          <p:spPr>
            <a:xfrm>
              <a:off x="36268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9"/>
            <p:cNvSpPr/>
            <p:nvPr/>
          </p:nvSpPr>
          <p:spPr>
            <a:xfrm>
              <a:off x="390920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0"/>
            <p:cNvSpPr/>
            <p:nvPr/>
          </p:nvSpPr>
          <p:spPr>
            <a:xfrm>
              <a:off x="419156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61"/>
            <p:cNvSpPr/>
            <p:nvPr/>
          </p:nvSpPr>
          <p:spPr>
            <a:xfrm>
              <a:off x="447393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2"/>
            <p:cNvSpPr/>
            <p:nvPr/>
          </p:nvSpPr>
          <p:spPr>
            <a:xfrm>
              <a:off x="47562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3"/>
            <p:cNvSpPr/>
            <p:nvPr/>
          </p:nvSpPr>
          <p:spPr>
            <a:xfrm>
              <a:off x="50386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4"/>
            <p:cNvSpPr/>
            <p:nvPr/>
          </p:nvSpPr>
          <p:spPr>
            <a:xfrm>
              <a:off x="532102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5"/>
            <p:cNvSpPr/>
            <p:nvPr/>
          </p:nvSpPr>
          <p:spPr>
            <a:xfrm>
              <a:off x="22150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6"/>
            <p:cNvSpPr/>
            <p:nvPr/>
          </p:nvSpPr>
          <p:spPr>
            <a:xfrm>
              <a:off x="249737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67"/>
            <p:cNvSpPr/>
            <p:nvPr/>
          </p:nvSpPr>
          <p:spPr>
            <a:xfrm>
              <a:off x="27797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8"/>
            <p:cNvSpPr/>
            <p:nvPr/>
          </p:nvSpPr>
          <p:spPr>
            <a:xfrm>
              <a:off x="30621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9"/>
            <p:cNvSpPr/>
            <p:nvPr/>
          </p:nvSpPr>
          <p:spPr>
            <a:xfrm>
              <a:off x="334447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0"/>
            <p:cNvSpPr/>
            <p:nvPr/>
          </p:nvSpPr>
          <p:spPr>
            <a:xfrm>
              <a:off x="36268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1"/>
            <p:cNvSpPr/>
            <p:nvPr/>
          </p:nvSpPr>
          <p:spPr>
            <a:xfrm>
              <a:off x="39092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2"/>
            <p:cNvSpPr/>
            <p:nvPr/>
          </p:nvSpPr>
          <p:spPr>
            <a:xfrm>
              <a:off x="419156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3"/>
            <p:cNvSpPr/>
            <p:nvPr/>
          </p:nvSpPr>
          <p:spPr>
            <a:xfrm>
              <a:off x="44739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4"/>
            <p:cNvSpPr/>
            <p:nvPr/>
          </p:nvSpPr>
          <p:spPr>
            <a:xfrm>
              <a:off x="47562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5"/>
            <p:cNvSpPr/>
            <p:nvPr/>
          </p:nvSpPr>
          <p:spPr>
            <a:xfrm>
              <a:off x="50386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6"/>
            <p:cNvSpPr/>
            <p:nvPr/>
          </p:nvSpPr>
          <p:spPr>
            <a:xfrm>
              <a:off x="53210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7"/>
            <p:cNvSpPr/>
            <p:nvPr/>
          </p:nvSpPr>
          <p:spPr>
            <a:xfrm>
              <a:off x="22150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8"/>
            <p:cNvSpPr/>
            <p:nvPr/>
          </p:nvSpPr>
          <p:spPr>
            <a:xfrm>
              <a:off x="24973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9"/>
            <p:cNvSpPr/>
            <p:nvPr/>
          </p:nvSpPr>
          <p:spPr>
            <a:xfrm>
              <a:off x="277974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1"/>
            <p:cNvSpPr/>
            <p:nvPr/>
          </p:nvSpPr>
          <p:spPr>
            <a:xfrm>
              <a:off x="33444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2"/>
            <p:cNvSpPr/>
            <p:nvPr/>
          </p:nvSpPr>
          <p:spPr>
            <a:xfrm>
              <a:off x="36268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3"/>
            <p:cNvSpPr/>
            <p:nvPr/>
          </p:nvSpPr>
          <p:spPr>
            <a:xfrm>
              <a:off x="39092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4"/>
            <p:cNvSpPr/>
            <p:nvPr/>
          </p:nvSpPr>
          <p:spPr>
            <a:xfrm>
              <a:off x="41915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5"/>
            <p:cNvSpPr/>
            <p:nvPr/>
          </p:nvSpPr>
          <p:spPr>
            <a:xfrm>
              <a:off x="44739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6"/>
            <p:cNvSpPr/>
            <p:nvPr/>
          </p:nvSpPr>
          <p:spPr>
            <a:xfrm>
              <a:off x="47562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7"/>
            <p:cNvSpPr/>
            <p:nvPr/>
          </p:nvSpPr>
          <p:spPr>
            <a:xfrm>
              <a:off x="50386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8"/>
            <p:cNvSpPr/>
            <p:nvPr/>
          </p:nvSpPr>
          <p:spPr>
            <a:xfrm>
              <a:off x="532102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9"/>
            <p:cNvSpPr/>
            <p:nvPr/>
          </p:nvSpPr>
          <p:spPr>
            <a:xfrm>
              <a:off x="2215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0"/>
            <p:cNvSpPr/>
            <p:nvPr/>
          </p:nvSpPr>
          <p:spPr>
            <a:xfrm>
              <a:off x="24973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1"/>
            <p:cNvSpPr/>
            <p:nvPr/>
          </p:nvSpPr>
          <p:spPr>
            <a:xfrm>
              <a:off x="27797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2"/>
            <p:cNvSpPr/>
            <p:nvPr/>
          </p:nvSpPr>
          <p:spPr>
            <a:xfrm>
              <a:off x="306210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3"/>
            <p:cNvSpPr/>
            <p:nvPr/>
          </p:nvSpPr>
          <p:spPr>
            <a:xfrm>
              <a:off x="334447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94"/>
            <p:cNvSpPr/>
            <p:nvPr/>
          </p:nvSpPr>
          <p:spPr>
            <a:xfrm>
              <a:off x="36268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5"/>
            <p:cNvSpPr/>
            <p:nvPr/>
          </p:nvSpPr>
          <p:spPr>
            <a:xfrm>
              <a:off x="39092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6"/>
            <p:cNvSpPr/>
            <p:nvPr/>
          </p:nvSpPr>
          <p:spPr>
            <a:xfrm>
              <a:off x="41915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7"/>
            <p:cNvSpPr/>
            <p:nvPr/>
          </p:nvSpPr>
          <p:spPr>
            <a:xfrm>
              <a:off x="44739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8"/>
            <p:cNvSpPr/>
            <p:nvPr/>
          </p:nvSpPr>
          <p:spPr>
            <a:xfrm>
              <a:off x="47562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9"/>
            <p:cNvSpPr/>
            <p:nvPr/>
          </p:nvSpPr>
          <p:spPr>
            <a:xfrm>
              <a:off x="50386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0"/>
            <p:cNvSpPr/>
            <p:nvPr/>
          </p:nvSpPr>
          <p:spPr>
            <a:xfrm>
              <a:off x="53210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1"/>
            <p:cNvSpPr/>
            <p:nvPr/>
          </p:nvSpPr>
          <p:spPr>
            <a:xfrm>
              <a:off x="22150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2"/>
            <p:cNvSpPr/>
            <p:nvPr/>
          </p:nvSpPr>
          <p:spPr>
            <a:xfrm>
              <a:off x="24973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3"/>
            <p:cNvSpPr/>
            <p:nvPr/>
          </p:nvSpPr>
          <p:spPr>
            <a:xfrm>
              <a:off x="277974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4"/>
            <p:cNvSpPr/>
            <p:nvPr/>
          </p:nvSpPr>
          <p:spPr>
            <a:xfrm>
              <a:off x="306210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5"/>
            <p:cNvSpPr/>
            <p:nvPr/>
          </p:nvSpPr>
          <p:spPr>
            <a:xfrm>
              <a:off x="334447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6"/>
            <p:cNvSpPr/>
            <p:nvPr/>
          </p:nvSpPr>
          <p:spPr>
            <a:xfrm>
              <a:off x="362683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7"/>
            <p:cNvSpPr/>
            <p:nvPr/>
          </p:nvSpPr>
          <p:spPr>
            <a:xfrm>
              <a:off x="390920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108"/>
            <p:cNvSpPr/>
            <p:nvPr/>
          </p:nvSpPr>
          <p:spPr>
            <a:xfrm>
              <a:off x="419156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9"/>
            <p:cNvSpPr/>
            <p:nvPr/>
          </p:nvSpPr>
          <p:spPr>
            <a:xfrm>
              <a:off x="4473930"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27" name="rc110"/>
            <p:cNvSpPr/>
            <p:nvPr/>
          </p:nvSpPr>
          <p:spPr>
            <a:xfrm>
              <a:off x="475629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11"/>
            <p:cNvSpPr/>
            <p:nvPr/>
          </p:nvSpPr>
          <p:spPr>
            <a:xfrm>
              <a:off x="503866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112"/>
            <p:cNvSpPr/>
            <p:nvPr/>
          </p:nvSpPr>
          <p:spPr>
            <a:xfrm>
              <a:off x="532102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tx113"/>
            <p:cNvSpPr/>
            <p:nvPr/>
          </p:nvSpPr>
          <p:spPr>
            <a:xfrm>
              <a:off x="156810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1" name="tx114"/>
            <p:cNvSpPr/>
            <p:nvPr/>
          </p:nvSpPr>
          <p:spPr>
            <a:xfrm>
              <a:off x="1644304" y="8605920"/>
              <a:ext cx="38114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BEJA</a:t>
              </a:r>
            </a:p>
          </p:txBody>
        </p:sp>
        <p:sp>
          <p:nvSpPr>
            <p:cNvPr id="732" name="tx115"/>
            <p:cNvSpPr/>
            <p:nvPr/>
          </p:nvSpPr>
          <p:spPr>
            <a:xfrm>
              <a:off x="1568253" y="8321694"/>
              <a:ext cx="4572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TUNIS</a:t>
              </a:r>
            </a:p>
          </p:txBody>
        </p:sp>
        <p:sp>
          <p:nvSpPr>
            <p:cNvPr id="733" name="tx116"/>
            <p:cNvSpPr/>
            <p:nvPr/>
          </p:nvSpPr>
          <p:spPr>
            <a:xfrm>
              <a:off x="1153097" y="8039329"/>
              <a:ext cx="8723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KASSERINE</a:t>
              </a:r>
            </a:p>
          </p:txBody>
        </p:sp>
        <p:sp>
          <p:nvSpPr>
            <p:cNvPr id="734" name="tx117"/>
            <p:cNvSpPr/>
            <p:nvPr/>
          </p:nvSpPr>
          <p:spPr>
            <a:xfrm>
              <a:off x="1119387" y="7756890"/>
              <a:ext cx="906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BEN-AROUS</a:t>
              </a:r>
            </a:p>
          </p:txBody>
        </p:sp>
        <p:sp>
          <p:nvSpPr>
            <p:cNvPr id="735" name="tx118"/>
            <p:cNvSpPr/>
            <p:nvPr/>
          </p:nvSpPr>
          <p:spPr>
            <a:xfrm>
              <a:off x="1254895" y="7474525"/>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MANOUBA</a:t>
              </a:r>
            </a:p>
          </p:txBody>
        </p:sp>
        <p:sp>
          <p:nvSpPr>
            <p:cNvPr id="736" name="tx119"/>
            <p:cNvSpPr/>
            <p:nvPr/>
          </p:nvSpPr>
          <p:spPr>
            <a:xfrm>
              <a:off x="1729062" y="7195955"/>
              <a:ext cx="2963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KEF</a:t>
              </a:r>
            </a:p>
          </p:txBody>
        </p:sp>
        <p:sp>
          <p:nvSpPr>
            <p:cNvPr id="737" name="tx120"/>
            <p:cNvSpPr/>
            <p:nvPr/>
          </p:nvSpPr>
          <p:spPr>
            <a:xfrm>
              <a:off x="1458046" y="6913590"/>
              <a:ext cx="5674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ARIANA</a:t>
              </a:r>
            </a:p>
          </p:txBody>
        </p:sp>
        <p:sp>
          <p:nvSpPr>
            <p:cNvPr id="738" name="tx121"/>
            <p:cNvSpPr/>
            <p:nvPr/>
          </p:nvSpPr>
          <p:spPr>
            <a:xfrm>
              <a:off x="1500313" y="6627504"/>
              <a:ext cx="5251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GABES</a:t>
              </a:r>
            </a:p>
          </p:txBody>
        </p:sp>
        <p:sp>
          <p:nvSpPr>
            <p:cNvPr id="739" name="tx122"/>
            <p:cNvSpPr/>
            <p:nvPr/>
          </p:nvSpPr>
          <p:spPr>
            <a:xfrm rot="-2700000">
              <a:off x="1916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23"/>
            <p:cNvSpPr/>
            <p:nvPr/>
          </p:nvSpPr>
          <p:spPr>
            <a:xfrm rot="-2700000">
              <a:off x="2198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24"/>
            <p:cNvSpPr/>
            <p:nvPr/>
          </p:nvSpPr>
          <p:spPr>
            <a:xfrm rot="-2700000">
              <a:off x="24812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25"/>
            <p:cNvSpPr/>
            <p:nvPr/>
          </p:nvSpPr>
          <p:spPr>
            <a:xfrm rot="-2700000">
              <a:off x="27636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26"/>
            <p:cNvSpPr/>
            <p:nvPr/>
          </p:nvSpPr>
          <p:spPr>
            <a:xfrm rot="-2700000">
              <a:off x="30460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27"/>
            <p:cNvSpPr/>
            <p:nvPr/>
          </p:nvSpPr>
          <p:spPr>
            <a:xfrm rot="-2700000">
              <a:off x="3328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28"/>
            <p:cNvSpPr/>
            <p:nvPr/>
          </p:nvSpPr>
          <p:spPr>
            <a:xfrm rot="-2700000">
              <a:off x="361072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29"/>
            <p:cNvSpPr/>
            <p:nvPr/>
          </p:nvSpPr>
          <p:spPr>
            <a:xfrm rot="-2700000">
              <a:off x="38931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30"/>
            <p:cNvSpPr/>
            <p:nvPr/>
          </p:nvSpPr>
          <p:spPr>
            <a:xfrm rot="-2700000">
              <a:off x="41754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31"/>
            <p:cNvSpPr/>
            <p:nvPr/>
          </p:nvSpPr>
          <p:spPr>
            <a:xfrm rot="-2700000">
              <a:off x="44578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32"/>
            <p:cNvSpPr/>
            <p:nvPr/>
          </p:nvSpPr>
          <p:spPr>
            <a:xfrm rot="-2700000">
              <a:off x="47402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50" name="tx133"/>
            <p:cNvSpPr/>
            <p:nvPr/>
          </p:nvSpPr>
          <p:spPr>
            <a:xfrm rot="-2700000">
              <a:off x="50225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51" name="pic134"/>
            <p:cNvPicPr/>
            <p:nvPr/>
          </p:nvPicPr>
          <p:blipFill>
            <a:blip r:embed="rId2" cstate="print"/>
            <a:stretch>
              <a:fillRect/>
            </a:stretch>
          </p:blipFill>
          <p:spPr>
            <a:xfrm>
              <a:off x="2829200" y="9925424"/>
              <a:ext cx="2160000" cy="144000"/>
            </a:xfrm>
            <a:prstGeom prst="rect">
              <a:avLst/>
            </a:prstGeom>
          </p:spPr>
        </p:pic>
        <p:sp>
          <p:nvSpPr>
            <p:cNvPr id="752" name="pl135"/>
            <p:cNvSpPr/>
            <p:nvPr/>
          </p:nvSpPr>
          <p:spPr>
            <a:xfrm>
              <a:off x="28328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6"/>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37"/>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38"/>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9"/>
            <p:cNvSpPr/>
            <p:nvPr/>
          </p:nvSpPr>
          <p:spPr>
            <a:xfrm>
              <a:off x="49856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40"/>
            <p:cNvSpPr/>
            <p:nvPr/>
          </p:nvSpPr>
          <p:spPr>
            <a:xfrm>
              <a:off x="28328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41"/>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42"/>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43"/>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44"/>
            <p:cNvSpPr/>
            <p:nvPr/>
          </p:nvSpPr>
          <p:spPr>
            <a:xfrm>
              <a:off x="49856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tx145"/>
            <p:cNvSpPr/>
            <p:nvPr/>
          </p:nvSpPr>
          <p:spPr>
            <a:xfrm>
              <a:off x="27974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63" name="tx146"/>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4" name="tx147"/>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5" name="tx148"/>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6" name="tx149"/>
            <p:cNvSpPr/>
            <p:nvPr/>
          </p:nvSpPr>
          <p:spPr>
            <a:xfrm>
              <a:off x="4950284" y="1013702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6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Türkiye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19833"/>
              <a:ext cx="234305" cy="6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36214"/>
              <a:ext cx="234305" cy="47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761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11642"/>
              <a:ext cx="234305" cy="64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62498"/>
              <a:ext cx="234305" cy="111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78191"/>
              <a:ext cx="234305" cy="7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781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781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18473"/>
              <a:ext cx="234305" cy="15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74096"/>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084687"/>
              <a:ext cx="234305" cy="189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73072"/>
              <a:ext cx="234305" cy="102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03451"/>
              <a:ext cx="234305" cy="69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79215"/>
              <a:ext cx="234305" cy="6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792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92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140998"/>
              <a:ext cx="234305" cy="138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77167"/>
              <a:ext cx="234305" cy="8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771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6143"/>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65570"/>
              <a:ext cx="234305" cy="110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10283"/>
              <a:ext cx="234305" cy="158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104140"/>
              <a:ext cx="234305" cy="163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59762"/>
              <a:ext cx="234305" cy="25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97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97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038615"/>
              <a:ext cx="234305" cy="221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086735"/>
              <a:ext cx="234305" cy="1986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0867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0867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867635"/>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937255"/>
              <a:ext cx="234305" cy="3481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937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937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679250"/>
              <a:ext cx="234305" cy="2580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826682"/>
              <a:ext cx="234305" cy="458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826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4826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436602"/>
              <a:ext cx="234305" cy="39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766276"/>
              <a:ext cx="234305" cy="519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766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4766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397697"/>
              <a:ext cx="234305" cy="368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632154"/>
              <a:ext cx="234305" cy="6532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632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4632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054714"/>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390530"/>
              <a:ext cx="234305" cy="894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3905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388482"/>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3000169"/>
              <a:ext cx="234305" cy="1388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572772"/>
              <a:ext cx="234305" cy="712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571748"/>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567653"/>
              <a:ext cx="234305" cy="40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2876285"/>
              <a:ext cx="234305" cy="1691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893231"/>
              <a:ext cx="234305" cy="392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892207"/>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892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3983046"/>
              <a:ext cx="234305" cy="909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011995"/>
              <a:ext cx="234305" cy="51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579939"/>
              <a:ext cx="234305" cy="43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069330"/>
              <a:ext cx="234305" cy="216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0693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693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618844"/>
              <a:ext cx="234305" cy="4504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10004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631130"/>
              <a:ext cx="234305" cy="468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022233"/>
              <a:ext cx="234305" cy="2631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0222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02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313743"/>
              <a:ext cx="234305" cy="708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5,004 case(s)</a:t>
              </a:r>
            </a:p>
          </p:txBody>
        </p:sp>
        <p:sp>
          <p:nvSpPr>
            <p:cNvPr id="125" name="pg12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5,088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84687"/>
              <a:ext cx="234305" cy="2006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0846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50846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446841"/>
              <a:ext cx="234305" cy="637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032472"/>
              <a:ext cx="234305"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032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03042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467317"/>
              <a:ext cx="234305" cy="563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016090"/>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042428"/>
              <a:ext cx="234305" cy="973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066258"/>
              <a:ext cx="234305" cy="2190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0662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0662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159144"/>
              <a:ext cx="234305" cy="90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082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082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391554"/>
              <a:ext cx="234305" cy="691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1020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24652"/>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174784"/>
              <a:ext cx="234305" cy="110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1747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1747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643416"/>
              <a:ext cx="234305" cy="531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39285"/>
              <a:ext cx="234305" cy="46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39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38262"/>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4940327"/>
              <a:ext cx="234305" cy="297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70353"/>
              <a:ext cx="234305" cy="195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080592"/>
              <a:ext cx="234305" cy="187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092878"/>
              <a:ext cx="234305" cy="175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34519"/>
              <a:ext cx="234305" cy="233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1,523 case(s)</a:t>
              </a:r>
            </a:p>
          </p:txBody>
        </p:sp>
        <p:sp>
          <p:nvSpPr>
            <p:cNvPr id="186" name="pg185"/>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1,582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254643"/>
              <a:ext cx="234305" cy="30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254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2546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5040662"/>
              <a:ext cx="234305" cy="213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264881"/>
              <a:ext cx="234305" cy="20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2648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2648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5036567"/>
              <a:ext cx="234305" cy="228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5068306"/>
              <a:ext cx="234305" cy="20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270000"/>
              <a:ext cx="234305" cy="15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2700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2700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5070353"/>
              <a:ext cx="234305"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261810"/>
              <a:ext cx="234305" cy="23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261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261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4995614"/>
              <a:ext cx="234305" cy="266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260786"/>
              <a:ext cx="234305" cy="24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260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260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5022233"/>
              <a:ext cx="234305" cy="238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4987423"/>
              <a:ext cx="234305" cy="278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5052948"/>
              <a:ext cx="234305" cy="212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5085711"/>
              <a:ext cx="234305" cy="188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280239"/>
              <a:ext cx="234305" cy="5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2802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28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5061139"/>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5034519"/>
              <a:ext cx="234305" cy="231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266929"/>
              <a:ext cx="234305" cy="18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266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266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5005852"/>
              <a:ext cx="234305" cy="261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219 case(s)</a:t>
              </a:r>
            </a:p>
          </p:txBody>
        </p:sp>
        <p:sp>
          <p:nvSpPr>
            <p:cNvPr id="247" name="pg246"/>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228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95069" y="2153563"/>
              <a:ext cx="3176137" cy="3131794"/>
            </a:xfrm>
            <a:prstGeom prst="rect">
              <a:avLst/>
            </a:prstGeom>
            <a:solidFill>
              <a:srgbClr val="FFFFFF">
                <a:alpha val="100000"/>
              </a:srgbClr>
            </a:solidFill>
          </p:spPr>
          <p:txBody>
            <a:bodyPr/>
            <a:lstStyle/>
            <a:p/>
          </p:txBody>
        </p:sp>
        <p:sp>
          <p:nvSpPr>
            <p:cNvPr id="251" name="pl250"/>
            <p:cNvSpPr/>
            <p:nvPr/>
          </p:nvSpPr>
          <p:spPr>
            <a:xfrm>
              <a:off x="14795069"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2" name="pl251"/>
            <p:cNvSpPr/>
            <p:nvPr/>
          </p:nvSpPr>
          <p:spPr>
            <a:xfrm>
              <a:off x="14795069"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5" name="pl254"/>
            <p:cNvSpPr/>
            <p:nvPr/>
          </p:nvSpPr>
          <p:spPr>
            <a:xfrm>
              <a:off x="14795069"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rc257"/>
            <p:cNvSpPr/>
            <p:nvPr/>
          </p:nvSpPr>
          <p:spPr>
            <a:xfrm>
              <a:off x="14834120" y="5238262"/>
              <a:ext cx="234305" cy="47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834120" y="5238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38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043734"/>
              <a:ext cx="234305" cy="194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94459" y="5193213"/>
              <a:ext cx="234305" cy="92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193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93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022233"/>
              <a:ext cx="234305" cy="170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54798" y="5062163"/>
              <a:ext cx="234305" cy="223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0621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0621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4362887"/>
              <a:ext cx="234305" cy="699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615138" y="4953637"/>
              <a:ext cx="234305" cy="3317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4953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4953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3837662"/>
              <a:ext cx="234305" cy="1115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75477"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081616"/>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0816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4275861"/>
              <a:ext cx="234305" cy="8057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35816" y="5134855"/>
              <a:ext cx="234305" cy="150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13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13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4623963"/>
              <a:ext cx="234305" cy="510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96155" y="5205499"/>
              <a:ext cx="234305" cy="798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054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04475"/>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4898350"/>
              <a:ext cx="234305" cy="306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56494" y="5258738"/>
              <a:ext cx="234305" cy="26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56494" y="52587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56494" y="52587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56494" y="4996638"/>
              <a:ext cx="234305" cy="262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1,129 case(s)</a:t>
              </a:r>
            </a:p>
          </p:txBody>
        </p:sp>
        <p:sp>
          <p:nvSpPr>
            <p:cNvPr id="292" name="pg29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14666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1" name="tx420"/>
            <p:cNvSpPr/>
            <p:nvPr/>
          </p:nvSpPr>
          <p:spPr>
            <a:xfrm>
              <a:off x="1230614" y="312283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2" name="tx421"/>
            <p:cNvSpPr/>
            <p:nvPr/>
          </p:nvSpPr>
          <p:spPr>
            <a:xfrm>
              <a:off x="1230614" y="20990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3" name="pl42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2055723" y="42615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2055723" y="32376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2055723" y="22138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1"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12527280" y="6217920"/>
            <a:ext cx="5486400" cy="4297680"/>
            <a:chOff x="12527280" y="6217920"/>
            <a:chExt cx="5486400" cy="4297680"/>
          </a:xfrm>
        </p:grpSpPr>
        <p:sp>
          <p:nvSpPr>
            <p:cNvPr id="4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7"/>
            <p:cNvSpPr/>
            <p:nvPr/>
          </p:nvSpPr>
          <p:spPr>
            <a:xfrm>
              <a:off x="13325144" y="6689277"/>
              <a:ext cx="4510689" cy="588972"/>
            </a:xfrm>
            <a:custGeom>
              <a:avLst/>
              <a:pathLst>
                <a:path w="4510689" h="588972">
                  <a:moveTo>
                    <a:pt x="0" y="281682"/>
                  </a:moveTo>
                  <a:lnTo>
                    <a:pt x="180427" y="179252"/>
                  </a:lnTo>
                  <a:lnTo>
                    <a:pt x="360855" y="384112"/>
                  </a:lnTo>
                  <a:lnTo>
                    <a:pt x="541282" y="588972"/>
                  </a:lnTo>
                  <a:lnTo>
                    <a:pt x="721710" y="435327"/>
                  </a:lnTo>
                  <a:lnTo>
                    <a:pt x="902137" y="179252"/>
                  </a:lnTo>
                  <a:lnTo>
                    <a:pt x="1082565" y="0"/>
                  </a:lnTo>
                  <a:lnTo>
                    <a:pt x="1262993" y="51214"/>
                  </a:lnTo>
                  <a:lnTo>
                    <a:pt x="1443420" y="25607"/>
                  </a:lnTo>
                  <a:lnTo>
                    <a:pt x="1623848" y="25607"/>
                  </a:lnTo>
                  <a:lnTo>
                    <a:pt x="1804275" y="25607"/>
                  </a:lnTo>
                  <a:lnTo>
                    <a:pt x="1984703" y="0"/>
                  </a:lnTo>
                  <a:lnTo>
                    <a:pt x="2165131" y="51214"/>
                  </a:lnTo>
                  <a:lnTo>
                    <a:pt x="2345558" y="0"/>
                  </a:lnTo>
                  <a:lnTo>
                    <a:pt x="2525986" y="102429"/>
                  </a:lnTo>
                  <a:lnTo>
                    <a:pt x="2706413" y="25607"/>
                  </a:lnTo>
                  <a:lnTo>
                    <a:pt x="2886841" y="0"/>
                  </a:lnTo>
                  <a:lnTo>
                    <a:pt x="3067268" y="51214"/>
                  </a:lnTo>
                  <a:lnTo>
                    <a:pt x="3247696" y="51214"/>
                  </a:lnTo>
                  <a:lnTo>
                    <a:pt x="3428124" y="25607"/>
                  </a:lnTo>
                  <a:lnTo>
                    <a:pt x="3608551" y="76822"/>
                  </a:lnTo>
                  <a:lnTo>
                    <a:pt x="3788979" y="51214"/>
                  </a:lnTo>
                  <a:lnTo>
                    <a:pt x="3969406" y="76822"/>
                  </a:lnTo>
                  <a:lnTo>
                    <a:pt x="4149834" y="76822"/>
                  </a:lnTo>
                  <a:lnTo>
                    <a:pt x="4330262" y="102429"/>
                  </a:lnTo>
                  <a:lnTo>
                    <a:pt x="4510689" y="153644"/>
                  </a:lnTo>
                </a:path>
              </a:pathLst>
            </a:custGeom>
            <a:ln w="32521" cap="flat">
              <a:solidFill>
                <a:srgbClr val="5EB0E8">
                  <a:alpha val="100000"/>
                </a:srgbClr>
              </a:solidFill>
              <a:prstDash val="solid"/>
              <a:round/>
            </a:ln>
          </p:spPr>
          <p:txBody>
            <a:bodyPr/>
            <a:lstStyle/>
            <a:p/>
          </p:txBody>
        </p:sp>
        <p:sp>
          <p:nvSpPr>
            <p:cNvPr id="458" name="pl18"/>
            <p:cNvSpPr/>
            <p:nvPr/>
          </p:nvSpPr>
          <p:spPr>
            <a:xfrm>
              <a:off x="13505572" y="6689277"/>
              <a:ext cx="4330262" cy="384112"/>
            </a:xfrm>
            <a:custGeom>
              <a:avLst/>
              <a:pathLst>
                <a:path w="4330262" h="384112">
                  <a:moveTo>
                    <a:pt x="0" y="179252"/>
                  </a:moveTo>
                  <a:lnTo>
                    <a:pt x="180427" y="384112"/>
                  </a:lnTo>
                  <a:lnTo>
                    <a:pt x="360855" y="25607"/>
                  </a:lnTo>
                  <a:lnTo>
                    <a:pt x="541282" y="25607"/>
                  </a:lnTo>
                  <a:lnTo>
                    <a:pt x="721710" y="0"/>
                  </a:lnTo>
                  <a:lnTo>
                    <a:pt x="902137" y="358504"/>
                  </a:lnTo>
                  <a:lnTo>
                    <a:pt x="1082565" y="102429"/>
                  </a:lnTo>
                  <a:lnTo>
                    <a:pt x="1262993" y="153644"/>
                  </a:lnTo>
                  <a:lnTo>
                    <a:pt x="1443420" y="256074"/>
                  </a:lnTo>
                  <a:lnTo>
                    <a:pt x="1623848" y="179252"/>
                  </a:lnTo>
                  <a:lnTo>
                    <a:pt x="1804275" y="307289"/>
                  </a:lnTo>
                  <a:lnTo>
                    <a:pt x="1984703" y="332897"/>
                  </a:lnTo>
                  <a:lnTo>
                    <a:pt x="2165131" y="0"/>
                  </a:lnTo>
                  <a:lnTo>
                    <a:pt x="2345558" y="256074"/>
                  </a:lnTo>
                  <a:lnTo>
                    <a:pt x="2525986" y="307289"/>
                  </a:lnTo>
                  <a:lnTo>
                    <a:pt x="2706413" y="332897"/>
                  </a:lnTo>
                  <a:lnTo>
                    <a:pt x="2886841" y="307289"/>
                  </a:lnTo>
                  <a:lnTo>
                    <a:pt x="3067268" y="281682"/>
                  </a:lnTo>
                  <a:lnTo>
                    <a:pt x="3247696" y="256074"/>
                  </a:lnTo>
                  <a:lnTo>
                    <a:pt x="3428124" y="128037"/>
                  </a:lnTo>
                  <a:lnTo>
                    <a:pt x="3608551" y="128037"/>
                  </a:lnTo>
                  <a:lnTo>
                    <a:pt x="3788979" y="102429"/>
                  </a:lnTo>
                  <a:lnTo>
                    <a:pt x="3969406" y="102429"/>
                  </a:lnTo>
                  <a:lnTo>
                    <a:pt x="4149834" y="102429"/>
                  </a:lnTo>
                  <a:lnTo>
                    <a:pt x="4330262" y="179252"/>
                  </a:lnTo>
                </a:path>
              </a:pathLst>
            </a:custGeom>
            <a:ln w="32521" cap="flat">
              <a:solidFill>
                <a:srgbClr val="00A173">
                  <a:alpha val="100000"/>
                </a:srgbClr>
              </a:solidFill>
              <a:prstDash val="solid"/>
              <a:round/>
            </a:ln>
          </p:spPr>
          <p:txBody>
            <a:bodyPr/>
            <a:lstStyle/>
            <a:p/>
          </p:txBody>
        </p:sp>
        <p:sp>
          <p:nvSpPr>
            <p:cNvPr id="45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4" name="rc84"/>
            <p:cNvSpPr/>
            <p:nvPr/>
          </p:nvSpPr>
          <p:spPr>
            <a:xfrm>
              <a:off x="14005791" y="9941072"/>
              <a:ext cx="3149396" cy="504938"/>
            </a:xfrm>
            <a:prstGeom prst="rect">
              <a:avLst/>
            </a:prstGeom>
            <a:solidFill>
              <a:srgbClr val="FFFFFF">
                <a:alpha val="100000"/>
              </a:srgbClr>
            </a:solidFill>
          </p:spPr>
          <p:txBody>
            <a:bodyPr/>
            <a:lstStyle/>
            <a:p/>
          </p:txBody>
        </p:sp>
        <p:sp>
          <p:nvSpPr>
            <p:cNvPr id="52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Turkmenistan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492845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252122" y="2153563"/>
              <a:ext cx="3239694" cy="3131794"/>
            </a:xfrm>
            <a:prstGeom prst="rect">
              <a:avLst/>
            </a:prstGeom>
            <a:solidFill>
              <a:srgbClr val="FFFFFF">
                <a:alpha val="100000"/>
              </a:srgbClr>
            </a:solidFill>
          </p:spPr>
          <p:txBody>
            <a:bodyPr/>
            <a:lstStyle/>
            <a:p/>
          </p:txBody>
        </p:sp>
        <p:sp>
          <p:nvSpPr>
            <p:cNvPr id="127" name="pl126"/>
            <p:cNvSpPr/>
            <p:nvPr/>
          </p:nvSpPr>
          <p:spPr>
            <a:xfrm>
              <a:off x="825212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825212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825212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rc13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3233185"/>
              <a:ext cx="238993" cy="2052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947442"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pg174"/>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7" name="pg176"/>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9" name="rc17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1491817" y="2153563"/>
              <a:ext cx="3239694" cy="3131794"/>
            </a:xfrm>
            <a:prstGeom prst="rect">
              <a:avLst/>
            </a:prstGeom>
            <a:solidFill>
              <a:srgbClr val="FFFFFF">
                <a:alpha val="100000"/>
              </a:srgbClr>
            </a:solidFill>
          </p:spPr>
          <p:txBody>
            <a:bodyPr/>
            <a:lstStyle/>
            <a:p/>
          </p:txBody>
        </p:sp>
        <p:sp>
          <p:nvSpPr>
            <p:cNvPr id="181" name="pl180"/>
            <p:cNvSpPr/>
            <p:nvPr/>
          </p:nvSpPr>
          <p:spPr>
            <a:xfrm>
              <a:off x="1149181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149181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3" name="pl182"/>
            <p:cNvSpPr/>
            <p:nvPr/>
          </p:nvSpPr>
          <p:spPr>
            <a:xfrm>
              <a:off x="1149181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149181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5" name="pl18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pl185"/>
            <p:cNvSpPr/>
            <p:nvPr/>
          </p:nvSpPr>
          <p:spPr>
            <a:xfrm>
              <a:off x="1149181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7" name="pl186"/>
            <p:cNvSpPr/>
            <p:nvPr/>
          </p:nvSpPr>
          <p:spPr>
            <a:xfrm>
              <a:off x="1149181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8" name="pl187"/>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9" name="rc18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31649" y="3143960"/>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797198"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062747" y="3322410"/>
              <a:ext cx="238993" cy="19629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28296"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593845"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24942"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3904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56040"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21588"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187137"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52686" y="5196133"/>
              <a:ext cx="238993" cy="89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31512" y="2153563"/>
              <a:ext cx="3239694" cy="3131794"/>
            </a:xfrm>
            <a:prstGeom prst="rect">
              <a:avLst/>
            </a:prstGeom>
            <a:solidFill>
              <a:srgbClr val="FFFFFF">
                <a:alpha val="100000"/>
              </a:srgbClr>
            </a:solidFill>
          </p:spPr>
          <p:txBody>
            <a:bodyPr/>
            <a:lstStyle/>
            <a:p/>
          </p:txBody>
        </p:sp>
        <p:sp>
          <p:nvSpPr>
            <p:cNvPr id="243" name="pl242"/>
            <p:cNvSpPr/>
            <p:nvPr/>
          </p:nvSpPr>
          <p:spPr>
            <a:xfrm>
              <a:off x="1473151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4" name="pl243"/>
            <p:cNvSpPr/>
            <p:nvPr/>
          </p:nvSpPr>
          <p:spPr>
            <a:xfrm>
              <a:off x="1473151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5" name="pl244"/>
            <p:cNvSpPr/>
            <p:nvPr/>
          </p:nvSpPr>
          <p:spPr>
            <a:xfrm>
              <a:off x="1473151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6" name="pl245"/>
            <p:cNvSpPr/>
            <p:nvPr/>
          </p:nvSpPr>
          <p:spPr>
            <a:xfrm>
              <a:off x="1473151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7" name="pl24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8" name="pl247"/>
            <p:cNvSpPr/>
            <p:nvPr/>
          </p:nvSpPr>
          <p:spPr>
            <a:xfrm>
              <a:off x="1473151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9" name="pl248"/>
            <p:cNvSpPr/>
            <p:nvPr/>
          </p:nvSpPr>
          <p:spPr>
            <a:xfrm>
              <a:off x="1473151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0" name="pl249"/>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1" name="rc25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71344"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36893"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02442"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67991"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33539"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099088"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64637"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30186"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5" name="pg284"/>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30783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14" name="tx413"/>
            <p:cNvSpPr/>
            <p:nvPr/>
          </p:nvSpPr>
          <p:spPr>
            <a:xfrm>
              <a:off x="1230614" y="341558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15" name="tx414"/>
            <p:cNvSpPr/>
            <p:nvPr/>
          </p:nvSpPr>
          <p:spPr>
            <a:xfrm>
              <a:off x="1230614" y="2523220"/>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16" name="pl41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1737938" y="4393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1737938" y="35008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753945" cy="123645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rc42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2497473"/>
              <a:ext cx="274319" cy="274319"/>
            </a:xfrm>
            <a:prstGeom prst="rect">
              <a:avLst/>
            </a:prstGeom>
            <a:solidFill>
              <a:srgbClr val="FFFFFF">
                <a:alpha val="100000"/>
              </a:srgbClr>
            </a:solidFill>
          </p:spPr>
          <p:txBody>
            <a:bodyPr/>
            <a:lstStyle/>
            <a:p/>
          </p:txBody>
        </p:sp>
        <p:sp>
          <p:nvSpPr>
            <p:cNvPr id="425" name="rc42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2771793"/>
              <a:ext cx="274319" cy="274319"/>
            </a:xfrm>
            <a:prstGeom prst="rect">
              <a:avLst/>
            </a:prstGeom>
            <a:solidFill>
              <a:srgbClr val="FFFFFF">
                <a:alpha val="100000"/>
              </a:srgbClr>
            </a:solidFill>
          </p:spPr>
          <p:txBody>
            <a:bodyPr/>
            <a:lstStyle/>
            <a:p/>
          </p:txBody>
        </p:sp>
        <p:sp>
          <p:nvSpPr>
            <p:cNvPr id="427" name="rc42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46113"/>
              <a:ext cx="274319" cy="274319"/>
            </a:xfrm>
            <a:prstGeom prst="rect">
              <a:avLst/>
            </a:prstGeom>
            <a:solidFill>
              <a:srgbClr val="FFFFFF">
                <a:alpha val="100000"/>
              </a:srgbClr>
            </a:solidFill>
          </p:spPr>
          <p:txBody>
            <a:bodyPr/>
            <a:lstStyle/>
            <a:p/>
          </p:txBody>
        </p:sp>
        <p:sp>
          <p:nvSpPr>
            <p:cNvPr id="429" name="rc42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5" name=""/>
          <p:cNvGrpSpPr/>
          <p:nvPr/>
        </p:nvGrpSpPr>
        <p:grpSpPr>
          <a:xfrm>
            <a:off x="12527280" y="6217920"/>
            <a:ext cx="5486400" cy="4297680"/>
            <a:chOff x="12527280" y="6217920"/>
            <a:chExt cx="5486400" cy="4297680"/>
          </a:xfrm>
        </p:grpSpPr>
        <p:sp>
          <p:nvSpPr>
            <p:cNvPr id="4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0" name="pl17"/>
            <p:cNvSpPr/>
            <p:nvPr/>
          </p:nvSpPr>
          <p:spPr>
            <a:xfrm>
              <a:off x="13325144" y="6663670"/>
              <a:ext cx="4510689" cy="281682"/>
            </a:xfrm>
            <a:custGeom>
              <a:avLst/>
              <a:pathLst>
                <a:path w="4510689" h="281682">
                  <a:moveTo>
                    <a:pt x="0" y="76822"/>
                  </a:moveTo>
                  <a:lnTo>
                    <a:pt x="180427" y="25607"/>
                  </a:lnTo>
                  <a:lnTo>
                    <a:pt x="360855" y="281682"/>
                  </a:lnTo>
                  <a:lnTo>
                    <a:pt x="541282" y="51214"/>
                  </a:lnTo>
                  <a:lnTo>
                    <a:pt x="721710" y="51214"/>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25607"/>
                  </a:lnTo>
                </a:path>
              </a:pathLst>
            </a:custGeom>
            <a:ln w="32521" cap="flat">
              <a:solidFill>
                <a:srgbClr val="5EB0E8">
                  <a:alpha val="100000"/>
                </a:srgbClr>
              </a:solidFill>
              <a:prstDash val="solid"/>
              <a:round/>
            </a:ln>
          </p:spPr>
          <p:txBody>
            <a:bodyPr/>
            <a:lstStyle/>
            <a:p/>
          </p:txBody>
        </p:sp>
        <p:sp>
          <p:nvSpPr>
            <p:cNvPr id="451" name="pl18"/>
            <p:cNvSpPr/>
            <p:nvPr/>
          </p:nvSpPr>
          <p:spPr>
            <a:xfrm>
              <a:off x="13325144" y="6663670"/>
              <a:ext cx="4510689" cy="307289"/>
            </a:xfrm>
            <a:custGeom>
              <a:avLst/>
              <a:pathLst>
                <a:path w="4510689" h="307289">
                  <a:moveTo>
                    <a:pt x="0" y="179252"/>
                  </a:moveTo>
                  <a:lnTo>
                    <a:pt x="180427" y="128037"/>
                  </a:lnTo>
                  <a:lnTo>
                    <a:pt x="360855" y="307289"/>
                  </a:lnTo>
                  <a:lnTo>
                    <a:pt x="541282" y="256074"/>
                  </a:lnTo>
                  <a:lnTo>
                    <a:pt x="721710" y="23046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25607"/>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5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7" name="rc84"/>
            <p:cNvSpPr/>
            <p:nvPr/>
          </p:nvSpPr>
          <p:spPr>
            <a:xfrm>
              <a:off x="14005791" y="9941072"/>
              <a:ext cx="3149396" cy="504938"/>
            </a:xfrm>
            <a:prstGeom prst="rect">
              <a:avLst/>
            </a:prstGeom>
            <a:solidFill>
              <a:srgbClr val="FFFFFF">
                <a:alpha val="100000"/>
              </a:srgbClr>
            </a:solidFill>
          </p:spPr>
          <p:txBody>
            <a:bodyPr/>
            <a:lstStyle/>
            <a:p/>
          </p:txBody>
        </p:sp>
        <p:sp>
          <p:nvSpPr>
            <p:cNvPr id="51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2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Uganda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78293"/>
              <a:ext cx="237118" cy="7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8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1228"/>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01675"/>
              <a:ext cx="237118" cy="169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875603"/>
              <a:ext cx="237118" cy="381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1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804956"/>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804956"/>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4164"/>
              <a:ext cx="237118" cy="21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4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41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706050"/>
              <a:ext cx="237118" cy="558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00581"/>
              <a:ext cx="237118" cy="84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005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005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61474"/>
              <a:ext cx="237118" cy="339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36998"/>
              <a:ext cx="237118" cy="148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36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593014"/>
              <a:ext cx="237118" cy="5439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098483"/>
              <a:ext cx="237118" cy="494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95704"/>
              <a:ext cx="237118" cy="2613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317490"/>
              <a:ext cx="237118" cy="678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953315"/>
              <a:ext cx="237118" cy="275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4296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2396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66" name="pg65"/>
            <p:cNvSpPr/>
            <p:nvPr/>
          </p:nvSpPr>
          <p:spPr>
            <a:xfrm>
              <a:off x="2812599"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68"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755503"/>
              <a:ext cx="237118" cy="4309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7555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381072"/>
              <a:ext cx="237118" cy="374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45157"/>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45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748438"/>
              <a:ext cx="237118" cy="296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578885"/>
              <a:ext cx="237118" cy="515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578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794700"/>
              <a:ext cx="237118" cy="784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51128"/>
              <a:ext cx="237118" cy="134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67445"/>
              <a:ext cx="237118" cy="183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674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921865"/>
              <a:ext cx="237118" cy="1045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58193"/>
              <a:ext cx="237118" cy="127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38092"/>
              <a:ext cx="237118" cy="1201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3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607144"/>
              <a:ext cx="237118" cy="4309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9387"/>
              <a:ext cx="237118" cy="105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79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670726"/>
              <a:ext cx="237118" cy="508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176195"/>
              <a:ext cx="237118" cy="1052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864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864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260972"/>
              <a:ext cx="237118" cy="925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38092"/>
              <a:ext cx="237118" cy="565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3102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366943"/>
              <a:ext cx="237118" cy="664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79387"/>
              <a:ext cx="237118" cy="282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098483"/>
              <a:ext cx="237118" cy="1080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93516"/>
              <a:ext cx="237118" cy="91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93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93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3992512"/>
              <a:ext cx="237118" cy="1201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62568"/>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401 case(s)</a:t>
              </a:r>
            </a:p>
          </p:txBody>
        </p:sp>
        <p:sp>
          <p:nvSpPr>
            <p:cNvPr id="129" name="pg128"/>
            <p:cNvSpPr/>
            <p:nvPr/>
          </p:nvSpPr>
          <p:spPr>
            <a:xfrm>
              <a:off x="6006753"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822"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162066"/>
              <a:ext cx="237118" cy="798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155001"/>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307234"/>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889733"/>
              <a:ext cx="237118" cy="395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635403"/>
              <a:ext cx="237118" cy="2543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585950"/>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342557"/>
              <a:ext cx="237118" cy="1243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896798"/>
              <a:ext cx="237118" cy="388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409331"/>
              <a:ext cx="237118" cy="4874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366943"/>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76285"/>
              <a:ext cx="237118" cy="1490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967445"/>
              <a:ext cx="237118" cy="317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960380"/>
              <a:ext cx="237118" cy="7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953315"/>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17619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52222"/>
              <a:ext cx="237118" cy="233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52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3102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515302"/>
              <a:ext cx="237118" cy="515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96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932121"/>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218584"/>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720179"/>
              <a:ext cx="237118" cy="5651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698985"/>
              <a:ext cx="237118" cy="21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649532"/>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3286039"/>
              <a:ext cx="237118" cy="1363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34309"/>
              <a:ext cx="237118" cy="551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734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4684856"/>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3505046"/>
              <a:ext cx="237118" cy="1179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571820"/>
              <a:ext cx="237118" cy="7135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5718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455769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3731117"/>
              <a:ext cx="237118" cy="826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470605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3992512"/>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4529432"/>
              <a:ext cx="237118" cy="755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5294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4501173"/>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3653405"/>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762568"/>
              <a:ext cx="237118" cy="522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7625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47343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345749"/>
              <a:ext cx="237118" cy="388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1,071 case(s)</a:t>
              </a:r>
            </a:p>
          </p:txBody>
        </p:sp>
        <p:sp>
          <p:nvSpPr>
            <p:cNvPr id="192" name="pg191"/>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2,180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4289231"/>
              <a:ext cx="237118" cy="996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225648"/>
              <a:ext cx="237118" cy="63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190325"/>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3738182"/>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621273"/>
              <a:ext cx="237118" cy="664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621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58595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964253"/>
              <a:ext cx="237118" cy="621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543561"/>
              <a:ext cx="237118" cy="741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543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52236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3787635"/>
              <a:ext cx="237118" cy="734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4409331"/>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338684"/>
              <a:ext cx="237118" cy="706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3596888"/>
              <a:ext cx="237118" cy="741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812021"/>
              <a:ext cx="237118" cy="473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4487043"/>
              <a:ext cx="237118" cy="324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445172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056095"/>
              <a:ext cx="237118" cy="39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995704"/>
              <a:ext cx="237118" cy="289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49957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4981574"/>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515302"/>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684856"/>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3978383"/>
              <a:ext cx="237118" cy="706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4600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4557691"/>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112613"/>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663662"/>
              <a:ext cx="237118" cy="62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6636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465659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4176195"/>
              <a:ext cx="237118" cy="480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4882668"/>
              <a:ext cx="237118" cy="402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8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48544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4416396"/>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93516"/>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87545"/>
              <a:ext cx="237118" cy="1059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1,008 case(s)</a:t>
              </a:r>
            </a:p>
          </p:txBody>
        </p:sp>
        <p:sp>
          <p:nvSpPr>
            <p:cNvPr id="252" name="pg251"/>
            <p:cNvSpPr/>
            <p:nvPr/>
          </p:nvSpPr>
          <p:spPr>
            <a:xfrm>
              <a:off x="12395060"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499129"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12,990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4790827"/>
              <a:ext cx="237118" cy="494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776697"/>
              <a:ext cx="237118" cy="14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748438"/>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246843"/>
              <a:ext cx="237118" cy="501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4748438"/>
              <a:ext cx="237118" cy="536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649532"/>
              <a:ext cx="237118" cy="98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6495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041965"/>
              <a:ext cx="237118" cy="607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4642467"/>
              <a:ext cx="237118" cy="642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6424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593014"/>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3476787"/>
              <a:ext cx="237118" cy="1116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698985"/>
              <a:ext cx="237118" cy="5863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6989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649532"/>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3158874"/>
              <a:ext cx="237118" cy="1490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4946251"/>
              <a:ext cx="237118" cy="3391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49462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493212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049030"/>
              <a:ext cx="237118" cy="88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4932121"/>
              <a:ext cx="237118" cy="35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493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903862"/>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013707"/>
              <a:ext cx="237118" cy="890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4882668"/>
              <a:ext cx="237118" cy="402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488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861474"/>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056095"/>
              <a:ext cx="237118" cy="80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4819086"/>
              <a:ext cx="237118" cy="4662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48190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4797891"/>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4260972"/>
              <a:ext cx="237118" cy="536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165257"/>
              <a:ext cx="237118" cy="120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51652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04176" y="51652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04176" y="4995704"/>
              <a:ext cx="237118" cy="169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604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49360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2" name="tx431"/>
            <p:cNvSpPr/>
            <p:nvPr/>
          </p:nvSpPr>
          <p:spPr>
            <a:xfrm>
              <a:off x="1230614" y="378713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3" name="tx432"/>
            <p:cNvSpPr/>
            <p:nvPr/>
          </p:nvSpPr>
          <p:spPr>
            <a:xfrm>
              <a:off x="1230614" y="3080549"/>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4" name="tx433"/>
            <p:cNvSpPr/>
            <p:nvPr/>
          </p:nvSpPr>
          <p:spPr>
            <a:xfrm>
              <a:off x="1230614" y="237418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5788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8724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1659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459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240079" cy="41349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pg44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4" name="tx44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5" name="rc444"/>
            <p:cNvSpPr/>
            <p:nvPr/>
          </p:nvSpPr>
          <p:spPr>
            <a:xfrm>
              <a:off x="18110385" y="2706240"/>
              <a:ext cx="1753945" cy="1236458"/>
            </a:xfrm>
            <a:prstGeom prst="rect">
              <a:avLst/>
            </a:prstGeom>
            <a:solidFill>
              <a:srgbClr val="FFFFFF">
                <a:alpha val="100000"/>
              </a:srgbClr>
            </a:solidFill>
          </p:spPr>
          <p:txBody>
            <a:bodyPr/>
            <a:lstStyle/>
            <a:p/>
          </p:txBody>
        </p:sp>
        <p:sp>
          <p:nvSpPr>
            <p:cNvPr id="446" name="rc445"/>
            <p:cNvSpPr/>
            <p:nvPr/>
          </p:nvSpPr>
          <p:spPr>
            <a:xfrm>
              <a:off x="18179974" y="2775829"/>
              <a:ext cx="274319" cy="274319"/>
            </a:xfrm>
            <a:prstGeom prst="rect">
              <a:avLst/>
            </a:prstGeom>
            <a:solidFill>
              <a:srgbClr val="FFFFFF">
                <a:alpha val="100000"/>
              </a:srgbClr>
            </a:solidFill>
          </p:spPr>
          <p:txBody>
            <a:bodyPr/>
            <a:lstStyle/>
            <a:p/>
          </p:txBody>
        </p:sp>
        <p:sp>
          <p:nvSpPr>
            <p:cNvPr id="447" name="rc44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50149"/>
              <a:ext cx="274319" cy="274319"/>
            </a:xfrm>
            <a:prstGeom prst="rect">
              <a:avLst/>
            </a:prstGeom>
            <a:solidFill>
              <a:srgbClr val="FFFFFF">
                <a:alpha val="100000"/>
              </a:srgbClr>
            </a:solidFill>
          </p:spPr>
          <p:txBody>
            <a:bodyPr/>
            <a:lstStyle/>
            <a:p/>
          </p:txBody>
        </p:sp>
        <p:sp>
          <p:nvSpPr>
            <p:cNvPr id="449" name="rc44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324469"/>
              <a:ext cx="274319" cy="274320"/>
            </a:xfrm>
            <a:prstGeom prst="rect">
              <a:avLst/>
            </a:prstGeom>
            <a:solidFill>
              <a:srgbClr val="FFFFFF">
                <a:alpha val="100000"/>
              </a:srgbClr>
            </a:solidFill>
          </p:spPr>
          <p:txBody>
            <a:bodyPr/>
            <a:lstStyle/>
            <a:p/>
          </p:txBody>
        </p:sp>
        <p:sp>
          <p:nvSpPr>
            <p:cNvPr id="451" name="rc45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598789"/>
              <a:ext cx="274319" cy="274320"/>
            </a:xfrm>
            <a:prstGeom prst="rect">
              <a:avLst/>
            </a:prstGeom>
            <a:solidFill>
              <a:srgbClr val="FFFFFF">
                <a:alpha val="100000"/>
              </a:srgbClr>
            </a:solidFill>
          </p:spPr>
          <p:txBody>
            <a:bodyPr/>
            <a:lstStyle/>
            <a:p/>
          </p:txBody>
        </p:sp>
        <p:sp>
          <p:nvSpPr>
            <p:cNvPr id="453" name="rc45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153670" y="6510025"/>
              <a:ext cx="4107183" cy="2788960"/>
            </a:xfrm>
            <a:prstGeom prst="rect">
              <a:avLst/>
            </a:prstGeom>
            <a:solidFill>
              <a:srgbClr val="FFFFFF">
                <a:alpha val="100000"/>
              </a:srgbClr>
            </a:solidFill>
          </p:spPr>
          <p:txBody>
            <a:bodyPr/>
            <a:lstStyle/>
            <a:p/>
          </p:txBody>
        </p:sp>
        <p:sp>
          <p:nvSpPr>
            <p:cNvPr id="462" name="pl6"/>
            <p:cNvSpPr/>
            <p:nvPr/>
          </p:nvSpPr>
          <p:spPr>
            <a:xfrm>
              <a:off x="7153670" y="882201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3" name="pl7"/>
            <p:cNvSpPr/>
            <p:nvPr/>
          </p:nvSpPr>
          <p:spPr>
            <a:xfrm>
              <a:off x="7153670" y="812162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8"/>
            <p:cNvSpPr/>
            <p:nvPr/>
          </p:nvSpPr>
          <p:spPr>
            <a:xfrm>
              <a:off x="7153670" y="742123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5" name="pl9"/>
            <p:cNvSpPr/>
            <p:nvPr/>
          </p:nvSpPr>
          <p:spPr>
            <a:xfrm>
              <a:off x="7153670" y="672084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6"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7" name="pl11"/>
            <p:cNvSpPr/>
            <p:nvPr/>
          </p:nvSpPr>
          <p:spPr>
            <a:xfrm>
              <a:off x="7153670" y="847182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8" name="pl12"/>
            <p:cNvSpPr/>
            <p:nvPr/>
          </p:nvSpPr>
          <p:spPr>
            <a:xfrm>
              <a:off x="7153670" y="777143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pl13"/>
            <p:cNvSpPr/>
            <p:nvPr/>
          </p:nvSpPr>
          <p:spPr>
            <a:xfrm>
              <a:off x="7153670" y="707103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0" name="rc14"/>
            <p:cNvSpPr/>
            <p:nvPr/>
          </p:nvSpPr>
          <p:spPr>
            <a:xfrm>
              <a:off x="7296281" y="8513846"/>
              <a:ext cx="399309" cy="51128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7866723" y="8002560"/>
              <a:ext cx="399309" cy="8965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8437165" y="8716960"/>
              <a:ext cx="399309" cy="2731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9007608" y="8997116"/>
              <a:ext cx="399309" cy="980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9578050" y="9046144"/>
              <a:ext cx="399309" cy="700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10148492" y="9095171"/>
              <a:ext cx="399309" cy="280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0"/>
            <p:cNvSpPr/>
            <p:nvPr/>
          </p:nvSpPr>
          <p:spPr>
            <a:xfrm>
              <a:off x="10718934" y="9151203"/>
              <a:ext cx="399309" cy="140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1"/>
            <p:cNvSpPr/>
            <p:nvPr/>
          </p:nvSpPr>
          <p:spPr>
            <a:xfrm>
              <a:off x="7296281" y="8282717"/>
              <a:ext cx="399309" cy="231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2"/>
            <p:cNvSpPr/>
            <p:nvPr/>
          </p:nvSpPr>
          <p:spPr>
            <a:xfrm>
              <a:off x="7866723" y="7281156"/>
              <a:ext cx="399309" cy="7214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3"/>
            <p:cNvSpPr/>
            <p:nvPr/>
          </p:nvSpPr>
          <p:spPr>
            <a:xfrm>
              <a:off x="8437165" y="8471822"/>
              <a:ext cx="399309" cy="245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4"/>
            <p:cNvSpPr/>
            <p:nvPr/>
          </p:nvSpPr>
          <p:spPr>
            <a:xfrm>
              <a:off x="9007608" y="8927077"/>
              <a:ext cx="399309" cy="70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5"/>
            <p:cNvSpPr/>
            <p:nvPr/>
          </p:nvSpPr>
          <p:spPr>
            <a:xfrm>
              <a:off x="9578050" y="9025132"/>
              <a:ext cx="399309" cy="210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6"/>
            <p:cNvSpPr/>
            <p:nvPr/>
          </p:nvSpPr>
          <p:spPr>
            <a:xfrm>
              <a:off x="10148492" y="9074159"/>
              <a:ext cx="399309" cy="210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7"/>
            <p:cNvSpPr/>
            <p:nvPr/>
          </p:nvSpPr>
          <p:spPr>
            <a:xfrm>
              <a:off x="7296281" y="8114623"/>
              <a:ext cx="399309" cy="1680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8"/>
            <p:cNvSpPr/>
            <p:nvPr/>
          </p:nvSpPr>
          <p:spPr>
            <a:xfrm>
              <a:off x="7866723" y="6636796"/>
              <a:ext cx="399309" cy="6443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9"/>
            <p:cNvSpPr/>
            <p:nvPr/>
          </p:nvSpPr>
          <p:spPr>
            <a:xfrm>
              <a:off x="8437165" y="8254701"/>
              <a:ext cx="399309" cy="2171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0"/>
            <p:cNvSpPr/>
            <p:nvPr/>
          </p:nvSpPr>
          <p:spPr>
            <a:xfrm>
              <a:off x="9007608" y="8850034"/>
              <a:ext cx="399309" cy="7704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1"/>
            <p:cNvSpPr/>
            <p:nvPr/>
          </p:nvSpPr>
          <p:spPr>
            <a:xfrm>
              <a:off x="9578050" y="8983109"/>
              <a:ext cx="399309" cy="420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2"/>
            <p:cNvSpPr/>
            <p:nvPr/>
          </p:nvSpPr>
          <p:spPr>
            <a:xfrm>
              <a:off x="10148492" y="9046144"/>
              <a:ext cx="399309" cy="280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3"/>
            <p:cNvSpPr/>
            <p:nvPr/>
          </p:nvSpPr>
          <p:spPr>
            <a:xfrm>
              <a:off x="7296281" y="9025132"/>
              <a:ext cx="399309" cy="1470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4"/>
            <p:cNvSpPr/>
            <p:nvPr/>
          </p:nvSpPr>
          <p:spPr>
            <a:xfrm>
              <a:off x="7866723" y="8899061"/>
              <a:ext cx="399309" cy="2731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5"/>
            <p:cNvSpPr/>
            <p:nvPr/>
          </p:nvSpPr>
          <p:spPr>
            <a:xfrm>
              <a:off x="8437165" y="8990112"/>
              <a:ext cx="399309" cy="1821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6"/>
            <p:cNvSpPr/>
            <p:nvPr/>
          </p:nvSpPr>
          <p:spPr>
            <a:xfrm>
              <a:off x="9007608" y="9095171"/>
              <a:ext cx="399309" cy="770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7"/>
            <p:cNvSpPr/>
            <p:nvPr/>
          </p:nvSpPr>
          <p:spPr>
            <a:xfrm>
              <a:off x="9578050" y="9116183"/>
              <a:ext cx="399309" cy="560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8"/>
            <p:cNvSpPr/>
            <p:nvPr/>
          </p:nvSpPr>
          <p:spPr>
            <a:xfrm>
              <a:off x="10148492" y="9123187"/>
              <a:ext cx="399309" cy="4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9"/>
            <p:cNvSpPr/>
            <p:nvPr/>
          </p:nvSpPr>
          <p:spPr>
            <a:xfrm>
              <a:off x="10718934" y="9165210"/>
              <a:ext cx="399309" cy="70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pl40"/>
            <p:cNvSpPr/>
            <p:nvPr/>
          </p:nvSpPr>
          <p:spPr>
            <a:xfrm>
              <a:off x="7495936" y="6867288"/>
              <a:ext cx="3422653" cy="2294636"/>
            </a:xfrm>
            <a:custGeom>
              <a:avLst/>
              <a:pathLst>
                <a:path w="3422653" h="2294636">
                  <a:moveTo>
                    <a:pt x="0" y="0"/>
                  </a:moveTo>
                  <a:lnTo>
                    <a:pt x="570442" y="869492"/>
                  </a:lnTo>
                  <a:lnTo>
                    <a:pt x="1140884" y="1847027"/>
                  </a:lnTo>
                  <a:lnTo>
                    <a:pt x="1711326" y="2127426"/>
                  </a:lnTo>
                  <a:lnTo>
                    <a:pt x="2281768" y="2243187"/>
                  </a:lnTo>
                  <a:lnTo>
                    <a:pt x="2852210" y="2261194"/>
                  </a:lnTo>
                  <a:lnTo>
                    <a:pt x="3422653" y="2294636"/>
                  </a:lnTo>
                </a:path>
              </a:pathLst>
            </a:custGeom>
            <a:ln w="40651" cap="flat">
              <a:solidFill>
                <a:srgbClr val="000000">
                  <a:alpha val="100000"/>
                </a:srgbClr>
              </a:solidFill>
              <a:prstDash val="solid"/>
              <a:round/>
            </a:ln>
          </p:spPr>
          <p:txBody>
            <a:bodyPr/>
            <a:lstStyle/>
            <a:p/>
          </p:txBody>
        </p:sp>
        <p:sp>
          <p:nvSpPr>
            <p:cNvPr id="497"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8"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3"/>
            <p:cNvSpPr/>
            <p:nvPr/>
          </p:nvSpPr>
          <p:spPr>
            <a:xfrm>
              <a:off x="6801340" y="846951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0" name="tx44"/>
            <p:cNvSpPr/>
            <p:nvPr/>
          </p:nvSpPr>
          <p:spPr>
            <a:xfrm>
              <a:off x="6801340" y="776912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1" name="tx45"/>
            <p:cNvSpPr/>
            <p:nvPr/>
          </p:nvSpPr>
          <p:spPr>
            <a:xfrm>
              <a:off x="6801340" y="706865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2"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7"/>
            <p:cNvSpPr/>
            <p:nvPr/>
          </p:nvSpPr>
          <p:spPr>
            <a:xfrm>
              <a:off x="7118876" y="8471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8"/>
            <p:cNvSpPr/>
            <p:nvPr/>
          </p:nvSpPr>
          <p:spPr>
            <a:xfrm>
              <a:off x="7118876" y="77714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9"/>
            <p:cNvSpPr/>
            <p:nvPr/>
          </p:nvSpPr>
          <p:spPr>
            <a:xfrm>
              <a:off x="7118876" y="70710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11260854" y="85290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11260854" y="788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3"/>
            <p:cNvSpPr/>
            <p:nvPr/>
          </p:nvSpPr>
          <p:spPr>
            <a:xfrm>
              <a:off x="11260854" y="72428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11260854" y="6599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6"/>
            <p:cNvSpPr/>
            <p:nvPr/>
          </p:nvSpPr>
          <p:spPr>
            <a:xfrm>
              <a:off x="11358911" y="85267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13" name="tx57"/>
            <p:cNvSpPr/>
            <p:nvPr/>
          </p:nvSpPr>
          <p:spPr>
            <a:xfrm>
              <a:off x="11358911" y="788367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4" name="tx58"/>
            <p:cNvSpPr/>
            <p:nvPr/>
          </p:nvSpPr>
          <p:spPr>
            <a:xfrm>
              <a:off x="11358911" y="7242421"/>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15" name="tx59"/>
            <p:cNvSpPr/>
            <p:nvPr/>
          </p:nvSpPr>
          <p:spPr>
            <a:xfrm>
              <a:off x="11358911" y="659744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6" name="pl60"/>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1"/>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2"/>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4"/>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5"/>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6"/>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tx67"/>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4" name="tx68"/>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5" name="tx69"/>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6" name="tx7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7" name="tx71"/>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8" name="tx72"/>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9" name="tx73"/>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7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1" name="tx7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2"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3"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4" name="rc78"/>
            <p:cNvSpPr/>
            <p:nvPr/>
          </p:nvSpPr>
          <p:spPr>
            <a:xfrm>
              <a:off x="6564753" y="10217410"/>
              <a:ext cx="1051268" cy="182880"/>
            </a:xfrm>
            <a:prstGeom prst="rect">
              <a:avLst/>
            </a:prstGeom>
            <a:solidFill>
              <a:srgbClr val="FFFFFF">
                <a:alpha val="100000"/>
              </a:srgbClr>
            </a:solidFill>
          </p:spPr>
          <p:txBody>
            <a:bodyPr/>
            <a:lstStyle/>
            <a:p/>
          </p:txBody>
        </p:sp>
        <p:sp>
          <p:nvSpPr>
            <p:cNvPr id="535" name="rc79"/>
            <p:cNvSpPr/>
            <p:nvPr/>
          </p:nvSpPr>
          <p:spPr>
            <a:xfrm>
              <a:off x="6564753" y="10217410"/>
              <a:ext cx="182879" cy="182880"/>
            </a:xfrm>
            <a:prstGeom prst="rect">
              <a:avLst/>
            </a:prstGeom>
            <a:solidFill>
              <a:srgbClr val="FFFFFF">
                <a:alpha val="100000"/>
              </a:srgbClr>
            </a:solidFill>
          </p:spPr>
          <p:txBody>
            <a:bodyPr/>
            <a:lstStyle/>
            <a:p/>
          </p:txBody>
        </p:sp>
        <p:sp>
          <p:nvSpPr>
            <p:cNvPr id="536" name="pl8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7" name="tx8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8" name="rc82"/>
            <p:cNvSpPr/>
            <p:nvPr/>
          </p:nvSpPr>
          <p:spPr>
            <a:xfrm>
              <a:off x="7796021" y="10217410"/>
              <a:ext cx="4053749" cy="182880"/>
            </a:xfrm>
            <a:prstGeom prst="rect">
              <a:avLst/>
            </a:prstGeom>
            <a:solidFill>
              <a:srgbClr val="FFFFFF">
                <a:alpha val="100000"/>
              </a:srgbClr>
            </a:solidFill>
          </p:spPr>
          <p:txBody>
            <a:bodyPr/>
            <a:lstStyle/>
            <a:p/>
          </p:txBody>
        </p:sp>
        <p:sp>
          <p:nvSpPr>
            <p:cNvPr id="539" name="rc83"/>
            <p:cNvSpPr/>
            <p:nvPr/>
          </p:nvSpPr>
          <p:spPr>
            <a:xfrm>
              <a:off x="7796021" y="10217410"/>
              <a:ext cx="182879" cy="182880"/>
            </a:xfrm>
            <a:prstGeom prst="rect">
              <a:avLst/>
            </a:prstGeom>
            <a:solidFill>
              <a:srgbClr val="FFFFFF">
                <a:alpha val="100000"/>
              </a:srgbClr>
            </a:solidFill>
          </p:spPr>
          <p:txBody>
            <a:bodyPr/>
            <a:lstStyle/>
            <a:p/>
          </p:txBody>
        </p:sp>
        <p:sp>
          <p:nvSpPr>
            <p:cNvPr id="540"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1" name="rc85"/>
            <p:cNvSpPr/>
            <p:nvPr/>
          </p:nvSpPr>
          <p:spPr>
            <a:xfrm>
              <a:off x="8887262" y="10217410"/>
              <a:ext cx="182879" cy="182880"/>
            </a:xfrm>
            <a:prstGeom prst="rect">
              <a:avLst/>
            </a:prstGeom>
            <a:solidFill>
              <a:srgbClr val="FFFFFF">
                <a:alpha val="100000"/>
              </a:srgbClr>
            </a:solidFill>
          </p:spPr>
          <p:txBody>
            <a:bodyPr/>
            <a:lstStyle/>
            <a:p/>
          </p:txBody>
        </p:sp>
        <p:sp>
          <p:nvSpPr>
            <p:cNvPr id="542"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3" name="rc87"/>
            <p:cNvSpPr/>
            <p:nvPr/>
          </p:nvSpPr>
          <p:spPr>
            <a:xfrm>
              <a:off x="9813303" y="10217410"/>
              <a:ext cx="182879" cy="182880"/>
            </a:xfrm>
            <a:prstGeom prst="rect">
              <a:avLst/>
            </a:prstGeom>
            <a:solidFill>
              <a:srgbClr val="FFFFFF">
                <a:alpha val="100000"/>
              </a:srgbClr>
            </a:solidFill>
          </p:spPr>
          <p:txBody>
            <a:bodyPr/>
            <a:lstStyle/>
            <a:p/>
          </p:txBody>
        </p:sp>
        <p:sp>
          <p:nvSpPr>
            <p:cNvPr id="544"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5" name="rc89"/>
            <p:cNvSpPr/>
            <p:nvPr/>
          </p:nvSpPr>
          <p:spPr>
            <a:xfrm>
              <a:off x="10815544" y="10217410"/>
              <a:ext cx="182880" cy="182880"/>
            </a:xfrm>
            <a:prstGeom prst="rect">
              <a:avLst/>
            </a:prstGeom>
            <a:solidFill>
              <a:srgbClr val="FFFFFF">
                <a:alpha val="100000"/>
              </a:srgbClr>
            </a:solidFill>
          </p:spPr>
          <p:txBody>
            <a:bodyPr/>
            <a:lstStyle/>
            <a:p/>
          </p:txBody>
        </p:sp>
        <p:sp>
          <p:nvSpPr>
            <p:cNvPr id="546"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7" name="tx9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8" name="tx9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9" name="tx9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0" name="tx9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1" name="tx9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2" name=""/>
          <p:cNvGrpSpPr/>
          <p:nvPr/>
        </p:nvGrpSpPr>
        <p:grpSpPr>
          <a:xfrm>
            <a:off x="12527280" y="6217920"/>
            <a:ext cx="5486400" cy="4297680"/>
            <a:chOff x="12527280" y="6217920"/>
            <a:chExt cx="5486400" cy="4297680"/>
          </a:xfrm>
        </p:grpSpPr>
        <p:sp>
          <p:nvSpPr>
            <p:cNvPr id="55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7"/>
            <p:cNvSpPr/>
            <p:nvPr/>
          </p:nvSpPr>
          <p:spPr>
            <a:xfrm>
              <a:off x="13325144" y="6842922"/>
              <a:ext cx="4510689" cy="896262"/>
            </a:xfrm>
            <a:custGeom>
              <a:avLst/>
              <a:pathLst>
                <a:path w="4510689" h="896262">
                  <a:moveTo>
                    <a:pt x="0" y="896262"/>
                  </a:moveTo>
                  <a:lnTo>
                    <a:pt x="180427" y="845047"/>
                  </a:lnTo>
                  <a:lnTo>
                    <a:pt x="360855" y="768224"/>
                  </a:lnTo>
                  <a:lnTo>
                    <a:pt x="541282" y="717009"/>
                  </a:lnTo>
                  <a:lnTo>
                    <a:pt x="721710" y="665794"/>
                  </a:lnTo>
                  <a:lnTo>
                    <a:pt x="902137" y="614579"/>
                  </a:lnTo>
                  <a:lnTo>
                    <a:pt x="1082565" y="435327"/>
                  </a:lnTo>
                  <a:lnTo>
                    <a:pt x="1262993" y="435327"/>
                  </a:lnTo>
                  <a:lnTo>
                    <a:pt x="1443420" y="563364"/>
                  </a:lnTo>
                  <a:lnTo>
                    <a:pt x="1623848" y="384112"/>
                  </a:lnTo>
                  <a:lnTo>
                    <a:pt x="1804275" y="486542"/>
                  </a:lnTo>
                  <a:lnTo>
                    <a:pt x="1984703" y="435327"/>
                  </a:lnTo>
                  <a:lnTo>
                    <a:pt x="2165131" y="307289"/>
                  </a:lnTo>
                  <a:lnTo>
                    <a:pt x="2345558" y="230467"/>
                  </a:lnTo>
                  <a:lnTo>
                    <a:pt x="2525986" y="179252"/>
                  </a:lnTo>
                  <a:lnTo>
                    <a:pt x="2706413" y="332897"/>
                  </a:lnTo>
                  <a:lnTo>
                    <a:pt x="2886841" y="332897"/>
                  </a:lnTo>
                  <a:lnTo>
                    <a:pt x="3067268" y="230467"/>
                  </a:lnTo>
                  <a:lnTo>
                    <a:pt x="3247696" y="153644"/>
                  </a:lnTo>
                  <a:lnTo>
                    <a:pt x="3428124" y="128037"/>
                  </a:lnTo>
                  <a:lnTo>
                    <a:pt x="3608551" y="76822"/>
                  </a:lnTo>
                  <a:lnTo>
                    <a:pt x="3788979" y="51214"/>
                  </a:lnTo>
                  <a:lnTo>
                    <a:pt x="3969406" y="25607"/>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568" name="pl18"/>
            <p:cNvSpPr/>
            <p:nvPr/>
          </p:nvSpPr>
          <p:spPr>
            <a:xfrm>
              <a:off x="17294551" y="7508717"/>
              <a:ext cx="541282" cy="1152337"/>
            </a:xfrm>
            <a:custGeom>
              <a:avLst/>
              <a:pathLst>
                <a:path w="541282" h="1152337">
                  <a:moveTo>
                    <a:pt x="0" y="435327"/>
                  </a:moveTo>
                  <a:lnTo>
                    <a:pt x="180427" y="1152337"/>
                  </a:lnTo>
                  <a:lnTo>
                    <a:pt x="360855" y="409719"/>
                  </a:lnTo>
                  <a:lnTo>
                    <a:pt x="541282" y="0"/>
                  </a:lnTo>
                </a:path>
              </a:pathLst>
            </a:custGeom>
            <a:ln w="32521" cap="flat">
              <a:solidFill>
                <a:srgbClr val="00A173">
                  <a:alpha val="100000"/>
                </a:srgbClr>
              </a:solidFill>
              <a:prstDash val="solid"/>
              <a:round/>
            </a:ln>
          </p:spPr>
          <p:txBody>
            <a:bodyPr/>
            <a:lstStyle/>
            <a:p/>
          </p:txBody>
        </p:sp>
        <p:sp>
          <p:nvSpPr>
            <p:cNvPr id="56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4" name="rc84"/>
            <p:cNvSpPr/>
            <p:nvPr/>
          </p:nvSpPr>
          <p:spPr>
            <a:xfrm>
              <a:off x="14005791" y="9941072"/>
              <a:ext cx="3149396" cy="504938"/>
            </a:xfrm>
            <a:prstGeom prst="rect">
              <a:avLst/>
            </a:prstGeom>
            <a:solidFill>
              <a:srgbClr val="FFFFFF">
                <a:alpha val="100000"/>
              </a:srgbClr>
            </a:solidFill>
          </p:spPr>
          <p:txBody>
            <a:bodyPr/>
            <a:lstStyle/>
            <a:p/>
          </p:txBody>
        </p:sp>
        <p:sp>
          <p:nvSpPr>
            <p:cNvPr id="63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0" name=""/>
          <p:cNvGrpSpPr/>
          <p:nvPr/>
        </p:nvGrpSpPr>
        <p:grpSpPr>
          <a:xfrm>
            <a:off x="594360" y="6217920"/>
            <a:ext cx="5562295" cy="4320959"/>
            <a:chOff x="594360" y="6217920"/>
            <a:chExt cx="5562295" cy="4320959"/>
          </a:xfrm>
        </p:grpSpPr>
        <p:sp>
          <p:nvSpPr>
            <p:cNvPr id="641"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2" name="rc4"/>
            <p:cNvSpPr/>
            <p:nvPr/>
          </p:nvSpPr>
          <p:spPr>
            <a:xfrm>
              <a:off x="244434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3" name="rc5"/>
            <p:cNvSpPr/>
            <p:nvPr/>
          </p:nvSpPr>
          <p:spPr>
            <a:xfrm>
              <a:off x="2471899" y="6543904"/>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44" name="rc6"/>
            <p:cNvSpPr/>
            <p:nvPr/>
          </p:nvSpPr>
          <p:spPr>
            <a:xfrm>
              <a:off x="2747429" y="6543904"/>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45" name="rc7"/>
            <p:cNvSpPr/>
            <p:nvPr/>
          </p:nvSpPr>
          <p:spPr>
            <a:xfrm>
              <a:off x="30229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8"/>
            <p:cNvSpPr/>
            <p:nvPr/>
          </p:nvSpPr>
          <p:spPr>
            <a:xfrm>
              <a:off x="329848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9"/>
            <p:cNvSpPr/>
            <p:nvPr/>
          </p:nvSpPr>
          <p:spPr>
            <a:xfrm>
              <a:off x="3574017" y="6543904"/>
              <a:ext cx="275529" cy="275529"/>
            </a:xfrm>
            <a:prstGeom prst="rect">
              <a:avLst/>
            </a:prstGeom>
            <a:solidFill>
              <a:srgbClr val="B20C15">
                <a:alpha val="100000"/>
              </a:srgbClr>
            </a:solidFill>
            <a:ln w="5420" cap="flat">
              <a:solidFill>
                <a:srgbClr val="FFFFFF">
                  <a:alpha val="100000"/>
                </a:srgbClr>
              </a:solidFill>
              <a:prstDash val="solid"/>
              <a:miter/>
            </a:ln>
          </p:spPr>
          <p:txBody>
            <a:bodyPr/>
            <a:lstStyle/>
            <a:p/>
          </p:txBody>
        </p:sp>
        <p:sp>
          <p:nvSpPr>
            <p:cNvPr id="648" name="rc10"/>
            <p:cNvSpPr/>
            <p:nvPr/>
          </p:nvSpPr>
          <p:spPr>
            <a:xfrm>
              <a:off x="3849546" y="6543904"/>
              <a:ext cx="275529" cy="275529"/>
            </a:xfrm>
            <a:prstGeom prst="rect">
              <a:avLst/>
            </a:prstGeom>
            <a:solidFill>
              <a:srgbClr val="A50511">
                <a:alpha val="100000"/>
              </a:srgbClr>
            </a:solidFill>
            <a:ln w="5420" cap="flat">
              <a:solidFill>
                <a:srgbClr val="FFFFFF">
                  <a:alpha val="100000"/>
                </a:srgbClr>
              </a:solidFill>
              <a:prstDash val="solid"/>
              <a:miter/>
            </a:ln>
          </p:spPr>
          <p:txBody>
            <a:bodyPr/>
            <a:lstStyle/>
            <a:p/>
          </p:txBody>
        </p:sp>
        <p:sp>
          <p:nvSpPr>
            <p:cNvPr id="649" name="rc11"/>
            <p:cNvSpPr/>
            <p:nvPr/>
          </p:nvSpPr>
          <p:spPr>
            <a:xfrm>
              <a:off x="4125075" y="6543904"/>
              <a:ext cx="275529" cy="275529"/>
            </a:xfrm>
            <a:prstGeom prst="rect">
              <a:avLst/>
            </a:prstGeom>
            <a:solidFill>
              <a:srgbClr val="F86042">
                <a:alpha val="100000"/>
              </a:srgbClr>
            </a:solidFill>
            <a:ln w="5420" cap="flat">
              <a:solidFill>
                <a:srgbClr val="FFFFFF">
                  <a:alpha val="100000"/>
                </a:srgbClr>
              </a:solidFill>
              <a:prstDash val="solid"/>
              <a:miter/>
            </a:ln>
          </p:spPr>
          <p:txBody>
            <a:bodyPr/>
            <a:lstStyle/>
            <a:p/>
          </p:txBody>
        </p:sp>
        <p:sp>
          <p:nvSpPr>
            <p:cNvPr id="650" name="rc12"/>
            <p:cNvSpPr/>
            <p:nvPr/>
          </p:nvSpPr>
          <p:spPr>
            <a:xfrm>
              <a:off x="4400604" y="6543904"/>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51" name="rc13"/>
            <p:cNvSpPr/>
            <p:nvPr/>
          </p:nvSpPr>
          <p:spPr>
            <a:xfrm>
              <a:off x="4676134" y="6543904"/>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52" name="rc14"/>
            <p:cNvSpPr/>
            <p:nvPr/>
          </p:nvSpPr>
          <p:spPr>
            <a:xfrm>
              <a:off x="495166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5"/>
            <p:cNvSpPr/>
            <p:nvPr/>
          </p:nvSpPr>
          <p:spPr>
            <a:xfrm>
              <a:off x="5227192" y="6543904"/>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4" name="rc16"/>
            <p:cNvSpPr/>
            <p:nvPr/>
          </p:nvSpPr>
          <p:spPr>
            <a:xfrm>
              <a:off x="5502722" y="6543904"/>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5" name="rc17"/>
            <p:cNvSpPr/>
            <p:nvPr/>
          </p:nvSpPr>
          <p:spPr>
            <a:xfrm>
              <a:off x="2471899" y="6819433"/>
              <a:ext cx="275529" cy="275529"/>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656" name="rc18"/>
            <p:cNvSpPr/>
            <p:nvPr/>
          </p:nvSpPr>
          <p:spPr>
            <a:xfrm>
              <a:off x="2747429"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7" name="rc19"/>
            <p:cNvSpPr/>
            <p:nvPr/>
          </p:nvSpPr>
          <p:spPr>
            <a:xfrm>
              <a:off x="3022958" y="6819433"/>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58" name="rc20"/>
            <p:cNvSpPr/>
            <p:nvPr/>
          </p:nvSpPr>
          <p:spPr>
            <a:xfrm>
              <a:off x="32984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1"/>
            <p:cNvSpPr/>
            <p:nvPr/>
          </p:nvSpPr>
          <p:spPr>
            <a:xfrm>
              <a:off x="3574017"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60" name="rc22"/>
            <p:cNvSpPr/>
            <p:nvPr/>
          </p:nvSpPr>
          <p:spPr>
            <a:xfrm>
              <a:off x="3849546" y="6819433"/>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1" name="rc23"/>
            <p:cNvSpPr/>
            <p:nvPr/>
          </p:nvSpPr>
          <p:spPr>
            <a:xfrm>
              <a:off x="4125075" y="6819433"/>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62" name="rc24"/>
            <p:cNvSpPr/>
            <p:nvPr/>
          </p:nvSpPr>
          <p:spPr>
            <a:xfrm>
              <a:off x="4400604" y="6819433"/>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63" name="rc25"/>
            <p:cNvSpPr/>
            <p:nvPr/>
          </p:nvSpPr>
          <p:spPr>
            <a:xfrm>
              <a:off x="4676134" y="6819433"/>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4" name="rc26"/>
            <p:cNvSpPr/>
            <p:nvPr/>
          </p:nvSpPr>
          <p:spPr>
            <a:xfrm>
              <a:off x="4951663" y="6819433"/>
              <a:ext cx="275529" cy="275529"/>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65" name="rc27"/>
            <p:cNvSpPr/>
            <p:nvPr/>
          </p:nvSpPr>
          <p:spPr>
            <a:xfrm>
              <a:off x="5227192" y="6819433"/>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6" name="rc28"/>
            <p:cNvSpPr/>
            <p:nvPr/>
          </p:nvSpPr>
          <p:spPr>
            <a:xfrm>
              <a:off x="5502722" y="6819433"/>
              <a:ext cx="275529" cy="275529"/>
            </a:xfrm>
            <a:prstGeom prst="rect">
              <a:avLst/>
            </a:prstGeom>
            <a:solidFill>
              <a:srgbClr val="FD9C7E">
                <a:alpha val="100000"/>
              </a:srgbClr>
            </a:solidFill>
            <a:ln w="5420" cap="flat">
              <a:solidFill>
                <a:srgbClr val="FFFFFF">
                  <a:alpha val="100000"/>
                </a:srgbClr>
              </a:solidFill>
              <a:prstDash val="solid"/>
              <a:miter/>
            </a:ln>
          </p:spPr>
          <p:txBody>
            <a:bodyPr/>
            <a:lstStyle/>
            <a:p/>
          </p:txBody>
        </p:sp>
        <p:sp>
          <p:nvSpPr>
            <p:cNvPr id="667" name="rc29"/>
            <p:cNvSpPr/>
            <p:nvPr/>
          </p:nvSpPr>
          <p:spPr>
            <a:xfrm>
              <a:off x="2471899" y="7094962"/>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8" name="rc30"/>
            <p:cNvSpPr/>
            <p:nvPr/>
          </p:nvSpPr>
          <p:spPr>
            <a:xfrm>
              <a:off x="2747429" y="7094962"/>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69" name="rc31"/>
            <p:cNvSpPr/>
            <p:nvPr/>
          </p:nvSpPr>
          <p:spPr>
            <a:xfrm>
              <a:off x="3022958" y="7094962"/>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70" name="rc32"/>
            <p:cNvSpPr/>
            <p:nvPr/>
          </p:nvSpPr>
          <p:spPr>
            <a:xfrm>
              <a:off x="32984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3"/>
            <p:cNvSpPr/>
            <p:nvPr/>
          </p:nvSpPr>
          <p:spPr>
            <a:xfrm>
              <a:off x="3574017" y="709496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2" name="rc34"/>
            <p:cNvSpPr/>
            <p:nvPr/>
          </p:nvSpPr>
          <p:spPr>
            <a:xfrm>
              <a:off x="3849546" y="7094962"/>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73" name="rc35"/>
            <p:cNvSpPr/>
            <p:nvPr/>
          </p:nvSpPr>
          <p:spPr>
            <a:xfrm>
              <a:off x="4125075" y="7094962"/>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74" name="rc36"/>
            <p:cNvSpPr/>
            <p:nvPr/>
          </p:nvSpPr>
          <p:spPr>
            <a:xfrm>
              <a:off x="4400604" y="7094962"/>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75" name="rc37"/>
            <p:cNvSpPr/>
            <p:nvPr/>
          </p:nvSpPr>
          <p:spPr>
            <a:xfrm>
              <a:off x="4676134" y="709496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6" name="rc38"/>
            <p:cNvSpPr/>
            <p:nvPr/>
          </p:nvSpPr>
          <p:spPr>
            <a:xfrm>
              <a:off x="4951663" y="7094962"/>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77" name="rc39"/>
            <p:cNvSpPr/>
            <p:nvPr/>
          </p:nvSpPr>
          <p:spPr>
            <a:xfrm>
              <a:off x="5227192" y="709496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8" name="rc40"/>
            <p:cNvSpPr/>
            <p:nvPr/>
          </p:nvSpPr>
          <p:spPr>
            <a:xfrm>
              <a:off x="5502722" y="7094962"/>
              <a:ext cx="275529" cy="275529"/>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79" name="rc41"/>
            <p:cNvSpPr/>
            <p:nvPr/>
          </p:nvSpPr>
          <p:spPr>
            <a:xfrm>
              <a:off x="2471899" y="7370492"/>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80" name="rc42"/>
            <p:cNvSpPr/>
            <p:nvPr/>
          </p:nvSpPr>
          <p:spPr>
            <a:xfrm>
              <a:off x="2747429" y="7370492"/>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81" name="rc43"/>
            <p:cNvSpPr/>
            <p:nvPr/>
          </p:nvSpPr>
          <p:spPr>
            <a:xfrm>
              <a:off x="302295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44"/>
            <p:cNvSpPr/>
            <p:nvPr/>
          </p:nvSpPr>
          <p:spPr>
            <a:xfrm>
              <a:off x="32984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5"/>
            <p:cNvSpPr/>
            <p:nvPr/>
          </p:nvSpPr>
          <p:spPr>
            <a:xfrm>
              <a:off x="3574017" y="7370492"/>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84" name="rc46"/>
            <p:cNvSpPr/>
            <p:nvPr/>
          </p:nvSpPr>
          <p:spPr>
            <a:xfrm>
              <a:off x="3849546" y="7370492"/>
              <a:ext cx="275529" cy="275529"/>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85" name="rc47"/>
            <p:cNvSpPr/>
            <p:nvPr/>
          </p:nvSpPr>
          <p:spPr>
            <a:xfrm>
              <a:off x="4125075" y="7370492"/>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86" name="rc48"/>
            <p:cNvSpPr/>
            <p:nvPr/>
          </p:nvSpPr>
          <p:spPr>
            <a:xfrm>
              <a:off x="4400604"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87" name="rc49"/>
            <p:cNvSpPr/>
            <p:nvPr/>
          </p:nvSpPr>
          <p:spPr>
            <a:xfrm>
              <a:off x="4676134"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0"/>
            <p:cNvSpPr/>
            <p:nvPr/>
          </p:nvSpPr>
          <p:spPr>
            <a:xfrm>
              <a:off x="4951663" y="737049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89" name="rc51"/>
            <p:cNvSpPr/>
            <p:nvPr/>
          </p:nvSpPr>
          <p:spPr>
            <a:xfrm>
              <a:off x="5227192" y="7370492"/>
              <a:ext cx="275529" cy="275529"/>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90" name="rc52"/>
            <p:cNvSpPr/>
            <p:nvPr/>
          </p:nvSpPr>
          <p:spPr>
            <a:xfrm>
              <a:off x="5502722"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53"/>
            <p:cNvSpPr/>
            <p:nvPr/>
          </p:nvSpPr>
          <p:spPr>
            <a:xfrm>
              <a:off x="2471899" y="7646021"/>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92" name="rc54"/>
            <p:cNvSpPr/>
            <p:nvPr/>
          </p:nvSpPr>
          <p:spPr>
            <a:xfrm>
              <a:off x="2747429" y="7646021"/>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93" name="rc55"/>
            <p:cNvSpPr/>
            <p:nvPr/>
          </p:nvSpPr>
          <p:spPr>
            <a:xfrm>
              <a:off x="3022958" y="7646021"/>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94" name="rc56"/>
            <p:cNvSpPr/>
            <p:nvPr/>
          </p:nvSpPr>
          <p:spPr>
            <a:xfrm>
              <a:off x="32984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7"/>
            <p:cNvSpPr/>
            <p:nvPr/>
          </p:nvSpPr>
          <p:spPr>
            <a:xfrm>
              <a:off x="3574017" y="7646021"/>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96" name="rc58"/>
            <p:cNvSpPr/>
            <p:nvPr/>
          </p:nvSpPr>
          <p:spPr>
            <a:xfrm>
              <a:off x="38495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59"/>
            <p:cNvSpPr/>
            <p:nvPr/>
          </p:nvSpPr>
          <p:spPr>
            <a:xfrm>
              <a:off x="4125075" y="7646021"/>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98" name="rc60"/>
            <p:cNvSpPr/>
            <p:nvPr/>
          </p:nvSpPr>
          <p:spPr>
            <a:xfrm>
              <a:off x="4400604" y="7646021"/>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99" name="rc61"/>
            <p:cNvSpPr/>
            <p:nvPr/>
          </p:nvSpPr>
          <p:spPr>
            <a:xfrm>
              <a:off x="4676134" y="7646021"/>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700" name="rc62"/>
            <p:cNvSpPr/>
            <p:nvPr/>
          </p:nvSpPr>
          <p:spPr>
            <a:xfrm>
              <a:off x="4951663" y="7646021"/>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01" name="rc63"/>
            <p:cNvSpPr/>
            <p:nvPr/>
          </p:nvSpPr>
          <p:spPr>
            <a:xfrm>
              <a:off x="5227192" y="7646021"/>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02" name="rc64"/>
            <p:cNvSpPr/>
            <p:nvPr/>
          </p:nvSpPr>
          <p:spPr>
            <a:xfrm>
              <a:off x="5502722"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5"/>
            <p:cNvSpPr/>
            <p:nvPr/>
          </p:nvSpPr>
          <p:spPr>
            <a:xfrm>
              <a:off x="2471899" y="7921550"/>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04" name="rc66"/>
            <p:cNvSpPr/>
            <p:nvPr/>
          </p:nvSpPr>
          <p:spPr>
            <a:xfrm>
              <a:off x="2747429" y="792155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05" name="rc67"/>
            <p:cNvSpPr/>
            <p:nvPr/>
          </p:nvSpPr>
          <p:spPr>
            <a:xfrm>
              <a:off x="30229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68"/>
            <p:cNvSpPr/>
            <p:nvPr/>
          </p:nvSpPr>
          <p:spPr>
            <a:xfrm>
              <a:off x="32984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69"/>
            <p:cNvSpPr/>
            <p:nvPr/>
          </p:nvSpPr>
          <p:spPr>
            <a:xfrm>
              <a:off x="3574017" y="7921550"/>
              <a:ext cx="275529" cy="275529"/>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08" name="rc70"/>
            <p:cNvSpPr/>
            <p:nvPr/>
          </p:nvSpPr>
          <p:spPr>
            <a:xfrm>
              <a:off x="3849546" y="7921550"/>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709" name="rc71"/>
            <p:cNvSpPr/>
            <p:nvPr/>
          </p:nvSpPr>
          <p:spPr>
            <a:xfrm>
              <a:off x="4125075" y="7921550"/>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10" name="rc72"/>
            <p:cNvSpPr/>
            <p:nvPr/>
          </p:nvSpPr>
          <p:spPr>
            <a:xfrm>
              <a:off x="4400604" y="7921550"/>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11" name="rc73"/>
            <p:cNvSpPr/>
            <p:nvPr/>
          </p:nvSpPr>
          <p:spPr>
            <a:xfrm>
              <a:off x="467613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74"/>
            <p:cNvSpPr/>
            <p:nvPr/>
          </p:nvSpPr>
          <p:spPr>
            <a:xfrm>
              <a:off x="4951663" y="792155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3" name="rc75"/>
            <p:cNvSpPr/>
            <p:nvPr/>
          </p:nvSpPr>
          <p:spPr>
            <a:xfrm>
              <a:off x="5227192"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14" name="rc76"/>
            <p:cNvSpPr/>
            <p:nvPr/>
          </p:nvSpPr>
          <p:spPr>
            <a:xfrm>
              <a:off x="550272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77"/>
            <p:cNvSpPr/>
            <p:nvPr/>
          </p:nvSpPr>
          <p:spPr>
            <a:xfrm>
              <a:off x="2471899" y="8197080"/>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16" name="rc78"/>
            <p:cNvSpPr/>
            <p:nvPr/>
          </p:nvSpPr>
          <p:spPr>
            <a:xfrm>
              <a:off x="27474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9"/>
            <p:cNvSpPr/>
            <p:nvPr/>
          </p:nvSpPr>
          <p:spPr>
            <a:xfrm>
              <a:off x="30229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0"/>
            <p:cNvSpPr/>
            <p:nvPr/>
          </p:nvSpPr>
          <p:spPr>
            <a:xfrm>
              <a:off x="32984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1"/>
            <p:cNvSpPr/>
            <p:nvPr/>
          </p:nvSpPr>
          <p:spPr>
            <a:xfrm>
              <a:off x="357401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2"/>
            <p:cNvSpPr/>
            <p:nvPr/>
          </p:nvSpPr>
          <p:spPr>
            <a:xfrm>
              <a:off x="3849546" y="8197080"/>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21" name="rc83"/>
            <p:cNvSpPr/>
            <p:nvPr/>
          </p:nvSpPr>
          <p:spPr>
            <a:xfrm>
              <a:off x="4125075" y="8197080"/>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22" name="rc84"/>
            <p:cNvSpPr/>
            <p:nvPr/>
          </p:nvSpPr>
          <p:spPr>
            <a:xfrm>
              <a:off x="4400604" y="8197080"/>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23" name="rc85"/>
            <p:cNvSpPr/>
            <p:nvPr/>
          </p:nvSpPr>
          <p:spPr>
            <a:xfrm>
              <a:off x="4676134" y="8197080"/>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24" name="rc86"/>
            <p:cNvSpPr/>
            <p:nvPr/>
          </p:nvSpPr>
          <p:spPr>
            <a:xfrm>
              <a:off x="4951663" y="8197080"/>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25" name="rc87"/>
            <p:cNvSpPr/>
            <p:nvPr/>
          </p:nvSpPr>
          <p:spPr>
            <a:xfrm>
              <a:off x="5227192" y="8197080"/>
              <a:ext cx="275529" cy="275529"/>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726" name="rc88"/>
            <p:cNvSpPr/>
            <p:nvPr/>
          </p:nvSpPr>
          <p:spPr>
            <a:xfrm>
              <a:off x="5502722" y="8197080"/>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27" name="rc89"/>
            <p:cNvSpPr/>
            <p:nvPr/>
          </p:nvSpPr>
          <p:spPr>
            <a:xfrm>
              <a:off x="2471899" y="8472609"/>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28" name="rc90"/>
            <p:cNvSpPr/>
            <p:nvPr/>
          </p:nvSpPr>
          <p:spPr>
            <a:xfrm>
              <a:off x="274742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91"/>
            <p:cNvSpPr/>
            <p:nvPr/>
          </p:nvSpPr>
          <p:spPr>
            <a:xfrm>
              <a:off x="302295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2"/>
            <p:cNvSpPr/>
            <p:nvPr/>
          </p:nvSpPr>
          <p:spPr>
            <a:xfrm>
              <a:off x="32984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3"/>
            <p:cNvSpPr/>
            <p:nvPr/>
          </p:nvSpPr>
          <p:spPr>
            <a:xfrm>
              <a:off x="357401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94"/>
            <p:cNvSpPr/>
            <p:nvPr/>
          </p:nvSpPr>
          <p:spPr>
            <a:xfrm>
              <a:off x="38495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5"/>
            <p:cNvSpPr/>
            <p:nvPr/>
          </p:nvSpPr>
          <p:spPr>
            <a:xfrm>
              <a:off x="4125075" y="8472609"/>
              <a:ext cx="275529" cy="275529"/>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734" name="rc96"/>
            <p:cNvSpPr/>
            <p:nvPr/>
          </p:nvSpPr>
          <p:spPr>
            <a:xfrm>
              <a:off x="4400604" y="8472609"/>
              <a:ext cx="275529" cy="275529"/>
            </a:xfrm>
            <a:prstGeom prst="rect">
              <a:avLst/>
            </a:prstGeom>
            <a:solidFill>
              <a:srgbClr val="FD9C7E">
                <a:alpha val="100000"/>
              </a:srgbClr>
            </a:solidFill>
            <a:ln w="5420" cap="flat">
              <a:solidFill>
                <a:srgbClr val="FFFFFF">
                  <a:alpha val="100000"/>
                </a:srgbClr>
              </a:solidFill>
              <a:prstDash val="solid"/>
              <a:miter/>
            </a:ln>
          </p:spPr>
          <p:txBody>
            <a:bodyPr/>
            <a:lstStyle/>
            <a:p/>
          </p:txBody>
        </p:sp>
        <p:sp>
          <p:nvSpPr>
            <p:cNvPr id="735" name="rc97"/>
            <p:cNvSpPr/>
            <p:nvPr/>
          </p:nvSpPr>
          <p:spPr>
            <a:xfrm>
              <a:off x="4676134" y="8472609"/>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6" name="rc98"/>
            <p:cNvSpPr/>
            <p:nvPr/>
          </p:nvSpPr>
          <p:spPr>
            <a:xfrm>
              <a:off x="495166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9"/>
            <p:cNvSpPr/>
            <p:nvPr/>
          </p:nvSpPr>
          <p:spPr>
            <a:xfrm>
              <a:off x="522719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0"/>
            <p:cNvSpPr/>
            <p:nvPr/>
          </p:nvSpPr>
          <p:spPr>
            <a:xfrm>
              <a:off x="5502722" y="8472609"/>
              <a:ext cx="275529" cy="275529"/>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739" name="rc101"/>
            <p:cNvSpPr/>
            <p:nvPr/>
          </p:nvSpPr>
          <p:spPr>
            <a:xfrm>
              <a:off x="2471899" y="8748138"/>
              <a:ext cx="275529" cy="275529"/>
            </a:xfrm>
            <a:prstGeom prst="rect">
              <a:avLst/>
            </a:prstGeom>
            <a:solidFill>
              <a:srgbClr val="E63328">
                <a:alpha val="100000"/>
              </a:srgbClr>
            </a:solidFill>
            <a:ln w="5420" cap="flat">
              <a:solidFill>
                <a:srgbClr val="FFFFFF">
                  <a:alpha val="100000"/>
                </a:srgbClr>
              </a:solidFill>
              <a:prstDash val="solid"/>
              <a:miter/>
            </a:ln>
          </p:spPr>
          <p:txBody>
            <a:bodyPr/>
            <a:lstStyle/>
            <a:p/>
          </p:txBody>
        </p:sp>
        <p:sp>
          <p:nvSpPr>
            <p:cNvPr id="740" name="rc102"/>
            <p:cNvSpPr/>
            <p:nvPr/>
          </p:nvSpPr>
          <p:spPr>
            <a:xfrm>
              <a:off x="2747429" y="8748138"/>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41" name="rc103"/>
            <p:cNvSpPr/>
            <p:nvPr/>
          </p:nvSpPr>
          <p:spPr>
            <a:xfrm>
              <a:off x="30229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4"/>
            <p:cNvSpPr/>
            <p:nvPr/>
          </p:nvSpPr>
          <p:spPr>
            <a:xfrm>
              <a:off x="32984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5"/>
            <p:cNvSpPr/>
            <p:nvPr/>
          </p:nvSpPr>
          <p:spPr>
            <a:xfrm>
              <a:off x="3574017" y="8748138"/>
              <a:ext cx="275529" cy="275529"/>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744" name="rc106"/>
            <p:cNvSpPr/>
            <p:nvPr/>
          </p:nvSpPr>
          <p:spPr>
            <a:xfrm>
              <a:off x="3849546" y="8748138"/>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45" name="rc107"/>
            <p:cNvSpPr/>
            <p:nvPr/>
          </p:nvSpPr>
          <p:spPr>
            <a:xfrm>
              <a:off x="4125075"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6" name="rc108"/>
            <p:cNvSpPr/>
            <p:nvPr/>
          </p:nvSpPr>
          <p:spPr>
            <a:xfrm>
              <a:off x="4400604" y="8748138"/>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47" name="rc109"/>
            <p:cNvSpPr/>
            <p:nvPr/>
          </p:nvSpPr>
          <p:spPr>
            <a:xfrm>
              <a:off x="4676134" y="8748138"/>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748" name="rc110"/>
            <p:cNvSpPr/>
            <p:nvPr/>
          </p:nvSpPr>
          <p:spPr>
            <a:xfrm>
              <a:off x="4951663" y="8748138"/>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749" name="rc111"/>
            <p:cNvSpPr/>
            <p:nvPr/>
          </p:nvSpPr>
          <p:spPr>
            <a:xfrm>
              <a:off x="5227192" y="8748138"/>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50" name="rc112"/>
            <p:cNvSpPr/>
            <p:nvPr/>
          </p:nvSpPr>
          <p:spPr>
            <a:xfrm>
              <a:off x="5502722" y="8748138"/>
              <a:ext cx="275529" cy="275529"/>
            </a:xfrm>
            <a:prstGeom prst="rect">
              <a:avLst/>
            </a:prstGeom>
            <a:solidFill>
              <a:srgbClr val="B20C15">
                <a:alpha val="100000"/>
              </a:srgbClr>
            </a:solidFill>
            <a:ln w="5420" cap="flat">
              <a:solidFill>
                <a:srgbClr val="FFFFFF">
                  <a:alpha val="100000"/>
                </a:srgbClr>
              </a:solidFill>
              <a:prstDash val="solid"/>
              <a:miter/>
            </a:ln>
          </p:spPr>
          <p:txBody>
            <a:bodyPr/>
            <a:lstStyle/>
            <a:p/>
          </p:txBody>
        </p:sp>
        <p:sp>
          <p:nvSpPr>
            <p:cNvPr id="751" name="rc113"/>
            <p:cNvSpPr/>
            <p:nvPr/>
          </p:nvSpPr>
          <p:spPr>
            <a:xfrm>
              <a:off x="2471899" y="9023667"/>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52" name="rc114"/>
            <p:cNvSpPr/>
            <p:nvPr/>
          </p:nvSpPr>
          <p:spPr>
            <a:xfrm>
              <a:off x="2747429"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3" name="rc115"/>
            <p:cNvSpPr/>
            <p:nvPr/>
          </p:nvSpPr>
          <p:spPr>
            <a:xfrm>
              <a:off x="30229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16"/>
            <p:cNvSpPr/>
            <p:nvPr/>
          </p:nvSpPr>
          <p:spPr>
            <a:xfrm>
              <a:off x="32984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17"/>
            <p:cNvSpPr/>
            <p:nvPr/>
          </p:nvSpPr>
          <p:spPr>
            <a:xfrm>
              <a:off x="3574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18"/>
            <p:cNvSpPr/>
            <p:nvPr/>
          </p:nvSpPr>
          <p:spPr>
            <a:xfrm>
              <a:off x="3849546" y="9023667"/>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57" name="rc119"/>
            <p:cNvSpPr/>
            <p:nvPr/>
          </p:nvSpPr>
          <p:spPr>
            <a:xfrm>
              <a:off x="41250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8" name="rc120"/>
            <p:cNvSpPr/>
            <p:nvPr/>
          </p:nvSpPr>
          <p:spPr>
            <a:xfrm>
              <a:off x="440060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9" name="rc121"/>
            <p:cNvSpPr/>
            <p:nvPr/>
          </p:nvSpPr>
          <p:spPr>
            <a:xfrm>
              <a:off x="467613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0" name="rc122"/>
            <p:cNvSpPr/>
            <p:nvPr/>
          </p:nvSpPr>
          <p:spPr>
            <a:xfrm>
              <a:off x="495166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1" name="rc123"/>
            <p:cNvSpPr/>
            <p:nvPr/>
          </p:nvSpPr>
          <p:spPr>
            <a:xfrm>
              <a:off x="5227192" y="9023667"/>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62" name="rc124"/>
            <p:cNvSpPr/>
            <p:nvPr/>
          </p:nvSpPr>
          <p:spPr>
            <a:xfrm>
              <a:off x="5502722" y="9023667"/>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63" name="tx125"/>
            <p:cNvSpPr/>
            <p:nvPr/>
          </p:nvSpPr>
          <p:spPr>
            <a:xfrm>
              <a:off x="148672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4" name="tx126"/>
            <p:cNvSpPr/>
            <p:nvPr/>
          </p:nvSpPr>
          <p:spPr>
            <a:xfrm>
              <a:off x="182567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5" name="tx127"/>
            <p:cNvSpPr/>
            <p:nvPr/>
          </p:nvSpPr>
          <p:spPr>
            <a:xfrm>
              <a:off x="1842793" y="8552033"/>
              <a:ext cx="44023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TORO</a:t>
              </a:r>
            </a:p>
          </p:txBody>
        </p:sp>
        <p:sp>
          <p:nvSpPr>
            <p:cNvPr id="766" name="tx128"/>
            <p:cNvSpPr/>
            <p:nvPr/>
          </p:nvSpPr>
          <p:spPr>
            <a:xfrm>
              <a:off x="1715619" y="8278438"/>
              <a:ext cx="5674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BUKEDI</a:t>
              </a:r>
            </a:p>
          </p:txBody>
        </p:sp>
        <p:sp>
          <p:nvSpPr>
            <p:cNvPr id="767" name="tx129"/>
            <p:cNvSpPr/>
            <p:nvPr/>
          </p:nvSpPr>
          <p:spPr>
            <a:xfrm>
              <a:off x="1749478" y="8000974"/>
              <a:ext cx="5335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LANGO</a:t>
              </a:r>
            </a:p>
          </p:txBody>
        </p:sp>
        <p:sp>
          <p:nvSpPr>
            <p:cNvPr id="768" name="tx130"/>
            <p:cNvSpPr/>
            <p:nvPr/>
          </p:nvSpPr>
          <p:spPr>
            <a:xfrm>
              <a:off x="953619" y="7725445"/>
              <a:ext cx="1329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BUGANDA</a:t>
              </a:r>
            </a:p>
          </p:txBody>
        </p:sp>
        <p:sp>
          <p:nvSpPr>
            <p:cNvPr id="769" name="tx131"/>
            <p:cNvSpPr/>
            <p:nvPr/>
          </p:nvSpPr>
          <p:spPr>
            <a:xfrm>
              <a:off x="1512469" y="7449916"/>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BUNYORO</a:t>
              </a:r>
            </a:p>
          </p:txBody>
        </p:sp>
        <p:sp>
          <p:nvSpPr>
            <p:cNvPr id="770" name="tx132"/>
            <p:cNvSpPr/>
            <p:nvPr/>
          </p:nvSpPr>
          <p:spPr>
            <a:xfrm>
              <a:off x="1444678" y="7174386"/>
              <a:ext cx="838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KARAMOJA</a:t>
              </a:r>
            </a:p>
          </p:txBody>
        </p:sp>
        <p:sp>
          <p:nvSpPr>
            <p:cNvPr id="771" name="tx133"/>
            <p:cNvSpPr/>
            <p:nvPr/>
          </p:nvSpPr>
          <p:spPr>
            <a:xfrm>
              <a:off x="945210" y="6898857"/>
              <a:ext cx="13378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BUGANDA</a:t>
              </a:r>
            </a:p>
          </p:txBody>
        </p:sp>
        <p:sp>
          <p:nvSpPr>
            <p:cNvPr id="772" name="tx134"/>
            <p:cNvSpPr/>
            <p:nvPr/>
          </p:nvSpPr>
          <p:spPr>
            <a:xfrm>
              <a:off x="1715619" y="6623328"/>
              <a:ext cx="567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ACHOLI</a:t>
              </a:r>
            </a:p>
          </p:txBody>
        </p:sp>
        <p:sp>
          <p:nvSpPr>
            <p:cNvPr id="773" name="tx135"/>
            <p:cNvSpPr/>
            <p:nvPr/>
          </p:nvSpPr>
          <p:spPr>
            <a:xfrm rot="-2700000">
              <a:off x="21700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4" name="tx136"/>
            <p:cNvSpPr/>
            <p:nvPr/>
          </p:nvSpPr>
          <p:spPr>
            <a:xfrm rot="-2700000">
              <a:off x="24455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5" name="tx137"/>
            <p:cNvSpPr/>
            <p:nvPr/>
          </p:nvSpPr>
          <p:spPr>
            <a:xfrm rot="-2700000">
              <a:off x="27210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6" name="tx138"/>
            <p:cNvSpPr/>
            <p:nvPr/>
          </p:nvSpPr>
          <p:spPr>
            <a:xfrm rot="-2700000">
              <a:off x="29966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7" name="tx139"/>
            <p:cNvSpPr/>
            <p:nvPr/>
          </p:nvSpPr>
          <p:spPr>
            <a:xfrm rot="-2700000">
              <a:off x="32721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8" name="tx140"/>
            <p:cNvSpPr/>
            <p:nvPr/>
          </p:nvSpPr>
          <p:spPr>
            <a:xfrm rot="-2700000">
              <a:off x="35476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9" name="tx141"/>
            <p:cNvSpPr/>
            <p:nvPr/>
          </p:nvSpPr>
          <p:spPr>
            <a:xfrm rot="-2700000">
              <a:off x="382317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0" name="tx142"/>
            <p:cNvSpPr/>
            <p:nvPr/>
          </p:nvSpPr>
          <p:spPr>
            <a:xfrm rot="-2700000">
              <a:off x="409873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1" name="tx143"/>
            <p:cNvSpPr/>
            <p:nvPr/>
          </p:nvSpPr>
          <p:spPr>
            <a:xfrm rot="-2700000">
              <a:off x="43742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2" name="tx144"/>
            <p:cNvSpPr/>
            <p:nvPr/>
          </p:nvSpPr>
          <p:spPr>
            <a:xfrm rot="-2700000">
              <a:off x="46497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3" name="tx145"/>
            <p:cNvSpPr/>
            <p:nvPr/>
          </p:nvSpPr>
          <p:spPr>
            <a:xfrm rot="-2700000">
              <a:off x="49253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84" name="tx146"/>
            <p:cNvSpPr/>
            <p:nvPr/>
          </p:nvSpPr>
          <p:spPr>
            <a:xfrm rot="-2700000">
              <a:off x="520085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85" name="pic147"/>
            <p:cNvPicPr/>
            <p:nvPr/>
          </p:nvPicPr>
          <p:blipFill>
            <a:blip r:embed="rId2" cstate="print"/>
            <a:stretch>
              <a:fillRect/>
            </a:stretch>
          </p:blipFill>
          <p:spPr>
            <a:xfrm>
              <a:off x="3045075" y="10138064"/>
              <a:ext cx="2160000" cy="144000"/>
            </a:xfrm>
            <a:prstGeom prst="rect">
              <a:avLst/>
            </a:prstGeom>
          </p:spPr>
        </p:pic>
        <p:sp>
          <p:nvSpPr>
            <p:cNvPr id="786" name="pl148"/>
            <p:cNvSpPr/>
            <p:nvPr/>
          </p:nvSpPr>
          <p:spPr>
            <a:xfrm>
              <a:off x="340747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7" name="pl149"/>
            <p:cNvSpPr/>
            <p:nvPr/>
          </p:nvSpPr>
          <p:spPr>
            <a:xfrm>
              <a:off x="385597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8" name="pl150"/>
            <p:cNvSpPr/>
            <p:nvPr/>
          </p:nvSpPr>
          <p:spPr>
            <a:xfrm>
              <a:off x="430447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9" name="pl151"/>
            <p:cNvSpPr/>
            <p:nvPr/>
          </p:nvSpPr>
          <p:spPr>
            <a:xfrm>
              <a:off x="475297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0" name="pl152"/>
            <p:cNvSpPr/>
            <p:nvPr/>
          </p:nvSpPr>
          <p:spPr>
            <a:xfrm>
              <a:off x="520147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1" name="pl153"/>
            <p:cNvSpPr/>
            <p:nvPr/>
          </p:nvSpPr>
          <p:spPr>
            <a:xfrm>
              <a:off x="340747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pl154"/>
            <p:cNvSpPr/>
            <p:nvPr/>
          </p:nvSpPr>
          <p:spPr>
            <a:xfrm>
              <a:off x="385597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pl155"/>
            <p:cNvSpPr/>
            <p:nvPr/>
          </p:nvSpPr>
          <p:spPr>
            <a:xfrm>
              <a:off x="430447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4" name="pl156"/>
            <p:cNvSpPr/>
            <p:nvPr/>
          </p:nvSpPr>
          <p:spPr>
            <a:xfrm>
              <a:off x="475297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5" name="pl157"/>
            <p:cNvSpPr/>
            <p:nvPr/>
          </p:nvSpPr>
          <p:spPr>
            <a:xfrm>
              <a:off x="520147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6" name="tx158"/>
            <p:cNvSpPr/>
            <p:nvPr/>
          </p:nvSpPr>
          <p:spPr>
            <a:xfrm>
              <a:off x="3372159"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97" name="tx159"/>
            <p:cNvSpPr/>
            <p:nvPr/>
          </p:nvSpPr>
          <p:spPr>
            <a:xfrm>
              <a:off x="378534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98" name="tx160"/>
            <p:cNvSpPr/>
            <p:nvPr/>
          </p:nvSpPr>
          <p:spPr>
            <a:xfrm>
              <a:off x="423384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99" name="tx161"/>
            <p:cNvSpPr/>
            <p:nvPr/>
          </p:nvSpPr>
          <p:spPr>
            <a:xfrm>
              <a:off x="468234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00" name="tx162"/>
            <p:cNvSpPr/>
            <p:nvPr/>
          </p:nvSpPr>
          <p:spPr>
            <a:xfrm>
              <a:off x="513084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801"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Ukraine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26057"/>
              <a:ext cx="237118" cy="51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63120"/>
              <a:ext cx="237118" cy="14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48295"/>
              <a:ext cx="237118" cy="29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26057"/>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4088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18645"/>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48295"/>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196407"/>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63120"/>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26057"/>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66" name="pg65"/>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3470"/>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0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055569"/>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974031"/>
              <a:ext cx="237118" cy="259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63120"/>
              <a:ext cx="237118" cy="22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63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63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114870"/>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55708"/>
              <a:ext cx="237118" cy="29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57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55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077807"/>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07457"/>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112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81444"/>
              <a:ext cx="237118" cy="22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62982"/>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55708"/>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144520"/>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70394"/>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33470"/>
              <a:ext cx="237118" cy="51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334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18645"/>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092632"/>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4449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6938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 case(s)</a:t>
              </a:r>
            </a:p>
          </p:txBody>
        </p:sp>
        <p:sp>
          <p:nvSpPr>
            <p:cNvPr id="129" name="pg128"/>
            <p:cNvSpPr/>
            <p:nvPr/>
          </p:nvSpPr>
          <p:spPr>
            <a:xfrm>
              <a:off x="6046946"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51015"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5011094"/>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929556"/>
              <a:ext cx="237118" cy="318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18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870256"/>
              <a:ext cx="237118" cy="348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88995"/>
              <a:ext cx="237118" cy="9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1889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889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951794"/>
              <a:ext cx="237118" cy="2372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48157"/>
              <a:ext cx="237118" cy="237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18507"/>
              <a:ext cx="237118" cy="29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03682"/>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25781"/>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018507"/>
              <a:ext cx="237118" cy="266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011094"/>
              <a:ext cx="237118" cy="7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0368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929556"/>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922144"/>
              <a:ext cx="237118" cy="66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899906"/>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07180"/>
              <a:ext cx="237118" cy="19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29695"/>
              <a:ext cx="237118" cy="155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944381"/>
              <a:ext cx="237118"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4892494"/>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729418"/>
              <a:ext cx="237118" cy="163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44520"/>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092632"/>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25919"/>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81582"/>
              <a:ext cx="237118" cy="103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085219"/>
              <a:ext cx="237118" cy="9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040744"/>
              <a:ext cx="237118" cy="444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981444"/>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70394"/>
              <a:ext cx="237118" cy="214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833193"/>
              <a:ext cx="237118" cy="2372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4736830"/>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677530"/>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025919"/>
              <a:ext cx="237118" cy="259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425504"/>
              <a:ext cx="237118" cy="600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4373616"/>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299491"/>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473 case(s)</a:t>
              </a:r>
            </a:p>
          </p:txBody>
        </p:sp>
        <p:sp>
          <p:nvSpPr>
            <p:cNvPr id="192" name="pg191"/>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433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4877669"/>
              <a:ext cx="237118" cy="407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166066"/>
              <a:ext cx="237118" cy="7116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032640"/>
              <a:ext cx="237118" cy="1334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3847327"/>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610817"/>
              <a:ext cx="237118" cy="674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255016"/>
              <a:ext cx="237118" cy="3558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158653"/>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884389"/>
              <a:ext cx="237118" cy="274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395854"/>
              <a:ext cx="237118" cy="88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269841"/>
              <a:ext cx="237118" cy="126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217953"/>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3891802"/>
              <a:ext cx="237118" cy="326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3802852"/>
              <a:ext cx="237118"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3647188"/>
              <a:ext cx="237118" cy="1556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3543413"/>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3209849"/>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3558238"/>
              <a:ext cx="237118" cy="1727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3313625"/>
              <a:ext cx="237118" cy="2446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3209849"/>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2876285"/>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3795439"/>
              <a:ext cx="237118" cy="1489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3573063"/>
              <a:ext cx="237118" cy="222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3484113"/>
              <a:ext cx="237118" cy="88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3276562"/>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558930"/>
              <a:ext cx="237118" cy="726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4351379"/>
              <a:ext cx="237118" cy="207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299491"/>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084528"/>
              <a:ext cx="237118" cy="214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092632"/>
              <a:ext cx="237118" cy="192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070394"/>
              <a:ext cx="237118" cy="222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033332"/>
              <a:ext cx="237118" cy="370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877669"/>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166757"/>
              <a:ext cx="237118" cy="11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166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166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062982"/>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77807"/>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59345"/>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040744"/>
              <a:ext cx="237118" cy="2446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4870256"/>
              <a:ext cx="237118" cy="1704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4862843"/>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4707180"/>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1,475 case(s)</a:t>
              </a:r>
            </a:p>
          </p:txBody>
        </p:sp>
        <p:sp>
          <p:nvSpPr>
            <p:cNvPr id="255" name="pg254"/>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1,502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rc267"/>
            <p:cNvSpPr/>
            <p:nvPr/>
          </p:nvSpPr>
          <p:spPr>
            <a:xfrm>
              <a:off x="14796459" y="5144520"/>
              <a:ext cx="237118" cy="140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5040744"/>
              <a:ext cx="237118" cy="10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0333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4907319"/>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4996269"/>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796131"/>
              <a:ext cx="237118" cy="489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78130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4781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684943"/>
              <a:ext cx="237118" cy="9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759068"/>
              <a:ext cx="237118" cy="526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751656"/>
              <a:ext cx="237118" cy="7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4729418"/>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603405"/>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329141"/>
              <a:ext cx="237118" cy="956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31431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4306904"/>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262428"/>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047465"/>
              <a:ext cx="237118" cy="1237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3980752"/>
              <a:ext cx="237118" cy="66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3854739"/>
              <a:ext cx="237118" cy="126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3639776"/>
              <a:ext cx="237118" cy="214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722005"/>
              <a:ext cx="237118" cy="5633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692355"/>
              <a:ext cx="237118" cy="29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4573755"/>
              <a:ext cx="237118" cy="118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432917"/>
              <a:ext cx="237118" cy="140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196407"/>
              <a:ext cx="237118" cy="88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196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181582"/>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159345"/>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637 case(s)</a:t>
              </a:r>
            </a:p>
          </p:txBody>
        </p:sp>
        <p:sp>
          <p:nvSpPr>
            <p:cNvPr id="302" name="pg30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45882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1" name="tx430"/>
            <p:cNvSpPr/>
            <p:nvPr/>
          </p:nvSpPr>
          <p:spPr>
            <a:xfrm>
              <a:off x="1230614" y="371757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297620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3" name="tx432"/>
            <p:cNvSpPr/>
            <p:nvPr/>
          </p:nvSpPr>
          <p:spPr>
            <a:xfrm>
              <a:off x="1230614" y="223506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4" name="pl43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45441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3802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0615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23203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153670" y="6510025"/>
              <a:ext cx="4107183" cy="2788960"/>
            </a:xfrm>
            <a:prstGeom prst="rect">
              <a:avLst/>
            </a:prstGeom>
            <a:solidFill>
              <a:srgbClr val="FFFFFF">
                <a:alpha val="100000"/>
              </a:srgbClr>
            </a:solidFill>
          </p:spPr>
          <p:txBody>
            <a:bodyPr/>
            <a:lstStyle/>
            <a:p/>
          </p:txBody>
        </p:sp>
        <p:sp>
          <p:nvSpPr>
            <p:cNvPr id="457" name="pl6"/>
            <p:cNvSpPr/>
            <p:nvPr/>
          </p:nvSpPr>
          <p:spPr>
            <a:xfrm>
              <a:off x="7153670" y="887463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7"/>
            <p:cNvSpPr/>
            <p:nvPr/>
          </p:nvSpPr>
          <p:spPr>
            <a:xfrm>
              <a:off x="7153670" y="827946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8"/>
            <p:cNvSpPr/>
            <p:nvPr/>
          </p:nvSpPr>
          <p:spPr>
            <a:xfrm>
              <a:off x="7153670" y="768429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9"/>
            <p:cNvSpPr/>
            <p:nvPr/>
          </p:nvSpPr>
          <p:spPr>
            <a:xfrm>
              <a:off x="7153670" y="708912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1"/>
            <p:cNvSpPr/>
            <p:nvPr/>
          </p:nvSpPr>
          <p:spPr>
            <a:xfrm>
              <a:off x="7153670" y="857704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2"/>
            <p:cNvSpPr/>
            <p:nvPr/>
          </p:nvSpPr>
          <p:spPr>
            <a:xfrm>
              <a:off x="7153670" y="798187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3"/>
            <p:cNvSpPr/>
            <p:nvPr/>
          </p:nvSpPr>
          <p:spPr>
            <a:xfrm>
              <a:off x="7153670" y="738670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4"/>
            <p:cNvSpPr/>
            <p:nvPr/>
          </p:nvSpPr>
          <p:spPr>
            <a:xfrm>
              <a:off x="7153670" y="679153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rc15"/>
            <p:cNvSpPr/>
            <p:nvPr/>
          </p:nvSpPr>
          <p:spPr>
            <a:xfrm>
              <a:off x="7296281" y="8672273"/>
              <a:ext cx="399309" cy="4880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7866723" y="8077104"/>
              <a:ext cx="399309" cy="10355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7"/>
            <p:cNvSpPr/>
            <p:nvPr/>
          </p:nvSpPr>
          <p:spPr>
            <a:xfrm>
              <a:off x="8437165" y="8481819"/>
              <a:ext cx="399309" cy="678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8"/>
            <p:cNvSpPr/>
            <p:nvPr/>
          </p:nvSpPr>
          <p:spPr>
            <a:xfrm>
              <a:off x="9007608" y="8458012"/>
              <a:ext cx="399309" cy="678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9"/>
            <p:cNvSpPr/>
            <p:nvPr/>
          </p:nvSpPr>
          <p:spPr>
            <a:xfrm>
              <a:off x="9578050" y="7969974"/>
              <a:ext cx="399309" cy="11427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0"/>
            <p:cNvSpPr/>
            <p:nvPr/>
          </p:nvSpPr>
          <p:spPr>
            <a:xfrm>
              <a:off x="10148492" y="8600852"/>
              <a:ext cx="399309" cy="4999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1"/>
            <p:cNvSpPr/>
            <p:nvPr/>
          </p:nvSpPr>
          <p:spPr>
            <a:xfrm>
              <a:off x="10718934" y="8791306"/>
              <a:ext cx="399309" cy="2856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2"/>
            <p:cNvSpPr/>
            <p:nvPr/>
          </p:nvSpPr>
          <p:spPr>
            <a:xfrm>
              <a:off x="7296281" y="9160311"/>
              <a:ext cx="399309" cy="119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3"/>
            <p:cNvSpPr/>
            <p:nvPr/>
          </p:nvSpPr>
          <p:spPr>
            <a:xfrm>
              <a:off x="7866723" y="9112697"/>
              <a:ext cx="399309" cy="59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4"/>
            <p:cNvSpPr/>
            <p:nvPr/>
          </p:nvSpPr>
          <p:spPr>
            <a:xfrm>
              <a:off x="8437165" y="9160311"/>
              <a:ext cx="399309" cy="119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5"/>
            <p:cNvSpPr/>
            <p:nvPr/>
          </p:nvSpPr>
          <p:spPr>
            <a:xfrm>
              <a:off x="9007608" y="9136504"/>
              <a:ext cx="399309" cy="357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6"/>
            <p:cNvSpPr/>
            <p:nvPr/>
          </p:nvSpPr>
          <p:spPr>
            <a:xfrm>
              <a:off x="9578050" y="9112697"/>
              <a:ext cx="399309" cy="59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7"/>
            <p:cNvSpPr/>
            <p:nvPr/>
          </p:nvSpPr>
          <p:spPr>
            <a:xfrm>
              <a:off x="10148492" y="9100794"/>
              <a:ext cx="399309" cy="714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28"/>
            <p:cNvSpPr/>
            <p:nvPr/>
          </p:nvSpPr>
          <p:spPr>
            <a:xfrm>
              <a:off x="10718934" y="9076987"/>
              <a:ext cx="399309" cy="952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9"/>
            <p:cNvSpPr/>
            <p:nvPr/>
          </p:nvSpPr>
          <p:spPr>
            <a:xfrm>
              <a:off x="7866723" y="7696196"/>
              <a:ext cx="399309" cy="3809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30"/>
            <p:cNvSpPr/>
            <p:nvPr/>
          </p:nvSpPr>
          <p:spPr>
            <a:xfrm>
              <a:off x="8437165" y="8267558"/>
              <a:ext cx="399309" cy="214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31"/>
            <p:cNvSpPr/>
            <p:nvPr/>
          </p:nvSpPr>
          <p:spPr>
            <a:xfrm>
              <a:off x="9007608" y="8315171"/>
              <a:ext cx="399309" cy="142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32"/>
            <p:cNvSpPr/>
            <p:nvPr/>
          </p:nvSpPr>
          <p:spPr>
            <a:xfrm>
              <a:off x="9578050" y="7720003"/>
              <a:ext cx="399309" cy="249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33"/>
            <p:cNvSpPr/>
            <p:nvPr/>
          </p:nvSpPr>
          <p:spPr>
            <a:xfrm>
              <a:off x="10148492" y="8588949"/>
              <a:ext cx="399309" cy="119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34"/>
            <p:cNvSpPr/>
            <p:nvPr/>
          </p:nvSpPr>
          <p:spPr>
            <a:xfrm>
              <a:off x="7866723" y="7684293"/>
              <a:ext cx="399309" cy="119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5"/>
            <p:cNvSpPr/>
            <p:nvPr/>
          </p:nvSpPr>
          <p:spPr>
            <a:xfrm>
              <a:off x="8437165" y="7946167"/>
              <a:ext cx="399309" cy="3213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6"/>
            <p:cNvSpPr/>
            <p:nvPr/>
          </p:nvSpPr>
          <p:spPr>
            <a:xfrm>
              <a:off x="9007608" y="7589066"/>
              <a:ext cx="399309" cy="7261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7"/>
            <p:cNvSpPr/>
            <p:nvPr/>
          </p:nvSpPr>
          <p:spPr>
            <a:xfrm>
              <a:off x="9578050" y="6636796"/>
              <a:ext cx="399309" cy="10832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8"/>
            <p:cNvSpPr/>
            <p:nvPr/>
          </p:nvSpPr>
          <p:spPr>
            <a:xfrm>
              <a:off x="10148492" y="8362785"/>
              <a:ext cx="399309" cy="2261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9"/>
            <p:cNvSpPr/>
            <p:nvPr/>
          </p:nvSpPr>
          <p:spPr>
            <a:xfrm>
              <a:off x="10718934" y="8719886"/>
              <a:ext cx="399309" cy="714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pl40"/>
            <p:cNvSpPr/>
            <p:nvPr/>
          </p:nvSpPr>
          <p:spPr>
            <a:xfrm>
              <a:off x="7495936" y="6867288"/>
              <a:ext cx="3422653" cy="2280449"/>
            </a:xfrm>
            <a:custGeom>
              <a:avLst/>
              <a:pathLst>
                <a:path w="3422653" h="2280449">
                  <a:moveTo>
                    <a:pt x="0" y="0"/>
                  </a:moveTo>
                  <a:lnTo>
                    <a:pt x="570442" y="715275"/>
                  </a:lnTo>
                  <a:lnTo>
                    <a:pt x="1140884" y="1521659"/>
                  </a:lnTo>
                  <a:lnTo>
                    <a:pt x="1711326" y="1495822"/>
                  </a:lnTo>
                  <a:lnTo>
                    <a:pt x="2281768" y="1612768"/>
                  </a:lnTo>
                  <a:lnTo>
                    <a:pt x="2852210" y="2190699"/>
                  </a:lnTo>
                  <a:lnTo>
                    <a:pt x="3422653" y="2280449"/>
                  </a:lnTo>
                </a:path>
              </a:pathLst>
            </a:custGeom>
            <a:ln w="40651" cap="flat">
              <a:solidFill>
                <a:srgbClr val="000000">
                  <a:alpha val="100000"/>
                </a:srgbClr>
              </a:solidFill>
              <a:prstDash val="solid"/>
              <a:round/>
            </a:ln>
          </p:spPr>
          <p:txBody>
            <a:bodyPr/>
            <a:lstStyle/>
            <a:p/>
          </p:txBody>
        </p:sp>
        <p:sp>
          <p:nvSpPr>
            <p:cNvPr id="492"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3"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43"/>
            <p:cNvSpPr/>
            <p:nvPr/>
          </p:nvSpPr>
          <p:spPr>
            <a:xfrm>
              <a:off x="6843756" y="857473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5" name="tx44"/>
            <p:cNvSpPr/>
            <p:nvPr/>
          </p:nvSpPr>
          <p:spPr>
            <a:xfrm>
              <a:off x="6801340" y="79795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tx45"/>
            <p:cNvSpPr/>
            <p:nvPr/>
          </p:nvSpPr>
          <p:spPr>
            <a:xfrm>
              <a:off x="6801340" y="738440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97" name="tx46"/>
            <p:cNvSpPr/>
            <p:nvPr/>
          </p:nvSpPr>
          <p:spPr>
            <a:xfrm>
              <a:off x="6801340" y="678923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8"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8"/>
            <p:cNvSpPr/>
            <p:nvPr/>
          </p:nvSpPr>
          <p:spPr>
            <a:xfrm>
              <a:off x="7118876" y="8577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9"/>
            <p:cNvSpPr/>
            <p:nvPr/>
          </p:nvSpPr>
          <p:spPr>
            <a:xfrm>
              <a:off x="7118876" y="798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0"/>
            <p:cNvSpPr/>
            <p:nvPr/>
          </p:nvSpPr>
          <p:spPr>
            <a:xfrm>
              <a:off x="7118876" y="738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1"/>
            <p:cNvSpPr/>
            <p:nvPr/>
          </p:nvSpPr>
          <p:spPr>
            <a:xfrm>
              <a:off x="7118876" y="67915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11260854" y="84922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11260854" y="78123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5"/>
            <p:cNvSpPr/>
            <p:nvPr/>
          </p:nvSpPr>
          <p:spPr>
            <a:xfrm>
              <a:off x="11260854" y="71324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7"/>
            <p:cNvSpPr/>
            <p:nvPr/>
          </p:nvSpPr>
          <p:spPr>
            <a:xfrm>
              <a:off x="11358911" y="848998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9" name="tx58"/>
            <p:cNvSpPr/>
            <p:nvPr/>
          </p:nvSpPr>
          <p:spPr>
            <a:xfrm>
              <a:off x="11358911" y="781006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tx59"/>
            <p:cNvSpPr/>
            <p:nvPr/>
          </p:nvSpPr>
          <p:spPr>
            <a:xfrm>
              <a:off x="11358911" y="713015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1" name="pl60"/>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1"/>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2"/>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4"/>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5"/>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6"/>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67"/>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68"/>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9"/>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7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71"/>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15-19</a:t>
              </a:r>
            </a:p>
          </p:txBody>
        </p:sp>
        <p:sp>
          <p:nvSpPr>
            <p:cNvPr id="523" name="tx72"/>
            <p:cNvSpPr/>
            <p:nvPr/>
          </p:nvSpPr>
          <p:spPr>
            <a:xfrm rot="-2700000">
              <a:off x="100532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20-29</a:t>
              </a:r>
            </a:p>
          </p:txBody>
        </p:sp>
        <p:sp>
          <p:nvSpPr>
            <p:cNvPr id="524" name="tx73"/>
            <p:cNvSpPr/>
            <p:nvPr/>
          </p:nvSpPr>
          <p:spPr>
            <a:xfrm rot="-2700000">
              <a:off x="10735660" y="9470433"/>
              <a:ext cx="258514"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25" name="tx7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6" name="tx7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78"/>
            <p:cNvSpPr/>
            <p:nvPr/>
          </p:nvSpPr>
          <p:spPr>
            <a:xfrm>
              <a:off x="6564753" y="10217410"/>
              <a:ext cx="1051268" cy="182880"/>
            </a:xfrm>
            <a:prstGeom prst="rect">
              <a:avLst/>
            </a:prstGeom>
            <a:solidFill>
              <a:srgbClr val="FFFFFF">
                <a:alpha val="100000"/>
              </a:srgbClr>
            </a:solidFill>
          </p:spPr>
          <p:txBody>
            <a:bodyPr/>
            <a:lstStyle/>
            <a:p/>
          </p:txBody>
        </p:sp>
        <p:sp>
          <p:nvSpPr>
            <p:cNvPr id="530" name="rc79"/>
            <p:cNvSpPr/>
            <p:nvPr/>
          </p:nvSpPr>
          <p:spPr>
            <a:xfrm>
              <a:off x="6564753" y="10217410"/>
              <a:ext cx="182879" cy="182880"/>
            </a:xfrm>
            <a:prstGeom prst="rect">
              <a:avLst/>
            </a:prstGeom>
            <a:solidFill>
              <a:srgbClr val="FFFFFF">
                <a:alpha val="100000"/>
              </a:srgbClr>
            </a:solidFill>
          </p:spPr>
          <p:txBody>
            <a:bodyPr/>
            <a:lstStyle/>
            <a:p/>
          </p:txBody>
        </p:sp>
        <p:sp>
          <p:nvSpPr>
            <p:cNvPr id="531" name="pl8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2" name="tx8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82"/>
            <p:cNvSpPr/>
            <p:nvPr/>
          </p:nvSpPr>
          <p:spPr>
            <a:xfrm>
              <a:off x="7796021" y="10217410"/>
              <a:ext cx="4053749" cy="182880"/>
            </a:xfrm>
            <a:prstGeom prst="rect">
              <a:avLst/>
            </a:prstGeom>
            <a:solidFill>
              <a:srgbClr val="FFFFFF">
                <a:alpha val="100000"/>
              </a:srgbClr>
            </a:solidFill>
          </p:spPr>
          <p:txBody>
            <a:bodyPr/>
            <a:lstStyle/>
            <a:p/>
          </p:txBody>
        </p:sp>
        <p:sp>
          <p:nvSpPr>
            <p:cNvPr id="534" name="rc83"/>
            <p:cNvSpPr/>
            <p:nvPr/>
          </p:nvSpPr>
          <p:spPr>
            <a:xfrm>
              <a:off x="7796021" y="10217410"/>
              <a:ext cx="182879" cy="182880"/>
            </a:xfrm>
            <a:prstGeom prst="rect">
              <a:avLst/>
            </a:prstGeom>
            <a:solidFill>
              <a:srgbClr val="FFFFFF">
                <a:alpha val="100000"/>
              </a:srgbClr>
            </a:solidFill>
          </p:spPr>
          <p:txBody>
            <a:bodyPr/>
            <a:lstStyle/>
            <a:p/>
          </p:txBody>
        </p:sp>
        <p:sp>
          <p:nvSpPr>
            <p:cNvPr id="535"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6" name="rc85"/>
            <p:cNvSpPr/>
            <p:nvPr/>
          </p:nvSpPr>
          <p:spPr>
            <a:xfrm>
              <a:off x="8887262" y="10217410"/>
              <a:ext cx="182879" cy="182880"/>
            </a:xfrm>
            <a:prstGeom prst="rect">
              <a:avLst/>
            </a:prstGeom>
            <a:solidFill>
              <a:srgbClr val="FFFFFF">
                <a:alpha val="100000"/>
              </a:srgbClr>
            </a:solidFill>
          </p:spPr>
          <p:txBody>
            <a:bodyPr/>
            <a:lstStyle/>
            <a:p/>
          </p:txBody>
        </p:sp>
        <p:sp>
          <p:nvSpPr>
            <p:cNvPr id="537"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8" name="rc87"/>
            <p:cNvSpPr/>
            <p:nvPr/>
          </p:nvSpPr>
          <p:spPr>
            <a:xfrm>
              <a:off x="9813303" y="10217410"/>
              <a:ext cx="182879" cy="182880"/>
            </a:xfrm>
            <a:prstGeom prst="rect">
              <a:avLst/>
            </a:prstGeom>
            <a:solidFill>
              <a:srgbClr val="FFFFFF">
                <a:alpha val="100000"/>
              </a:srgbClr>
            </a:solidFill>
          </p:spPr>
          <p:txBody>
            <a:bodyPr/>
            <a:lstStyle/>
            <a:p/>
          </p:txBody>
        </p:sp>
        <p:sp>
          <p:nvSpPr>
            <p:cNvPr id="539"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0" name="rc89"/>
            <p:cNvSpPr/>
            <p:nvPr/>
          </p:nvSpPr>
          <p:spPr>
            <a:xfrm>
              <a:off x="10815544" y="10217410"/>
              <a:ext cx="182880" cy="182880"/>
            </a:xfrm>
            <a:prstGeom prst="rect">
              <a:avLst/>
            </a:prstGeom>
            <a:solidFill>
              <a:srgbClr val="FFFFFF">
                <a:alpha val="100000"/>
              </a:srgbClr>
            </a:solidFill>
          </p:spPr>
          <p:txBody>
            <a:bodyPr/>
            <a:lstStyle/>
            <a:p/>
          </p:txBody>
        </p:sp>
        <p:sp>
          <p:nvSpPr>
            <p:cNvPr id="541"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2" name="tx9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9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9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9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9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7" name=""/>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7"/>
            <p:cNvSpPr/>
            <p:nvPr/>
          </p:nvSpPr>
          <p:spPr>
            <a:xfrm>
              <a:off x="13325144" y="6663670"/>
              <a:ext cx="4510689" cy="1459627"/>
            </a:xfrm>
            <a:custGeom>
              <a:avLst/>
              <a:pathLst>
                <a:path w="4510689" h="1459627">
                  <a:moveTo>
                    <a:pt x="0" y="0"/>
                  </a:moveTo>
                  <a:lnTo>
                    <a:pt x="180427" y="0"/>
                  </a:lnTo>
                  <a:lnTo>
                    <a:pt x="360855" y="0"/>
                  </a:lnTo>
                  <a:lnTo>
                    <a:pt x="541282" y="0"/>
                  </a:lnTo>
                  <a:lnTo>
                    <a:pt x="721710" y="0"/>
                  </a:lnTo>
                  <a:lnTo>
                    <a:pt x="902137" y="76822"/>
                  </a:lnTo>
                  <a:lnTo>
                    <a:pt x="1082565" y="25607"/>
                  </a:lnTo>
                  <a:lnTo>
                    <a:pt x="1262993" y="51214"/>
                  </a:lnTo>
                  <a:lnTo>
                    <a:pt x="1443420" y="128037"/>
                  </a:lnTo>
                  <a:lnTo>
                    <a:pt x="1623848" y="614579"/>
                  </a:lnTo>
                  <a:lnTo>
                    <a:pt x="1804275" y="1101122"/>
                  </a:lnTo>
                  <a:lnTo>
                    <a:pt x="1984703" y="819439"/>
                  </a:lnTo>
                  <a:lnTo>
                    <a:pt x="2165131" y="512149"/>
                  </a:lnTo>
                  <a:lnTo>
                    <a:pt x="2345558" y="512149"/>
                  </a:lnTo>
                  <a:lnTo>
                    <a:pt x="2525986" y="1101122"/>
                  </a:lnTo>
                  <a:lnTo>
                    <a:pt x="2706413" y="1101122"/>
                  </a:lnTo>
                  <a:lnTo>
                    <a:pt x="2886841" y="1459627"/>
                  </a:lnTo>
                  <a:lnTo>
                    <a:pt x="3067268" y="332897"/>
                  </a:lnTo>
                  <a:lnTo>
                    <a:pt x="3247696" y="204859"/>
                  </a:lnTo>
                  <a:lnTo>
                    <a:pt x="3428124" y="153644"/>
                  </a:lnTo>
                  <a:lnTo>
                    <a:pt x="3608551" y="358504"/>
                  </a:lnTo>
                  <a:lnTo>
                    <a:pt x="3788979" y="256074"/>
                  </a:lnTo>
                  <a:lnTo>
                    <a:pt x="3969406" y="640187"/>
                  </a:lnTo>
                  <a:lnTo>
                    <a:pt x="4149834" y="179252"/>
                  </a:lnTo>
                  <a:lnTo>
                    <a:pt x="4330262" y="204859"/>
                  </a:lnTo>
                  <a:lnTo>
                    <a:pt x="4510689" y="76822"/>
                  </a:lnTo>
                </a:path>
              </a:pathLst>
            </a:custGeom>
            <a:ln w="32521" cap="flat">
              <a:solidFill>
                <a:srgbClr val="5EB0E8">
                  <a:alpha val="100000"/>
                </a:srgbClr>
              </a:solidFill>
              <a:prstDash val="solid"/>
              <a:round/>
            </a:ln>
          </p:spPr>
          <p:txBody>
            <a:bodyPr/>
            <a:lstStyle/>
            <a:p/>
          </p:txBody>
        </p:sp>
        <p:sp>
          <p:nvSpPr>
            <p:cNvPr id="563" name="pl18"/>
            <p:cNvSpPr/>
            <p:nvPr/>
          </p:nvSpPr>
          <p:spPr>
            <a:xfrm>
              <a:off x="13325144" y="6663670"/>
              <a:ext cx="4510689" cy="1741309"/>
            </a:xfrm>
            <a:custGeom>
              <a:avLst/>
              <a:pathLst>
                <a:path w="4510689" h="1741309">
                  <a:moveTo>
                    <a:pt x="0" y="0"/>
                  </a:moveTo>
                  <a:lnTo>
                    <a:pt x="180427" y="25607"/>
                  </a:lnTo>
                  <a:lnTo>
                    <a:pt x="360855" y="25607"/>
                  </a:lnTo>
                  <a:lnTo>
                    <a:pt x="541282" y="0"/>
                  </a:lnTo>
                  <a:lnTo>
                    <a:pt x="721710" y="51214"/>
                  </a:lnTo>
                  <a:lnTo>
                    <a:pt x="902137" y="76822"/>
                  </a:lnTo>
                  <a:lnTo>
                    <a:pt x="1082565" y="25607"/>
                  </a:lnTo>
                  <a:lnTo>
                    <a:pt x="1262993" y="76822"/>
                  </a:lnTo>
                  <a:lnTo>
                    <a:pt x="1443420" y="102429"/>
                  </a:lnTo>
                  <a:lnTo>
                    <a:pt x="1623848" y="793832"/>
                  </a:lnTo>
                  <a:lnTo>
                    <a:pt x="1804275" y="1485234"/>
                  </a:lnTo>
                  <a:lnTo>
                    <a:pt x="1984703" y="1101122"/>
                  </a:lnTo>
                  <a:lnTo>
                    <a:pt x="2165131" y="1152337"/>
                  </a:lnTo>
                  <a:lnTo>
                    <a:pt x="2345558" y="1152337"/>
                  </a:lnTo>
                  <a:lnTo>
                    <a:pt x="2525986" y="1075514"/>
                  </a:lnTo>
                  <a:lnTo>
                    <a:pt x="2706413" y="1075514"/>
                  </a:lnTo>
                  <a:lnTo>
                    <a:pt x="2886841" y="1741309"/>
                  </a:lnTo>
                  <a:lnTo>
                    <a:pt x="3067268" y="384112"/>
                  </a:lnTo>
                  <a:lnTo>
                    <a:pt x="3247696" y="230467"/>
                  </a:lnTo>
                  <a:lnTo>
                    <a:pt x="3428124" y="179252"/>
                  </a:lnTo>
                  <a:lnTo>
                    <a:pt x="3608551" y="435327"/>
                  </a:lnTo>
                  <a:lnTo>
                    <a:pt x="3788979" y="332897"/>
                  </a:lnTo>
                  <a:lnTo>
                    <a:pt x="3969406" y="768224"/>
                  </a:lnTo>
                  <a:lnTo>
                    <a:pt x="4149834" y="307289"/>
                  </a:lnTo>
                  <a:lnTo>
                    <a:pt x="4330262" y="409719"/>
                  </a:lnTo>
                  <a:lnTo>
                    <a:pt x="4510689" y="128037"/>
                  </a:lnTo>
                </a:path>
              </a:pathLst>
            </a:custGeom>
            <a:ln w="32521" cap="flat">
              <a:solidFill>
                <a:srgbClr val="00A173">
                  <a:alpha val="100000"/>
                </a:srgbClr>
              </a:solidFill>
              <a:prstDash val="solid"/>
              <a:round/>
            </a:ln>
          </p:spPr>
          <p:txBody>
            <a:bodyPr/>
            <a:lstStyle/>
            <a:p/>
          </p:txBody>
        </p:sp>
        <p:sp>
          <p:nvSpPr>
            <p:cNvPr id="56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p:txBody>
        </p:sp>
        <p:sp>
          <p:nvSpPr>
            <p:cNvPr id="63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Arab Emirates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74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22668"/>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6402"/>
              <a:ext cx="237118" cy="8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64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744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04757"/>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31624"/>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86845"/>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8934"/>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133112"/>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15200"/>
              <a:ext cx="237118" cy="116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33112"/>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51023"/>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42067"/>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25644"/>
              <a:ext cx="237118" cy="170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007732"/>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8982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792796"/>
              <a:ext cx="237118" cy="197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115200"/>
              <a:ext cx="237118" cy="170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115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0624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01752"/>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855486"/>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550994"/>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88333"/>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22639"/>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097289"/>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043555"/>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658462"/>
              <a:ext cx="237118" cy="385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016688"/>
              <a:ext cx="237118" cy="268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016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0773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604728"/>
              <a:ext cx="237118" cy="40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9987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62954"/>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353969"/>
              <a:ext cx="237118" cy="60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622639"/>
              <a:ext cx="237118" cy="66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622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59577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3968876"/>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658462"/>
              <a:ext cx="237118" cy="626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658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64950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76344"/>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05251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613683"/>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490026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246501"/>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4936087"/>
              <a:ext cx="237118" cy="349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93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91817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246501"/>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87339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085299"/>
              <a:ext cx="237118" cy="788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4962954"/>
              <a:ext cx="237118" cy="32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96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4945043"/>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147989"/>
              <a:ext cx="237118" cy="797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506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4497260"/>
              <a:ext cx="237118" cy="788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4972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47039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3816630"/>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201723"/>
              <a:ext cx="237118" cy="1083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183812"/>
              <a:ext cx="237118" cy="179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1479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001664"/>
              <a:ext cx="237118" cy="1146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479348"/>
              <a:ext cx="237118" cy="8060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70393"/>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5248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2876285"/>
              <a:ext cx="237118" cy="1576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390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72115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52452"/>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712195"/>
              <a:ext cx="237118" cy="573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70324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613683"/>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3494226"/>
              <a:ext cx="237118" cy="111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487339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819663"/>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834541"/>
              <a:ext cx="237118" cy="985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70422"/>
              <a:ext cx="237118" cy="214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704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04355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291279"/>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1371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631595"/>
              <a:ext cx="237118" cy="582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15102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398747"/>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59978"/>
              <a:ext cx="237118" cy="716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479348"/>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2266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461437"/>
              <a:ext cx="237118" cy="7612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5997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703240"/>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187" name="pg18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559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0972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4613683"/>
              <a:ext cx="237118" cy="483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06245"/>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568905"/>
              <a:ext cx="237118" cy="537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043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02564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461437"/>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86444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318146"/>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007732"/>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309191"/>
              <a:ext cx="237118" cy="698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177890"/>
              <a:ext cx="237118" cy="107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1778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15102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604728"/>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16893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712195"/>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22668"/>
              <a:ext cx="237118" cy="62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2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226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4810708"/>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473906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0475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177890"/>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4631595"/>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195801"/>
              <a:ext cx="237118" cy="89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195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195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4559949"/>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159978"/>
              <a:ext cx="237118" cy="1253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1599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14206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4667417"/>
              <a:ext cx="237118" cy="474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90922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4407703"/>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980865"/>
              <a:ext cx="237118" cy="304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497191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36087"/>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4452481"/>
              <a:ext cx="237118" cy="483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613683"/>
              <a:ext cx="237118" cy="671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460472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57786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3924097"/>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649506"/>
              <a:ext cx="237118" cy="635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46495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64055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3789763"/>
              <a:ext cx="237118" cy="850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4819663"/>
              <a:ext cx="237118" cy="465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481070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7927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3798718"/>
              <a:ext cx="237118" cy="9940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079378"/>
              <a:ext cx="237118" cy="205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0793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07042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174856"/>
              <a:ext cx="237118" cy="895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025644"/>
              <a:ext cx="237118" cy="259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01668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99877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4380836"/>
              <a:ext cx="237118" cy="617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48823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487339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4165900"/>
              <a:ext cx="237118" cy="707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389 case(s)</a:t>
              </a:r>
            </a:p>
          </p:txBody>
        </p:sp>
        <p:sp>
          <p:nvSpPr>
            <p:cNvPr id="293" name="pg29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3045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2" name="tx421"/>
            <p:cNvSpPr/>
            <p:nvPr/>
          </p:nvSpPr>
          <p:spPr>
            <a:xfrm>
              <a:off x="1230614" y="3408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3" name="tx422"/>
            <p:cNvSpPr/>
            <p:nvPr/>
          </p:nvSpPr>
          <p:spPr>
            <a:xfrm>
              <a:off x="1230614" y="251327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4" name="pl42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4389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34942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25986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pg43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2" name="tx43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p:txBody>
        </p:sp>
        <p:sp>
          <p:nvSpPr>
            <p:cNvPr id="434" name="rc433"/>
            <p:cNvSpPr/>
            <p:nvPr/>
          </p:nvSpPr>
          <p:spPr>
            <a:xfrm>
              <a:off x="18179974" y="2775829"/>
              <a:ext cx="274319" cy="274319"/>
            </a:xfrm>
            <a:prstGeom prst="rect">
              <a:avLst/>
            </a:prstGeom>
            <a:solidFill>
              <a:srgbClr val="FFFFFF">
                <a:alpha val="100000"/>
              </a:srgbClr>
            </a:solidFill>
          </p:spPr>
          <p:txBody>
            <a:bodyPr/>
            <a:lstStyle/>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50149"/>
              <a:ext cx="274319" cy="274319"/>
            </a:xfrm>
            <a:prstGeom prst="rect">
              <a:avLst/>
            </a:prstGeom>
            <a:solidFill>
              <a:srgbClr val="FFFFFF">
                <a:alpha val="100000"/>
              </a:srgbClr>
            </a:solidFill>
          </p:spPr>
          <p:txBody>
            <a:bodyPr/>
            <a:lstStyle/>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324469"/>
              <a:ext cx="274319" cy="274320"/>
            </a:xfrm>
            <a:prstGeom prst="rect">
              <a:avLst/>
            </a:prstGeom>
            <a:solidFill>
              <a:srgbClr val="FFFFFF">
                <a:alpha val="100000"/>
              </a:srgbClr>
            </a:solidFill>
          </p:spPr>
          <p:txBody>
            <a:bodyPr/>
            <a:lstStyle/>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598789"/>
              <a:ext cx="274319" cy="274320"/>
            </a:xfrm>
            <a:prstGeom prst="rect">
              <a:avLst/>
            </a:prstGeom>
            <a:solidFill>
              <a:srgbClr val="FFFFFF">
                <a:alpha val="100000"/>
              </a:srgbClr>
            </a:solidFill>
          </p:spPr>
          <p:txBody>
            <a:bodyPr/>
            <a:lstStyle/>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7153670" y="6510025"/>
              <a:ext cx="4107183" cy="2788960"/>
            </a:xfrm>
            <a:prstGeom prst="rect">
              <a:avLst/>
            </a:prstGeom>
            <a:solidFill>
              <a:srgbClr val="FFFFFF">
                <a:alpha val="100000"/>
              </a:srgbClr>
            </a:solidFill>
          </p:spPr>
          <p:txBody>
            <a:bodyPr/>
            <a:lstStyle/>
            <a:p/>
          </p:txBody>
        </p:sp>
        <p:sp>
          <p:nvSpPr>
            <p:cNvPr id="450" name="pl6"/>
            <p:cNvSpPr/>
            <p:nvPr/>
          </p:nvSpPr>
          <p:spPr>
            <a:xfrm>
              <a:off x="7153670" y="881611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7"/>
            <p:cNvSpPr/>
            <p:nvPr/>
          </p:nvSpPr>
          <p:spPr>
            <a:xfrm>
              <a:off x="7153670" y="810392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8"/>
            <p:cNvSpPr/>
            <p:nvPr/>
          </p:nvSpPr>
          <p:spPr>
            <a:xfrm>
              <a:off x="7153670" y="739172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3" name="pl9"/>
            <p:cNvSpPr/>
            <p:nvPr/>
          </p:nvSpPr>
          <p:spPr>
            <a:xfrm>
              <a:off x="7153670" y="667952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4"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1"/>
            <p:cNvSpPr/>
            <p:nvPr/>
          </p:nvSpPr>
          <p:spPr>
            <a:xfrm>
              <a:off x="7153670" y="84600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2"/>
            <p:cNvSpPr/>
            <p:nvPr/>
          </p:nvSpPr>
          <p:spPr>
            <a:xfrm>
              <a:off x="7153670" y="774782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pl13"/>
            <p:cNvSpPr/>
            <p:nvPr/>
          </p:nvSpPr>
          <p:spPr>
            <a:xfrm>
              <a:off x="7153670" y="70356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8" name="rc14"/>
            <p:cNvSpPr/>
            <p:nvPr/>
          </p:nvSpPr>
          <p:spPr>
            <a:xfrm>
              <a:off x="7296281" y="8346067"/>
              <a:ext cx="399309" cy="8261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15"/>
            <p:cNvSpPr/>
            <p:nvPr/>
          </p:nvSpPr>
          <p:spPr>
            <a:xfrm>
              <a:off x="7866723" y="8887336"/>
              <a:ext cx="399309" cy="2848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16"/>
            <p:cNvSpPr/>
            <p:nvPr/>
          </p:nvSpPr>
          <p:spPr>
            <a:xfrm>
              <a:off x="8437165" y="8873092"/>
              <a:ext cx="399309" cy="2991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17"/>
            <p:cNvSpPr/>
            <p:nvPr/>
          </p:nvSpPr>
          <p:spPr>
            <a:xfrm>
              <a:off x="9007608" y="9044019"/>
              <a:ext cx="399309" cy="1281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18"/>
            <p:cNvSpPr/>
            <p:nvPr/>
          </p:nvSpPr>
          <p:spPr>
            <a:xfrm>
              <a:off x="9578050" y="8816116"/>
              <a:ext cx="399309" cy="3560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19"/>
            <p:cNvSpPr/>
            <p:nvPr/>
          </p:nvSpPr>
          <p:spPr>
            <a:xfrm>
              <a:off x="10148492" y="6807723"/>
              <a:ext cx="399309" cy="23644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0"/>
            <p:cNvSpPr/>
            <p:nvPr/>
          </p:nvSpPr>
          <p:spPr>
            <a:xfrm>
              <a:off x="10718934" y="8801872"/>
              <a:ext cx="399309" cy="3703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1"/>
            <p:cNvSpPr/>
            <p:nvPr/>
          </p:nvSpPr>
          <p:spPr>
            <a:xfrm>
              <a:off x="7866723" y="8274847"/>
              <a:ext cx="399309" cy="6124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22"/>
            <p:cNvSpPr/>
            <p:nvPr/>
          </p:nvSpPr>
          <p:spPr>
            <a:xfrm>
              <a:off x="8437165" y="8659433"/>
              <a:ext cx="399309" cy="21365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23"/>
            <p:cNvSpPr/>
            <p:nvPr/>
          </p:nvSpPr>
          <p:spPr>
            <a:xfrm>
              <a:off x="9007608" y="9001287"/>
              <a:ext cx="399309" cy="427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4"/>
            <p:cNvSpPr/>
            <p:nvPr/>
          </p:nvSpPr>
          <p:spPr>
            <a:xfrm>
              <a:off x="9578050" y="8801872"/>
              <a:ext cx="399309" cy="142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5"/>
            <p:cNvSpPr/>
            <p:nvPr/>
          </p:nvSpPr>
          <p:spPr>
            <a:xfrm>
              <a:off x="10148492" y="6708015"/>
              <a:ext cx="399309" cy="997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6"/>
            <p:cNvSpPr/>
            <p:nvPr/>
          </p:nvSpPr>
          <p:spPr>
            <a:xfrm>
              <a:off x="10718934" y="8787628"/>
              <a:ext cx="399309" cy="142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7"/>
            <p:cNvSpPr/>
            <p:nvPr/>
          </p:nvSpPr>
          <p:spPr>
            <a:xfrm>
              <a:off x="7866723" y="7975725"/>
              <a:ext cx="399309" cy="2991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8"/>
            <p:cNvSpPr/>
            <p:nvPr/>
          </p:nvSpPr>
          <p:spPr>
            <a:xfrm>
              <a:off x="8437165" y="8602457"/>
              <a:ext cx="399309" cy="569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9"/>
            <p:cNvSpPr/>
            <p:nvPr/>
          </p:nvSpPr>
          <p:spPr>
            <a:xfrm>
              <a:off x="9007608" y="8987043"/>
              <a:ext cx="399309" cy="142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30"/>
            <p:cNvSpPr/>
            <p:nvPr/>
          </p:nvSpPr>
          <p:spPr>
            <a:xfrm>
              <a:off x="9578050" y="8787628"/>
              <a:ext cx="399309" cy="142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31"/>
            <p:cNvSpPr/>
            <p:nvPr/>
          </p:nvSpPr>
          <p:spPr>
            <a:xfrm>
              <a:off x="10148492" y="6665283"/>
              <a:ext cx="399309" cy="427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32"/>
            <p:cNvSpPr/>
            <p:nvPr/>
          </p:nvSpPr>
          <p:spPr>
            <a:xfrm>
              <a:off x="7866723" y="7932993"/>
              <a:ext cx="399309" cy="427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33"/>
            <p:cNvSpPr/>
            <p:nvPr/>
          </p:nvSpPr>
          <p:spPr>
            <a:xfrm>
              <a:off x="8437165" y="8559726"/>
              <a:ext cx="399309" cy="427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4"/>
            <p:cNvSpPr/>
            <p:nvPr/>
          </p:nvSpPr>
          <p:spPr>
            <a:xfrm>
              <a:off x="9007608" y="8958555"/>
              <a:ext cx="399309" cy="284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5"/>
            <p:cNvSpPr/>
            <p:nvPr/>
          </p:nvSpPr>
          <p:spPr>
            <a:xfrm>
              <a:off x="9578050" y="8759141"/>
              <a:ext cx="399309" cy="284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6"/>
            <p:cNvSpPr/>
            <p:nvPr/>
          </p:nvSpPr>
          <p:spPr>
            <a:xfrm>
              <a:off x="10148492" y="6636796"/>
              <a:ext cx="399309" cy="284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pl37"/>
            <p:cNvSpPr/>
            <p:nvPr/>
          </p:nvSpPr>
          <p:spPr>
            <a:xfrm>
              <a:off x="7495936" y="6867288"/>
              <a:ext cx="3422653" cy="2266952"/>
            </a:xfrm>
            <a:custGeom>
              <a:avLst/>
              <a:pathLst>
                <a:path w="3422653" h="2266952">
                  <a:moveTo>
                    <a:pt x="0" y="0"/>
                  </a:moveTo>
                  <a:lnTo>
                    <a:pt x="570442" y="1480496"/>
                  </a:lnTo>
                  <a:lnTo>
                    <a:pt x="1140884" y="1989702"/>
                  </a:lnTo>
                  <a:lnTo>
                    <a:pt x="1711326" y="2188719"/>
                  </a:lnTo>
                  <a:lnTo>
                    <a:pt x="2281768" y="2212966"/>
                  </a:lnTo>
                  <a:lnTo>
                    <a:pt x="2852210" y="2137478"/>
                  </a:lnTo>
                  <a:lnTo>
                    <a:pt x="3422653" y="2266952"/>
                  </a:lnTo>
                </a:path>
              </a:pathLst>
            </a:custGeom>
            <a:ln w="40651" cap="flat">
              <a:solidFill>
                <a:srgbClr val="000000">
                  <a:alpha val="100000"/>
                </a:srgbClr>
              </a:solidFill>
              <a:prstDash val="solid"/>
              <a:round/>
            </a:ln>
          </p:spPr>
          <p:txBody>
            <a:bodyPr/>
            <a:lstStyle/>
            <a:p/>
          </p:txBody>
        </p:sp>
        <p:sp>
          <p:nvSpPr>
            <p:cNvPr id="482"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3"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40"/>
            <p:cNvSpPr/>
            <p:nvPr/>
          </p:nvSpPr>
          <p:spPr>
            <a:xfrm>
              <a:off x="6843756" y="845771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5" name="tx41"/>
            <p:cNvSpPr/>
            <p:nvPr/>
          </p:nvSpPr>
          <p:spPr>
            <a:xfrm>
              <a:off x="6801340" y="774551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tx42"/>
            <p:cNvSpPr/>
            <p:nvPr/>
          </p:nvSpPr>
          <p:spPr>
            <a:xfrm>
              <a:off x="6801340" y="70333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7" name="pl43"/>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4"/>
            <p:cNvSpPr/>
            <p:nvPr/>
          </p:nvSpPr>
          <p:spPr>
            <a:xfrm>
              <a:off x="7118876" y="84600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5"/>
            <p:cNvSpPr/>
            <p:nvPr/>
          </p:nvSpPr>
          <p:spPr>
            <a:xfrm>
              <a:off x="7118876" y="7747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6"/>
            <p:cNvSpPr/>
            <p:nvPr/>
          </p:nvSpPr>
          <p:spPr>
            <a:xfrm>
              <a:off x="7118876" y="70356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8"/>
            <p:cNvSpPr/>
            <p:nvPr/>
          </p:nvSpPr>
          <p:spPr>
            <a:xfrm>
              <a:off x="11260854" y="82571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9"/>
            <p:cNvSpPr/>
            <p:nvPr/>
          </p:nvSpPr>
          <p:spPr>
            <a:xfrm>
              <a:off x="11260854" y="73421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51"/>
            <p:cNvSpPr/>
            <p:nvPr/>
          </p:nvSpPr>
          <p:spPr>
            <a:xfrm>
              <a:off x="11358911" y="82548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6" name="tx52"/>
            <p:cNvSpPr/>
            <p:nvPr/>
          </p:nvSpPr>
          <p:spPr>
            <a:xfrm>
              <a:off x="11358911" y="733987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7" name="pl53"/>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7"/>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8"/>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9"/>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60"/>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5" name="tx61"/>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6" name="tx62"/>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7" name="tx6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8" name="tx64"/>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9" name="tx65"/>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0" name="tx66"/>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6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2" name="tx6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3"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4"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5" name="rc71"/>
            <p:cNvSpPr/>
            <p:nvPr/>
          </p:nvSpPr>
          <p:spPr>
            <a:xfrm>
              <a:off x="6564753" y="10217410"/>
              <a:ext cx="1051268" cy="182880"/>
            </a:xfrm>
            <a:prstGeom prst="rect">
              <a:avLst/>
            </a:prstGeom>
            <a:solidFill>
              <a:srgbClr val="FFFFFF">
                <a:alpha val="100000"/>
              </a:srgbClr>
            </a:solidFill>
          </p:spPr>
          <p:txBody>
            <a:bodyPr/>
            <a:lstStyle/>
            <a:p/>
          </p:txBody>
        </p:sp>
        <p:sp>
          <p:nvSpPr>
            <p:cNvPr id="516" name="rc72"/>
            <p:cNvSpPr/>
            <p:nvPr/>
          </p:nvSpPr>
          <p:spPr>
            <a:xfrm>
              <a:off x="6564753" y="10217410"/>
              <a:ext cx="182879" cy="182880"/>
            </a:xfrm>
            <a:prstGeom prst="rect">
              <a:avLst/>
            </a:prstGeom>
            <a:solidFill>
              <a:srgbClr val="FFFFFF">
                <a:alpha val="100000"/>
              </a:srgbClr>
            </a:solidFill>
          </p:spPr>
          <p:txBody>
            <a:bodyPr/>
            <a:lstStyle/>
            <a:p/>
          </p:txBody>
        </p:sp>
        <p:sp>
          <p:nvSpPr>
            <p:cNvPr id="517" name="pl7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8" name="tx7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9" name="rc75"/>
            <p:cNvSpPr/>
            <p:nvPr/>
          </p:nvSpPr>
          <p:spPr>
            <a:xfrm>
              <a:off x="7796021" y="10217410"/>
              <a:ext cx="4053749" cy="182880"/>
            </a:xfrm>
            <a:prstGeom prst="rect">
              <a:avLst/>
            </a:prstGeom>
            <a:solidFill>
              <a:srgbClr val="FFFFFF">
                <a:alpha val="100000"/>
              </a:srgbClr>
            </a:solidFill>
          </p:spPr>
          <p:txBody>
            <a:bodyPr/>
            <a:lstStyle/>
            <a:p/>
          </p:txBody>
        </p:sp>
        <p:sp>
          <p:nvSpPr>
            <p:cNvPr id="520" name="rc76"/>
            <p:cNvSpPr/>
            <p:nvPr/>
          </p:nvSpPr>
          <p:spPr>
            <a:xfrm>
              <a:off x="7796021" y="10217410"/>
              <a:ext cx="182879" cy="182880"/>
            </a:xfrm>
            <a:prstGeom prst="rect">
              <a:avLst/>
            </a:prstGeom>
            <a:solidFill>
              <a:srgbClr val="FFFFFF">
                <a:alpha val="100000"/>
              </a:srgbClr>
            </a:solidFill>
          </p:spPr>
          <p:txBody>
            <a:bodyPr/>
            <a:lstStyle/>
            <a:p/>
          </p:txBody>
        </p:sp>
        <p:sp>
          <p:nvSpPr>
            <p:cNvPr id="521" name="rc7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2" name="rc78"/>
            <p:cNvSpPr/>
            <p:nvPr/>
          </p:nvSpPr>
          <p:spPr>
            <a:xfrm>
              <a:off x="8887262" y="10217410"/>
              <a:ext cx="182879" cy="182880"/>
            </a:xfrm>
            <a:prstGeom prst="rect">
              <a:avLst/>
            </a:prstGeom>
            <a:solidFill>
              <a:srgbClr val="FFFFFF">
                <a:alpha val="100000"/>
              </a:srgbClr>
            </a:solidFill>
          </p:spPr>
          <p:txBody>
            <a:bodyPr/>
            <a:lstStyle/>
            <a:p/>
          </p:txBody>
        </p:sp>
        <p:sp>
          <p:nvSpPr>
            <p:cNvPr id="523" name="rc7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4" name="rc80"/>
            <p:cNvSpPr/>
            <p:nvPr/>
          </p:nvSpPr>
          <p:spPr>
            <a:xfrm>
              <a:off x="9813303" y="10217410"/>
              <a:ext cx="182879" cy="182880"/>
            </a:xfrm>
            <a:prstGeom prst="rect">
              <a:avLst/>
            </a:prstGeom>
            <a:solidFill>
              <a:srgbClr val="FFFFFF">
                <a:alpha val="100000"/>
              </a:srgbClr>
            </a:solidFill>
          </p:spPr>
          <p:txBody>
            <a:bodyPr/>
            <a:lstStyle/>
            <a:p/>
          </p:txBody>
        </p:sp>
        <p:sp>
          <p:nvSpPr>
            <p:cNvPr id="525" name="rc8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6" name="rc82"/>
            <p:cNvSpPr/>
            <p:nvPr/>
          </p:nvSpPr>
          <p:spPr>
            <a:xfrm>
              <a:off x="10815544" y="10217410"/>
              <a:ext cx="182880" cy="182880"/>
            </a:xfrm>
            <a:prstGeom prst="rect">
              <a:avLst/>
            </a:prstGeom>
            <a:solidFill>
              <a:srgbClr val="FFFFFF">
                <a:alpha val="100000"/>
              </a:srgbClr>
            </a:solidFill>
          </p:spPr>
          <p:txBody>
            <a:bodyPr/>
            <a:lstStyle/>
            <a:p/>
          </p:txBody>
        </p:sp>
        <p:sp>
          <p:nvSpPr>
            <p:cNvPr id="527" name="rc8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8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8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0" name="tx8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1" name="tx8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2"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12527280" y="6217920"/>
            <a:ext cx="5486400" cy="4297680"/>
            <a:chOff x="12527280" y="6217920"/>
            <a:chExt cx="5486400" cy="4297680"/>
          </a:xfrm>
        </p:grpSpPr>
        <p:sp>
          <p:nvSpPr>
            <p:cNvPr id="5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7"/>
            <p:cNvSpPr/>
            <p:nvPr/>
          </p:nvSpPr>
          <p:spPr>
            <a:xfrm>
              <a:off x="13325144" y="6663670"/>
              <a:ext cx="4510689" cy="179252"/>
            </a:xfrm>
            <a:custGeom>
              <a:avLst/>
              <a:pathLst>
                <a:path w="4510689" h="179252">
                  <a:moveTo>
                    <a:pt x="0" y="128037"/>
                  </a:moveTo>
                  <a:lnTo>
                    <a:pt x="180427" y="128037"/>
                  </a:lnTo>
                  <a:lnTo>
                    <a:pt x="360855" y="128037"/>
                  </a:lnTo>
                  <a:lnTo>
                    <a:pt x="541282" y="128037"/>
                  </a:lnTo>
                  <a:lnTo>
                    <a:pt x="721710" y="128037"/>
                  </a:lnTo>
                  <a:lnTo>
                    <a:pt x="902137" y="179252"/>
                  </a:lnTo>
                  <a:lnTo>
                    <a:pt x="1082565" y="179252"/>
                  </a:lnTo>
                  <a:lnTo>
                    <a:pt x="1262993" y="179252"/>
                  </a:lnTo>
                  <a:lnTo>
                    <a:pt x="1443420" y="179252"/>
                  </a:lnTo>
                  <a:lnTo>
                    <a:pt x="1623848" y="153644"/>
                  </a:lnTo>
                  <a:lnTo>
                    <a:pt x="1804275" y="128037"/>
                  </a:lnTo>
                  <a:lnTo>
                    <a:pt x="1984703" y="102429"/>
                  </a:lnTo>
                  <a:lnTo>
                    <a:pt x="2165131" y="76822"/>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49" name="pl18"/>
            <p:cNvSpPr/>
            <p:nvPr/>
          </p:nvSpPr>
          <p:spPr>
            <a:xfrm>
              <a:off x="13325144" y="6663670"/>
              <a:ext cx="4510689" cy="204859"/>
            </a:xfrm>
            <a:custGeom>
              <a:avLst/>
              <a:pathLst>
                <a:path w="4510689" h="204859">
                  <a:moveTo>
                    <a:pt x="0" y="179252"/>
                  </a:moveTo>
                  <a:lnTo>
                    <a:pt x="180427" y="179252"/>
                  </a:lnTo>
                  <a:lnTo>
                    <a:pt x="360855" y="179252"/>
                  </a:lnTo>
                  <a:lnTo>
                    <a:pt x="541282" y="179252"/>
                  </a:lnTo>
                  <a:lnTo>
                    <a:pt x="721710" y="179252"/>
                  </a:lnTo>
                  <a:lnTo>
                    <a:pt x="902137" y="128037"/>
                  </a:lnTo>
                  <a:lnTo>
                    <a:pt x="1082565" y="153644"/>
                  </a:lnTo>
                  <a:lnTo>
                    <a:pt x="1262993" y="153644"/>
                  </a:lnTo>
                  <a:lnTo>
                    <a:pt x="1443420" y="179252"/>
                  </a:lnTo>
                  <a:lnTo>
                    <a:pt x="1623848" y="153644"/>
                  </a:lnTo>
                  <a:lnTo>
                    <a:pt x="1804275" y="128037"/>
                  </a:lnTo>
                  <a:lnTo>
                    <a:pt x="1984703" y="102429"/>
                  </a:lnTo>
                  <a:lnTo>
                    <a:pt x="2165131" y="76822"/>
                  </a:lnTo>
                  <a:lnTo>
                    <a:pt x="2345558" y="25607"/>
                  </a:lnTo>
                  <a:lnTo>
                    <a:pt x="2525986" y="0"/>
                  </a:lnTo>
                  <a:lnTo>
                    <a:pt x="2706413" y="0"/>
                  </a:lnTo>
                  <a:lnTo>
                    <a:pt x="2886841" y="25607"/>
                  </a:lnTo>
                  <a:lnTo>
                    <a:pt x="3067268" y="51214"/>
                  </a:lnTo>
                  <a:lnTo>
                    <a:pt x="3247696" y="102429"/>
                  </a:lnTo>
                  <a:lnTo>
                    <a:pt x="3428124" y="128037"/>
                  </a:lnTo>
                  <a:lnTo>
                    <a:pt x="3608551" y="179252"/>
                  </a:lnTo>
                  <a:lnTo>
                    <a:pt x="3788979" y="76822"/>
                  </a:lnTo>
                  <a:lnTo>
                    <a:pt x="3969406" y="204859"/>
                  </a:lnTo>
                  <a:lnTo>
                    <a:pt x="4149834" y="128037"/>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5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4"/>
            <p:cNvSpPr/>
            <p:nvPr/>
          </p:nvSpPr>
          <p:spPr>
            <a:xfrm>
              <a:off x="14005791" y="9941072"/>
              <a:ext cx="3149396" cy="504938"/>
            </a:xfrm>
            <a:prstGeom prst="rect">
              <a:avLst/>
            </a:prstGeom>
            <a:solidFill>
              <a:srgbClr val="FFFFFF">
                <a:alpha val="100000"/>
              </a:srgbClr>
            </a:solidFill>
          </p:spPr>
          <p:txBody>
            <a:bodyPr/>
            <a:lstStyle/>
            <a:p/>
          </p:txBody>
        </p:sp>
        <p:sp>
          <p:nvSpPr>
            <p:cNvPr id="6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3683039"/>
            <a:chOff x="594360" y="6217920"/>
            <a:chExt cx="5562295" cy="3683039"/>
          </a:xfrm>
        </p:grpSpPr>
        <p:sp>
          <p:nvSpPr>
            <p:cNvPr id="622"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026323"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056496" y="6546524"/>
              <a:ext cx="301733" cy="301733"/>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25" name="rc6"/>
            <p:cNvSpPr/>
            <p:nvPr/>
          </p:nvSpPr>
          <p:spPr>
            <a:xfrm>
              <a:off x="2358230" y="6546524"/>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6" name="rc7"/>
            <p:cNvSpPr/>
            <p:nvPr/>
          </p:nvSpPr>
          <p:spPr>
            <a:xfrm>
              <a:off x="2659963" y="6546524"/>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7" name="rc8"/>
            <p:cNvSpPr/>
            <p:nvPr/>
          </p:nvSpPr>
          <p:spPr>
            <a:xfrm>
              <a:off x="2961696" y="6546524"/>
              <a:ext cx="301733" cy="30173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28" name="rc9"/>
            <p:cNvSpPr/>
            <p:nvPr/>
          </p:nvSpPr>
          <p:spPr>
            <a:xfrm>
              <a:off x="3263429" y="6546524"/>
              <a:ext cx="301733" cy="301733"/>
            </a:xfrm>
            <a:prstGeom prst="rect">
              <a:avLst/>
            </a:prstGeom>
            <a:solidFill>
              <a:srgbClr val="FC8A69">
                <a:alpha val="100000"/>
              </a:srgbClr>
            </a:solidFill>
            <a:ln w="5420" cap="flat">
              <a:solidFill>
                <a:srgbClr val="FFFFFF">
                  <a:alpha val="100000"/>
                </a:srgbClr>
              </a:solidFill>
              <a:prstDash val="solid"/>
              <a:miter/>
            </a:ln>
          </p:spPr>
          <p:txBody>
            <a:bodyPr/>
            <a:lstStyle/>
            <a:p/>
          </p:txBody>
        </p:sp>
        <p:sp>
          <p:nvSpPr>
            <p:cNvPr id="629" name="rc10"/>
            <p:cNvSpPr/>
            <p:nvPr/>
          </p:nvSpPr>
          <p:spPr>
            <a:xfrm>
              <a:off x="3565162" y="6546524"/>
              <a:ext cx="301733" cy="301733"/>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30" name="rc11"/>
            <p:cNvSpPr/>
            <p:nvPr/>
          </p:nvSpPr>
          <p:spPr>
            <a:xfrm>
              <a:off x="3866896"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1" name="rc12"/>
            <p:cNvSpPr/>
            <p:nvPr/>
          </p:nvSpPr>
          <p:spPr>
            <a:xfrm>
              <a:off x="4168629" y="6546524"/>
              <a:ext cx="301733" cy="301733"/>
            </a:xfrm>
            <a:prstGeom prst="rect">
              <a:avLst/>
            </a:prstGeom>
            <a:solidFill>
              <a:srgbClr val="D11F1F">
                <a:alpha val="100000"/>
              </a:srgbClr>
            </a:solidFill>
            <a:ln w="5420" cap="flat">
              <a:solidFill>
                <a:srgbClr val="FFFFFF">
                  <a:alpha val="100000"/>
                </a:srgbClr>
              </a:solidFill>
              <a:prstDash val="solid"/>
              <a:miter/>
            </a:ln>
          </p:spPr>
          <p:txBody>
            <a:bodyPr/>
            <a:lstStyle/>
            <a:p/>
          </p:txBody>
        </p:sp>
        <p:sp>
          <p:nvSpPr>
            <p:cNvPr id="632" name="rc13"/>
            <p:cNvSpPr/>
            <p:nvPr/>
          </p:nvSpPr>
          <p:spPr>
            <a:xfrm>
              <a:off x="4470362" y="6546524"/>
              <a:ext cx="301733" cy="301733"/>
            </a:xfrm>
            <a:prstGeom prst="rect">
              <a:avLst/>
            </a:prstGeom>
            <a:solidFill>
              <a:srgbClr val="F45139">
                <a:alpha val="100000"/>
              </a:srgbClr>
            </a:solidFill>
            <a:ln w="5420" cap="flat">
              <a:solidFill>
                <a:srgbClr val="FFFFFF">
                  <a:alpha val="100000"/>
                </a:srgbClr>
              </a:solidFill>
              <a:prstDash val="solid"/>
              <a:miter/>
            </a:ln>
          </p:spPr>
          <p:txBody>
            <a:bodyPr/>
            <a:lstStyle/>
            <a:p/>
          </p:txBody>
        </p:sp>
        <p:sp>
          <p:nvSpPr>
            <p:cNvPr id="633" name="rc14"/>
            <p:cNvSpPr/>
            <p:nvPr/>
          </p:nvSpPr>
          <p:spPr>
            <a:xfrm>
              <a:off x="4772095" y="6546524"/>
              <a:ext cx="301733" cy="301733"/>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634" name="rc15"/>
            <p:cNvSpPr/>
            <p:nvPr/>
          </p:nvSpPr>
          <p:spPr>
            <a:xfrm>
              <a:off x="5073828" y="6546524"/>
              <a:ext cx="301733" cy="301733"/>
            </a:xfrm>
            <a:prstGeom prst="rect">
              <a:avLst/>
            </a:prstGeom>
            <a:solidFill>
              <a:srgbClr val="FDA386">
                <a:alpha val="100000"/>
              </a:srgbClr>
            </a:solidFill>
            <a:ln w="5420" cap="flat">
              <a:solidFill>
                <a:srgbClr val="FFFFFF">
                  <a:alpha val="100000"/>
                </a:srgbClr>
              </a:solidFill>
              <a:prstDash val="solid"/>
              <a:miter/>
            </a:ln>
          </p:spPr>
          <p:txBody>
            <a:bodyPr/>
            <a:lstStyle/>
            <a:p/>
          </p:txBody>
        </p:sp>
        <p:sp>
          <p:nvSpPr>
            <p:cNvPr id="635" name="rc16"/>
            <p:cNvSpPr/>
            <p:nvPr/>
          </p:nvSpPr>
          <p:spPr>
            <a:xfrm>
              <a:off x="5375561" y="6546524"/>
              <a:ext cx="301733" cy="301733"/>
            </a:xfrm>
            <a:prstGeom prst="rect">
              <a:avLst/>
            </a:prstGeom>
            <a:solidFill>
              <a:srgbClr val="F75A3F">
                <a:alpha val="100000"/>
              </a:srgbClr>
            </a:solidFill>
            <a:ln w="5420" cap="flat">
              <a:solidFill>
                <a:srgbClr val="FFFFFF">
                  <a:alpha val="100000"/>
                </a:srgbClr>
              </a:solidFill>
              <a:prstDash val="solid"/>
              <a:miter/>
            </a:ln>
          </p:spPr>
          <p:txBody>
            <a:bodyPr/>
            <a:lstStyle/>
            <a:p/>
          </p:txBody>
        </p:sp>
        <p:sp>
          <p:nvSpPr>
            <p:cNvPr id="636" name="rc17"/>
            <p:cNvSpPr/>
            <p:nvPr/>
          </p:nvSpPr>
          <p:spPr>
            <a:xfrm>
              <a:off x="205649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18"/>
            <p:cNvSpPr/>
            <p:nvPr/>
          </p:nvSpPr>
          <p:spPr>
            <a:xfrm>
              <a:off x="2358230" y="6848257"/>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38" name="rc19"/>
            <p:cNvSpPr/>
            <p:nvPr/>
          </p:nvSpPr>
          <p:spPr>
            <a:xfrm>
              <a:off x="2659963"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20"/>
            <p:cNvSpPr/>
            <p:nvPr/>
          </p:nvSpPr>
          <p:spPr>
            <a:xfrm>
              <a:off x="2961696" y="6848257"/>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0" name="rc21"/>
            <p:cNvSpPr/>
            <p:nvPr/>
          </p:nvSpPr>
          <p:spPr>
            <a:xfrm>
              <a:off x="3263429" y="6848257"/>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1" name="rc22"/>
            <p:cNvSpPr/>
            <p:nvPr/>
          </p:nvSpPr>
          <p:spPr>
            <a:xfrm>
              <a:off x="3565162" y="6848257"/>
              <a:ext cx="301733" cy="30173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2" name="rc23"/>
            <p:cNvSpPr/>
            <p:nvPr/>
          </p:nvSpPr>
          <p:spPr>
            <a:xfrm>
              <a:off x="3866896" y="6848257"/>
              <a:ext cx="301733" cy="30173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3" name="rc24"/>
            <p:cNvSpPr/>
            <p:nvPr/>
          </p:nvSpPr>
          <p:spPr>
            <a:xfrm>
              <a:off x="4168629" y="6848257"/>
              <a:ext cx="301733" cy="301733"/>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4" name="rc25"/>
            <p:cNvSpPr/>
            <p:nvPr/>
          </p:nvSpPr>
          <p:spPr>
            <a:xfrm>
              <a:off x="4470362" y="6848257"/>
              <a:ext cx="301733" cy="30173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5" name="rc26"/>
            <p:cNvSpPr/>
            <p:nvPr/>
          </p:nvSpPr>
          <p:spPr>
            <a:xfrm>
              <a:off x="4772095" y="6848257"/>
              <a:ext cx="301733" cy="301733"/>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6" name="rc27"/>
            <p:cNvSpPr/>
            <p:nvPr/>
          </p:nvSpPr>
          <p:spPr>
            <a:xfrm>
              <a:off x="5073828" y="6848257"/>
              <a:ext cx="301733" cy="301733"/>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7" name="rc28"/>
            <p:cNvSpPr/>
            <p:nvPr/>
          </p:nvSpPr>
          <p:spPr>
            <a:xfrm>
              <a:off x="5375561" y="6848257"/>
              <a:ext cx="301733" cy="30173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48" name="rc29"/>
            <p:cNvSpPr/>
            <p:nvPr/>
          </p:nvSpPr>
          <p:spPr>
            <a:xfrm>
              <a:off x="2056496"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30"/>
            <p:cNvSpPr/>
            <p:nvPr/>
          </p:nvSpPr>
          <p:spPr>
            <a:xfrm>
              <a:off x="235823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1"/>
            <p:cNvSpPr/>
            <p:nvPr/>
          </p:nvSpPr>
          <p:spPr>
            <a:xfrm>
              <a:off x="265996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2"/>
            <p:cNvSpPr/>
            <p:nvPr/>
          </p:nvSpPr>
          <p:spPr>
            <a:xfrm>
              <a:off x="2961696"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2" name="rc33"/>
            <p:cNvSpPr/>
            <p:nvPr/>
          </p:nvSpPr>
          <p:spPr>
            <a:xfrm>
              <a:off x="3263429" y="7149991"/>
              <a:ext cx="301733" cy="30173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3" name="rc34"/>
            <p:cNvSpPr/>
            <p:nvPr/>
          </p:nvSpPr>
          <p:spPr>
            <a:xfrm>
              <a:off x="3565162" y="7149991"/>
              <a:ext cx="301733" cy="30173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4" name="rc35"/>
            <p:cNvSpPr/>
            <p:nvPr/>
          </p:nvSpPr>
          <p:spPr>
            <a:xfrm>
              <a:off x="3866896" y="7149991"/>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5" name="rc36"/>
            <p:cNvSpPr/>
            <p:nvPr/>
          </p:nvSpPr>
          <p:spPr>
            <a:xfrm>
              <a:off x="4168629" y="7149991"/>
              <a:ext cx="301733" cy="30173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6" name="rc37"/>
            <p:cNvSpPr/>
            <p:nvPr/>
          </p:nvSpPr>
          <p:spPr>
            <a:xfrm>
              <a:off x="4470362" y="7149991"/>
              <a:ext cx="301733" cy="30173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57" name="rc38"/>
            <p:cNvSpPr/>
            <p:nvPr/>
          </p:nvSpPr>
          <p:spPr>
            <a:xfrm>
              <a:off x="4772095" y="7149991"/>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8" name="rc39"/>
            <p:cNvSpPr/>
            <p:nvPr/>
          </p:nvSpPr>
          <p:spPr>
            <a:xfrm>
              <a:off x="5073828" y="7149991"/>
              <a:ext cx="301733" cy="301733"/>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59" name="rc40"/>
            <p:cNvSpPr/>
            <p:nvPr/>
          </p:nvSpPr>
          <p:spPr>
            <a:xfrm>
              <a:off x="5375561" y="7149991"/>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0" name="rc41"/>
            <p:cNvSpPr/>
            <p:nvPr/>
          </p:nvSpPr>
          <p:spPr>
            <a:xfrm>
              <a:off x="205649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2"/>
            <p:cNvSpPr/>
            <p:nvPr/>
          </p:nvSpPr>
          <p:spPr>
            <a:xfrm>
              <a:off x="235823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43"/>
            <p:cNvSpPr/>
            <p:nvPr/>
          </p:nvSpPr>
          <p:spPr>
            <a:xfrm>
              <a:off x="265996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4"/>
            <p:cNvSpPr/>
            <p:nvPr/>
          </p:nvSpPr>
          <p:spPr>
            <a:xfrm>
              <a:off x="2961696"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45"/>
            <p:cNvSpPr/>
            <p:nvPr/>
          </p:nvSpPr>
          <p:spPr>
            <a:xfrm>
              <a:off x="3263429"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46"/>
            <p:cNvSpPr/>
            <p:nvPr/>
          </p:nvSpPr>
          <p:spPr>
            <a:xfrm>
              <a:off x="3565162" y="74517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6" name="rc47"/>
            <p:cNvSpPr/>
            <p:nvPr/>
          </p:nvSpPr>
          <p:spPr>
            <a:xfrm>
              <a:off x="3866896" y="7451724"/>
              <a:ext cx="301733" cy="301733"/>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67" name="rc48"/>
            <p:cNvSpPr/>
            <p:nvPr/>
          </p:nvSpPr>
          <p:spPr>
            <a:xfrm>
              <a:off x="4168629" y="7451724"/>
              <a:ext cx="301733" cy="30173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8" name="rc49"/>
            <p:cNvSpPr/>
            <p:nvPr/>
          </p:nvSpPr>
          <p:spPr>
            <a:xfrm>
              <a:off x="4470362"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50"/>
            <p:cNvSpPr/>
            <p:nvPr/>
          </p:nvSpPr>
          <p:spPr>
            <a:xfrm>
              <a:off x="477209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1"/>
            <p:cNvSpPr/>
            <p:nvPr/>
          </p:nvSpPr>
          <p:spPr>
            <a:xfrm>
              <a:off x="5073828" y="7451724"/>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1" name="rc52"/>
            <p:cNvSpPr/>
            <p:nvPr/>
          </p:nvSpPr>
          <p:spPr>
            <a:xfrm>
              <a:off x="5375561" y="7451724"/>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2" name="rc53"/>
            <p:cNvSpPr/>
            <p:nvPr/>
          </p:nvSpPr>
          <p:spPr>
            <a:xfrm>
              <a:off x="205649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4"/>
            <p:cNvSpPr/>
            <p:nvPr/>
          </p:nvSpPr>
          <p:spPr>
            <a:xfrm>
              <a:off x="235823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5"/>
            <p:cNvSpPr/>
            <p:nvPr/>
          </p:nvSpPr>
          <p:spPr>
            <a:xfrm>
              <a:off x="2659963" y="7753457"/>
              <a:ext cx="301733" cy="301733"/>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5" name="rc56"/>
            <p:cNvSpPr/>
            <p:nvPr/>
          </p:nvSpPr>
          <p:spPr>
            <a:xfrm>
              <a:off x="2961696"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57"/>
            <p:cNvSpPr/>
            <p:nvPr/>
          </p:nvSpPr>
          <p:spPr>
            <a:xfrm>
              <a:off x="326342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8"/>
            <p:cNvSpPr/>
            <p:nvPr/>
          </p:nvSpPr>
          <p:spPr>
            <a:xfrm>
              <a:off x="356516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9"/>
            <p:cNvSpPr/>
            <p:nvPr/>
          </p:nvSpPr>
          <p:spPr>
            <a:xfrm>
              <a:off x="386689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0"/>
            <p:cNvSpPr/>
            <p:nvPr/>
          </p:nvSpPr>
          <p:spPr>
            <a:xfrm>
              <a:off x="416862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1"/>
            <p:cNvSpPr/>
            <p:nvPr/>
          </p:nvSpPr>
          <p:spPr>
            <a:xfrm>
              <a:off x="447036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2"/>
            <p:cNvSpPr/>
            <p:nvPr/>
          </p:nvSpPr>
          <p:spPr>
            <a:xfrm>
              <a:off x="477209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3"/>
            <p:cNvSpPr/>
            <p:nvPr/>
          </p:nvSpPr>
          <p:spPr>
            <a:xfrm>
              <a:off x="507382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4"/>
            <p:cNvSpPr/>
            <p:nvPr/>
          </p:nvSpPr>
          <p:spPr>
            <a:xfrm>
              <a:off x="5375561"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65"/>
            <p:cNvSpPr/>
            <p:nvPr/>
          </p:nvSpPr>
          <p:spPr>
            <a:xfrm>
              <a:off x="205649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6"/>
            <p:cNvSpPr/>
            <p:nvPr/>
          </p:nvSpPr>
          <p:spPr>
            <a:xfrm>
              <a:off x="235823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7"/>
            <p:cNvSpPr/>
            <p:nvPr/>
          </p:nvSpPr>
          <p:spPr>
            <a:xfrm>
              <a:off x="265996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8"/>
            <p:cNvSpPr/>
            <p:nvPr/>
          </p:nvSpPr>
          <p:spPr>
            <a:xfrm>
              <a:off x="296169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9"/>
            <p:cNvSpPr/>
            <p:nvPr/>
          </p:nvSpPr>
          <p:spPr>
            <a:xfrm>
              <a:off x="3263429" y="8055190"/>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9" name="rc70"/>
            <p:cNvSpPr/>
            <p:nvPr/>
          </p:nvSpPr>
          <p:spPr>
            <a:xfrm>
              <a:off x="356516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1"/>
            <p:cNvSpPr/>
            <p:nvPr/>
          </p:nvSpPr>
          <p:spPr>
            <a:xfrm>
              <a:off x="386689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2"/>
            <p:cNvSpPr/>
            <p:nvPr/>
          </p:nvSpPr>
          <p:spPr>
            <a:xfrm>
              <a:off x="416862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3"/>
            <p:cNvSpPr/>
            <p:nvPr/>
          </p:nvSpPr>
          <p:spPr>
            <a:xfrm>
              <a:off x="447036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4"/>
            <p:cNvSpPr/>
            <p:nvPr/>
          </p:nvSpPr>
          <p:spPr>
            <a:xfrm>
              <a:off x="477209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5"/>
            <p:cNvSpPr/>
            <p:nvPr/>
          </p:nvSpPr>
          <p:spPr>
            <a:xfrm>
              <a:off x="507382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6"/>
            <p:cNvSpPr/>
            <p:nvPr/>
          </p:nvSpPr>
          <p:spPr>
            <a:xfrm>
              <a:off x="537556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7"/>
            <p:cNvSpPr/>
            <p:nvPr/>
          </p:nvSpPr>
          <p:spPr>
            <a:xfrm>
              <a:off x="205649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8"/>
            <p:cNvSpPr/>
            <p:nvPr/>
          </p:nvSpPr>
          <p:spPr>
            <a:xfrm>
              <a:off x="235823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9"/>
            <p:cNvSpPr/>
            <p:nvPr/>
          </p:nvSpPr>
          <p:spPr>
            <a:xfrm>
              <a:off x="265996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0"/>
            <p:cNvSpPr/>
            <p:nvPr/>
          </p:nvSpPr>
          <p:spPr>
            <a:xfrm>
              <a:off x="296169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1"/>
            <p:cNvSpPr/>
            <p:nvPr/>
          </p:nvSpPr>
          <p:spPr>
            <a:xfrm>
              <a:off x="3263429"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82"/>
            <p:cNvSpPr/>
            <p:nvPr/>
          </p:nvSpPr>
          <p:spPr>
            <a:xfrm>
              <a:off x="356516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3"/>
            <p:cNvSpPr/>
            <p:nvPr/>
          </p:nvSpPr>
          <p:spPr>
            <a:xfrm>
              <a:off x="386689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4"/>
            <p:cNvSpPr/>
            <p:nvPr/>
          </p:nvSpPr>
          <p:spPr>
            <a:xfrm>
              <a:off x="416862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5"/>
            <p:cNvSpPr/>
            <p:nvPr/>
          </p:nvSpPr>
          <p:spPr>
            <a:xfrm>
              <a:off x="447036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6"/>
            <p:cNvSpPr/>
            <p:nvPr/>
          </p:nvSpPr>
          <p:spPr>
            <a:xfrm>
              <a:off x="477209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7"/>
            <p:cNvSpPr/>
            <p:nvPr/>
          </p:nvSpPr>
          <p:spPr>
            <a:xfrm>
              <a:off x="507382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8"/>
            <p:cNvSpPr/>
            <p:nvPr/>
          </p:nvSpPr>
          <p:spPr>
            <a:xfrm>
              <a:off x="537556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tx89"/>
            <p:cNvSpPr/>
            <p:nvPr/>
          </p:nvSpPr>
          <p:spPr>
            <a:xfrm>
              <a:off x="1068698" y="84210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9" name="tx90"/>
            <p:cNvSpPr/>
            <p:nvPr/>
          </p:nvSpPr>
          <p:spPr>
            <a:xfrm>
              <a:off x="1119895" y="8149651"/>
              <a:ext cx="74510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FUJAIRAH</a:t>
              </a:r>
            </a:p>
          </p:txBody>
        </p:sp>
        <p:sp>
          <p:nvSpPr>
            <p:cNvPr id="710" name="tx91"/>
            <p:cNvSpPr/>
            <p:nvPr/>
          </p:nvSpPr>
          <p:spPr>
            <a:xfrm>
              <a:off x="1551645" y="7849778"/>
              <a:ext cx="3133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RAK</a:t>
              </a:r>
            </a:p>
          </p:txBody>
        </p:sp>
        <p:sp>
          <p:nvSpPr>
            <p:cNvPr id="711" name="tx92"/>
            <p:cNvSpPr/>
            <p:nvPr/>
          </p:nvSpPr>
          <p:spPr>
            <a:xfrm>
              <a:off x="1348495" y="7546185"/>
              <a:ext cx="51650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AJMAN</a:t>
              </a:r>
            </a:p>
          </p:txBody>
        </p:sp>
        <p:sp>
          <p:nvSpPr>
            <p:cNvPr id="712" name="tx93"/>
            <p:cNvSpPr/>
            <p:nvPr/>
          </p:nvSpPr>
          <p:spPr>
            <a:xfrm>
              <a:off x="1153679" y="7242591"/>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SHARJAH</a:t>
              </a:r>
            </a:p>
          </p:txBody>
        </p:sp>
        <p:sp>
          <p:nvSpPr>
            <p:cNvPr id="713" name="tx94"/>
            <p:cNvSpPr/>
            <p:nvPr/>
          </p:nvSpPr>
          <p:spPr>
            <a:xfrm>
              <a:off x="1043546" y="6942718"/>
              <a:ext cx="8214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ABU DHABI</a:t>
              </a:r>
            </a:p>
          </p:txBody>
        </p:sp>
        <p:sp>
          <p:nvSpPr>
            <p:cNvPr id="714" name="tx95"/>
            <p:cNvSpPr/>
            <p:nvPr/>
          </p:nvSpPr>
          <p:spPr>
            <a:xfrm>
              <a:off x="1399245" y="6640985"/>
              <a:ext cx="46575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DUBAI</a:t>
              </a:r>
            </a:p>
          </p:txBody>
        </p:sp>
        <p:sp>
          <p:nvSpPr>
            <p:cNvPr id="715" name="tx96"/>
            <p:cNvSpPr/>
            <p:nvPr/>
          </p:nvSpPr>
          <p:spPr>
            <a:xfrm rot="-2700000">
              <a:off x="176772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6" name="tx97"/>
            <p:cNvSpPr/>
            <p:nvPr/>
          </p:nvSpPr>
          <p:spPr>
            <a:xfrm rot="-2700000">
              <a:off x="206946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7" name="tx98"/>
            <p:cNvSpPr/>
            <p:nvPr/>
          </p:nvSpPr>
          <p:spPr>
            <a:xfrm rot="-2700000">
              <a:off x="237119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8" name="tx99"/>
            <p:cNvSpPr/>
            <p:nvPr/>
          </p:nvSpPr>
          <p:spPr>
            <a:xfrm rot="-2700000">
              <a:off x="267292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9" name="tx100"/>
            <p:cNvSpPr/>
            <p:nvPr/>
          </p:nvSpPr>
          <p:spPr>
            <a:xfrm rot="-2700000">
              <a:off x="297466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0" name="tx101"/>
            <p:cNvSpPr/>
            <p:nvPr/>
          </p:nvSpPr>
          <p:spPr>
            <a:xfrm rot="-2700000">
              <a:off x="327639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1" name="tx102"/>
            <p:cNvSpPr/>
            <p:nvPr/>
          </p:nvSpPr>
          <p:spPr>
            <a:xfrm rot="-2700000">
              <a:off x="3578101"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2" name="tx103"/>
            <p:cNvSpPr/>
            <p:nvPr/>
          </p:nvSpPr>
          <p:spPr>
            <a:xfrm rot="-2700000">
              <a:off x="3879860"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3" name="tx104"/>
            <p:cNvSpPr/>
            <p:nvPr/>
          </p:nvSpPr>
          <p:spPr>
            <a:xfrm rot="-2700000">
              <a:off x="4181593"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4" name="tx105"/>
            <p:cNvSpPr/>
            <p:nvPr/>
          </p:nvSpPr>
          <p:spPr>
            <a:xfrm rot="-2700000">
              <a:off x="448332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5" name="tx106"/>
            <p:cNvSpPr/>
            <p:nvPr/>
          </p:nvSpPr>
          <p:spPr>
            <a:xfrm rot="-2700000">
              <a:off x="4785060"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6" name="tx107"/>
            <p:cNvSpPr/>
            <p:nvPr/>
          </p:nvSpPr>
          <p:spPr>
            <a:xfrm rot="-2700000">
              <a:off x="5086793"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7" name="pic108"/>
            <p:cNvPicPr/>
            <p:nvPr/>
          </p:nvPicPr>
          <p:blipFill>
            <a:blip r:embed="rId2" cstate="print"/>
            <a:stretch>
              <a:fillRect/>
            </a:stretch>
          </p:blipFill>
          <p:spPr>
            <a:xfrm>
              <a:off x="2786896" y="9500145"/>
              <a:ext cx="2160000" cy="144000"/>
            </a:xfrm>
            <a:prstGeom prst="rect">
              <a:avLst/>
            </a:prstGeom>
          </p:spPr>
        </p:pic>
        <p:sp>
          <p:nvSpPr>
            <p:cNvPr id="728" name="pl109"/>
            <p:cNvSpPr/>
            <p:nvPr/>
          </p:nvSpPr>
          <p:spPr>
            <a:xfrm>
              <a:off x="3130411"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110"/>
            <p:cNvSpPr/>
            <p:nvPr/>
          </p:nvSpPr>
          <p:spPr>
            <a:xfrm>
              <a:off x="3508096"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111"/>
            <p:cNvSpPr/>
            <p:nvPr/>
          </p:nvSpPr>
          <p:spPr>
            <a:xfrm>
              <a:off x="388578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1" name="pl112"/>
            <p:cNvSpPr/>
            <p:nvPr/>
          </p:nvSpPr>
          <p:spPr>
            <a:xfrm>
              <a:off x="426346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2" name="pl113"/>
            <p:cNvSpPr/>
            <p:nvPr/>
          </p:nvSpPr>
          <p:spPr>
            <a:xfrm>
              <a:off x="4641148"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3" name="pl114"/>
            <p:cNvSpPr/>
            <p:nvPr/>
          </p:nvSpPr>
          <p:spPr>
            <a:xfrm>
              <a:off x="3130411"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4" name="pl115"/>
            <p:cNvSpPr/>
            <p:nvPr/>
          </p:nvSpPr>
          <p:spPr>
            <a:xfrm>
              <a:off x="3508096"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5" name="pl116"/>
            <p:cNvSpPr/>
            <p:nvPr/>
          </p:nvSpPr>
          <p:spPr>
            <a:xfrm>
              <a:off x="388578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6" name="pl117"/>
            <p:cNvSpPr/>
            <p:nvPr/>
          </p:nvSpPr>
          <p:spPr>
            <a:xfrm>
              <a:off x="426346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7" name="pl118"/>
            <p:cNvSpPr/>
            <p:nvPr/>
          </p:nvSpPr>
          <p:spPr>
            <a:xfrm>
              <a:off x="4641148"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tx119"/>
            <p:cNvSpPr/>
            <p:nvPr/>
          </p:nvSpPr>
          <p:spPr>
            <a:xfrm>
              <a:off x="3059780"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39" name="tx120"/>
            <p:cNvSpPr/>
            <p:nvPr/>
          </p:nvSpPr>
          <p:spPr>
            <a:xfrm>
              <a:off x="3437464"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0" name="tx121"/>
            <p:cNvSpPr/>
            <p:nvPr/>
          </p:nvSpPr>
          <p:spPr>
            <a:xfrm>
              <a:off x="3815148" y="971174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1" name="tx122"/>
            <p:cNvSpPr/>
            <p:nvPr/>
          </p:nvSpPr>
          <p:spPr>
            <a:xfrm>
              <a:off x="4192833"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42" name="tx123"/>
            <p:cNvSpPr/>
            <p:nvPr/>
          </p:nvSpPr>
          <p:spPr>
            <a:xfrm>
              <a:off x="4570517"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43" name="tx12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Kingdom of Great Britain and Northern Ireland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146489"/>
              <a:ext cx="237118" cy="138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146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146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1464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06867"/>
              <a:ext cx="237118" cy="78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06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068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068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61207"/>
              <a:ext cx="237118" cy="24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612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61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612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574034"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837499"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56" name="pg55"/>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31018"/>
              <a:ext cx="237118" cy="54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31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31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31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00829"/>
              <a:ext cx="237118" cy="8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00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008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0082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116300"/>
              <a:ext cx="237118" cy="16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116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116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1163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086111"/>
              <a:ext cx="237118" cy="199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0861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0861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861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152527"/>
              <a:ext cx="237118" cy="132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52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152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52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5169"/>
              <a:ext cx="237118" cy="30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51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5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37056"/>
              <a:ext cx="237118" cy="48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370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370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3705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188753"/>
              <a:ext cx="237118" cy="96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88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188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18875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110262"/>
              <a:ext cx="237118" cy="175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102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1102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102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025733"/>
              <a:ext cx="237118" cy="259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025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0257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02573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121" name="pg12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226476"/>
              <a:ext cx="237118" cy="2058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3226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3226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2264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2936663"/>
              <a:ext cx="237118" cy="2348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2936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2936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29366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3389496"/>
              <a:ext cx="237118" cy="1895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33894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33894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3894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3208363"/>
              <a:ext cx="237118" cy="2076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3208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3208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32083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234785"/>
              <a:ext cx="237118" cy="1050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2347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2347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2347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00447"/>
              <a:ext cx="237118" cy="784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500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500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50044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639316"/>
              <a:ext cx="237118" cy="646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4639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46393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6393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2,924 case(s)</a:t>
              </a:r>
            </a:p>
          </p:txBody>
        </p:sp>
        <p:sp>
          <p:nvSpPr>
            <p:cNvPr id="186" name="pg185"/>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3,426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784222"/>
              <a:ext cx="237118" cy="501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784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7842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7842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609127"/>
              <a:ext cx="237118" cy="676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6091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091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6091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488371"/>
              <a:ext cx="237118" cy="796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44883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488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4883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512522"/>
              <a:ext cx="237118" cy="77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4512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45125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5125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554787"/>
              <a:ext cx="237118" cy="730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4554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4554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55478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4983469"/>
              <a:ext cx="237118" cy="3018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49834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49834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9834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10262"/>
              <a:ext cx="237118" cy="175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1102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102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1102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025733"/>
              <a:ext cx="237118" cy="259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025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0257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02573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4862713"/>
              <a:ext cx="237118" cy="4226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48627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48627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86271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4935167"/>
              <a:ext cx="237118" cy="350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4935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49351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9351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994 case(s)</a:t>
              </a:r>
            </a:p>
          </p:txBody>
        </p:sp>
        <p:sp>
          <p:nvSpPr>
            <p:cNvPr id="251" name="pg250"/>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1,347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639316"/>
              <a:ext cx="237118" cy="646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639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6393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46393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391767"/>
              <a:ext cx="237118" cy="8935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3917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3917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43917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409880"/>
              <a:ext cx="237118" cy="875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4098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4098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4098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319314"/>
              <a:ext cx="237118" cy="966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3193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3193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313276"/>
              <a:ext cx="237118" cy="6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3981198"/>
              <a:ext cx="237118" cy="1304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3981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3981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3975160"/>
              <a:ext cx="237118" cy="6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4349502"/>
              <a:ext cx="237118" cy="935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3495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3495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34950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4977431"/>
              <a:ext cx="237118" cy="307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977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977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97743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080073"/>
              <a:ext cx="237118" cy="2052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080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080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0800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5206867"/>
              <a:ext cx="237118" cy="78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04176" y="5206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904176" y="52068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04176" y="52068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1,029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5963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9925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4" name="tx433"/>
            <p:cNvSpPr/>
            <p:nvPr/>
          </p:nvSpPr>
          <p:spPr>
            <a:xfrm>
              <a:off x="1230614" y="338863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5" name="tx434"/>
            <p:cNvSpPr/>
            <p:nvPr/>
          </p:nvSpPr>
          <p:spPr>
            <a:xfrm>
              <a:off x="1230614" y="27849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6" name="tx435"/>
            <p:cNvSpPr/>
            <p:nvPr/>
          </p:nvSpPr>
          <p:spPr>
            <a:xfrm>
              <a:off x="1230614" y="21811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37" name="pl43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46815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4077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3474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28702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266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tx44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p:txBody>
        </p:sp>
        <p:sp>
          <p:nvSpPr>
            <p:cNvPr id="445" name="rc444"/>
            <p:cNvSpPr/>
            <p:nvPr/>
          </p:nvSpPr>
          <p:spPr>
            <a:xfrm>
              <a:off x="18179974" y="2223153"/>
              <a:ext cx="274319" cy="274319"/>
            </a:xfrm>
            <a:prstGeom prst="rect">
              <a:avLst/>
            </a:prstGeom>
            <a:solidFill>
              <a:srgbClr val="FFFFFF">
                <a:alpha val="100000"/>
              </a:srgbClr>
            </a:solidFill>
          </p:spPr>
          <p:txBody>
            <a:bodyPr/>
            <a:lstStyle/>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2497473"/>
              <a:ext cx="274319" cy="274319"/>
            </a:xfrm>
            <a:prstGeom prst="rect">
              <a:avLst/>
            </a:prstGeom>
            <a:solidFill>
              <a:srgbClr val="FFFFFF">
                <a:alpha val="100000"/>
              </a:srgbClr>
            </a:solidFill>
          </p:spPr>
          <p:txBody>
            <a:bodyPr/>
            <a:lstStyle/>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2771793"/>
              <a:ext cx="274319" cy="274319"/>
            </a:xfrm>
            <a:prstGeom prst="rect">
              <a:avLst/>
            </a:prstGeom>
            <a:solidFill>
              <a:srgbClr val="FFFFFF">
                <a:alpha val="100000"/>
              </a:srgbClr>
            </a:solidFill>
          </p:spPr>
          <p:txBody>
            <a:bodyPr/>
            <a:lstStyle/>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046113"/>
              <a:ext cx="274319" cy="274319"/>
            </a:xfrm>
            <a:prstGeom prst="rect">
              <a:avLst/>
            </a:prstGeom>
            <a:solidFill>
              <a:srgbClr val="FFFFFF">
                <a:alpha val="100000"/>
              </a:srgbClr>
            </a:solidFill>
          </p:spPr>
          <p:txBody>
            <a:bodyPr/>
            <a:lstStyle/>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3" name="tx45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7" name=""/>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0" name="rc5"/>
            <p:cNvSpPr/>
            <p:nvPr/>
          </p:nvSpPr>
          <p:spPr>
            <a:xfrm>
              <a:off x="7153670" y="6510025"/>
              <a:ext cx="4107183" cy="2788960"/>
            </a:xfrm>
            <a:prstGeom prst="rect">
              <a:avLst/>
            </a:prstGeom>
            <a:solidFill>
              <a:srgbClr val="FFFFFF">
                <a:alpha val="100000"/>
              </a:srgbClr>
            </a:solidFill>
          </p:spPr>
          <p:txBody>
            <a:bodyPr/>
            <a:lstStyle/>
            <a:p/>
          </p:txBody>
        </p:sp>
        <p:sp>
          <p:nvSpPr>
            <p:cNvPr id="461" name="pl6"/>
            <p:cNvSpPr/>
            <p:nvPr/>
          </p:nvSpPr>
          <p:spPr>
            <a:xfrm>
              <a:off x="7153670" y="878334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7"/>
            <p:cNvSpPr/>
            <p:nvPr/>
          </p:nvSpPr>
          <p:spPr>
            <a:xfrm>
              <a:off x="7153670" y="800561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3" name="pl8"/>
            <p:cNvSpPr/>
            <p:nvPr/>
          </p:nvSpPr>
          <p:spPr>
            <a:xfrm>
              <a:off x="7153670" y="722787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0"/>
            <p:cNvSpPr/>
            <p:nvPr/>
          </p:nvSpPr>
          <p:spPr>
            <a:xfrm>
              <a:off x="7153670" y="839447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pl11"/>
            <p:cNvSpPr/>
            <p:nvPr/>
          </p:nvSpPr>
          <p:spPr>
            <a:xfrm>
              <a:off x="7153670" y="761674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7" name="pl12"/>
            <p:cNvSpPr/>
            <p:nvPr/>
          </p:nvSpPr>
          <p:spPr>
            <a:xfrm>
              <a:off x="7153670" y="683900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8" name="rc13"/>
            <p:cNvSpPr/>
            <p:nvPr/>
          </p:nvSpPr>
          <p:spPr>
            <a:xfrm>
              <a:off x="7296281" y="8456697"/>
              <a:ext cx="399309" cy="7155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4"/>
            <p:cNvSpPr/>
            <p:nvPr/>
          </p:nvSpPr>
          <p:spPr>
            <a:xfrm>
              <a:off x="7866723" y="7336758"/>
              <a:ext cx="399309" cy="18354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5"/>
            <p:cNvSpPr/>
            <p:nvPr/>
          </p:nvSpPr>
          <p:spPr>
            <a:xfrm>
              <a:off x="8437165" y="7500082"/>
              <a:ext cx="399309" cy="16721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6"/>
            <p:cNvSpPr/>
            <p:nvPr/>
          </p:nvSpPr>
          <p:spPr>
            <a:xfrm>
              <a:off x="9007608" y="8425588"/>
              <a:ext cx="399309" cy="7466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7"/>
            <p:cNvSpPr/>
            <p:nvPr/>
          </p:nvSpPr>
          <p:spPr>
            <a:xfrm>
              <a:off x="9578050" y="8246709"/>
              <a:ext cx="399309" cy="9255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8"/>
            <p:cNvSpPr/>
            <p:nvPr/>
          </p:nvSpPr>
          <p:spPr>
            <a:xfrm>
              <a:off x="10148492" y="8098939"/>
              <a:ext cx="399309" cy="10654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9"/>
            <p:cNvSpPr/>
            <p:nvPr/>
          </p:nvSpPr>
          <p:spPr>
            <a:xfrm>
              <a:off x="10718934" y="8744460"/>
              <a:ext cx="399309" cy="4044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0"/>
            <p:cNvSpPr/>
            <p:nvPr/>
          </p:nvSpPr>
          <p:spPr>
            <a:xfrm>
              <a:off x="7296281" y="8130048"/>
              <a:ext cx="399309" cy="326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1"/>
            <p:cNvSpPr/>
            <p:nvPr/>
          </p:nvSpPr>
          <p:spPr>
            <a:xfrm>
              <a:off x="7866723" y="6815675"/>
              <a:ext cx="399309" cy="5210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2"/>
            <p:cNvSpPr/>
            <p:nvPr/>
          </p:nvSpPr>
          <p:spPr>
            <a:xfrm>
              <a:off x="8437165" y="7305648"/>
              <a:ext cx="399309" cy="1944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3"/>
            <p:cNvSpPr/>
            <p:nvPr/>
          </p:nvSpPr>
          <p:spPr>
            <a:xfrm>
              <a:off x="9007608" y="8355592"/>
              <a:ext cx="399309" cy="699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4"/>
            <p:cNvSpPr/>
            <p:nvPr/>
          </p:nvSpPr>
          <p:spPr>
            <a:xfrm>
              <a:off x="9578050" y="8161158"/>
              <a:ext cx="399309" cy="85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5"/>
            <p:cNvSpPr/>
            <p:nvPr/>
          </p:nvSpPr>
          <p:spPr>
            <a:xfrm>
              <a:off x="10148492" y="7951169"/>
              <a:ext cx="399309" cy="1477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6"/>
            <p:cNvSpPr/>
            <p:nvPr/>
          </p:nvSpPr>
          <p:spPr>
            <a:xfrm>
              <a:off x="10718934" y="8705573"/>
              <a:ext cx="399309" cy="38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7"/>
            <p:cNvSpPr/>
            <p:nvPr/>
          </p:nvSpPr>
          <p:spPr>
            <a:xfrm>
              <a:off x="7296281" y="8114494"/>
              <a:ext cx="399309" cy="155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8"/>
            <p:cNvSpPr/>
            <p:nvPr/>
          </p:nvSpPr>
          <p:spPr>
            <a:xfrm>
              <a:off x="7866723" y="6636796"/>
              <a:ext cx="399309" cy="178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9"/>
            <p:cNvSpPr/>
            <p:nvPr/>
          </p:nvSpPr>
          <p:spPr>
            <a:xfrm>
              <a:off x="8437165" y="7243430"/>
              <a:ext cx="399309" cy="622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0"/>
            <p:cNvSpPr/>
            <p:nvPr/>
          </p:nvSpPr>
          <p:spPr>
            <a:xfrm>
              <a:off x="9007608" y="8301150"/>
              <a:ext cx="399309" cy="544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1"/>
            <p:cNvSpPr/>
            <p:nvPr/>
          </p:nvSpPr>
          <p:spPr>
            <a:xfrm>
              <a:off x="9578050" y="8036720"/>
              <a:ext cx="399309" cy="12443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2"/>
            <p:cNvSpPr/>
            <p:nvPr/>
          </p:nvSpPr>
          <p:spPr>
            <a:xfrm>
              <a:off x="10148492" y="7733403"/>
              <a:ext cx="399309" cy="2177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3"/>
            <p:cNvSpPr/>
            <p:nvPr/>
          </p:nvSpPr>
          <p:spPr>
            <a:xfrm>
              <a:off x="10718934" y="8682241"/>
              <a:ext cx="399309" cy="233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4"/>
            <p:cNvSpPr/>
            <p:nvPr/>
          </p:nvSpPr>
          <p:spPr>
            <a:xfrm>
              <a:off x="10148492" y="9164437"/>
              <a:ext cx="399309" cy="77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5"/>
            <p:cNvSpPr/>
            <p:nvPr/>
          </p:nvSpPr>
          <p:spPr>
            <a:xfrm>
              <a:off x="10718934" y="9148882"/>
              <a:ext cx="399309" cy="233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pl36"/>
            <p:cNvSpPr/>
            <p:nvPr/>
          </p:nvSpPr>
          <p:spPr>
            <a:xfrm>
              <a:off x="7495936" y="6867288"/>
              <a:ext cx="3422653" cy="2283887"/>
            </a:xfrm>
            <a:custGeom>
              <a:avLst/>
              <a:pathLst>
                <a:path w="3422653" h="2283887">
                  <a:moveTo>
                    <a:pt x="0" y="0"/>
                  </a:moveTo>
                  <a:lnTo>
                    <a:pt x="570442" y="964281"/>
                  </a:lnTo>
                  <a:lnTo>
                    <a:pt x="1140884" y="1574409"/>
                  </a:lnTo>
                  <a:lnTo>
                    <a:pt x="1711326" y="1999862"/>
                  </a:lnTo>
                  <a:lnTo>
                    <a:pt x="2281768" y="2098043"/>
                  </a:lnTo>
                  <a:lnTo>
                    <a:pt x="2852210" y="2147134"/>
                  </a:lnTo>
                  <a:lnTo>
                    <a:pt x="3422653" y="2283887"/>
                  </a:lnTo>
                </a:path>
              </a:pathLst>
            </a:custGeom>
            <a:ln w="40651" cap="flat">
              <a:solidFill>
                <a:srgbClr val="000000">
                  <a:alpha val="100000"/>
                </a:srgbClr>
              </a:solidFill>
              <a:prstDash val="solid"/>
              <a:round/>
            </a:ln>
          </p:spPr>
          <p:txBody>
            <a:bodyPr/>
            <a:lstStyle/>
            <a:p/>
          </p:txBody>
        </p:sp>
        <p:sp>
          <p:nvSpPr>
            <p:cNvPr id="492"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3"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39"/>
            <p:cNvSpPr/>
            <p:nvPr/>
          </p:nvSpPr>
          <p:spPr>
            <a:xfrm>
              <a:off x="6801340" y="839217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5" name="tx40"/>
            <p:cNvSpPr/>
            <p:nvPr/>
          </p:nvSpPr>
          <p:spPr>
            <a:xfrm>
              <a:off x="6801340" y="76144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6" name="tx41"/>
            <p:cNvSpPr/>
            <p:nvPr/>
          </p:nvSpPr>
          <p:spPr>
            <a:xfrm>
              <a:off x="6801340" y="683662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7"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3"/>
            <p:cNvSpPr/>
            <p:nvPr/>
          </p:nvSpPr>
          <p:spPr>
            <a:xfrm>
              <a:off x="7118876" y="83944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4"/>
            <p:cNvSpPr/>
            <p:nvPr/>
          </p:nvSpPr>
          <p:spPr>
            <a:xfrm>
              <a:off x="7118876" y="76167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5"/>
            <p:cNvSpPr/>
            <p:nvPr/>
          </p:nvSpPr>
          <p:spPr>
            <a:xfrm>
              <a:off x="7118876" y="68390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7"/>
            <p:cNvSpPr/>
            <p:nvPr/>
          </p:nvSpPr>
          <p:spPr>
            <a:xfrm>
              <a:off x="11260854" y="85878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8"/>
            <p:cNvSpPr/>
            <p:nvPr/>
          </p:nvSpPr>
          <p:spPr>
            <a:xfrm>
              <a:off x="11260854" y="80033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9"/>
            <p:cNvSpPr/>
            <p:nvPr/>
          </p:nvSpPr>
          <p:spPr>
            <a:xfrm>
              <a:off x="11260854" y="741897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0"/>
            <p:cNvSpPr/>
            <p:nvPr/>
          </p:nvSpPr>
          <p:spPr>
            <a:xfrm>
              <a:off x="11260854" y="68345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2"/>
            <p:cNvSpPr/>
            <p:nvPr/>
          </p:nvSpPr>
          <p:spPr>
            <a:xfrm>
              <a:off x="11358911" y="85854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8" name="tx53"/>
            <p:cNvSpPr/>
            <p:nvPr/>
          </p:nvSpPr>
          <p:spPr>
            <a:xfrm>
              <a:off x="11358911" y="80010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9" name="tx54"/>
            <p:cNvSpPr/>
            <p:nvPr/>
          </p:nvSpPr>
          <p:spPr>
            <a:xfrm>
              <a:off x="11358911" y="741666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0" name="tx55"/>
            <p:cNvSpPr/>
            <p:nvPr/>
          </p:nvSpPr>
          <p:spPr>
            <a:xfrm>
              <a:off x="11358911" y="683225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1" name="pl5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6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6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6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6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6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6"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74"/>
            <p:cNvSpPr/>
            <p:nvPr/>
          </p:nvSpPr>
          <p:spPr>
            <a:xfrm>
              <a:off x="6564753" y="10217410"/>
              <a:ext cx="1051268" cy="182880"/>
            </a:xfrm>
            <a:prstGeom prst="rect">
              <a:avLst/>
            </a:prstGeom>
            <a:solidFill>
              <a:srgbClr val="FFFFFF">
                <a:alpha val="100000"/>
              </a:srgbClr>
            </a:solidFill>
          </p:spPr>
          <p:txBody>
            <a:bodyPr/>
            <a:lstStyle/>
            <a:p/>
          </p:txBody>
        </p:sp>
        <p:sp>
          <p:nvSpPr>
            <p:cNvPr id="530" name="rc75"/>
            <p:cNvSpPr/>
            <p:nvPr/>
          </p:nvSpPr>
          <p:spPr>
            <a:xfrm>
              <a:off x="6564753" y="10217410"/>
              <a:ext cx="182879" cy="182880"/>
            </a:xfrm>
            <a:prstGeom prst="rect">
              <a:avLst/>
            </a:prstGeom>
            <a:solidFill>
              <a:srgbClr val="FFFFFF">
                <a:alpha val="100000"/>
              </a:srgbClr>
            </a:solidFill>
          </p:spPr>
          <p:txBody>
            <a:bodyPr/>
            <a:lstStyle/>
            <a:p/>
          </p:txBody>
        </p:sp>
        <p:sp>
          <p:nvSpPr>
            <p:cNvPr id="531" name="pl7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2" name="tx7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78"/>
            <p:cNvSpPr/>
            <p:nvPr/>
          </p:nvSpPr>
          <p:spPr>
            <a:xfrm>
              <a:off x="7796021" y="10217410"/>
              <a:ext cx="4053749" cy="182880"/>
            </a:xfrm>
            <a:prstGeom prst="rect">
              <a:avLst/>
            </a:prstGeom>
            <a:solidFill>
              <a:srgbClr val="FFFFFF">
                <a:alpha val="100000"/>
              </a:srgbClr>
            </a:solidFill>
          </p:spPr>
          <p:txBody>
            <a:bodyPr/>
            <a:lstStyle/>
            <a:p/>
          </p:txBody>
        </p:sp>
        <p:sp>
          <p:nvSpPr>
            <p:cNvPr id="534" name="rc79"/>
            <p:cNvSpPr/>
            <p:nvPr/>
          </p:nvSpPr>
          <p:spPr>
            <a:xfrm>
              <a:off x="7796021" y="10217410"/>
              <a:ext cx="182879" cy="182880"/>
            </a:xfrm>
            <a:prstGeom prst="rect">
              <a:avLst/>
            </a:prstGeom>
            <a:solidFill>
              <a:srgbClr val="FFFFFF">
                <a:alpha val="100000"/>
              </a:srgbClr>
            </a:solidFill>
          </p:spPr>
          <p:txBody>
            <a:bodyPr/>
            <a:lstStyle/>
            <a:p/>
          </p:txBody>
        </p:sp>
        <p:sp>
          <p:nvSpPr>
            <p:cNvPr id="535"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6" name="rc81"/>
            <p:cNvSpPr/>
            <p:nvPr/>
          </p:nvSpPr>
          <p:spPr>
            <a:xfrm>
              <a:off x="8887262" y="10217410"/>
              <a:ext cx="182879" cy="182880"/>
            </a:xfrm>
            <a:prstGeom prst="rect">
              <a:avLst/>
            </a:prstGeom>
            <a:solidFill>
              <a:srgbClr val="FFFFFF">
                <a:alpha val="100000"/>
              </a:srgbClr>
            </a:solidFill>
          </p:spPr>
          <p:txBody>
            <a:bodyPr/>
            <a:lstStyle/>
            <a:p/>
          </p:txBody>
        </p:sp>
        <p:sp>
          <p:nvSpPr>
            <p:cNvPr id="537"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8" name="rc83"/>
            <p:cNvSpPr/>
            <p:nvPr/>
          </p:nvSpPr>
          <p:spPr>
            <a:xfrm>
              <a:off x="9813303" y="10217410"/>
              <a:ext cx="182879" cy="182880"/>
            </a:xfrm>
            <a:prstGeom prst="rect">
              <a:avLst/>
            </a:prstGeom>
            <a:solidFill>
              <a:srgbClr val="FFFFFF">
                <a:alpha val="100000"/>
              </a:srgbClr>
            </a:solidFill>
          </p:spPr>
          <p:txBody>
            <a:bodyPr/>
            <a:lstStyle/>
            <a:p/>
          </p:txBody>
        </p:sp>
        <p:sp>
          <p:nvSpPr>
            <p:cNvPr id="539"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0" name="rc85"/>
            <p:cNvSpPr/>
            <p:nvPr/>
          </p:nvSpPr>
          <p:spPr>
            <a:xfrm>
              <a:off x="10815544" y="10217410"/>
              <a:ext cx="182880" cy="182880"/>
            </a:xfrm>
            <a:prstGeom prst="rect">
              <a:avLst/>
            </a:prstGeom>
            <a:solidFill>
              <a:srgbClr val="FFFFFF">
                <a:alpha val="100000"/>
              </a:srgbClr>
            </a:solidFill>
          </p:spPr>
          <p:txBody>
            <a:bodyPr/>
            <a:lstStyle/>
            <a:p/>
          </p:txBody>
        </p:sp>
        <p:sp>
          <p:nvSpPr>
            <p:cNvPr id="541"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2" name="tx8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8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8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9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9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7" name=""/>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7"/>
            <p:cNvSpPr/>
            <p:nvPr/>
          </p:nvSpPr>
          <p:spPr>
            <a:xfrm>
              <a:off x="13325144" y="6817315"/>
              <a:ext cx="4510689" cy="307289"/>
            </a:xfrm>
            <a:custGeom>
              <a:avLst/>
              <a:pathLst>
                <a:path w="4510689" h="307289">
                  <a:moveTo>
                    <a:pt x="0" y="128037"/>
                  </a:moveTo>
                  <a:lnTo>
                    <a:pt x="180427" y="204859"/>
                  </a:lnTo>
                  <a:lnTo>
                    <a:pt x="360855" y="204859"/>
                  </a:lnTo>
                  <a:lnTo>
                    <a:pt x="541282" y="281682"/>
                  </a:lnTo>
                  <a:lnTo>
                    <a:pt x="721710" y="307289"/>
                  </a:lnTo>
                  <a:lnTo>
                    <a:pt x="902137" y="281682"/>
                  </a:lnTo>
                  <a:lnTo>
                    <a:pt x="1082565" y="204859"/>
                  </a:lnTo>
                  <a:lnTo>
                    <a:pt x="1262993" y="179252"/>
                  </a:lnTo>
                  <a:lnTo>
                    <a:pt x="1443420" y="179252"/>
                  </a:lnTo>
                  <a:lnTo>
                    <a:pt x="1623848" y="179252"/>
                  </a:lnTo>
                  <a:lnTo>
                    <a:pt x="1804275" y="102429"/>
                  </a:lnTo>
                  <a:lnTo>
                    <a:pt x="1984703" y="76822"/>
                  </a:lnTo>
                  <a:lnTo>
                    <a:pt x="2165131" y="25607"/>
                  </a:lnTo>
                  <a:lnTo>
                    <a:pt x="2345558" y="0"/>
                  </a:lnTo>
                  <a:lnTo>
                    <a:pt x="2525986" y="0"/>
                  </a:lnTo>
                  <a:lnTo>
                    <a:pt x="2706413" y="0"/>
                  </a:lnTo>
                  <a:lnTo>
                    <a:pt x="2886841" y="25607"/>
                  </a:lnTo>
                  <a:lnTo>
                    <a:pt x="3067268" y="25607"/>
                  </a:lnTo>
                  <a:lnTo>
                    <a:pt x="3247696" y="25607"/>
                  </a:lnTo>
                  <a:lnTo>
                    <a:pt x="3428124" y="51214"/>
                  </a:lnTo>
                  <a:lnTo>
                    <a:pt x="3608551" y="51214"/>
                  </a:lnTo>
                  <a:lnTo>
                    <a:pt x="3788979" y="51214"/>
                  </a:lnTo>
                  <a:lnTo>
                    <a:pt x="3969406" y="76822"/>
                  </a:lnTo>
                  <a:lnTo>
                    <a:pt x="4149834" y="76822"/>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563" name="pl18"/>
            <p:cNvSpPr/>
            <p:nvPr/>
          </p:nvSpPr>
          <p:spPr>
            <a:xfrm>
              <a:off x="13325144" y="6919745"/>
              <a:ext cx="4510689" cy="384112"/>
            </a:xfrm>
            <a:custGeom>
              <a:avLst/>
              <a:pathLst>
                <a:path w="4510689" h="384112">
                  <a:moveTo>
                    <a:pt x="0" y="332897"/>
                  </a:moveTo>
                  <a:lnTo>
                    <a:pt x="180427" y="384112"/>
                  </a:lnTo>
                  <a:lnTo>
                    <a:pt x="360855" y="384112"/>
                  </a:lnTo>
                  <a:lnTo>
                    <a:pt x="541282" y="307289"/>
                  </a:lnTo>
                  <a:lnTo>
                    <a:pt x="721710" y="332897"/>
                  </a:lnTo>
                  <a:lnTo>
                    <a:pt x="902137" y="358504"/>
                  </a:lnTo>
                  <a:lnTo>
                    <a:pt x="1082565" y="358504"/>
                  </a:lnTo>
                  <a:lnTo>
                    <a:pt x="1262993" y="384112"/>
                  </a:lnTo>
                  <a:lnTo>
                    <a:pt x="1443420" y="358504"/>
                  </a:lnTo>
                  <a:lnTo>
                    <a:pt x="1623848" y="256074"/>
                  </a:lnTo>
                  <a:lnTo>
                    <a:pt x="1804275" y="128037"/>
                  </a:lnTo>
                  <a:lnTo>
                    <a:pt x="1984703" y="102429"/>
                  </a:lnTo>
                  <a:lnTo>
                    <a:pt x="2165131" y="51214"/>
                  </a:lnTo>
                  <a:lnTo>
                    <a:pt x="2345558" y="25607"/>
                  </a:lnTo>
                  <a:lnTo>
                    <a:pt x="2525986" y="0"/>
                  </a:lnTo>
                  <a:lnTo>
                    <a:pt x="2706413" y="0"/>
                  </a:lnTo>
                  <a:lnTo>
                    <a:pt x="2886841" y="0"/>
                  </a:lnTo>
                  <a:lnTo>
                    <a:pt x="3067268" y="25607"/>
                  </a:lnTo>
                  <a:lnTo>
                    <a:pt x="3247696" y="25607"/>
                  </a:lnTo>
                  <a:lnTo>
                    <a:pt x="3428124" y="51214"/>
                  </a:lnTo>
                  <a:lnTo>
                    <a:pt x="3608551" y="51214"/>
                  </a:lnTo>
                  <a:lnTo>
                    <a:pt x="3788979" y="51214"/>
                  </a:lnTo>
                  <a:lnTo>
                    <a:pt x="3969406" y="51214"/>
                  </a:lnTo>
                  <a:lnTo>
                    <a:pt x="4149834" y="102429"/>
                  </a:lnTo>
                  <a:lnTo>
                    <a:pt x="4330262" y="102429"/>
                  </a:lnTo>
                  <a:lnTo>
                    <a:pt x="4510689" y="128037"/>
                  </a:lnTo>
                </a:path>
              </a:pathLst>
            </a:custGeom>
            <a:ln w="32521" cap="flat">
              <a:solidFill>
                <a:srgbClr val="00A173">
                  <a:alpha val="100000"/>
                </a:srgbClr>
              </a:solidFill>
              <a:prstDash val="solid"/>
              <a:round/>
            </a:ln>
          </p:spPr>
          <p:txBody>
            <a:bodyPr/>
            <a:lstStyle/>
            <a:p/>
          </p:txBody>
        </p:sp>
        <p:sp>
          <p:nvSpPr>
            <p:cNvPr id="56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p:txBody>
        </p:sp>
        <p:sp>
          <p:nvSpPr>
            <p:cNvPr id="63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Republic of Tanzania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070611"/>
              <a:ext cx="237118" cy="210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078420"/>
              <a:ext cx="237118" cy="19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609880"/>
              <a:ext cx="237118" cy="659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42408"/>
              <a:ext cx="237118" cy="4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42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3850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715302"/>
              <a:ext cx="237118" cy="523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306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387324"/>
              <a:ext cx="237118" cy="843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3438532"/>
              <a:ext cx="237118" cy="17453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9013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3450246"/>
              <a:ext cx="237118" cy="1639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4961285"/>
              <a:ext cx="237118" cy="324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961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61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3508813"/>
              <a:ext cx="237118" cy="14524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45667"/>
              <a:ext cx="237118" cy="339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41762"/>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941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055892"/>
              <a:ext cx="237118" cy="1885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3411201"/>
              <a:ext cx="237118" cy="1542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90133"/>
              <a:ext cx="237118" cy="195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37858"/>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336566"/>
              <a:ext cx="237118" cy="601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707493"/>
              <a:ext cx="237118" cy="4490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707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266285"/>
              <a:ext cx="237118" cy="441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602 case(s)</a:t>
              </a:r>
            </a:p>
          </p:txBody>
        </p:sp>
        <p:sp>
          <p:nvSpPr>
            <p:cNvPr id="66" name="pg65"/>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937858"/>
              <a:ext cx="237118" cy="3474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9378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852409"/>
              <a:ext cx="237118" cy="1085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664543"/>
              <a:ext cx="237118" cy="620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645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645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2876285"/>
              <a:ext cx="237118" cy="1788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816819"/>
              <a:ext cx="237118" cy="468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816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816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106650"/>
              <a:ext cx="237118" cy="171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894908"/>
              <a:ext cx="237118" cy="390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891004"/>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91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352633"/>
              <a:ext cx="237118" cy="1538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754347"/>
              <a:ext cx="237118" cy="531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7543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7543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383869"/>
              <a:ext cx="237118" cy="1370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24627"/>
              <a:ext cx="237118" cy="460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605976"/>
              <a:ext cx="237118" cy="2186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605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3731369"/>
              <a:ext cx="237118" cy="8746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957380"/>
              <a:ext cx="237118" cy="327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72352"/>
              <a:ext cx="237118" cy="2850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6723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3661088"/>
              <a:ext cx="237118" cy="1011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4863672"/>
              <a:ext cx="237118" cy="421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859768"/>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48597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012493"/>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106201"/>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48700"/>
              <a:ext cx="237118" cy="136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87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487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605976"/>
              <a:ext cx="237118" cy="5427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940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469319"/>
              <a:ext cx="237118" cy="624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1994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867577"/>
              <a:ext cx="237118" cy="331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1,236 case(s)</a:t>
              </a:r>
            </a:p>
          </p:txBody>
        </p:sp>
        <p:sp>
          <p:nvSpPr>
            <p:cNvPr id="129" name="pg128"/>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2,887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144796"/>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144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535695"/>
              <a:ext cx="237118" cy="609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07268"/>
              <a:ext cx="237118" cy="78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140891"/>
              <a:ext cx="237118" cy="66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08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125723"/>
              <a:ext cx="237118" cy="101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176032"/>
              <a:ext cx="237118" cy="1093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129178"/>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29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020302"/>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17465"/>
              <a:ext cx="237118" cy="16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965189"/>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965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3797746"/>
              <a:ext cx="237118" cy="1167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39375"/>
              <a:ext cx="237118" cy="117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35470"/>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3602521"/>
              <a:ext cx="237118" cy="1432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64318"/>
              <a:ext cx="237118" cy="121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643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164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3700133"/>
              <a:ext cx="237118" cy="1464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3497100"/>
              <a:ext cx="237118" cy="1686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916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16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281903"/>
              <a:ext cx="237118" cy="909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18981"/>
              <a:ext cx="237118" cy="1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189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715302"/>
              <a:ext cx="237118" cy="503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58026"/>
              <a:ext cx="237118" cy="27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50217"/>
              <a:ext cx="237118" cy="7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42408"/>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516173"/>
              <a:ext cx="237118" cy="7262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22886"/>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3438532"/>
              <a:ext cx="237118" cy="17843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46313"/>
              <a:ext cx="237118" cy="39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46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46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340470"/>
              <a:ext cx="237118" cy="90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394 case(s)</a:t>
              </a:r>
            </a:p>
          </p:txBody>
        </p:sp>
        <p:sp>
          <p:nvSpPr>
            <p:cNvPr id="193" name="pg192"/>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992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38504"/>
              <a:ext cx="237118" cy="46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385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385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3540049"/>
              <a:ext cx="237118" cy="1698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19555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086678"/>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196004"/>
              <a:ext cx="237118" cy="1073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619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309234"/>
              <a:ext cx="237118" cy="952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926144"/>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73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058897"/>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8145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61285"/>
              <a:ext cx="237118" cy="32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61931"/>
              <a:ext cx="237118" cy="11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922240"/>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43279"/>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50217"/>
              <a:ext cx="237118" cy="156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012043"/>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4906622"/>
              <a:ext cx="237118" cy="3709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4691875"/>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07268"/>
              <a:ext cx="237118" cy="780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0726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187 case(s)</a:t>
              </a:r>
            </a:p>
          </p:txBody>
        </p:sp>
        <p:sp>
          <p:nvSpPr>
            <p:cNvPr id="256" name="pg255"/>
            <p:cNvSpPr/>
            <p:nvPr/>
          </p:nvSpPr>
          <p:spPr>
            <a:xfrm>
              <a:off x="12475481"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79550"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99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34599"/>
              <a:ext cx="237118" cy="50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345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345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062802"/>
              <a:ext cx="237118" cy="1717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619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4777774"/>
              <a:ext cx="237118" cy="484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42408"/>
              <a:ext cx="237118" cy="195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844150"/>
              <a:ext cx="237118" cy="398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250217"/>
              <a:ext cx="237118" cy="35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50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30695"/>
              <a:ext cx="237118" cy="195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703588"/>
              <a:ext cx="237118" cy="527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133082"/>
              <a:ext cx="237118" cy="152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1330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1330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3766510"/>
              <a:ext cx="237118" cy="13665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26790"/>
              <a:ext cx="237118" cy="58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267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267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340470"/>
              <a:ext cx="237118" cy="88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34599"/>
              <a:ext cx="237118" cy="50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345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345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395133"/>
              <a:ext cx="237118" cy="839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73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613785"/>
              <a:ext cx="237118" cy="659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904176"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904176"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904176"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904176" y="5105751"/>
              <a:ext cx="237118" cy="160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4191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6" name="tx435"/>
            <p:cNvSpPr/>
            <p:nvPr/>
          </p:nvSpPr>
          <p:spPr>
            <a:xfrm>
              <a:off x="1230614" y="363828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7" name="tx436"/>
            <p:cNvSpPr/>
            <p:nvPr/>
          </p:nvSpPr>
          <p:spPr>
            <a:xfrm>
              <a:off x="1230614" y="285738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8" name="tx437"/>
            <p:cNvSpPr/>
            <p:nvPr/>
          </p:nvSpPr>
          <p:spPr>
            <a:xfrm>
              <a:off x="1230614" y="20764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5044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7235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942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1617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pg44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8" name="tx44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p:txBody>
        </p:sp>
        <p:sp>
          <p:nvSpPr>
            <p:cNvPr id="450" name="rc449"/>
            <p:cNvSpPr/>
            <p:nvPr/>
          </p:nvSpPr>
          <p:spPr>
            <a:xfrm>
              <a:off x="18179974" y="2775829"/>
              <a:ext cx="274319" cy="274319"/>
            </a:xfrm>
            <a:prstGeom prst="rect">
              <a:avLst/>
            </a:prstGeom>
            <a:solidFill>
              <a:srgbClr val="FFFFFF">
                <a:alpha val="100000"/>
              </a:srgbClr>
            </a:solidFill>
          </p:spPr>
          <p:txBody>
            <a:bodyPr/>
            <a:lstStyle/>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50149"/>
              <a:ext cx="274319" cy="274319"/>
            </a:xfrm>
            <a:prstGeom prst="rect">
              <a:avLst/>
            </a:prstGeom>
            <a:solidFill>
              <a:srgbClr val="FFFFFF">
                <a:alpha val="100000"/>
              </a:srgbClr>
            </a:solidFill>
          </p:spPr>
          <p:txBody>
            <a:bodyPr/>
            <a:lstStyle/>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324469"/>
              <a:ext cx="274319" cy="274320"/>
            </a:xfrm>
            <a:prstGeom prst="rect">
              <a:avLst/>
            </a:prstGeom>
            <a:solidFill>
              <a:srgbClr val="FFFFFF">
                <a:alpha val="100000"/>
              </a:srgbClr>
            </a:solidFill>
          </p:spPr>
          <p:txBody>
            <a:bodyPr/>
            <a:lstStyle/>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598789"/>
              <a:ext cx="274319" cy="274320"/>
            </a:xfrm>
            <a:prstGeom prst="rect">
              <a:avLst/>
            </a:prstGeom>
            <a:solidFill>
              <a:srgbClr val="FFFFFF">
                <a:alpha val="100000"/>
              </a:srgbClr>
            </a:solidFill>
          </p:spPr>
          <p:txBody>
            <a:bodyPr/>
            <a:lstStyle/>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7153670" y="6510025"/>
              <a:ext cx="4191941" cy="2788960"/>
            </a:xfrm>
            <a:prstGeom prst="rect">
              <a:avLst/>
            </a:prstGeom>
            <a:solidFill>
              <a:srgbClr val="FFFFFF">
                <a:alpha val="100000"/>
              </a:srgbClr>
            </a:solidFill>
          </p:spPr>
          <p:txBody>
            <a:bodyPr/>
            <a:lstStyle/>
            <a:p/>
          </p:txBody>
        </p:sp>
        <p:sp>
          <p:nvSpPr>
            <p:cNvPr id="466" name="pl6"/>
            <p:cNvSpPr/>
            <p:nvPr/>
          </p:nvSpPr>
          <p:spPr>
            <a:xfrm>
              <a:off x="7153670" y="87194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7" name="pl7"/>
            <p:cNvSpPr/>
            <p:nvPr/>
          </p:nvSpPr>
          <p:spPr>
            <a:xfrm>
              <a:off x="7153670" y="781395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8" name="pl8"/>
            <p:cNvSpPr/>
            <p:nvPr/>
          </p:nvSpPr>
          <p:spPr>
            <a:xfrm>
              <a:off x="7153670" y="690844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9"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0" name="pl10"/>
            <p:cNvSpPr/>
            <p:nvPr/>
          </p:nvSpPr>
          <p:spPr>
            <a:xfrm>
              <a:off x="7153670" y="826670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1" name="pl11"/>
            <p:cNvSpPr/>
            <p:nvPr/>
          </p:nvSpPr>
          <p:spPr>
            <a:xfrm>
              <a:off x="7153670" y="736120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2" name="rc12"/>
            <p:cNvSpPr/>
            <p:nvPr/>
          </p:nvSpPr>
          <p:spPr>
            <a:xfrm>
              <a:off x="7299224" y="8810012"/>
              <a:ext cx="407549" cy="2173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3"/>
            <p:cNvSpPr/>
            <p:nvPr/>
          </p:nvSpPr>
          <p:spPr>
            <a:xfrm>
              <a:off x="7881438" y="8936783"/>
              <a:ext cx="407549" cy="1267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4"/>
            <p:cNvSpPr/>
            <p:nvPr/>
          </p:nvSpPr>
          <p:spPr>
            <a:xfrm>
              <a:off x="10210294" y="9027333"/>
              <a:ext cx="407549" cy="181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5"/>
            <p:cNvSpPr/>
            <p:nvPr/>
          </p:nvSpPr>
          <p:spPr>
            <a:xfrm>
              <a:off x="7299224" y="8610800"/>
              <a:ext cx="407549" cy="1992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16"/>
            <p:cNvSpPr/>
            <p:nvPr/>
          </p:nvSpPr>
          <p:spPr>
            <a:xfrm>
              <a:off x="7881438" y="8085606"/>
              <a:ext cx="407549" cy="8511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17"/>
            <p:cNvSpPr/>
            <p:nvPr/>
          </p:nvSpPr>
          <p:spPr>
            <a:xfrm>
              <a:off x="8463652" y="8973003"/>
              <a:ext cx="407549" cy="724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18"/>
            <p:cNvSpPr/>
            <p:nvPr/>
          </p:nvSpPr>
          <p:spPr>
            <a:xfrm>
              <a:off x="9045866" y="8918672"/>
              <a:ext cx="407549" cy="90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19"/>
            <p:cNvSpPr/>
            <p:nvPr/>
          </p:nvSpPr>
          <p:spPr>
            <a:xfrm>
              <a:off x="10210294" y="9009223"/>
              <a:ext cx="407549" cy="181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0"/>
            <p:cNvSpPr/>
            <p:nvPr/>
          </p:nvSpPr>
          <p:spPr>
            <a:xfrm>
              <a:off x="7299224" y="8592690"/>
              <a:ext cx="407549" cy="181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1"/>
            <p:cNvSpPr/>
            <p:nvPr/>
          </p:nvSpPr>
          <p:spPr>
            <a:xfrm>
              <a:off x="7881438" y="6636796"/>
              <a:ext cx="407549" cy="14488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2"/>
            <p:cNvSpPr/>
            <p:nvPr/>
          </p:nvSpPr>
          <p:spPr>
            <a:xfrm>
              <a:off x="8463652" y="8520250"/>
              <a:ext cx="407549" cy="4527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3"/>
            <p:cNvSpPr/>
            <p:nvPr/>
          </p:nvSpPr>
          <p:spPr>
            <a:xfrm>
              <a:off x="9045866" y="8846232"/>
              <a:ext cx="407549" cy="724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4"/>
            <p:cNvSpPr/>
            <p:nvPr/>
          </p:nvSpPr>
          <p:spPr>
            <a:xfrm>
              <a:off x="7299224" y="9027333"/>
              <a:ext cx="407549" cy="1448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25"/>
            <p:cNvSpPr/>
            <p:nvPr/>
          </p:nvSpPr>
          <p:spPr>
            <a:xfrm>
              <a:off x="7881438" y="9063554"/>
              <a:ext cx="407549" cy="1086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26"/>
            <p:cNvSpPr/>
            <p:nvPr/>
          </p:nvSpPr>
          <p:spPr>
            <a:xfrm>
              <a:off x="8463652" y="9045443"/>
              <a:ext cx="407549" cy="1267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27"/>
            <p:cNvSpPr/>
            <p:nvPr/>
          </p:nvSpPr>
          <p:spPr>
            <a:xfrm>
              <a:off x="9045866" y="9009223"/>
              <a:ext cx="407549" cy="1629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28"/>
            <p:cNvSpPr/>
            <p:nvPr/>
          </p:nvSpPr>
          <p:spPr>
            <a:xfrm>
              <a:off x="9628080" y="9135994"/>
              <a:ext cx="407549" cy="362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29"/>
            <p:cNvSpPr/>
            <p:nvPr/>
          </p:nvSpPr>
          <p:spPr>
            <a:xfrm>
              <a:off x="10210294" y="9045443"/>
              <a:ext cx="407549" cy="1267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0"/>
            <p:cNvSpPr/>
            <p:nvPr/>
          </p:nvSpPr>
          <p:spPr>
            <a:xfrm>
              <a:off x="10792508" y="9099774"/>
              <a:ext cx="407549" cy="724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pl31"/>
            <p:cNvSpPr/>
            <p:nvPr/>
          </p:nvSpPr>
          <p:spPr>
            <a:xfrm>
              <a:off x="7502999" y="6867288"/>
              <a:ext cx="3493284" cy="2290337"/>
            </a:xfrm>
            <a:custGeom>
              <a:avLst/>
              <a:pathLst>
                <a:path w="3493284" h="2290337">
                  <a:moveTo>
                    <a:pt x="0" y="306350"/>
                  </a:moveTo>
                  <a:lnTo>
                    <a:pt x="582214" y="0"/>
                  </a:lnTo>
                  <a:lnTo>
                    <a:pt x="1164428" y="1779753"/>
                  </a:lnTo>
                  <a:lnTo>
                    <a:pt x="1746642" y="1998575"/>
                  </a:lnTo>
                  <a:lnTo>
                    <a:pt x="2328856" y="2290337"/>
                  </a:lnTo>
                  <a:lnTo>
                    <a:pt x="2911070" y="2217397"/>
                  </a:lnTo>
                  <a:lnTo>
                    <a:pt x="3493284" y="2261161"/>
                  </a:lnTo>
                </a:path>
              </a:pathLst>
            </a:custGeom>
            <a:ln w="40651" cap="flat">
              <a:solidFill>
                <a:srgbClr val="000000">
                  <a:alpha val="100000"/>
                </a:srgbClr>
              </a:solidFill>
              <a:prstDash val="solid"/>
              <a:round/>
            </a:ln>
          </p:spPr>
          <p:txBody>
            <a:bodyPr/>
            <a:lstStyle/>
            <a:p/>
          </p:txBody>
        </p:sp>
        <p:sp>
          <p:nvSpPr>
            <p:cNvPr id="492" name="rc32"/>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3" name="tx3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34"/>
            <p:cNvSpPr/>
            <p:nvPr/>
          </p:nvSpPr>
          <p:spPr>
            <a:xfrm>
              <a:off x="6843756" y="826440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5" name="tx35"/>
            <p:cNvSpPr/>
            <p:nvPr/>
          </p:nvSpPr>
          <p:spPr>
            <a:xfrm>
              <a:off x="6801340" y="735889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pl3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7"/>
            <p:cNvSpPr/>
            <p:nvPr/>
          </p:nvSpPr>
          <p:spPr>
            <a:xfrm>
              <a:off x="7118876" y="826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8"/>
            <p:cNvSpPr/>
            <p:nvPr/>
          </p:nvSpPr>
          <p:spPr>
            <a:xfrm>
              <a:off x="7118876"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0"/>
            <p:cNvSpPr/>
            <p:nvPr/>
          </p:nvSpPr>
          <p:spPr>
            <a:xfrm>
              <a:off x="11345612" y="84428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1"/>
            <p:cNvSpPr/>
            <p:nvPr/>
          </p:nvSpPr>
          <p:spPr>
            <a:xfrm>
              <a:off x="11345612" y="77134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2"/>
            <p:cNvSpPr/>
            <p:nvPr/>
          </p:nvSpPr>
          <p:spPr>
            <a:xfrm>
              <a:off x="11345612" y="69839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tx4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4" name="tx44"/>
            <p:cNvSpPr/>
            <p:nvPr/>
          </p:nvSpPr>
          <p:spPr>
            <a:xfrm>
              <a:off x="11443669" y="8442435"/>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05" name="tx45"/>
            <p:cNvSpPr/>
            <p:nvPr/>
          </p:nvSpPr>
          <p:spPr>
            <a:xfrm>
              <a:off x="11443669" y="77110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6" name="tx46"/>
            <p:cNvSpPr/>
            <p:nvPr/>
          </p:nvSpPr>
          <p:spPr>
            <a:xfrm>
              <a:off x="11443669" y="698168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507" name="pl47"/>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8"/>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9"/>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0"/>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1"/>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2"/>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3"/>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54"/>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55"/>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56"/>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57"/>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58"/>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59"/>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60"/>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61"/>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2" name="tx62"/>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3"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65"/>
            <p:cNvSpPr/>
            <p:nvPr/>
          </p:nvSpPr>
          <p:spPr>
            <a:xfrm>
              <a:off x="6607132" y="10217410"/>
              <a:ext cx="1051268" cy="182880"/>
            </a:xfrm>
            <a:prstGeom prst="rect">
              <a:avLst/>
            </a:prstGeom>
            <a:solidFill>
              <a:srgbClr val="FFFFFF">
                <a:alpha val="100000"/>
              </a:srgbClr>
            </a:solidFill>
          </p:spPr>
          <p:txBody>
            <a:bodyPr/>
            <a:lstStyle/>
            <a:p/>
          </p:txBody>
        </p:sp>
        <p:sp>
          <p:nvSpPr>
            <p:cNvPr id="526" name="rc66"/>
            <p:cNvSpPr/>
            <p:nvPr/>
          </p:nvSpPr>
          <p:spPr>
            <a:xfrm>
              <a:off x="6607132" y="10217410"/>
              <a:ext cx="182879" cy="182880"/>
            </a:xfrm>
            <a:prstGeom prst="rect">
              <a:avLst/>
            </a:prstGeom>
            <a:solidFill>
              <a:srgbClr val="FFFFFF">
                <a:alpha val="100000"/>
              </a:srgbClr>
            </a:solidFill>
          </p:spPr>
          <p:txBody>
            <a:bodyPr/>
            <a:lstStyle/>
            <a:p/>
          </p:txBody>
        </p:sp>
        <p:sp>
          <p:nvSpPr>
            <p:cNvPr id="527" name="pl67"/>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8" name="tx68"/>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69"/>
            <p:cNvSpPr/>
            <p:nvPr/>
          </p:nvSpPr>
          <p:spPr>
            <a:xfrm>
              <a:off x="7838400" y="10217410"/>
              <a:ext cx="4048799" cy="182880"/>
            </a:xfrm>
            <a:prstGeom prst="rect">
              <a:avLst/>
            </a:prstGeom>
            <a:solidFill>
              <a:srgbClr val="FFFFFF">
                <a:alpha val="100000"/>
              </a:srgbClr>
            </a:solidFill>
          </p:spPr>
          <p:txBody>
            <a:bodyPr/>
            <a:lstStyle/>
            <a:p/>
          </p:txBody>
        </p:sp>
        <p:sp>
          <p:nvSpPr>
            <p:cNvPr id="530" name="rc70"/>
            <p:cNvSpPr/>
            <p:nvPr/>
          </p:nvSpPr>
          <p:spPr>
            <a:xfrm>
              <a:off x="7838400" y="10217410"/>
              <a:ext cx="182879" cy="182880"/>
            </a:xfrm>
            <a:prstGeom prst="rect">
              <a:avLst/>
            </a:prstGeom>
            <a:solidFill>
              <a:srgbClr val="FFFFFF">
                <a:alpha val="100000"/>
              </a:srgbClr>
            </a:solidFill>
          </p:spPr>
          <p:txBody>
            <a:bodyPr/>
            <a:lstStyle/>
            <a:p/>
          </p:txBody>
        </p:sp>
        <p:sp>
          <p:nvSpPr>
            <p:cNvPr id="531" name="rc7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2" name="rc72"/>
            <p:cNvSpPr/>
            <p:nvPr/>
          </p:nvSpPr>
          <p:spPr>
            <a:xfrm>
              <a:off x="8929641" y="10217410"/>
              <a:ext cx="182879" cy="182880"/>
            </a:xfrm>
            <a:prstGeom prst="rect">
              <a:avLst/>
            </a:prstGeom>
            <a:solidFill>
              <a:srgbClr val="FFFFFF">
                <a:alpha val="100000"/>
              </a:srgbClr>
            </a:solidFill>
          </p:spPr>
          <p:txBody>
            <a:bodyPr/>
            <a:lstStyle/>
            <a:p/>
          </p:txBody>
        </p:sp>
        <p:sp>
          <p:nvSpPr>
            <p:cNvPr id="533" name="rc7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4" name="rc74"/>
            <p:cNvSpPr/>
            <p:nvPr/>
          </p:nvSpPr>
          <p:spPr>
            <a:xfrm>
              <a:off x="9855682" y="10217410"/>
              <a:ext cx="182879" cy="182880"/>
            </a:xfrm>
            <a:prstGeom prst="rect">
              <a:avLst/>
            </a:prstGeom>
            <a:solidFill>
              <a:srgbClr val="FFFFFF">
                <a:alpha val="100000"/>
              </a:srgbClr>
            </a:solidFill>
          </p:spPr>
          <p:txBody>
            <a:bodyPr/>
            <a:lstStyle/>
            <a:p/>
          </p:txBody>
        </p:sp>
        <p:sp>
          <p:nvSpPr>
            <p:cNvPr id="535" name="rc7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6" name="rc76"/>
            <p:cNvSpPr/>
            <p:nvPr/>
          </p:nvSpPr>
          <p:spPr>
            <a:xfrm>
              <a:off x="10857923" y="10217410"/>
              <a:ext cx="182880" cy="182880"/>
            </a:xfrm>
            <a:prstGeom prst="rect">
              <a:avLst/>
            </a:prstGeom>
            <a:solidFill>
              <a:srgbClr val="FFFFFF">
                <a:alpha val="100000"/>
              </a:srgbClr>
            </a:solidFill>
          </p:spPr>
          <p:txBody>
            <a:bodyPr/>
            <a:lstStyle/>
            <a:p/>
          </p:txBody>
        </p:sp>
        <p:sp>
          <p:nvSpPr>
            <p:cNvPr id="537" name="rc7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8" name="tx78"/>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79"/>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80"/>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81"/>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8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663670"/>
              <a:ext cx="4510689" cy="537757"/>
            </a:xfrm>
            <a:custGeom>
              <a:avLst/>
              <a:pathLst>
                <a:path w="4510689" h="537757">
                  <a:moveTo>
                    <a:pt x="0" y="537757"/>
                  </a:moveTo>
                  <a:lnTo>
                    <a:pt x="180427" y="332897"/>
                  </a:lnTo>
                  <a:lnTo>
                    <a:pt x="360855" y="256074"/>
                  </a:lnTo>
                  <a:lnTo>
                    <a:pt x="541282" y="51214"/>
                  </a:lnTo>
                  <a:lnTo>
                    <a:pt x="721710" y="128037"/>
                  </a:lnTo>
                  <a:lnTo>
                    <a:pt x="902137" y="204859"/>
                  </a:lnTo>
                  <a:lnTo>
                    <a:pt x="1082565" y="153644"/>
                  </a:lnTo>
                  <a:lnTo>
                    <a:pt x="1262993" y="230467"/>
                  </a:lnTo>
                  <a:lnTo>
                    <a:pt x="1443420" y="281682"/>
                  </a:lnTo>
                  <a:lnTo>
                    <a:pt x="1623848" y="204859"/>
                  </a:lnTo>
                  <a:lnTo>
                    <a:pt x="1804275" y="179252"/>
                  </a:lnTo>
                  <a:lnTo>
                    <a:pt x="1984703" y="153644"/>
                  </a:lnTo>
                  <a:lnTo>
                    <a:pt x="2165131" y="51214"/>
                  </a:lnTo>
                  <a:lnTo>
                    <a:pt x="2345558" y="0"/>
                  </a:lnTo>
                  <a:lnTo>
                    <a:pt x="2525986" y="51214"/>
                  </a:lnTo>
                  <a:lnTo>
                    <a:pt x="2706413" y="102429"/>
                  </a:lnTo>
                  <a:lnTo>
                    <a:pt x="2886841" y="409719"/>
                  </a:lnTo>
                  <a:lnTo>
                    <a:pt x="3067268" y="230467"/>
                  </a:lnTo>
                  <a:lnTo>
                    <a:pt x="3247696" y="281682"/>
                  </a:lnTo>
                  <a:lnTo>
                    <a:pt x="3428124" y="256074"/>
                  </a:lnTo>
                  <a:lnTo>
                    <a:pt x="3608551" y="307289"/>
                  </a:lnTo>
                  <a:lnTo>
                    <a:pt x="3788979" y="486542"/>
                  </a:lnTo>
                  <a:lnTo>
                    <a:pt x="3969406" y="384112"/>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p:txBody>
        </p:sp>
        <p:sp>
          <p:nvSpPr>
            <p:cNvPr id="559" name="pl18"/>
            <p:cNvSpPr/>
            <p:nvPr/>
          </p:nvSpPr>
          <p:spPr>
            <a:xfrm>
              <a:off x="15851130" y="7303857"/>
              <a:ext cx="1984703" cy="1152337"/>
            </a:xfrm>
            <a:custGeom>
              <a:avLst/>
              <a:pathLst>
                <a:path w="1984703" h="1152337">
                  <a:moveTo>
                    <a:pt x="0" y="1152337"/>
                  </a:moveTo>
                  <a:lnTo>
                    <a:pt x="180427" y="537757"/>
                  </a:lnTo>
                  <a:lnTo>
                    <a:pt x="360855" y="281682"/>
                  </a:lnTo>
                  <a:lnTo>
                    <a:pt x="541282" y="179252"/>
                  </a:lnTo>
                  <a:lnTo>
                    <a:pt x="721710" y="153644"/>
                  </a:lnTo>
                  <a:lnTo>
                    <a:pt x="902137" y="102429"/>
                  </a:lnTo>
                  <a:lnTo>
                    <a:pt x="1082565" y="256074"/>
                  </a:lnTo>
                  <a:lnTo>
                    <a:pt x="1262993" y="358504"/>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1" name=""/>
          <p:cNvGrpSpPr/>
          <p:nvPr/>
        </p:nvGrpSpPr>
        <p:grpSpPr>
          <a:xfrm>
            <a:off x="594360" y="6217920"/>
            <a:ext cx="5562295" cy="4108319"/>
            <a:chOff x="594360" y="6217920"/>
            <a:chExt cx="5562295" cy="4108319"/>
          </a:xfrm>
        </p:grpSpPr>
        <p:sp>
          <p:nvSpPr>
            <p:cNvPr id="63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3" name="rc4"/>
            <p:cNvSpPr/>
            <p:nvPr/>
          </p:nvSpPr>
          <p:spPr>
            <a:xfrm>
              <a:off x="234776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4" name="rc5"/>
            <p:cNvSpPr/>
            <p:nvPr/>
          </p:nvSpPr>
          <p:spPr>
            <a:xfrm>
              <a:off x="237600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6"/>
            <p:cNvSpPr/>
            <p:nvPr/>
          </p:nvSpPr>
          <p:spPr>
            <a:xfrm>
              <a:off x="265836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7"/>
            <p:cNvSpPr/>
            <p:nvPr/>
          </p:nvSpPr>
          <p:spPr>
            <a:xfrm>
              <a:off x="29407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8"/>
            <p:cNvSpPr/>
            <p:nvPr/>
          </p:nvSpPr>
          <p:spPr>
            <a:xfrm>
              <a:off x="3223100"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38" name="rc9"/>
            <p:cNvSpPr/>
            <p:nvPr/>
          </p:nvSpPr>
          <p:spPr>
            <a:xfrm>
              <a:off x="3505465"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39" name="rc10"/>
            <p:cNvSpPr/>
            <p:nvPr/>
          </p:nvSpPr>
          <p:spPr>
            <a:xfrm>
              <a:off x="378783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1"/>
            <p:cNvSpPr/>
            <p:nvPr/>
          </p:nvSpPr>
          <p:spPr>
            <a:xfrm>
              <a:off x="4070195"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1" name="rc12"/>
            <p:cNvSpPr/>
            <p:nvPr/>
          </p:nvSpPr>
          <p:spPr>
            <a:xfrm>
              <a:off x="4352560" y="6544587"/>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42" name="rc13"/>
            <p:cNvSpPr/>
            <p:nvPr/>
          </p:nvSpPr>
          <p:spPr>
            <a:xfrm>
              <a:off x="4634925"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43" name="rc14"/>
            <p:cNvSpPr/>
            <p:nvPr/>
          </p:nvSpPr>
          <p:spPr>
            <a:xfrm>
              <a:off x="491729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5"/>
            <p:cNvSpPr/>
            <p:nvPr/>
          </p:nvSpPr>
          <p:spPr>
            <a:xfrm>
              <a:off x="5199655"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45" name="rc16"/>
            <p:cNvSpPr/>
            <p:nvPr/>
          </p:nvSpPr>
          <p:spPr>
            <a:xfrm>
              <a:off x="548202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17"/>
            <p:cNvSpPr/>
            <p:nvPr/>
          </p:nvSpPr>
          <p:spPr>
            <a:xfrm>
              <a:off x="23760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8"/>
            <p:cNvSpPr/>
            <p:nvPr/>
          </p:nvSpPr>
          <p:spPr>
            <a:xfrm>
              <a:off x="2658369"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48" name="rc19"/>
            <p:cNvSpPr/>
            <p:nvPr/>
          </p:nvSpPr>
          <p:spPr>
            <a:xfrm>
              <a:off x="2940734" y="6826953"/>
              <a:ext cx="282365" cy="282365"/>
            </a:xfrm>
            <a:prstGeom prst="rect">
              <a:avLst/>
            </a:prstGeom>
            <a:solidFill>
              <a:srgbClr val="F85E41">
                <a:alpha val="100000"/>
              </a:srgbClr>
            </a:solidFill>
            <a:ln w="5420" cap="flat">
              <a:solidFill>
                <a:srgbClr val="FFFFFF">
                  <a:alpha val="100000"/>
                </a:srgbClr>
              </a:solidFill>
              <a:prstDash val="solid"/>
              <a:miter/>
            </a:ln>
          </p:spPr>
          <p:txBody>
            <a:bodyPr/>
            <a:lstStyle/>
            <a:p/>
          </p:txBody>
        </p:sp>
        <p:sp>
          <p:nvSpPr>
            <p:cNvPr id="649" name="rc20"/>
            <p:cNvSpPr/>
            <p:nvPr/>
          </p:nvSpPr>
          <p:spPr>
            <a:xfrm>
              <a:off x="322310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1"/>
            <p:cNvSpPr/>
            <p:nvPr/>
          </p:nvSpPr>
          <p:spPr>
            <a:xfrm>
              <a:off x="35054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2"/>
            <p:cNvSpPr/>
            <p:nvPr/>
          </p:nvSpPr>
          <p:spPr>
            <a:xfrm>
              <a:off x="37878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3"/>
            <p:cNvSpPr/>
            <p:nvPr/>
          </p:nvSpPr>
          <p:spPr>
            <a:xfrm>
              <a:off x="40701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4"/>
            <p:cNvSpPr/>
            <p:nvPr/>
          </p:nvSpPr>
          <p:spPr>
            <a:xfrm>
              <a:off x="43525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5"/>
            <p:cNvSpPr/>
            <p:nvPr/>
          </p:nvSpPr>
          <p:spPr>
            <a:xfrm>
              <a:off x="46349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6"/>
            <p:cNvSpPr/>
            <p:nvPr/>
          </p:nvSpPr>
          <p:spPr>
            <a:xfrm>
              <a:off x="491729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7"/>
            <p:cNvSpPr/>
            <p:nvPr/>
          </p:nvSpPr>
          <p:spPr>
            <a:xfrm>
              <a:off x="519965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8"/>
            <p:cNvSpPr/>
            <p:nvPr/>
          </p:nvSpPr>
          <p:spPr>
            <a:xfrm>
              <a:off x="54820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9"/>
            <p:cNvSpPr/>
            <p:nvPr/>
          </p:nvSpPr>
          <p:spPr>
            <a:xfrm>
              <a:off x="237600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0"/>
            <p:cNvSpPr/>
            <p:nvPr/>
          </p:nvSpPr>
          <p:spPr>
            <a:xfrm>
              <a:off x="26583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1"/>
            <p:cNvSpPr/>
            <p:nvPr/>
          </p:nvSpPr>
          <p:spPr>
            <a:xfrm>
              <a:off x="2940734" y="7109318"/>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661" name="rc32"/>
            <p:cNvSpPr/>
            <p:nvPr/>
          </p:nvSpPr>
          <p:spPr>
            <a:xfrm>
              <a:off x="3223100" y="710931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2" name="rc33"/>
            <p:cNvSpPr/>
            <p:nvPr/>
          </p:nvSpPr>
          <p:spPr>
            <a:xfrm>
              <a:off x="35054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4"/>
            <p:cNvSpPr/>
            <p:nvPr/>
          </p:nvSpPr>
          <p:spPr>
            <a:xfrm>
              <a:off x="37878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5"/>
            <p:cNvSpPr/>
            <p:nvPr/>
          </p:nvSpPr>
          <p:spPr>
            <a:xfrm>
              <a:off x="40701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6"/>
            <p:cNvSpPr/>
            <p:nvPr/>
          </p:nvSpPr>
          <p:spPr>
            <a:xfrm>
              <a:off x="43525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7"/>
            <p:cNvSpPr/>
            <p:nvPr/>
          </p:nvSpPr>
          <p:spPr>
            <a:xfrm>
              <a:off x="4634925"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67" name="rc38"/>
            <p:cNvSpPr/>
            <p:nvPr/>
          </p:nvSpPr>
          <p:spPr>
            <a:xfrm>
              <a:off x="491729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39"/>
            <p:cNvSpPr/>
            <p:nvPr/>
          </p:nvSpPr>
          <p:spPr>
            <a:xfrm>
              <a:off x="519965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0"/>
            <p:cNvSpPr/>
            <p:nvPr/>
          </p:nvSpPr>
          <p:spPr>
            <a:xfrm>
              <a:off x="54820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1"/>
            <p:cNvSpPr/>
            <p:nvPr/>
          </p:nvSpPr>
          <p:spPr>
            <a:xfrm>
              <a:off x="237600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2"/>
            <p:cNvSpPr/>
            <p:nvPr/>
          </p:nvSpPr>
          <p:spPr>
            <a:xfrm>
              <a:off x="26583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3"/>
            <p:cNvSpPr/>
            <p:nvPr/>
          </p:nvSpPr>
          <p:spPr>
            <a:xfrm>
              <a:off x="2940734" y="7391683"/>
              <a:ext cx="282365" cy="282365"/>
            </a:xfrm>
            <a:prstGeom prst="rect">
              <a:avLst/>
            </a:prstGeom>
            <a:solidFill>
              <a:srgbClr val="FC7E5D">
                <a:alpha val="100000"/>
              </a:srgbClr>
            </a:solidFill>
            <a:ln w="5420" cap="flat">
              <a:solidFill>
                <a:srgbClr val="FFFFFF">
                  <a:alpha val="100000"/>
                </a:srgbClr>
              </a:solidFill>
              <a:prstDash val="solid"/>
              <a:miter/>
            </a:ln>
          </p:spPr>
          <p:txBody>
            <a:bodyPr/>
            <a:lstStyle/>
            <a:p/>
          </p:txBody>
        </p:sp>
        <p:sp>
          <p:nvSpPr>
            <p:cNvPr id="673" name="rc44"/>
            <p:cNvSpPr/>
            <p:nvPr/>
          </p:nvSpPr>
          <p:spPr>
            <a:xfrm>
              <a:off x="322310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5"/>
            <p:cNvSpPr/>
            <p:nvPr/>
          </p:nvSpPr>
          <p:spPr>
            <a:xfrm>
              <a:off x="35054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6"/>
            <p:cNvSpPr/>
            <p:nvPr/>
          </p:nvSpPr>
          <p:spPr>
            <a:xfrm>
              <a:off x="37878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7"/>
            <p:cNvSpPr/>
            <p:nvPr/>
          </p:nvSpPr>
          <p:spPr>
            <a:xfrm>
              <a:off x="40701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8"/>
            <p:cNvSpPr/>
            <p:nvPr/>
          </p:nvSpPr>
          <p:spPr>
            <a:xfrm>
              <a:off x="43525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9"/>
            <p:cNvSpPr/>
            <p:nvPr/>
          </p:nvSpPr>
          <p:spPr>
            <a:xfrm>
              <a:off x="463492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50"/>
            <p:cNvSpPr/>
            <p:nvPr/>
          </p:nvSpPr>
          <p:spPr>
            <a:xfrm>
              <a:off x="491729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1"/>
            <p:cNvSpPr/>
            <p:nvPr/>
          </p:nvSpPr>
          <p:spPr>
            <a:xfrm>
              <a:off x="519965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2"/>
            <p:cNvSpPr/>
            <p:nvPr/>
          </p:nvSpPr>
          <p:spPr>
            <a:xfrm>
              <a:off x="54820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3"/>
            <p:cNvSpPr/>
            <p:nvPr/>
          </p:nvSpPr>
          <p:spPr>
            <a:xfrm>
              <a:off x="237600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4"/>
            <p:cNvSpPr/>
            <p:nvPr/>
          </p:nvSpPr>
          <p:spPr>
            <a:xfrm>
              <a:off x="26583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5"/>
            <p:cNvSpPr/>
            <p:nvPr/>
          </p:nvSpPr>
          <p:spPr>
            <a:xfrm>
              <a:off x="2940734"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5" name="rc56"/>
            <p:cNvSpPr/>
            <p:nvPr/>
          </p:nvSpPr>
          <p:spPr>
            <a:xfrm>
              <a:off x="3223100" y="767404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86" name="rc57"/>
            <p:cNvSpPr/>
            <p:nvPr/>
          </p:nvSpPr>
          <p:spPr>
            <a:xfrm>
              <a:off x="350546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8"/>
            <p:cNvSpPr/>
            <p:nvPr/>
          </p:nvSpPr>
          <p:spPr>
            <a:xfrm>
              <a:off x="378783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9"/>
            <p:cNvSpPr/>
            <p:nvPr/>
          </p:nvSpPr>
          <p:spPr>
            <a:xfrm>
              <a:off x="40701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0"/>
            <p:cNvSpPr/>
            <p:nvPr/>
          </p:nvSpPr>
          <p:spPr>
            <a:xfrm>
              <a:off x="43525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1"/>
            <p:cNvSpPr/>
            <p:nvPr/>
          </p:nvSpPr>
          <p:spPr>
            <a:xfrm>
              <a:off x="4634925"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91" name="rc62"/>
            <p:cNvSpPr/>
            <p:nvPr/>
          </p:nvSpPr>
          <p:spPr>
            <a:xfrm>
              <a:off x="4917290" y="767404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92" name="rc63"/>
            <p:cNvSpPr/>
            <p:nvPr/>
          </p:nvSpPr>
          <p:spPr>
            <a:xfrm>
              <a:off x="519965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4"/>
            <p:cNvSpPr/>
            <p:nvPr/>
          </p:nvSpPr>
          <p:spPr>
            <a:xfrm>
              <a:off x="548202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5"/>
            <p:cNvSpPr/>
            <p:nvPr/>
          </p:nvSpPr>
          <p:spPr>
            <a:xfrm>
              <a:off x="23760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6"/>
            <p:cNvSpPr/>
            <p:nvPr/>
          </p:nvSpPr>
          <p:spPr>
            <a:xfrm>
              <a:off x="26583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7"/>
            <p:cNvSpPr/>
            <p:nvPr/>
          </p:nvSpPr>
          <p:spPr>
            <a:xfrm>
              <a:off x="2940734" y="7956413"/>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97" name="rc68"/>
            <p:cNvSpPr/>
            <p:nvPr/>
          </p:nvSpPr>
          <p:spPr>
            <a:xfrm>
              <a:off x="3223100"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98" name="rc69"/>
            <p:cNvSpPr/>
            <p:nvPr/>
          </p:nvSpPr>
          <p:spPr>
            <a:xfrm>
              <a:off x="350546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0"/>
            <p:cNvSpPr/>
            <p:nvPr/>
          </p:nvSpPr>
          <p:spPr>
            <a:xfrm>
              <a:off x="37878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1"/>
            <p:cNvSpPr/>
            <p:nvPr/>
          </p:nvSpPr>
          <p:spPr>
            <a:xfrm>
              <a:off x="4070195"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1" name="rc72"/>
            <p:cNvSpPr/>
            <p:nvPr/>
          </p:nvSpPr>
          <p:spPr>
            <a:xfrm>
              <a:off x="43525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3"/>
            <p:cNvSpPr/>
            <p:nvPr/>
          </p:nvSpPr>
          <p:spPr>
            <a:xfrm>
              <a:off x="4634925"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03" name="rc74"/>
            <p:cNvSpPr/>
            <p:nvPr/>
          </p:nvSpPr>
          <p:spPr>
            <a:xfrm>
              <a:off x="491729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5"/>
            <p:cNvSpPr/>
            <p:nvPr/>
          </p:nvSpPr>
          <p:spPr>
            <a:xfrm>
              <a:off x="519965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6"/>
            <p:cNvSpPr/>
            <p:nvPr/>
          </p:nvSpPr>
          <p:spPr>
            <a:xfrm>
              <a:off x="54820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7"/>
            <p:cNvSpPr/>
            <p:nvPr/>
          </p:nvSpPr>
          <p:spPr>
            <a:xfrm>
              <a:off x="23760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8"/>
            <p:cNvSpPr/>
            <p:nvPr/>
          </p:nvSpPr>
          <p:spPr>
            <a:xfrm>
              <a:off x="26583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9"/>
            <p:cNvSpPr/>
            <p:nvPr/>
          </p:nvSpPr>
          <p:spPr>
            <a:xfrm>
              <a:off x="2940734" y="8238778"/>
              <a:ext cx="282365" cy="282365"/>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709" name="rc80"/>
            <p:cNvSpPr/>
            <p:nvPr/>
          </p:nvSpPr>
          <p:spPr>
            <a:xfrm>
              <a:off x="32231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1"/>
            <p:cNvSpPr/>
            <p:nvPr/>
          </p:nvSpPr>
          <p:spPr>
            <a:xfrm>
              <a:off x="35054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2"/>
            <p:cNvSpPr/>
            <p:nvPr/>
          </p:nvSpPr>
          <p:spPr>
            <a:xfrm>
              <a:off x="37878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3"/>
            <p:cNvSpPr/>
            <p:nvPr/>
          </p:nvSpPr>
          <p:spPr>
            <a:xfrm>
              <a:off x="40701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4"/>
            <p:cNvSpPr/>
            <p:nvPr/>
          </p:nvSpPr>
          <p:spPr>
            <a:xfrm>
              <a:off x="435256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85"/>
            <p:cNvSpPr/>
            <p:nvPr/>
          </p:nvSpPr>
          <p:spPr>
            <a:xfrm>
              <a:off x="463492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86"/>
            <p:cNvSpPr/>
            <p:nvPr/>
          </p:nvSpPr>
          <p:spPr>
            <a:xfrm>
              <a:off x="491729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7"/>
            <p:cNvSpPr/>
            <p:nvPr/>
          </p:nvSpPr>
          <p:spPr>
            <a:xfrm>
              <a:off x="519965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8"/>
            <p:cNvSpPr/>
            <p:nvPr/>
          </p:nvSpPr>
          <p:spPr>
            <a:xfrm>
              <a:off x="54820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9"/>
            <p:cNvSpPr/>
            <p:nvPr/>
          </p:nvSpPr>
          <p:spPr>
            <a:xfrm>
              <a:off x="23760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0"/>
            <p:cNvSpPr/>
            <p:nvPr/>
          </p:nvSpPr>
          <p:spPr>
            <a:xfrm>
              <a:off x="26583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1"/>
            <p:cNvSpPr/>
            <p:nvPr/>
          </p:nvSpPr>
          <p:spPr>
            <a:xfrm>
              <a:off x="2940734"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21" name="rc92"/>
            <p:cNvSpPr/>
            <p:nvPr/>
          </p:nvSpPr>
          <p:spPr>
            <a:xfrm>
              <a:off x="32231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3"/>
            <p:cNvSpPr/>
            <p:nvPr/>
          </p:nvSpPr>
          <p:spPr>
            <a:xfrm>
              <a:off x="35054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4"/>
            <p:cNvSpPr/>
            <p:nvPr/>
          </p:nvSpPr>
          <p:spPr>
            <a:xfrm>
              <a:off x="37878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5"/>
            <p:cNvSpPr/>
            <p:nvPr/>
          </p:nvSpPr>
          <p:spPr>
            <a:xfrm>
              <a:off x="40701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6"/>
            <p:cNvSpPr/>
            <p:nvPr/>
          </p:nvSpPr>
          <p:spPr>
            <a:xfrm>
              <a:off x="43525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7"/>
            <p:cNvSpPr/>
            <p:nvPr/>
          </p:nvSpPr>
          <p:spPr>
            <a:xfrm>
              <a:off x="4634925" y="852114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27" name="rc98"/>
            <p:cNvSpPr/>
            <p:nvPr/>
          </p:nvSpPr>
          <p:spPr>
            <a:xfrm>
              <a:off x="491729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9"/>
            <p:cNvSpPr/>
            <p:nvPr/>
          </p:nvSpPr>
          <p:spPr>
            <a:xfrm>
              <a:off x="5199655"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29" name="rc100"/>
            <p:cNvSpPr/>
            <p:nvPr/>
          </p:nvSpPr>
          <p:spPr>
            <a:xfrm>
              <a:off x="54820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1"/>
            <p:cNvSpPr/>
            <p:nvPr/>
          </p:nvSpPr>
          <p:spPr>
            <a:xfrm>
              <a:off x="237600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1" name="rc102"/>
            <p:cNvSpPr/>
            <p:nvPr/>
          </p:nvSpPr>
          <p:spPr>
            <a:xfrm>
              <a:off x="2658369"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32" name="rc103"/>
            <p:cNvSpPr/>
            <p:nvPr/>
          </p:nvSpPr>
          <p:spPr>
            <a:xfrm>
              <a:off x="2940734"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3" name="rc104"/>
            <p:cNvSpPr/>
            <p:nvPr/>
          </p:nvSpPr>
          <p:spPr>
            <a:xfrm>
              <a:off x="3223100" y="880350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34" name="rc105"/>
            <p:cNvSpPr/>
            <p:nvPr/>
          </p:nvSpPr>
          <p:spPr>
            <a:xfrm>
              <a:off x="3505465" y="8803508"/>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735" name="rc106"/>
            <p:cNvSpPr/>
            <p:nvPr/>
          </p:nvSpPr>
          <p:spPr>
            <a:xfrm>
              <a:off x="3787830" y="880350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36" name="rc107"/>
            <p:cNvSpPr/>
            <p:nvPr/>
          </p:nvSpPr>
          <p:spPr>
            <a:xfrm>
              <a:off x="4070195" y="880350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737" name="rc108"/>
            <p:cNvSpPr/>
            <p:nvPr/>
          </p:nvSpPr>
          <p:spPr>
            <a:xfrm>
              <a:off x="4352560"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38" name="rc109"/>
            <p:cNvSpPr/>
            <p:nvPr/>
          </p:nvSpPr>
          <p:spPr>
            <a:xfrm>
              <a:off x="4634925" y="8803508"/>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739" name="rc110"/>
            <p:cNvSpPr/>
            <p:nvPr/>
          </p:nvSpPr>
          <p:spPr>
            <a:xfrm>
              <a:off x="4917290" y="8803508"/>
              <a:ext cx="282365" cy="282365"/>
            </a:xfrm>
            <a:prstGeom prst="rect">
              <a:avLst/>
            </a:prstGeom>
            <a:solidFill>
              <a:srgbClr val="FD9D7E">
                <a:alpha val="100000"/>
              </a:srgbClr>
            </a:solidFill>
            <a:ln w="5420" cap="flat">
              <a:solidFill>
                <a:srgbClr val="FFFFFF">
                  <a:alpha val="100000"/>
                </a:srgbClr>
              </a:solidFill>
              <a:prstDash val="solid"/>
              <a:miter/>
            </a:ln>
          </p:spPr>
          <p:txBody>
            <a:bodyPr/>
            <a:lstStyle/>
            <a:p/>
          </p:txBody>
        </p:sp>
        <p:sp>
          <p:nvSpPr>
            <p:cNvPr id="740" name="rc111"/>
            <p:cNvSpPr/>
            <p:nvPr/>
          </p:nvSpPr>
          <p:spPr>
            <a:xfrm>
              <a:off x="5199655" y="8803508"/>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41" name="rc112"/>
            <p:cNvSpPr/>
            <p:nvPr/>
          </p:nvSpPr>
          <p:spPr>
            <a:xfrm>
              <a:off x="5482020"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2" name="tx113"/>
            <p:cNvSpPr/>
            <p:nvPr/>
          </p:nvSpPr>
          <p:spPr>
            <a:xfrm>
              <a:off x="172909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3" name="tx114"/>
            <p:cNvSpPr/>
            <p:nvPr/>
          </p:nvSpPr>
          <p:spPr>
            <a:xfrm>
              <a:off x="1796890" y="8607780"/>
              <a:ext cx="3895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LINDI</a:t>
              </a:r>
            </a:p>
          </p:txBody>
        </p:sp>
        <p:sp>
          <p:nvSpPr>
            <p:cNvPr id="744" name="tx115"/>
            <p:cNvSpPr/>
            <p:nvPr/>
          </p:nvSpPr>
          <p:spPr>
            <a:xfrm>
              <a:off x="1619189" y="8323555"/>
              <a:ext cx="56725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RUKWA</a:t>
              </a:r>
            </a:p>
          </p:txBody>
        </p:sp>
        <p:sp>
          <p:nvSpPr>
            <p:cNvPr id="745" name="tx116"/>
            <p:cNvSpPr/>
            <p:nvPr/>
          </p:nvSpPr>
          <p:spPr>
            <a:xfrm>
              <a:off x="1500648" y="8039255"/>
              <a:ext cx="685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DODOMA</a:t>
              </a:r>
            </a:p>
          </p:txBody>
        </p:sp>
        <p:sp>
          <p:nvSpPr>
            <p:cNvPr id="746" name="tx117"/>
            <p:cNvSpPr/>
            <p:nvPr/>
          </p:nvSpPr>
          <p:spPr>
            <a:xfrm>
              <a:off x="958392" y="7756964"/>
              <a:ext cx="12280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 ES SALAAM</a:t>
              </a:r>
            </a:p>
          </p:txBody>
        </p:sp>
        <p:sp>
          <p:nvSpPr>
            <p:cNvPr id="747" name="tx118"/>
            <p:cNvSpPr/>
            <p:nvPr/>
          </p:nvSpPr>
          <p:spPr>
            <a:xfrm>
              <a:off x="1686906" y="7478320"/>
              <a:ext cx="4995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PWANI</a:t>
              </a:r>
            </a:p>
          </p:txBody>
        </p:sp>
        <p:sp>
          <p:nvSpPr>
            <p:cNvPr id="748" name="tx119"/>
            <p:cNvSpPr/>
            <p:nvPr/>
          </p:nvSpPr>
          <p:spPr>
            <a:xfrm>
              <a:off x="1661456" y="7192234"/>
              <a:ext cx="524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TANGA</a:t>
              </a:r>
            </a:p>
          </p:txBody>
        </p:sp>
        <p:sp>
          <p:nvSpPr>
            <p:cNvPr id="749" name="tx120"/>
            <p:cNvSpPr/>
            <p:nvPr/>
          </p:nvSpPr>
          <p:spPr>
            <a:xfrm>
              <a:off x="1551398" y="6909794"/>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NJOMBE</a:t>
              </a:r>
            </a:p>
          </p:txBody>
        </p:sp>
        <p:sp>
          <p:nvSpPr>
            <p:cNvPr id="750" name="tx121"/>
            <p:cNvSpPr/>
            <p:nvPr/>
          </p:nvSpPr>
          <p:spPr>
            <a:xfrm>
              <a:off x="1551249" y="6627504"/>
              <a:ext cx="635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KAGERA</a:t>
              </a:r>
            </a:p>
          </p:txBody>
        </p:sp>
        <p:sp>
          <p:nvSpPr>
            <p:cNvPr id="751" name="tx122"/>
            <p:cNvSpPr/>
            <p:nvPr/>
          </p:nvSpPr>
          <p:spPr>
            <a:xfrm rot="-2700000">
              <a:off x="20775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2" name="tx123"/>
            <p:cNvSpPr/>
            <p:nvPr/>
          </p:nvSpPr>
          <p:spPr>
            <a:xfrm rot="-2700000">
              <a:off x="23599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3" name="tx124"/>
            <p:cNvSpPr/>
            <p:nvPr/>
          </p:nvSpPr>
          <p:spPr>
            <a:xfrm rot="-2700000">
              <a:off x="26422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4" name="tx125"/>
            <p:cNvSpPr/>
            <p:nvPr/>
          </p:nvSpPr>
          <p:spPr>
            <a:xfrm rot="-2700000">
              <a:off x="29246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5" name="tx126"/>
            <p:cNvSpPr/>
            <p:nvPr/>
          </p:nvSpPr>
          <p:spPr>
            <a:xfrm rot="-2700000">
              <a:off x="32070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6" name="tx127"/>
            <p:cNvSpPr/>
            <p:nvPr/>
          </p:nvSpPr>
          <p:spPr>
            <a:xfrm rot="-2700000">
              <a:off x="34893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7" name="tx128"/>
            <p:cNvSpPr/>
            <p:nvPr/>
          </p:nvSpPr>
          <p:spPr>
            <a:xfrm rot="-2700000">
              <a:off x="377171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8" name="tx129"/>
            <p:cNvSpPr/>
            <p:nvPr/>
          </p:nvSpPr>
          <p:spPr>
            <a:xfrm rot="-2700000">
              <a:off x="405410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9" name="tx130"/>
            <p:cNvSpPr/>
            <p:nvPr/>
          </p:nvSpPr>
          <p:spPr>
            <a:xfrm rot="-2700000">
              <a:off x="43364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0" name="tx131"/>
            <p:cNvSpPr/>
            <p:nvPr/>
          </p:nvSpPr>
          <p:spPr>
            <a:xfrm rot="-2700000">
              <a:off x="46188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1" name="tx132"/>
            <p:cNvSpPr/>
            <p:nvPr/>
          </p:nvSpPr>
          <p:spPr>
            <a:xfrm rot="-2700000">
              <a:off x="49012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2" name="tx133"/>
            <p:cNvSpPr/>
            <p:nvPr/>
          </p:nvSpPr>
          <p:spPr>
            <a:xfrm rot="-2700000">
              <a:off x="518356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63" name="pic134"/>
            <p:cNvPicPr/>
            <p:nvPr/>
          </p:nvPicPr>
          <p:blipFill>
            <a:blip r:embed="rId2" cstate="print"/>
            <a:stretch>
              <a:fillRect/>
            </a:stretch>
          </p:blipFill>
          <p:spPr>
            <a:xfrm>
              <a:off x="2990195" y="9925424"/>
              <a:ext cx="2160000" cy="144000"/>
            </a:xfrm>
            <a:prstGeom prst="rect">
              <a:avLst/>
            </a:prstGeom>
          </p:spPr>
        </p:pic>
        <p:sp>
          <p:nvSpPr>
            <p:cNvPr id="764" name="pl135"/>
            <p:cNvSpPr/>
            <p:nvPr/>
          </p:nvSpPr>
          <p:spPr>
            <a:xfrm>
              <a:off x="327157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36"/>
            <p:cNvSpPr/>
            <p:nvPr/>
          </p:nvSpPr>
          <p:spPr>
            <a:xfrm>
              <a:off x="361880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37"/>
            <p:cNvSpPr/>
            <p:nvPr/>
          </p:nvSpPr>
          <p:spPr>
            <a:xfrm>
              <a:off x="396602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38"/>
            <p:cNvSpPr/>
            <p:nvPr/>
          </p:nvSpPr>
          <p:spPr>
            <a:xfrm>
              <a:off x="431325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9"/>
            <p:cNvSpPr/>
            <p:nvPr/>
          </p:nvSpPr>
          <p:spPr>
            <a:xfrm>
              <a:off x="466047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40"/>
            <p:cNvSpPr/>
            <p:nvPr/>
          </p:nvSpPr>
          <p:spPr>
            <a:xfrm>
              <a:off x="500770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41"/>
            <p:cNvSpPr/>
            <p:nvPr/>
          </p:nvSpPr>
          <p:spPr>
            <a:xfrm>
              <a:off x="327157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42"/>
            <p:cNvSpPr/>
            <p:nvPr/>
          </p:nvSpPr>
          <p:spPr>
            <a:xfrm>
              <a:off x="361880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3"/>
            <p:cNvSpPr/>
            <p:nvPr/>
          </p:nvSpPr>
          <p:spPr>
            <a:xfrm>
              <a:off x="396602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4"/>
            <p:cNvSpPr/>
            <p:nvPr/>
          </p:nvSpPr>
          <p:spPr>
            <a:xfrm>
              <a:off x="431325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5"/>
            <p:cNvSpPr/>
            <p:nvPr/>
          </p:nvSpPr>
          <p:spPr>
            <a:xfrm>
              <a:off x="466047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46"/>
            <p:cNvSpPr/>
            <p:nvPr/>
          </p:nvSpPr>
          <p:spPr>
            <a:xfrm>
              <a:off x="500770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tx147"/>
            <p:cNvSpPr/>
            <p:nvPr/>
          </p:nvSpPr>
          <p:spPr>
            <a:xfrm>
              <a:off x="3236260"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77" name="tx148"/>
            <p:cNvSpPr/>
            <p:nvPr/>
          </p:nvSpPr>
          <p:spPr>
            <a:xfrm>
              <a:off x="3548170"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78" name="tx149"/>
            <p:cNvSpPr/>
            <p:nvPr/>
          </p:nvSpPr>
          <p:spPr>
            <a:xfrm>
              <a:off x="389539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79" name="tx150"/>
            <p:cNvSpPr/>
            <p:nvPr/>
          </p:nvSpPr>
          <p:spPr>
            <a:xfrm>
              <a:off x="424262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0" name="tx151"/>
            <p:cNvSpPr/>
            <p:nvPr/>
          </p:nvSpPr>
          <p:spPr>
            <a:xfrm>
              <a:off x="458984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81" name="tx152"/>
            <p:cNvSpPr/>
            <p:nvPr/>
          </p:nvSpPr>
          <p:spPr>
            <a:xfrm>
              <a:off x="4937073"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82"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States of America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 name="pl12"/>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pl17"/>
            <p:cNvSpPr/>
            <p:nvPr/>
          </p:nvSpPr>
          <p:spPr>
            <a:xfrm>
              <a:off x="2090518"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 name="rc18"/>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129569"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89908"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50247"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10586"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70925"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31264"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91604"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51943"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48383"/>
              <a:ext cx="234305" cy="369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483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483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12282" y="524838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54071"/>
              <a:ext cx="234305"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540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540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72621" y="525407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123236"/>
              <a:ext cx="234305" cy="162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123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1232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2960" y="512323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08563"/>
              <a:ext cx="234305" cy="76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085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085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993299" y="52085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121 case(s)</a:t>
              </a:r>
            </a:p>
          </p:txBody>
        </p:sp>
        <p:sp>
          <p:nvSpPr>
            <p:cNvPr id="69" name="pg68"/>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1" name="rc7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266656" y="2153563"/>
              <a:ext cx="3176137" cy="3131794"/>
            </a:xfrm>
            <a:prstGeom prst="rect">
              <a:avLst/>
            </a:prstGeom>
            <a:solidFill>
              <a:srgbClr val="FFFFFF">
                <a:alpha val="100000"/>
              </a:srgbClr>
            </a:solidFill>
          </p:spPr>
          <p:txBody>
            <a:bodyPr/>
            <a:lstStyle/>
            <a:p/>
          </p:txBody>
        </p:sp>
        <p:sp>
          <p:nvSpPr>
            <p:cNvPr id="73" name="pl72"/>
            <p:cNvSpPr/>
            <p:nvPr/>
          </p:nvSpPr>
          <p:spPr>
            <a:xfrm>
              <a:off x="5266656"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5266656"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9" name="pl7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pl82"/>
            <p:cNvSpPr/>
            <p:nvPr/>
          </p:nvSpPr>
          <p:spPr>
            <a:xfrm>
              <a:off x="5266656"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4" name="pl83"/>
            <p:cNvSpPr/>
            <p:nvPr/>
          </p:nvSpPr>
          <p:spPr>
            <a:xfrm>
              <a:off x="5266656"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5" name="rc84"/>
            <p:cNvSpPr/>
            <p:nvPr/>
          </p:nvSpPr>
          <p:spPr>
            <a:xfrm>
              <a:off x="5305706"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05706"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05706"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66046"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66046"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73981"/>
              <a:ext cx="234305" cy="113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739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26385" y="52739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26385" y="52739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086724"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086724"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71137"/>
              <a:ext cx="234305" cy="14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2711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47063" y="52711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47063" y="52711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07402"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07402"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867741"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867741"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28081"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28081"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59760"/>
              <a:ext cx="234305" cy="25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597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388420" y="52597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388420" y="52597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648759"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648759"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09098"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09098"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34161"/>
              <a:ext cx="234305" cy="51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34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169437" y="52341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169437" y="523416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135" name="pg134"/>
            <p:cNvSpPr/>
            <p:nvPr/>
          </p:nvSpPr>
          <p:spPr>
            <a:xfrm>
              <a:off x="620044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30451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121 case(s)</a:t>
              </a:r>
            </a:p>
          </p:txBody>
        </p:sp>
        <p:sp>
          <p:nvSpPr>
            <p:cNvPr id="137" name="rc13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442793" y="2153563"/>
              <a:ext cx="3176137" cy="3131794"/>
            </a:xfrm>
            <a:prstGeom prst="rect">
              <a:avLst/>
            </a:prstGeom>
            <a:solidFill>
              <a:srgbClr val="FFFFFF">
                <a:alpha val="100000"/>
              </a:srgbClr>
            </a:solidFill>
          </p:spPr>
          <p:txBody>
            <a:bodyPr/>
            <a:lstStyle/>
            <a:p/>
          </p:txBody>
        </p:sp>
        <p:sp>
          <p:nvSpPr>
            <p:cNvPr id="139" name="pl138"/>
            <p:cNvSpPr/>
            <p:nvPr/>
          </p:nvSpPr>
          <p:spPr>
            <a:xfrm>
              <a:off x="8442793"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3" name="pl142"/>
            <p:cNvSpPr/>
            <p:nvPr/>
          </p:nvSpPr>
          <p:spPr>
            <a:xfrm>
              <a:off x="8442793"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4" name="pl143"/>
            <p:cNvSpPr/>
            <p:nvPr/>
          </p:nvSpPr>
          <p:spPr>
            <a:xfrm>
              <a:off x="8442793"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5" name="pl14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pl147"/>
            <p:cNvSpPr/>
            <p:nvPr/>
          </p:nvSpPr>
          <p:spPr>
            <a:xfrm>
              <a:off x="8442793"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9" name="pl148"/>
            <p:cNvSpPr/>
            <p:nvPr/>
          </p:nvSpPr>
          <p:spPr>
            <a:xfrm>
              <a:off x="8442793"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0" name="pl149"/>
            <p:cNvSpPr/>
            <p:nvPr/>
          </p:nvSpPr>
          <p:spPr>
            <a:xfrm>
              <a:off x="8442793"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rc150"/>
            <p:cNvSpPr/>
            <p:nvPr/>
          </p:nvSpPr>
          <p:spPr>
            <a:xfrm>
              <a:off x="8481844" y="5251227"/>
              <a:ext cx="234305" cy="34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481844" y="5251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481844" y="5251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481844" y="5251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97186"/>
              <a:ext cx="234305" cy="88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742183" y="5197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742183" y="5197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742183" y="5197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5091949"/>
              <a:ext cx="234305" cy="193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002523" y="50919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002523" y="50919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002523" y="50919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5225629"/>
              <a:ext cx="234305" cy="59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262862" y="52256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262862" y="52256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262862" y="52256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245538"/>
              <a:ext cx="234305" cy="39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523201" y="5245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523201" y="5245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523201" y="52455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237006"/>
              <a:ext cx="234305" cy="483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783540" y="5237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783540" y="5237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783540" y="52370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77277"/>
              <a:ext cx="234305" cy="108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043879" y="51772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043879" y="51772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043879" y="51772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182965"/>
              <a:ext cx="234305" cy="102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304218" y="51829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304218" y="51829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304218" y="51829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205719"/>
              <a:ext cx="234305"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564558" y="5205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564558" y="5205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564558" y="52057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824897"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824897"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824897"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251227"/>
              <a:ext cx="234305" cy="34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085236" y="5251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085236" y="5251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085236" y="5251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345575"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345575"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345575"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285 case(s)</a:t>
              </a:r>
            </a:p>
          </p:txBody>
        </p:sp>
        <p:sp>
          <p:nvSpPr>
            <p:cNvPr id="201" name="pg200"/>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03" name="rc202"/>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1618931" y="2153563"/>
              <a:ext cx="3176137" cy="3131794"/>
            </a:xfrm>
            <a:prstGeom prst="rect">
              <a:avLst/>
            </a:prstGeom>
            <a:solidFill>
              <a:srgbClr val="FFFFFF">
                <a:alpha val="100000"/>
              </a:srgbClr>
            </a:solidFill>
          </p:spPr>
          <p:txBody>
            <a:bodyPr/>
            <a:lstStyle/>
            <a:p/>
          </p:txBody>
        </p:sp>
        <p:sp>
          <p:nvSpPr>
            <p:cNvPr id="205" name="pl204"/>
            <p:cNvSpPr/>
            <p:nvPr/>
          </p:nvSpPr>
          <p:spPr>
            <a:xfrm>
              <a:off x="11618931"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1618931"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1618931"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1618931"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rc216"/>
            <p:cNvSpPr/>
            <p:nvPr/>
          </p:nvSpPr>
          <p:spPr>
            <a:xfrm>
              <a:off x="11657982" y="5242694"/>
              <a:ext cx="234305" cy="42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657982" y="5242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657982" y="5242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24269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18321" y="4727886"/>
              <a:ext cx="234305" cy="557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1918321" y="47278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47278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47278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78660" y="4025359"/>
              <a:ext cx="234305" cy="125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178660" y="4025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4025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4025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39000" y="4366668"/>
              <a:ext cx="234305" cy="918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439000" y="43666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43666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43666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99339" y="4818902"/>
              <a:ext cx="234305" cy="46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699339" y="48189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48189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48189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59678" y="4858722"/>
              <a:ext cx="234305" cy="426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2959678" y="48587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48587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48587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20017" y="5106171"/>
              <a:ext cx="234305"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220017" y="51061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1061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10617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80356" y="5049286"/>
              <a:ext cx="234305" cy="236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480356" y="50492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0492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0492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40696" y="4929828"/>
              <a:ext cx="234305" cy="355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740696" y="492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49298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49298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01035" y="4986712"/>
              <a:ext cx="234305" cy="298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001035" y="49867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49867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498671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61374" y="4716509"/>
              <a:ext cx="234305" cy="56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261374" y="47165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47165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47165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21713" y="4087932"/>
              <a:ext cx="234305" cy="1197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4521713" y="4087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4087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408793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2,288 case(s)</a:t>
              </a:r>
            </a:p>
          </p:txBody>
        </p:sp>
        <p:sp>
          <p:nvSpPr>
            <p:cNvPr id="267" name="pg266"/>
            <p:cNvSpPr/>
            <p:nvPr/>
          </p:nvSpPr>
          <p:spPr>
            <a:xfrm>
              <a:off x="1270121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tx267"/>
            <p:cNvSpPr/>
            <p:nvPr/>
          </p:nvSpPr>
          <p:spPr>
            <a:xfrm>
              <a:off x="1280528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69" name="rc26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0" name="rc269"/>
            <p:cNvSpPr/>
            <p:nvPr/>
          </p:nvSpPr>
          <p:spPr>
            <a:xfrm>
              <a:off x="14795069" y="2153563"/>
              <a:ext cx="3176137" cy="3131794"/>
            </a:xfrm>
            <a:prstGeom prst="rect">
              <a:avLst/>
            </a:prstGeom>
            <a:solidFill>
              <a:srgbClr val="FFFFFF">
                <a:alpha val="100000"/>
              </a:srgbClr>
            </a:solidFill>
          </p:spPr>
          <p:txBody>
            <a:bodyPr/>
            <a:lstStyle/>
            <a:p/>
          </p:txBody>
        </p:sp>
        <p:sp>
          <p:nvSpPr>
            <p:cNvPr id="271" name="pl270"/>
            <p:cNvSpPr/>
            <p:nvPr/>
          </p:nvSpPr>
          <p:spPr>
            <a:xfrm>
              <a:off x="14795069"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4" name="pl273"/>
            <p:cNvSpPr/>
            <p:nvPr/>
          </p:nvSpPr>
          <p:spPr>
            <a:xfrm>
              <a:off x="14795069"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5" name="pl274"/>
            <p:cNvSpPr/>
            <p:nvPr/>
          </p:nvSpPr>
          <p:spPr>
            <a:xfrm>
              <a:off x="14795069"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6" name="pl275"/>
            <p:cNvSpPr/>
            <p:nvPr/>
          </p:nvSpPr>
          <p:spPr>
            <a:xfrm>
              <a:off x="14795069"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7" name="pl27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pl277"/>
            <p:cNvSpPr/>
            <p:nvPr/>
          </p:nvSpPr>
          <p:spPr>
            <a:xfrm>
              <a:off x="14795069"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pl278"/>
            <p:cNvSpPr/>
            <p:nvPr/>
          </p:nvSpPr>
          <p:spPr>
            <a:xfrm>
              <a:off x="14795069"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0" name="pl279"/>
            <p:cNvSpPr/>
            <p:nvPr/>
          </p:nvSpPr>
          <p:spPr>
            <a:xfrm>
              <a:off x="14795069"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1" name="pl280"/>
            <p:cNvSpPr/>
            <p:nvPr/>
          </p:nvSpPr>
          <p:spPr>
            <a:xfrm>
              <a:off x="14795069"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2" name="pl281"/>
            <p:cNvSpPr/>
            <p:nvPr/>
          </p:nvSpPr>
          <p:spPr>
            <a:xfrm>
              <a:off x="14795069"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3" name="rc282"/>
            <p:cNvSpPr/>
            <p:nvPr/>
          </p:nvSpPr>
          <p:spPr>
            <a:xfrm>
              <a:off x="14834120"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4834120"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4834120"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4834120"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94459" y="4025359"/>
              <a:ext cx="234305" cy="125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94459" y="4025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94459" y="4025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94459" y="4025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54798" y="3994072"/>
              <a:ext cx="234305" cy="1291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54798" y="3994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54798" y="3994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54798" y="399407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615138" y="4855877"/>
              <a:ext cx="234305" cy="429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615138" y="48558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615138" y="48558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615138" y="48558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75477" y="4818902"/>
              <a:ext cx="234305" cy="46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75477" y="48189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75477" y="48189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75477" y="48189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135816" y="4801837"/>
              <a:ext cx="234305" cy="483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135816" y="48018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135816" y="48018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135816" y="48018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96155" y="4517413"/>
              <a:ext cx="234305" cy="767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96155" y="45174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96155" y="45174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96155" y="45174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rc310"/>
            <p:cNvSpPr/>
            <p:nvPr/>
          </p:nvSpPr>
          <p:spPr>
            <a:xfrm>
              <a:off x="16656494" y="3348429"/>
              <a:ext cx="234305" cy="1936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2" name="rc311"/>
            <p:cNvSpPr/>
            <p:nvPr/>
          </p:nvSpPr>
          <p:spPr>
            <a:xfrm>
              <a:off x="16656494" y="33484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3" name="rc312"/>
            <p:cNvSpPr/>
            <p:nvPr/>
          </p:nvSpPr>
          <p:spPr>
            <a:xfrm>
              <a:off x="16656494" y="33484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4" name="rc313"/>
            <p:cNvSpPr/>
            <p:nvPr/>
          </p:nvSpPr>
          <p:spPr>
            <a:xfrm>
              <a:off x="16656494" y="33484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5" name="rc314"/>
            <p:cNvSpPr/>
            <p:nvPr/>
          </p:nvSpPr>
          <p:spPr>
            <a:xfrm>
              <a:off x="16916833" y="3274479"/>
              <a:ext cx="234305" cy="2010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6" name="rc315"/>
            <p:cNvSpPr/>
            <p:nvPr/>
          </p:nvSpPr>
          <p:spPr>
            <a:xfrm>
              <a:off x="16916833" y="3274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7" name="rc316"/>
            <p:cNvSpPr/>
            <p:nvPr/>
          </p:nvSpPr>
          <p:spPr>
            <a:xfrm>
              <a:off x="16916833" y="3274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8" name="rc317"/>
            <p:cNvSpPr/>
            <p:nvPr/>
          </p:nvSpPr>
          <p:spPr>
            <a:xfrm>
              <a:off x="16916833" y="327447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9" name="pg318"/>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0" name="tx319"/>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3,887 case(s)</a:t>
              </a:r>
            </a:p>
          </p:txBody>
        </p:sp>
        <p:sp>
          <p:nvSpPr>
            <p:cNvPr id="321" name="pg32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22" name="rc32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23" name="tx32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4" name="tx32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5" name="tx32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6" name="tx32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7" name="tx32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8" name="pl32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pl42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3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3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3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43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7" name="tx43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8" name="tx43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9" name="tx43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40" name="tx43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41" name="tx44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42" name="tx44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43" name="tx44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4" name="tx44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5" name="tx44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6" name="tx44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7" name="tx44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8" name="tx44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9" name="tx448"/>
            <p:cNvSpPr/>
            <p:nvPr/>
          </p:nvSpPr>
          <p:spPr>
            <a:xfrm>
              <a:off x="1294238" y="463123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50" name="tx449"/>
            <p:cNvSpPr/>
            <p:nvPr/>
          </p:nvSpPr>
          <p:spPr>
            <a:xfrm>
              <a:off x="1294238" y="406238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51" name="tx450"/>
            <p:cNvSpPr/>
            <p:nvPr/>
          </p:nvSpPr>
          <p:spPr>
            <a:xfrm>
              <a:off x="1294238" y="349353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52" name="tx451"/>
            <p:cNvSpPr/>
            <p:nvPr/>
          </p:nvSpPr>
          <p:spPr>
            <a:xfrm>
              <a:off x="1294238" y="292468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53" name="tx452"/>
            <p:cNvSpPr/>
            <p:nvPr/>
          </p:nvSpPr>
          <p:spPr>
            <a:xfrm>
              <a:off x="1230614" y="232625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54" name="pl453"/>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2055723" y="47165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455"/>
            <p:cNvSpPr/>
            <p:nvPr/>
          </p:nvSpPr>
          <p:spPr>
            <a:xfrm>
              <a:off x="2055723" y="41476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456"/>
            <p:cNvSpPr/>
            <p:nvPr/>
          </p:nvSpPr>
          <p:spPr>
            <a:xfrm>
              <a:off x="2055723" y="35788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457"/>
            <p:cNvSpPr/>
            <p:nvPr/>
          </p:nvSpPr>
          <p:spPr>
            <a:xfrm>
              <a:off x="2055723" y="30099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458"/>
            <p:cNvSpPr/>
            <p:nvPr/>
          </p:nvSpPr>
          <p:spPr>
            <a:xfrm>
              <a:off x="2055723" y="24411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tx45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61" name="rc460"/>
            <p:cNvSpPr/>
            <p:nvPr/>
          </p:nvSpPr>
          <p:spPr>
            <a:xfrm>
              <a:off x="18110385" y="2153563"/>
              <a:ext cx="1753945" cy="1236458"/>
            </a:xfrm>
            <a:prstGeom prst="rect">
              <a:avLst/>
            </a:prstGeom>
            <a:solidFill>
              <a:srgbClr val="FFFFFF">
                <a:alpha val="100000"/>
              </a:srgbClr>
            </a:solidFill>
          </p:spPr>
          <p:txBody>
            <a:bodyPr/>
            <a:lstStyle/>
            <a:p/>
          </p:txBody>
        </p:sp>
        <p:sp>
          <p:nvSpPr>
            <p:cNvPr id="462" name="rc461"/>
            <p:cNvSpPr/>
            <p:nvPr/>
          </p:nvSpPr>
          <p:spPr>
            <a:xfrm>
              <a:off x="18179974" y="2223153"/>
              <a:ext cx="274319" cy="274319"/>
            </a:xfrm>
            <a:prstGeom prst="rect">
              <a:avLst/>
            </a:prstGeom>
            <a:solidFill>
              <a:srgbClr val="FFFFFF">
                <a:alpha val="100000"/>
              </a:srgbClr>
            </a:solidFill>
          </p:spPr>
          <p:txBody>
            <a:bodyPr/>
            <a:lstStyle/>
            <a:p/>
          </p:txBody>
        </p:sp>
        <p:sp>
          <p:nvSpPr>
            <p:cNvPr id="463" name="rc4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2497473"/>
              <a:ext cx="274319" cy="274319"/>
            </a:xfrm>
            <a:prstGeom prst="rect">
              <a:avLst/>
            </a:prstGeom>
            <a:solidFill>
              <a:srgbClr val="FFFFFF">
                <a:alpha val="100000"/>
              </a:srgbClr>
            </a:solidFill>
          </p:spPr>
          <p:txBody>
            <a:bodyPr/>
            <a:lstStyle/>
            <a:p/>
          </p:txBody>
        </p:sp>
        <p:sp>
          <p:nvSpPr>
            <p:cNvPr id="465" name="rc4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6" name="rc465"/>
            <p:cNvSpPr/>
            <p:nvPr/>
          </p:nvSpPr>
          <p:spPr>
            <a:xfrm>
              <a:off x="18179974" y="2771793"/>
              <a:ext cx="274319" cy="274319"/>
            </a:xfrm>
            <a:prstGeom prst="rect">
              <a:avLst/>
            </a:prstGeom>
            <a:solidFill>
              <a:srgbClr val="FFFFFF">
                <a:alpha val="100000"/>
              </a:srgbClr>
            </a:solidFill>
          </p:spPr>
          <p:txBody>
            <a:bodyPr/>
            <a:lstStyle/>
            <a:p/>
          </p:txBody>
        </p:sp>
        <p:sp>
          <p:nvSpPr>
            <p:cNvPr id="467" name="rc4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467"/>
            <p:cNvSpPr/>
            <p:nvPr/>
          </p:nvSpPr>
          <p:spPr>
            <a:xfrm>
              <a:off x="18179974" y="3046113"/>
              <a:ext cx="274319" cy="274319"/>
            </a:xfrm>
            <a:prstGeom prst="rect">
              <a:avLst/>
            </a:prstGeom>
            <a:solidFill>
              <a:srgbClr val="FFFFFF">
                <a:alpha val="100000"/>
              </a:srgbClr>
            </a:solidFill>
          </p:spPr>
          <p:txBody>
            <a:bodyPr/>
            <a:lstStyle/>
            <a:p/>
          </p:txBody>
        </p:sp>
        <p:sp>
          <p:nvSpPr>
            <p:cNvPr id="469" name="rc4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0" name="tx46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1" name="tx47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2" name="tx47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3" name="tx47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7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75" name=""/>
          <p:cNvGrpSpPr/>
          <p:nvPr/>
        </p:nvGrpSpPr>
        <p:grpSpPr>
          <a:xfrm>
            <a:off x="12527280" y="6217920"/>
            <a:ext cx="5486400" cy="4297680"/>
            <a:chOff x="12527280" y="6217920"/>
            <a:chExt cx="5486400" cy="4297680"/>
          </a:xfrm>
        </p:grpSpPr>
        <p:sp>
          <p:nvSpPr>
            <p:cNvPr id="47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7"/>
            <p:cNvSpPr/>
            <p:nvPr/>
          </p:nvSpPr>
          <p:spPr>
            <a:xfrm>
              <a:off x="13325144" y="6817315"/>
              <a:ext cx="4510689" cy="76822"/>
            </a:xfrm>
            <a:custGeom>
              <a:avLst/>
              <a:pathLst>
                <a:path w="4510689" h="76822">
                  <a:moveTo>
                    <a:pt x="0" y="51214"/>
                  </a:moveTo>
                  <a:lnTo>
                    <a:pt x="180427" y="51214"/>
                  </a:lnTo>
                  <a:lnTo>
                    <a:pt x="360855" y="51214"/>
                  </a:lnTo>
                  <a:lnTo>
                    <a:pt x="541282" y="0"/>
                  </a:lnTo>
                  <a:lnTo>
                    <a:pt x="721710" y="0"/>
                  </a:lnTo>
                  <a:lnTo>
                    <a:pt x="902137" y="25607"/>
                  </a:lnTo>
                  <a:lnTo>
                    <a:pt x="1082565" y="25607"/>
                  </a:lnTo>
                  <a:lnTo>
                    <a:pt x="1262993" y="25607"/>
                  </a:lnTo>
                  <a:lnTo>
                    <a:pt x="1443420" y="25607"/>
                  </a:lnTo>
                  <a:lnTo>
                    <a:pt x="1623848" y="76822"/>
                  </a:lnTo>
                  <a:lnTo>
                    <a:pt x="1804275" y="25607"/>
                  </a:lnTo>
                  <a:lnTo>
                    <a:pt x="1984703" y="25607"/>
                  </a:lnTo>
                  <a:lnTo>
                    <a:pt x="2165131" y="51214"/>
                  </a:lnTo>
                  <a:lnTo>
                    <a:pt x="2345558" y="25607"/>
                  </a:lnTo>
                  <a:lnTo>
                    <a:pt x="2525986" y="25607"/>
                  </a:lnTo>
                  <a:lnTo>
                    <a:pt x="2706413" y="25607"/>
                  </a:lnTo>
                  <a:lnTo>
                    <a:pt x="2886841" y="25607"/>
                  </a:lnTo>
                  <a:lnTo>
                    <a:pt x="3067268" y="51214"/>
                  </a:lnTo>
                  <a:lnTo>
                    <a:pt x="3247696" y="25607"/>
                  </a:lnTo>
                  <a:lnTo>
                    <a:pt x="3428124" y="76822"/>
                  </a:lnTo>
                  <a:lnTo>
                    <a:pt x="3608551" y="51214"/>
                  </a:lnTo>
                  <a:lnTo>
                    <a:pt x="3788979" y="25607"/>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91" name="pl18"/>
            <p:cNvSpPr/>
            <p:nvPr/>
          </p:nvSpPr>
          <p:spPr>
            <a:xfrm>
              <a:off x="13325144" y="6766100"/>
              <a:ext cx="4510689" cy="256074"/>
            </a:xfrm>
            <a:custGeom>
              <a:avLst/>
              <a:pathLst>
                <a:path w="4510689" h="256074">
                  <a:moveTo>
                    <a:pt x="0" y="256074"/>
                  </a:moveTo>
                  <a:lnTo>
                    <a:pt x="180427" y="230467"/>
                  </a:lnTo>
                  <a:lnTo>
                    <a:pt x="360855" y="230467"/>
                  </a:lnTo>
                  <a:lnTo>
                    <a:pt x="541282" y="230467"/>
                  </a:lnTo>
                  <a:lnTo>
                    <a:pt x="721710" y="230467"/>
                  </a:lnTo>
                  <a:lnTo>
                    <a:pt x="902137" y="230467"/>
                  </a:lnTo>
                  <a:lnTo>
                    <a:pt x="1082565" y="230467"/>
                  </a:lnTo>
                  <a:lnTo>
                    <a:pt x="1262993" y="230467"/>
                  </a:lnTo>
                  <a:lnTo>
                    <a:pt x="1443420" y="204859"/>
                  </a:lnTo>
                  <a:lnTo>
                    <a:pt x="1623848" y="179252"/>
                  </a:lnTo>
                  <a:lnTo>
                    <a:pt x="1804275" y="153644"/>
                  </a:lnTo>
                  <a:lnTo>
                    <a:pt x="1984703" y="128037"/>
                  </a:lnTo>
                  <a:lnTo>
                    <a:pt x="2165131" y="102429"/>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9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7" name="rc84"/>
            <p:cNvSpPr/>
            <p:nvPr/>
          </p:nvSpPr>
          <p:spPr>
            <a:xfrm>
              <a:off x="14005791" y="9941072"/>
              <a:ext cx="3149396" cy="504938"/>
            </a:xfrm>
            <a:prstGeom prst="rect">
              <a:avLst/>
            </a:prstGeom>
            <a:solidFill>
              <a:srgbClr val="FFFFFF">
                <a:alpha val="100000"/>
              </a:srgbClr>
            </a:solidFill>
          </p:spPr>
          <p:txBody>
            <a:bodyPr/>
            <a:lstStyle/>
            <a:p/>
          </p:txBody>
        </p:sp>
        <p:sp>
          <p:nvSpPr>
            <p:cNvPr id="55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aggregate surveillance data.  Coverage data from WHO/UNICEF Estimates of National Immunization Coverage (WUENIC)</a:t>
            </a: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Uruguay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671406"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93695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 name="pg26"/>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9" name="rc2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012427" y="2153563"/>
              <a:ext cx="3239694" cy="3131794"/>
            </a:xfrm>
            <a:prstGeom prst="rect">
              <a:avLst/>
            </a:prstGeom>
            <a:solidFill>
              <a:srgbClr val="FFFFFF">
                <a:alpha val="100000"/>
              </a:srgbClr>
            </a:solidFill>
          </p:spPr>
          <p:txBody>
            <a:bodyPr/>
            <a:lstStyle/>
            <a:p/>
          </p:txBody>
        </p:sp>
        <p:sp>
          <p:nvSpPr>
            <p:cNvPr id="31" name="pl30"/>
            <p:cNvSpPr/>
            <p:nvPr/>
          </p:nvSpPr>
          <p:spPr>
            <a:xfrm>
              <a:off x="501242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2" name="pl31"/>
            <p:cNvSpPr/>
            <p:nvPr/>
          </p:nvSpPr>
          <p:spPr>
            <a:xfrm>
              <a:off x="501242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5" name="pl34"/>
            <p:cNvSpPr/>
            <p:nvPr/>
          </p:nvSpPr>
          <p:spPr>
            <a:xfrm>
              <a:off x="501242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rc3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5317808"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558335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848906"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911101"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70774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7973296"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8252122" y="2153563"/>
              <a:ext cx="3239694" cy="3131794"/>
            </a:xfrm>
            <a:prstGeom prst="rect">
              <a:avLst/>
            </a:prstGeom>
            <a:solidFill>
              <a:srgbClr val="FFFFFF">
                <a:alpha val="100000"/>
              </a:srgbClr>
            </a:solidFill>
          </p:spPr>
          <p:txBody>
            <a:bodyPr/>
            <a:lstStyle/>
            <a:p/>
          </p:txBody>
        </p:sp>
        <p:sp>
          <p:nvSpPr>
            <p:cNvPr id="67" name="pl66"/>
            <p:cNvSpPr/>
            <p:nvPr/>
          </p:nvSpPr>
          <p:spPr>
            <a:xfrm>
              <a:off x="825212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825212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825212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825212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825212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5575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23052"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0886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354150"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619698"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885247"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01507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16345"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11491817" y="2153563"/>
              <a:ext cx="3239694" cy="3131794"/>
            </a:xfrm>
            <a:prstGeom prst="rect">
              <a:avLst/>
            </a:prstGeom>
            <a:solidFill>
              <a:srgbClr val="FFFFFF">
                <a:alpha val="100000"/>
              </a:srgbClr>
            </a:solidFill>
          </p:spPr>
          <p:txBody>
            <a:bodyPr/>
            <a:lstStyle/>
            <a:p/>
          </p:txBody>
        </p:sp>
        <p:sp>
          <p:nvSpPr>
            <p:cNvPr id="115" name="pl114"/>
            <p:cNvSpPr/>
            <p:nvPr/>
          </p:nvSpPr>
          <p:spPr>
            <a:xfrm>
              <a:off x="1149181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1149181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7" name="pl116"/>
            <p:cNvSpPr/>
            <p:nvPr/>
          </p:nvSpPr>
          <p:spPr>
            <a:xfrm>
              <a:off x="1149181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8" name="pl117"/>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1149181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1149181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rc120"/>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1531649"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1797198" y="5232987"/>
              <a:ext cx="238993" cy="52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1797198" y="52329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1797198" y="52329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1797198" y="4866389"/>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12062747"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2328296"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259384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2859393"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3124942"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3390491"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3656040"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3921588"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4187137"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4187137" y="5023502"/>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4187137" y="502350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4187137" y="4866389"/>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4452686" y="4971131"/>
              <a:ext cx="238993" cy="314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4452686" y="4918760"/>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4452686" y="49187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4452686" y="4499791"/>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pg168"/>
            <p:cNvSpPr/>
            <p:nvPr/>
          </p:nvSpPr>
          <p:spPr>
            <a:xfrm>
              <a:off x="142458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0" name="pg169"/>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1" name="tx170"/>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72" name="pg171"/>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3" name="tx172"/>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74" name="rc17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75" name="rc174"/>
            <p:cNvSpPr/>
            <p:nvPr/>
          </p:nvSpPr>
          <p:spPr>
            <a:xfrm>
              <a:off x="14731512" y="2153563"/>
              <a:ext cx="3239694" cy="3131794"/>
            </a:xfrm>
            <a:prstGeom prst="rect">
              <a:avLst/>
            </a:prstGeom>
            <a:solidFill>
              <a:srgbClr val="FFFFFF">
                <a:alpha val="100000"/>
              </a:srgbClr>
            </a:solidFill>
          </p:spPr>
          <p:txBody>
            <a:bodyPr/>
            <a:lstStyle/>
            <a:p/>
          </p:txBody>
        </p:sp>
        <p:sp>
          <p:nvSpPr>
            <p:cNvPr id="176" name="pl175"/>
            <p:cNvSpPr/>
            <p:nvPr/>
          </p:nvSpPr>
          <p:spPr>
            <a:xfrm>
              <a:off x="1473151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7" name="pl176"/>
            <p:cNvSpPr/>
            <p:nvPr/>
          </p:nvSpPr>
          <p:spPr>
            <a:xfrm>
              <a:off x="1473151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8" name="pl177"/>
            <p:cNvSpPr/>
            <p:nvPr/>
          </p:nvSpPr>
          <p:spPr>
            <a:xfrm>
              <a:off x="1473151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9" name="pl17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0" name="pl179"/>
            <p:cNvSpPr/>
            <p:nvPr/>
          </p:nvSpPr>
          <p:spPr>
            <a:xfrm>
              <a:off x="1473151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1" name="pl180"/>
            <p:cNvSpPr/>
            <p:nvPr/>
          </p:nvSpPr>
          <p:spPr>
            <a:xfrm>
              <a:off x="1473151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2" name="rc181"/>
            <p:cNvSpPr/>
            <p:nvPr/>
          </p:nvSpPr>
          <p:spPr>
            <a:xfrm>
              <a:off x="14771344"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4771344"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4771344"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4771344" y="518061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5036893"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5302442"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5567991"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5833539"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6099088"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6364637"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6630186"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689573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689573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689573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6895735"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9" name="tx218"/>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20" name="pg21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1" name="rc22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22" name="tx22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3" name="tx22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4" name="tx22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5" name="tx22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6" name="tx22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27" name="pl22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26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5" name="pl27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tx28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8" name="tx28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9" name="tx28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0" name="tx28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1" name="tx29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2" name="tx29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3" name="tx29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4" name="tx29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5" name="tx29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6" name="tx29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7" name="tx29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8" name="tx29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9" name="pl29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tx34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8" name="tx347"/>
            <p:cNvSpPr/>
            <p:nvPr/>
          </p:nvSpPr>
          <p:spPr>
            <a:xfrm>
              <a:off x="1230614" y="415265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49" name="tx348"/>
            <p:cNvSpPr/>
            <p:nvPr/>
          </p:nvSpPr>
          <p:spPr>
            <a:xfrm>
              <a:off x="1230614" y="310523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50" name="pl34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1" name="pl350"/>
            <p:cNvSpPr/>
            <p:nvPr/>
          </p:nvSpPr>
          <p:spPr>
            <a:xfrm>
              <a:off x="1737938" y="4237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2" name="pl351"/>
            <p:cNvSpPr/>
            <p:nvPr/>
          </p:nvSpPr>
          <p:spPr>
            <a:xfrm>
              <a:off x="1737938" y="3190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4" name="rc353"/>
            <p:cNvSpPr/>
            <p:nvPr/>
          </p:nvSpPr>
          <p:spPr>
            <a:xfrm>
              <a:off x="18110385" y="2153563"/>
              <a:ext cx="1240079" cy="413498"/>
            </a:xfrm>
            <a:prstGeom prst="rect">
              <a:avLst/>
            </a:prstGeom>
            <a:solidFill>
              <a:srgbClr val="FFFFFF">
                <a:alpha val="100000"/>
              </a:srgbClr>
            </a:solidFill>
          </p:spPr>
          <p:txBody>
            <a:bodyPr/>
            <a:lstStyle/>
            <a:p/>
          </p:txBody>
        </p:sp>
        <p:sp>
          <p:nvSpPr>
            <p:cNvPr id="355" name="rc354"/>
            <p:cNvSpPr/>
            <p:nvPr/>
          </p:nvSpPr>
          <p:spPr>
            <a:xfrm>
              <a:off x="18179974" y="2223153"/>
              <a:ext cx="274319" cy="274319"/>
            </a:xfrm>
            <a:prstGeom prst="rect">
              <a:avLst/>
            </a:prstGeom>
            <a:solidFill>
              <a:srgbClr val="FFFFFF">
                <a:alpha val="100000"/>
              </a:srgbClr>
            </a:solidFill>
          </p:spPr>
          <p:txBody>
            <a:bodyPr/>
            <a:lstStyle/>
            <a:p/>
          </p:txBody>
        </p:sp>
        <p:sp>
          <p:nvSpPr>
            <p:cNvPr id="356" name="pg35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57" name="tx35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58" name="rc357"/>
            <p:cNvSpPr/>
            <p:nvPr/>
          </p:nvSpPr>
          <p:spPr>
            <a:xfrm>
              <a:off x="18110385" y="2706240"/>
              <a:ext cx="1753945" cy="1236458"/>
            </a:xfrm>
            <a:prstGeom prst="rect">
              <a:avLst/>
            </a:prstGeom>
            <a:solidFill>
              <a:srgbClr val="FFFFFF">
                <a:alpha val="100000"/>
              </a:srgbClr>
            </a:solidFill>
          </p:spPr>
          <p:txBody>
            <a:bodyPr/>
            <a:lstStyle/>
            <a:p/>
          </p:txBody>
        </p:sp>
        <p:sp>
          <p:nvSpPr>
            <p:cNvPr id="359" name="rc358"/>
            <p:cNvSpPr/>
            <p:nvPr/>
          </p:nvSpPr>
          <p:spPr>
            <a:xfrm>
              <a:off x="18179974" y="2775829"/>
              <a:ext cx="274319" cy="274319"/>
            </a:xfrm>
            <a:prstGeom prst="rect">
              <a:avLst/>
            </a:prstGeom>
            <a:solidFill>
              <a:srgbClr val="FFFFFF">
                <a:alpha val="100000"/>
              </a:srgbClr>
            </a:solidFill>
          </p:spPr>
          <p:txBody>
            <a:bodyPr/>
            <a:lstStyle/>
            <a:p/>
          </p:txBody>
        </p:sp>
        <p:sp>
          <p:nvSpPr>
            <p:cNvPr id="360" name="rc35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1" name="rc360"/>
            <p:cNvSpPr/>
            <p:nvPr/>
          </p:nvSpPr>
          <p:spPr>
            <a:xfrm>
              <a:off x="18179974" y="3050149"/>
              <a:ext cx="274319" cy="274319"/>
            </a:xfrm>
            <a:prstGeom prst="rect">
              <a:avLst/>
            </a:prstGeom>
            <a:solidFill>
              <a:srgbClr val="FFFFFF">
                <a:alpha val="100000"/>
              </a:srgbClr>
            </a:solidFill>
          </p:spPr>
          <p:txBody>
            <a:bodyPr/>
            <a:lstStyle/>
            <a:p/>
          </p:txBody>
        </p:sp>
        <p:sp>
          <p:nvSpPr>
            <p:cNvPr id="362" name="rc36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3" name="rc362"/>
            <p:cNvSpPr/>
            <p:nvPr/>
          </p:nvSpPr>
          <p:spPr>
            <a:xfrm>
              <a:off x="18179974" y="3324469"/>
              <a:ext cx="274319" cy="274320"/>
            </a:xfrm>
            <a:prstGeom prst="rect">
              <a:avLst/>
            </a:prstGeom>
            <a:solidFill>
              <a:srgbClr val="FFFFFF">
                <a:alpha val="100000"/>
              </a:srgbClr>
            </a:solidFill>
          </p:spPr>
          <p:txBody>
            <a:bodyPr/>
            <a:lstStyle/>
            <a:p/>
          </p:txBody>
        </p:sp>
        <p:sp>
          <p:nvSpPr>
            <p:cNvPr id="364" name="rc36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5" name="rc364"/>
            <p:cNvSpPr/>
            <p:nvPr/>
          </p:nvSpPr>
          <p:spPr>
            <a:xfrm>
              <a:off x="18179974" y="3598789"/>
              <a:ext cx="274319" cy="274320"/>
            </a:xfrm>
            <a:prstGeom prst="rect">
              <a:avLst/>
            </a:prstGeom>
            <a:solidFill>
              <a:srgbClr val="FFFFFF">
                <a:alpha val="100000"/>
              </a:srgbClr>
            </a:solidFill>
          </p:spPr>
          <p:txBody>
            <a:bodyPr/>
            <a:lstStyle/>
            <a:p/>
          </p:txBody>
        </p:sp>
        <p:sp>
          <p:nvSpPr>
            <p:cNvPr id="366" name="rc36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7" name="tx36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8" name="tx36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9" name="tx36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0" name="tx36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1" name=""/>
          <p:cNvGrpSpPr/>
          <p:nvPr/>
        </p:nvGrpSpPr>
        <p:grpSpPr>
          <a:xfrm>
            <a:off x="6400800" y="6217920"/>
            <a:ext cx="5486400" cy="4251960"/>
            <a:chOff x="6400800" y="6217920"/>
            <a:chExt cx="5486400" cy="4251960"/>
          </a:xfrm>
        </p:grpSpPr>
        <p:sp>
          <p:nvSpPr>
            <p:cNvPr id="37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4" name="rc5"/>
            <p:cNvSpPr/>
            <p:nvPr/>
          </p:nvSpPr>
          <p:spPr>
            <a:xfrm>
              <a:off x="6984155" y="6510025"/>
              <a:ext cx="4319114" cy="2788960"/>
            </a:xfrm>
            <a:prstGeom prst="rect">
              <a:avLst/>
            </a:prstGeom>
            <a:solidFill>
              <a:srgbClr val="FFFFFF">
                <a:alpha val="100000"/>
              </a:srgbClr>
            </a:solidFill>
          </p:spPr>
          <p:txBody>
            <a:bodyPr/>
            <a:lstStyle/>
            <a:p/>
          </p:txBody>
        </p:sp>
        <p:sp>
          <p:nvSpPr>
            <p:cNvPr id="375"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6"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7"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8"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9"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0"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1"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2"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3"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84" name="rc15"/>
            <p:cNvSpPr/>
            <p:nvPr/>
          </p:nvSpPr>
          <p:spPr>
            <a:xfrm>
              <a:off x="8933756"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5" name="rc16"/>
            <p:cNvSpPr/>
            <p:nvPr/>
          </p:nvSpPr>
          <p:spPr>
            <a:xfrm>
              <a:off x="9533633"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6" name="rc17"/>
            <p:cNvSpPr/>
            <p:nvPr/>
          </p:nvSpPr>
          <p:spPr>
            <a:xfrm>
              <a:off x="10133510"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7" name="rc18"/>
            <p:cNvSpPr/>
            <p:nvPr/>
          </p:nvSpPr>
          <p:spPr>
            <a:xfrm>
              <a:off x="10733387"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8" name="rc19"/>
            <p:cNvSpPr/>
            <p:nvPr/>
          </p:nvSpPr>
          <p:spPr>
            <a:xfrm>
              <a:off x="10133510" y="8538360"/>
              <a:ext cx="419913"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9" name="rc20"/>
            <p:cNvSpPr/>
            <p:nvPr/>
          </p:nvSpPr>
          <p:spPr>
            <a:xfrm>
              <a:off x="10733387" y="6953723"/>
              <a:ext cx="419913" cy="95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0" name="rc21"/>
            <p:cNvSpPr/>
            <p:nvPr/>
          </p:nvSpPr>
          <p:spPr>
            <a:xfrm>
              <a:off x="10733387" y="6636796"/>
              <a:ext cx="419913"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1" name="pl22"/>
            <p:cNvSpPr/>
            <p:nvPr/>
          </p:nvSpPr>
          <p:spPr>
            <a:xfrm>
              <a:off x="9143713" y="6867288"/>
              <a:ext cx="1799631" cy="1581286"/>
            </a:xfrm>
            <a:custGeom>
              <a:avLst/>
              <a:pathLst>
                <a:path w="1799631" h="1581286">
                  <a:moveTo>
                    <a:pt x="0" y="0"/>
                  </a:moveTo>
                  <a:lnTo>
                    <a:pt x="599877" y="1179264"/>
                  </a:lnTo>
                  <a:lnTo>
                    <a:pt x="1199754" y="1581286"/>
                  </a:lnTo>
                  <a:lnTo>
                    <a:pt x="1799631" y="938051"/>
                  </a:lnTo>
                </a:path>
              </a:pathLst>
            </a:custGeom>
            <a:ln w="40651" cap="flat">
              <a:solidFill>
                <a:srgbClr val="000000">
                  <a:alpha val="100000"/>
                </a:srgbClr>
              </a:solidFill>
              <a:prstDash val="solid"/>
              <a:round/>
            </a:ln>
          </p:spPr>
          <p:txBody>
            <a:bodyPr/>
            <a:lstStyle/>
            <a:p/>
          </p:txBody>
        </p:sp>
        <p:sp>
          <p:nvSpPr>
            <p:cNvPr id="392" name="rc23"/>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393" name="tx24"/>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4" name="tx25"/>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95" name="tx26"/>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96" name="tx27"/>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397" name="tx28"/>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398" name="pl29"/>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0"/>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1"/>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32"/>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33"/>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34"/>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4" name="pl35"/>
            <p:cNvSpPr/>
            <p:nvPr/>
          </p:nvSpPr>
          <p:spPr>
            <a:xfrm>
              <a:off x="11303270" y="8502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5" name="pl36"/>
            <p:cNvSpPr/>
            <p:nvPr/>
          </p:nvSpPr>
          <p:spPr>
            <a:xfrm>
              <a:off x="11303270" y="78321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6" name="pl37"/>
            <p:cNvSpPr/>
            <p:nvPr/>
          </p:nvSpPr>
          <p:spPr>
            <a:xfrm>
              <a:off x="11303270" y="71621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7" name="tx38"/>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08" name="tx39"/>
            <p:cNvSpPr/>
            <p:nvPr/>
          </p:nvSpPr>
          <p:spPr>
            <a:xfrm>
              <a:off x="11401327" y="849987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09" name="tx40"/>
            <p:cNvSpPr/>
            <p:nvPr/>
          </p:nvSpPr>
          <p:spPr>
            <a:xfrm>
              <a:off x="11401327" y="782983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10" name="tx41"/>
            <p:cNvSpPr/>
            <p:nvPr/>
          </p:nvSpPr>
          <p:spPr>
            <a:xfrm>
              <a:off x="11401327" y="7161658"/>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11" name="pl42"/>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3"/>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4"/>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5"/>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6"/>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7"/>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8"/>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9"/>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19" name="tx50"/>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0" name="tx51"/>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1" name="tx52"/>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2" name="tx53"/>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23" name="tx54"/>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24" name="tx55"/>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25" name="tx56"/>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6" name="tx57"/>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7"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28"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29" name="rc60"/>
            <p:cNvSpPr/>
            <p:nvPr/>
          </p:nvSpPr>
          <p:spPr>
            <a:xfrm>
              <a:off x="7002324" y="10217410"/>
              <a:ext cx="1051268" cy="182880"/>
            </a:xfrm>
            <a:prstGeom prst="rect">
              <a:avLst/>
            </a:prstGeom>
            <a:solidFill>
              <a:srgbClr val="FFFFFF">
                <a:alpha val="100000"/>
              </a:srgbClr>
            </a:solidFill>
          </p:spPr>
          <p:txBody>
            <a:bodyPr/>
            <a:lstStyle/>
            <a:p/>
          </p:txBody>
        </p:sp>
        <p:sp>
          <p:nvSpPr>
            <p:cNvPr id="430" name="rc61"/>
            <p:cNvSpPr/>
            <p:nvPr/>
          </p:nvSpPr>
          <p:spPr>
            <a:xfrm>
              <a:off x="7002324" y="10217410"/>
              <a:ext cx="182879" cy="182880"/>
            </a:xfrm>
            <a:prstGeom prst="rect">
              <a:avLst/>
            </a:prstGeom>
            <a:solidFill>
              <a:srgbClr val="FFFFFF">
                <a:alpha val="100000"/>
              </a:srgbClr>
            </a:solidFill>
          </p:spPr>
          <p:txBody>
            <a:bodyPr/>
            <a:lstStyle/>
            <a:p/>
          </p:txBody>
        </p:sp>
        <p:sp>
          <p:nvSpPr>
            <p:cNvPr id="431" name="pl62"/>
            <p:cNvSpPr/>
            <p:nvPr/>
          </p:nvSpPr>
          <p:spPr>
            <a:xfrm>
              <a:off x="70206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2" name="tx63"/>
            <p:cNvSpPr/>
            <p:nvPr/>
          </p:nvSpPr>
          <p:spPr>
            <a:xfrm>
              <a:off x="72932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3" name="rc64"/>
            <p:cNvSpPr/>
            <p:nvPr/>
          </p:nvSpPr>
          <p:spPr>
            <a:xfrm>
              <a:off x="8233592" y="10217410"/>
              <a:ext cx="3051508" cy="182880"/>
            </a:xfrm>
            <a:prstGeom prst="rect">
              <a:avLst/>
            </a:prstGeom>
            <a:solidFill>
              <a:srgbClr val="FFFFFF">
                <a:alpha val="100000"/>
              </a:srgbClr>
            </a:solidFill>
          </p:spPr>
          <p:txBody>
            <a:bodyPr/>
            <a:lstStyle/>
            <a:p/>
          </p:txBody>
        </p:sp>
        <p:sp>
          <p:nvSpPr>
            <p:cNvPr id="434" name="rc65"/>
            <p:cNvSpPr/>
            <p:nvPr/>
          </p:nvSpPr>
          <p:spPr>
            <a:xfrm>
              <a:off x="8233592" y="10217410"/>
              <a:ext cx="182879" cy="182880"/>
            </a:xfrm>
            <a:prstGeom prst="rect">
              <a:avLst/>
            </a:prstGeom>
            <a:solidFill>
              <a:srgbClr val="FFFFFF">
                <a:alpha val="100000"/>
              </a:srgbClr>
            </a:solidFill>
          </p:spPr>
          <p:txBody>
            <a:bodyPr/>
            <a:lstStyle/>
            <a:p/>
          </p:txBody>
        </p:sp>
        <p:sp>
          <p:nvSpPr>
            <p:cNvPr id="435" name="rc66"/>
            <p:cNvSpPr/>
            <p:nvPr/>
          </p:nvSpPr>
          <p:spPr>
            <a:xfrm>
              <a:off x="82425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6" name="rc67"/>
            <p:cNvSpPr/>
            <p:nvPr/>
          </p:nvSpPr>
          <p:spPr>
            <a:xfrm>
              <a:off x="9324833" y="10217410"/>
              <a:ext cx="182879" cy="182880"/>
            </a:xfrm>
            <a:prstGeom prst="rect">
              <a:avLst/>
            </a:prstGeom>
            <a:solidFill>
              <a:srgbClr val="FFFFFF">
                <a:alpha val="100000"/>
              </a:srgbClr>
            </a:solidFill>
          </p:spPr>
          <p:txBody>
            <a:bodyPr/>
            <a:lstStyle/>
            <a:p/>
          </p:txBody>
        </p:sp>
        <p:sp>
          <p:nvSpPr>
            <p:cNvPr id="437" name="rc68"/>
            <p:cNvSpPr/>
            <p:nvPr/>
          </p:nvSpPr>
          <p:spPr>
            <a:xfrm>
              <a:off x="93338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69"/>
            <p:cNvSpPr/>
            <p:nvPr/>
          </p:nvSpPr>
          <p:spPr>
            <a:xfrm>
              <a:off x="10250874" y="10217410"/>
              <a:ext cx="182880" cy="182880"/>
            </a:xfrm>
            <a:prstGeom prst="rect">
              <a:avLst/>
            </a:prstGeom>
            <a:solidFill>
              <a:srgbClr val="FFFFFF">
                <a:alpha val="100000"/>
              </a:srgbClr>
            </a:solidFill>
          </p:spPr>
          <p:txBody>
            <a:bodyPr/>
            <a:lstStyle/>
            <a:p/>
          </p:txBody>
        </p:sp>
        <p:sp>
          <p:nvSpPr>
            <p:cNvPr id="439" name="rc70"/>
            <p:cNvSpPr/>
            <p:nvPr/>
          </p:nvSpPr>
          <p:spPr>
            <a:xfrm>
              <a:off x="1025987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tx71"/>
            <p:cNvSpPr/>
            <p:nvPr/>
          </p:nvSpPr>
          <p:spPr>
            <a:xfrm>
              <a:off x="85244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41" name="tx72"/>
            <p:cNvSpPr/>
            <p:nvPr/>
          </p:nvSpPr>
          <p:spPr>
            <a:xfrm>
              <a:off x="96157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42" name="tx73"/>
            <p:cNvSpPr/>
            <p:nvPr/>
          </p:nvSpPr>
          <p:spPr>
            <a:xfrm>
              <a:off x="1054175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3" name="tx74"/>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12527280" y="6217920"/>
            <a:ext cx="5486400" cy="4297680"/>
            <a:chOff x="12527280" y="6217920"/>
            <a:chExt cx="5486400" cy="4297680"/>
          </a:xfrm>
        </p:grpSpPr>
        <p:sp>
          <p:nvSpPr>
            <p:cNvPr id="4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7"/>
            <p:cNvSpPr/>
            <p:nvPr/>
          </p:nvSpPr>
          <p:spPr>
            <a:xfrm>
              <a:off x="13325144" y="6689277"/>
              <a:ext cx="4510689" cy="230467"/>
            </a:xfrm>
            <a:custGeom>
              <a:avLst/>
              <a:pathLst>
                <a:path w="4510689" h="230467">
                  <a:moveTo>
                    <a:pt x="0" y="230467"/>
                  </a:moveTo>
                  <a:lnTo>
                    <a:pt x="180427" y="102429"/>
                  </a:lnTo>
                  <a:lnTo>
                    <a:pt x="360855" y="76822"/>
                  </a:lnTo>
                  <a:lnTo>
                    <a:pt x="541282" y="76822"/>
                  </a:lnTo>
                  <a:lnTo>
                    <a:pt x="721710" y="76822"/>
                  </a:lnTo>
                  <a:lnTo>
                    <a:pt x="902137" y="76822"/>
                  </a:lnTo>
                  <a:lnTo>
                    <a:pt x="1082565" y="102429"/>
                  </a:lnTo>
                  <a:lnTo>
                    <a:pt x="1262993" y="51214"/>
                  </a:lnTo>
                  <a:lnTo>
                    <a:pt x="1443420" y="76822"/>
                  </a:lnTo>
                  <a:lnTo>
                    <a:pt x="1623848" y="102429"/>
                  </a:lnTo>
                  <a:lnTo>
                    <a:pt x="1804275" y="76822"/>
                  </a:lnTo>
                  <a:lnTo>
                    <a:pt x="1984703" y="76822"/>
                  </a:lnTo>
                  <a:lnTo>
                    <a:pt x="2165131" y="51214"/>
                  </a:lnTo>
                  <a:lnTo>
                    <a:pt x="2345558" y="51214"/>
                  </a:lnTo>
                  <a:lnTo>
                    <a:pt x="2525986" y="51214"/>
                  </a:lnTo>
                  <a:lnTo>
                    <a:pt x="2706413" y="51214"/>
                  </a:lnTo>
                  <a:lnTo>
                    <a:pt x="2886841" y="76822"/>
                  </a:lnTo>
                  <a:lnTo>
                    <a:pt x="3067268" y="51214"/>
                  </a:lnTo>
                  <a:lnTo>
                    <a:pt x="3247696" y="25607"/>
                  </a:lnTo>
                  <a:lnTo>
                    <a:pt x="3428124" y="51214"/>
                  </a:lnTo>
                  <a:lnTo>
                    <a:pt x="3608551" y="76822"/>
                  </a:lnTo>
                  <a:lnTo>
                    <a:pt x="3788979" y="128037"/>
                  </a:lnTo>
                  <a:lnTo>
                    <a:pt x="3969406" y="51214"/>
                  </a:lnTo>
                  <a:lnTo>
                    <a:pt x="4149834" y="51214"/>
                  </a:lnTo>
                  <a:lnTo>
                    <a:pt x="4330262" y="25607"/>
                  </a:lnTo>
                  <a:lnTo>
                    <a:pt x="4510689" y="0"/>
                  </a:lnTo>
                </a:path>
              </a:pathLst>
            </a:custGeom>
            <a:ln w="32521" cap="flat">
              <a:solidFill>
                <a:srgbClr val="5EB0E8">
                  <a:alpha val="100000"/>
                </a:srgbClr>
              </a:solidFill>
              <a:prstDash val="solid"/>
              <a:round/>
            </a:ln>
          </p:spPr>
          <p:txBody>
            <a:bodyPr/>
            <a:lstStyle/>
            <a:p/>
          </p:txBody>
        </p:sp>
        <p:sp>
          <p:nvSpPr>
            <p:cNvPr id="460" name="pl18"/>
            <p:cNvSpPr/>
            <p:nvPr/>
          </p:nvSpPr>
          <p:spPr>
            <a:xfrm>
              <a:off x="15670703" y="6663670"/>
              <a:ext cx="2165131" cy="435327"/>
            </a:xfrm>
            <a:custGeom>
              <a:avLst/>
              <a:pathLst>
                <a:path w="2165131" h="435327">
                  <a:moveTo>
                    <a:pt x="0" y="179252"/>
                  </a:moveTo>
                  <a:lnTo>
                    <a:pt x="180427" y="153644"/>
                  </a:lnTo>
                  <a:lnTo>
                    <a:pt x="360855" y="153644"/>
                  </a:lnTo>
                  <a:lnTo>
                    <a:pt x="541282" y="179252"/>
                  </a:lnTo>
                  <a:lnTo>
                    <a:pt x="721710" y="179252"/>
                  </a:lnTo>
                  <a:lnTo>
                    <a:pt x="902137" y="204859"/>
                  </a:lnTo>
                  <a:lnTo>
                    <a:pt x="1082565" y="0"/>
                  </a:lnTo>
                  <a:lnTo>
                    <a:pt x="1262993" y="204859"/>
                  </a:lnTo>
                  <a:lnTo>
                    <a:pt x="1443420" y="435327"/>
                  </a:lnTo>
                  <a:lnTo>
                    <a:pt x="1623848" y="179252"/>
                  </a:lnTo>
                  <a:lnTo>
                    <a:pt x="1804275" y="230467"/>
                  </a:lnTo>
                  <a:lnTo>
                    <a:pt x="1984703" y="102429"/>
                  </a:lnTo>
                  <a:lnTo>
                    <a:pt x="2165131" y="102429"/>
                  </a:lnTo>
                </a:path>
              </a:pathLst>
            </a:custGeom>
            <a:ln w="32521" cap="flat">
              <a:solidFill>
                <a:srgbClr val="00A173">
                  <a:alpha val="100000"/>
                </a:srgbClr>
              </a:solidFill>
              <a:prstDash val="solid"/>
              <a:round/>
            </a:ln>
          </p:spPr>
          <p:txBody>
            <a:bodyPr/>
            <a:lstStyle/>
            <a:p/>
          </p:txBody>
        </p:sp>
        <p:sp>
          <p:nvSpPr>
            <p:cNvPr id="4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6" name="rc84"/>
            <p:cNvSpPr/>
            <p:nvPr/>
          </p:nvSpPr>
          <p:spPr>
            <a:xfrm>
              <a:off x="14005791" y="9941072"/>
              <a:ext cx="3149396" cy="504938"/>
            </a:xfrm>
            <a:prstGeom prst="rect">
              <a:avLst/>
            </a:prstGeom>
            <a:solidFill>
              <a:srgbClr val="FFFFFF">
                <a:alpha val="100000"/>
              </a:srgbClr>
            </a:solidFill>
          </p:spPr>
          <p:txBody>
            <a:bodyPr/>
            <a:lstStyle/>
            <a:p/>
          </p:txBody>
        </p:sp>
        <p:sp>
          <p:nvSpPr>
            <p:cNvPr id="5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2" name=""/>
          <p:cNvGrpSpPr/>
          <p:nvPr/>
        </p:nvGrpSpPr>
        <p:grpSpPr>
          <a:xfrm>
            <a:off x="594360" y="6217920"/>
            <a:ext cx="5562295" cy="2619840"/>
            <a:chOff x="594360" y="6217920"/>
            <a:chExt cx="5562295" cy="2619840"/>
          </a:xfrm>
        </p:grpSpPr>
        <p:sp>
          <p:nvSpPr>
            <p:cNvPr id="533"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4" name="rc4"/>
            <p:cNvSpPr/>
            <p:nvPr/>
          </p:nvSpPr>
          <p:spPr>
            <a:xfrm>
              <a:off x="1849801" y="6688942"/>
              <a:ext cx="4237264" cy="76409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rc5"/>
            <p:cNvSpPr/>
            <p:nvPr/>
          </p:nvSpPr>
          <p:spPr>
            <a:xfrm>
              <a:off x="1884533"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6" name="rc6"/>
            <p:cNvSpPr/>
            <p:nvPr/>
          </p:nvSpPr>
          <p:spPr>
            <a:xfrm>
              <a:off x="22318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7"/>
            <p:cNvSpPr/>
            <p:nvPr/>
          </p:nvSpPr>
          <p:spPr>
            <a:xfrm>
              <a:off x="2579167" y="6723674"/>
              <a:ext cx="347316" cy="347316"/>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538" name="rc8"/>
            <p:cNvSpPr/>
            <p:nvPr/>
          </p:nvSpPr>
          <p:spPr>
            <a:xfrm>
              <a:off x="2926483" y="6723674"/>
              <a:ext cx="347316" cy="34731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39" name="rc9"/>
            <p:cNvSpPr/>
            <p:nvPr/>
          </p:nvSpPr>
          <p:spPr>
            <a:xfrm>
              <a:off x="327380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10"/>
            <p:cNvSpPr/>
            <p:nvPr/>
          </p:nvSpPr>
          <p:spPr>
            <a:xfrm>
              <a:off x="362111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11"/>
            <p:cNvSpPr/>
            <p:nvPr/>
          </p:nvSpPr>
          <p:spPr>
            <a:xfrm>
              <a:off x="396843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rc12"/>
            <p:cNvSpPr/>
            <p:nvPr/>
          </p:nvSpPr>
          <p:spPr>
            <a:xfrm>
              <a:off x="43157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3" name="rc13"/>
            <p:cNvSpPr/>
            <p:nvPr/>
          </p:nvSpPr>
          <p:spPr>
            <a:xfrm>
              <a:off x="466306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4" name="rc14"/>
            <p:cNvSpPr/>
            <p:nvPr/>
          </p:nvSpPr>
          <p:spPr>
            <a:xfrm>
              <a:off x="501038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5" name="rc15"/>
            <p:cNvSpPr/>
            <p:nvPr/>
          </p:nvSpPr>
          <p:spPr>
            <a:xfrm>
              <a:off x="5357701"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6" name="rc16"/>
            <p:cNvSpPr/>
            <p:nvPr/>
          </p:nvSpPr>
          <p:spPr>
            <a:xfrm>
              <a:off x="570501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7" name="rc17"/>
            <p:cNvSpPr/>
            <p:nvPr/>
          </p:nvSpPr>
          <p:spPr>
            <a:xfrm>
              <a:off x="188453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8" name="rc18"/>
            <p:cNvSpPr/>
            <p:nvPr/>
          </p:nvSpPr>
          <p:spPr>
            <a:xfrm>
              <a:off x="22318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19"/>
            <p:cNvSpPr/>
            <p:nvPr/>
          </p:nvSpPr>
          <p:spPr>
            <a:xfrm>
              <a:off x="25791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20"/>
            <p:cNvSpPr/>
            <p:nvPr/>
          </p:nvSpPr>
          <p:spPr>
            <a:xfrm>
              <a:off x="292648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1" name="rc21"/>
            <p:cNvSpPr/>
            <p:nvPr/>
          </p:nvSpPr>
          <p:spPr>
            <a:xfrm>
              <a:off x="3273800" y="7070991"/>
              <a:ext cx="347316" cy="34731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52" name="rc22"/>
            <p:cNvSpPr/>
            <p:nvPr/>
          </p:nvSpPr>
          <p:spPr>
            <a:xfrm>
              <a:off x="362111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3" name="rc23"/>
            <p:cNvSpPr/>
            <p:nvPr/>
          </p:nvSpPr>
          <p:spPr>
            <a:xfrm>
              <a:off x="3968434"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4" name="rc24"/>
            <p:cNvSpPr/>
            <p:nvPr/>
          </p:nvSpPr>
          <p:spPr>
            <a:xfrm>
              <a:off x="43157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5" name="rc25"/>
            <p:cNvSpPr/>
            <p:nvPr/>
          </p:nvSpPr>
          <p:spPr>
            <a:xfrm>
              <a:off x="46630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6" name="rc26"/>
            <p:cNvSpPr/>
            <p:nvPr/>
          </p:nvSpPr>
          <p:spPr>
            <a:xfrm>
              <a:off x="5010384"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7" name="rc27"/>
            <p:cNvSpPr/>
            <p:nvPr/>
          </p:nvSpPr>
          <p:spPr>
            <a:xfrm>
              <a:off x="5357701"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8" name="rc28"/>
            <p:cNvSpPr/>
            <p:nvPr/>
          </p:nvSpPr>
          <p:spPr>
            <a:xfrm>
              <a:off x="570501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tx29"/>
            <p:cNvSpPr/>
            <p:nvPr/>
          </p:nvSpPr>
          <p:spPr>
            <a:xfrm>
              <a:off x="663949" y="7186308"/>
              <a:ext cx="10245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MONTEVIDEO</a:t>
              </a:r>
            </a:p>
          </p:txBody>
        </p:sp>
        <p:sp>
          <p:nvSpPr>
            <p:cNvPr id="560" name="tx30"/>
            <p:cNvSpPr/>
            <p:nvPr/>
          </p:nvSpPr>
          <p:spPr>
            <a:xfrm>
              <a:off x="816349" y="6838992"/>
              <a:ext cx="8721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RIO NEGRO</a:t>
              </a:r>
            </a:p>
          </p:txBody>
        </p:sp>
        <p:sp>
          <p:nvSpPr>
            <p:cNvPr id="561" name="tx31"/>
            <p:cNvSpPr/>
            <p:nvPr/>
          </p:nvSpPr>
          <p:spPr>
            <a:xfrm rot="-2700000">
              <a:off x="1618556"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62" name="tx32"/>
            <p:cNvSpPr/>
            <p:nvPr/>
          </p:nvSpPr>
          <p:spPr>
            <a:xfrm rot="-2700000">
              <a:off x="1965873"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63" name="tx33"/>
            <p:cNvSpPr/>
            <p:nvPr/>
          </p:nvSpPr>
          <p:spPr>
            <a:xfrm rot="-2700000">
              <a:off x="231319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64" name="tx34"/>
            <p:cNvSpPr/>
            <p:nvPr/>
          </p:nvSpPr>
          <p:spPr>
            <a:xfrm rot="-2700000">
              <a:off x="2660507"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65" name="tx35"/>
            <p:cNvSpPr/>
            <p:nvPr/>
          </p:nvSpPr>
          <p:spPr>
            <a:xfrm rot="-2700000">
              <a:off x="3007823"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66" name="tx36"/>
            <p:cNvSpPr/>
            <p:nvPr/>
          </p:nvSpPr>
          <p:spPr>
            <a:xfrm rot="-2700000">
              <a:off x="335514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67" name="tx37"/>
            <p:cNvSpPr/>
            <p:nvPr/>
          </p:nvSpPr>
          <p:spPr>
            <a:xfrm rot="-2700000">
              <a:off x="3702430" y="776878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68" name="tx38"/>
            <p:cNvSpPr/>
            <p:nvPr/>
          </p:nvSpPr>
          <p:spPr>
            <a:xfrm rot="-2700000">
              <a:off x="4049773"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69" name="tx39"/>
            <p:cNvSpPr/>
            <p:nvPr/>
          </p:nvSpPr>
          <p:spPr>
            <a:xfrm rot="-2700000">
              <a:off x="439709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70" name="tx40"/>
            <p:cNvSpPr/>
            <p:nvPr/>
          </p:nvSpPr>
          <p:spPr>
            <a:xfrm rot="-2700000">
              <a:off x="4744407"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71" name="tx41"/>
            <p:cNvSpPr/>
            <p:nvPr/>
          </p:nvSpPr>
          <p:spPr>
            <a:xfrm rot="-2700000">
              <a:off x="5091724"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572" name="tx42"/>
            <p:cNvSpPr/>
            <p:nvPr/>
          </p:nvSpPr>
          <p:spPr>
            <a:xfrm rot="-2700000">
              <a:off x="543904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573" name="pic43"/>
            <p:cNvPicPr/>
            <p:nvPr/>
          </p:nvPicPr>
          <p:blipFill>
            <a:blip r:embed="rId2" cstate="print"/>
            <a:stretch>
              <a:fillRect/>
            </a:stretch>
          </p:blipFill>
          <p:spPr>
            <a:xfrm>
              <a:off x="2888434" y="8264354"/>
              <a:ext cx="2160000" cy="144000"/>
            </a:xfrm>
            <a:prstGeom prst="rect">
              <a:avLst/>
            </a:prstGeom>
          </p:spPr>
        </p:pic>
        <p:sp>
          <p:nvSpPr>
            <p:cNvPr id="574" name="pl44"/>
            <p:cNvSpPr/>
            <p:nvPr/>
          </p:nvSpPr>
          <p:spPr>
            <a:xfrm>
              <a:off x="289203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5" name="pl45"/>
            <p:cNvSpPr/>
            <p:nvPr/>
          </p:nvSpPr>
          <p:spPr>
            <a:xfrm>
              <a:off x="332259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6" name="pl46"/>
            <p:cNvSpPr/>
            <p:nvPr/>
          </p:nvSpPr>
          <p:spPr>
            <a:xfrm>
              <a:off x="375315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7" name="pl47"/>
            <p:cNvSpPr/>
            <p:nvPr/>
          </p:nvSpPr>
          <p:spPr>
            <a:xfrm>
              <a:off x="418371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8" name="pl48"/>
            <p:cNvSpPr/>
            <p:nvPr/>
          </p:nvSpPr>
          <p:spPr>
            <a:xfrm>
              <a:off x="461427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9" name="pl49"/>
            <p:cNvSpPr/>
            <p:nvPr/>
          </p:nvSpPr>
          <p:spPr>
            <a:xfrm>
              <a:off x="504483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80" name="pl50"/>
            <p:cNvSpPr/>
            <p:nvPr/>
          </p:nvSpPr>
          <p:spPr>
            <a:xfrm>
              <a:off x="289203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1" name="pl51"/>
            <p:cNvSpPr/>
            <p:nvPr/>
          </p:nvSpPr>
          <p:spPr>
            <a:xfrm>
              <a:off x="332259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2" name="pl52"/>
            <p:cNvSpPr/>
            <p:nvPr/>
          </p:nvSpPr>
          <p:spPr>
            <a:xfrm>
              <a:off x="375315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3" name="pl53"/>
            <p:cNvSpPr/>
            <p:nvPr/>
          </p:nvSpPr>
          <p:spPr>
            <a:xfrm>
              <a:off x="418371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4" name="pl54"/>
            <p:cNvSpPr/>
            <p:nvPr/>
          </p:nvSpPr>
          <p:spPr>
            <a:xfrm>
              <a:off x="461427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5" name="pl55"/>
            <p:cNvSpPr/>
            <p:nvPr/>
          </p:nvSpPr>
          <p:spPr>
            <a:xfrm>
              <a:off x="504483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6" name="tx56"/>
            <p:cNvSpPr/>
            <p:nvPr/>
          </p:nvSpPr>
          <p:spPr>
            <a:xfrm>
              <a:off x="2856718" y="847757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87" name="tx57"/>
            <p:cNvSpPr/>
            <p:nvPr/>
          </p:nvSpPr>
          <p:spPr>
            <a:xfrm>
              <a:off x="3287278" y="8475958"/>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588" name="tx58"/>
            <p:cNvSpPr/>
            <p:nvPr/>
          </p:nvSpPr>
          <p:spPr>
            <a:xfrm>
              <a:off x="3717838" y="847794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589" name="tx59"/>
            <p:cNvSpPr/>
            <p:nvPr/>
          </p:nvSpPr>
          <p:spPr>
            <a:xfrm>
              <a:off x="4148398" y="847763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590" name="tx60"/>
            <p:cNvSpPr/>
            <p:nvPr/>
          </p:nvSpPr>
          <p:spPr>
            <a:xfrm>
              <a:off x="4578958" y="847602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591" name="tx61"/>
            <p:cNvSpPr/>
            <p:nvPr/>
          </p:nvSpPr>
          <p:spPr>
            <a:xfrm>
              <a:off x="5009518" y="8479121"/>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592" name="tx62"/>
            <p:cNvSpPr/>
            <p:nvPr/>
          </p:nvSpPr>
          <p:spPr>
            <a:xfrm>
              <a:off x="1187650" y="6423339"/>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5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Uzbekistan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53359"/>
              <a:ext cx="237118" cy="319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065936"/>
              <a:ext cx="237118" cy="201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35073"/>
              <a:ext cx="237118" cy="41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16788"/>
              <a:ext cx="237118" cy="59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57930"/>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67073"/>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pg49"/>
            <p:cNvSpPr/>
            <p:nvPr/>
          </p:nvSpPr>
          <p:spPr>
            <a:xfrm>
              <a:off x="265436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1" name="tx50"/>
            <p:cNvSpPr/>
            <p:nvPr/>
          </p:nvSpPr>
          <p:spPr>
            <a:xfrm>
              <a:off x="277924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52" name="pg51"/>
            <p:cNvSpPr/>
            <p:nvPr/>
          </p:nvSpPr>
          <p:spPr>
            <a:xfrm>
              <a:off x="2832714"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3" name="tx52"/>
            <p:cNvSpPr/>
            <p:nvPr/>
          </p:nvSpPr>
          <p:spPr>
            <a:xfrm>
              <a:off x="2936782"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54" name="rc5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5" name="rc54"/>
            <p:cNvSpPr/>
            <p:nvPr/>
          </p:nvSpPr>
          <p:spPr>
            <a:xfrm>
              <a:off x="5114136" y="2153563"/>
              <a:ext cx="3214267" cy="3131794"/>
            </a:xfrm>
            <a:prstGeom prst="rect">
              <a:avLst/>
            </a:prstGeom>
            <a:solidFill>
              <a:srgbClr val="FFFFFF">
                <a:alpha val="100000"/>
              </a:srgbClr>
            </a:solidFill>
          </p:spPr>
          <p:txBody>
            <a:bodyPr/>
            <a:lstStyle/>
            <a:p/>
          </p:txBody>
        </p:sp>
        <p:sp>
          <p:nvSpPr>
            <p:cNvPr id="56" name="pl55"/>
            <p:cNvSpPr/>
            <p:nvPr/>
          </p:nvSpPr>
          <p:spPr>
            <a:xfrm>
              <a:off x="5114136"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9" name="pl5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0" name="pl59"/>
            <p:cNvSpPr/>
            <p:nvPr/>
          </p:nvSpPr>
          <p:spPr>
            <a:xfrm>
              <a:off x="5114136"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pl60"/>
            <p:cNvSpPr/>
            <p:nvPr/>
          </p:nvSpPr>
          <p:spPr>
            <a:xfrm>
              <a:off x="5114136"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2" name="pl61"/>
            <p:cNvSpPr/>
            <p:nvPr/>
          </p:nvSpPr>
          <p:spPr>
            <a:xfrm>
              <a:off x="5114136"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3" name="rc6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153656"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417121" y="5248787"/>
              <a:ext cx="237118" cy="3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417121" y="524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417121" y="524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417121" y="5230502"/>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680585" y="5161933"/>
              <a:ext cx="237118" cy="123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680585" y="51619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680585" y="51619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680585" y="5111649"/>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944050"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944050"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944050"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944050" y="5175647"/>
              <a:ext cx="237118" cy="91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207514" y="5065936"/>
              <a:ext cx="237118" cy="2194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207514" y="50659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207514" y="50659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207514" y="4782515"/>
              <a:ext cx="237118"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470979"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470979"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470979"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470979" y="4979081"/>
              <a:ext cx="237118" cy="132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734443" y="4814514"/>
              <a:ext cx="237118" cy="470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734443" y="481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734443" y="481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734443" y="4709375"/>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97908" y="4640805"/>
              <a:ext cx="237118" cy="6445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97908" y="46408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97908" y="463623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97908" y="4485381"/>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61373" y="4439668"/>
              <a:ext cx="237118" cy="845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61373" y="4439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61373" y="4425954"/>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61373" y="4083107"/>
              <a:ext cx="237118" cy="3428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524837" y="3891113"/>
              <a:ext cx="237118" cy="1394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524837" y="3891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524837" y="384997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524837" y="3182562"/>
              <a:ext cx="237118" cy="667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88302" y="4572236"/>
              <a:ext cx="237118" cy="713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88302" y="45722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88302" y="456766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88302" y="4416812"/>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051766" y="4558522"/>
              <a:ext cx="237118" cy="726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051766" y="4558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051766" y="4544808"/>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051766" y="4284244"/>
              <a:ext cx="237118" cy="260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2" name="pg111"/>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3" name="tx112"/>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1,191 case(s)</a:t>
              </a:r>
            </a:p>
          </p:txBody>
        </p:sp>
        <p:sp>
          <p:nvSpPr>
            <p:cNvPr id="114" name="pg113"/>
            <p:cNvSpPr/>
            <p:nvPr/>
          </p:nvSpPr>
          <p:spPr>
            <a:xfrm>
              <a:off x="598663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5" name="tx114"/>
            <p:cNvSpPr/>
            <p:nvPr/>
          </p:nvSpPr>
          <p:spPr>
            <a:xfrm>
              <a:off x="609070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1,176 case(s)</a:t>
              </a:r>
            </a:p>
          </p:txBody>
        </p:sp>
        <p:sp>
          <p:nvSpPr>
            <p:cNvPr id="116" name="rc115"/>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7" name="rc116"/>
            <p:cNvSpPr/>
            <p:nvPr/>
          </p:nvSpPr>
          <p:spPr>
            <a:xfrm>
              <a:off x="8328404" y="2153563"/>
              <a:ext cx="3214267" cy="3131794"/>
            </a:xfrm>
            <a:prstGeom prst="rect">
              <a:avLst/>
            </a:prstGeom>
            <a:solidFill>
              <a:srgbClr val="FFFFFF">
                <a:alpha val="100000"/>
              </a:srgbClr>
            </a:solidFill>
          </p:spPr>
          <p:txBody>
            <a:bodyPr/>
            <a:lstStyle/>
            <a:p/>
          </p:txBody>
        </p:sp>
        <p:sp>
          <p:nvSpPr>
            <p:cNvPr id="118" name="pl117"/>
            <p:cNvSpPr/>
            <p:nvPr/>
          </p:nvSpPr>
          <p:spPr>
            <a:xfrm>
              <a:off x="8328404"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9" name="pl118"/>
            <p:cNvSpPr/>
            <p:nvPr/>
          </p:nvSpPr>
          <p:spPr>
            <a:xfrm>
              <a:off x="8328404"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0" name="pl119"/>
            <p:cNvSpPr/>
            <p:nvPr/>
          </p:nvSpPr>
          <p:spPr>
            <a:xfrm>
              <a:off x="8328404"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1" name="pl120"/>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2" name="pl121"/>
            <p:cNvSpPr/>
            <p:nvPr/>
          </p:nvSpPr>
          <p:spPr>
            <a:xfrm>
              <a:off x="8328404"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3" name="pl122"/>
            <p:cNvSpPr/>
            <p:nvPr/>
          </p:nvSpPr>
          <p:spPr>
            <a:xfrm>
              <a:off x="8328404"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4" name="pl123"/>
            <p:cNvSpPr/>
            <p:nvPr/>
          </p:nvSpPr>
          <p:spPr>
            <a:xfrm>
              <a:off x="8328404"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5" name="rc124"/>
            <p:cNvSpPr/>
            <p:nvPr/>
          </p:nvSpPr>
          <p:spPr>
            <a:xfrm>
              <a:off x="8367924" y="3497981"/>
              <a:ext cx="237118" cy="17873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367924" y="34979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367924" y="3452268"/>
              <a:ext cx="237118" cy="45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367924" y="2876285"/>
              <a:ext cx="237118" cy="575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631388" y="4119677"/>
              <a:ext cx="237118" cy="1165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631388" y="4119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631388" y="4055679"/>
              <a:ext cx="237118" cy="639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631388" y="3589407"/>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894853" y="4809943"/>
              <a:ext cx="237118" cy="475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894853" y="4809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894853" y="476880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894853" y="4604235"/>
              <a:ext cx="237118" cy="164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158317" y="4924225"/>
              <a:ext cx="237118" cy="36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158317" y="49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158317" y="49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158317" y="4901369"/>
              <a:ext cx="237118" cy="22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421782" y="4969938"/>
              <a:ext cx="237118" cy="315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421782" y="49699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421782" y="49699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421782" y="4800800"/>
              <a:ext cx="237118" cy="169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685247" y="3913969"/>
              <a:ext cx="237118" cy="13713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685247" y="39139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685247" y="39139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685247" y="3086565"/>
              <a:ext cx="237118" cy="827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948711" y="4960796"/>
              <a:ext cx="237118" cy="324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948711" y="4960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948711" y="4960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948711" y="4489952"/>
              <a:ext cx="237118" cy="470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212176"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212176"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212176" y="5079649"/>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212176" y="4727660"/>
              <a:ext cx="237118" cy="351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475640" y="5180218"/>
              <a:ext cx="237118" cy="1051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475640" y="51802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475640" y="5171075"/>
              <a:ext cx="237118" cy="91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475640" y="4942511"/>
              <a:ext cx="237118" cy="2285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739105"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739105"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739105"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739105" y="5061364"/>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1002569" y="5253359"/>
              <a:ext cx="237118" cy="319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002569" y="52533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002569" y="52533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02569" y="5239645"/>
              <a:ext cx="237118" cy="13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266034" y="5093363"/>
              <a:ext cx="237118" cy="191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266034" y="5093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266034" y="5093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266034" y="4979081"/>
              <a:ext cx="237118" cy="114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pg172"/>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4" name="pg173"/>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5" name="tx174"/>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1,459 case(s)</a:t>
              </a:r>
            </a:p>
          </p:txBody>
        </p:sp>
        <p:sp>
          <p:nvSpPr>
            <p:cNvPr id="176" name="pg175"/>
            <p:cNvSpPr/>
            <p:nvPr/>
          </p:nvSpPr>
          <p:spPr>
            <a:xfrm>
              <a:off x="9180792"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7" name="tx176"/>
            <p:cNvSpPr/>
            <p:nvPr/>
          </p:nvSpPr>
          <p:spPr>
            <a:xfrm>
              <a:off x="9284861"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20,940 case(s)</a:t>
              </a:r>
            </a:p>
          </p:txBody>
        </p:sp>
        <p:sp>
          <p:nvSpPr>
            <p:cNvPr id="178" name="rc17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9" name="rc178"/>
            <p:cNvSpPr/>
            <p:nvPr/>
          </p:nvSpPr>
          <p:spPr>
            <a:xfrm>
              <a:off x="11542672" y="2153563"/>
              <a:ext cx="3214267" cy="3131794"/>
            </a:xfrm>
            <a:prstGeom prst="rect">
              <a:avLst/>
            </a:prstGeom>
            <a:solidFill>
              <a:srgbClr val="FFFFFF">
                <a:alpha val="100000"/>
              </a:srgbClr>
            </a:solidFill>
          </p:spPr>
          <p:txBody>
            <a:bodyPr/>
            <a:lstStyle/>
            <a:p/>
          </p:txBody>
        </p:sp>
        <p:sp>
          <p:nvSpPr>
            <p:cNvPr id="180" name="pl179"/>
            <p:cNvSpPr/>
            <p:nvPr/>
          </p:nvSpPr>
          <p:spPr>
            <a:xfrm>
              <a:off x="11542672"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2" name="pl181"/>
            <p:cNvSpPr/>
            <p:nvPr/>
          </p:nvSpPr>
          <p:spPr>
            <a:xfrm>
              <a:off x="11542672"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3" name="pl18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pl184"/>
            <p:cNvSpPr/>
            <p:nvPr/>
          </p:nvSpPr>
          <p:spPr>
            <a:xfrm>
              <a:off x="11542672"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6" name="pl185"/>
            <p:cNvSpPr/>
            <p:nvPr/>
          </p:nvSpPr>
          <p:spPr>
            <a:xfrm>
              <a:off x="11542672"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rc186"/>
            <p:cNvSpPr/>
            <p:nvPr/>
          </p:nvSpPr>
          <p:spPr>
            <a:xfrm>
              <a:off x="11582191" y="4348242"/>
              <a:ext cx="237118" cy="937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43482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1582191" y="4343671"/>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3982539"/>
              <a:ext cx="237118" cy="361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4695661"/>
              <a:ext cx="237118" cy="589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4695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4695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4201961"/>
              <a:ext cx="237118" cy="493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4777944"/>
              <a:ext cx="237118" cy="507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4777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4764230"/>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4494524"/>
              <a:ext cx="237118" cy="269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5043079"/>
              <a:ext cx="237118" cy="242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5043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0430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4937939"/>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4604235"/>
              <a:ext cx="237118" cy="681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6042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4599663"/>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4233960"/>
              <a:ext cx="237118" cy="365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4787087"/>
              <a:ext cx="237118" cy="498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4787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4782515"/>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4558522"/>
              <a:ext cx="237118" cy="223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102506"/>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015651"/>
              <a:ext cx="237118" cy="86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107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4997366"/>
              <a:ext cx="237118" cy="10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5230502"/>
              <a:ext cx="237118" cy="54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52305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305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102506"/>
              <a:ext cx="237118" cy="127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5148219"/>
              <a:ext cx="237118" cy="1371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51482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1482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065936"/>
              <a:ext cx="237118" cy="82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084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056793"/>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pg230"/>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2" name="tx231"/>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927 case(s)</a:t>
              </a:r>
            </a:p>
          </p:txBody>
        </p:sp>
        <p:sp>
          <p:nvSpPr>
            <p:cNvPr id="233" name="pg232"/>
            <p:cNvSpPr/>
            <p:nvPr/>
          </p:nvSpPr>
          <p:spPr>
            <a:xfrm>
              <a:off x="12415174"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4" name="tx233"/>
            <p:cNvSpPr/>
            <p:nvPr/>
          </p:nvSpPr>
          <p:spPr>
            <a:xfrm>
              <a:off x="12519243"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2,041 case(s)</a:t>
              </a:r>
            </a:p>
          </p:txBody>
        </p:sp>
        <p:sp>
          <p:nvSpPr>
            <p:cNvPr id="235" name="rc23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6" name="rc235"/>
            <p:cNvSpPr/>
            <p:nvPr/>
          </p:nvSpPr>
          <p:spPr>
            <a:xfrm>
              <a:off x="14756939" y="2153563"/>
              <a:ext cx="3214267" cy="3131794"/>
            </a:xfrm>
            <a:prstGeom prst="rect">
              <a:avLst/>
            </a:prstGeom>
            <a:solidFill>
              <a:srgbClr val="FFFFFF">
                <a:alpha val="100000"/>
              </a:srgbClr>
            </a:solidFill>
          </p:spPr>
          <p:txBody>
            <a:bodyPr/>
            <a:lstStyle/>
            <a:p/>
          </p:txBody>
        </p:sp>
        <p:sp>
          <p:nvSpPr>
            <p:cNvPr id="237" name="pl236"/>
            <p:cNvSpPr/>
            <p:nvPr/>
          </p:nvSpPr>
          <p:spPr>
            <a:xfrm>
              <a:off x="14756939"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0" name="pl23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45" name="tx24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6" name="tx24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7" name="tx24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8" name="tx24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9" name="tx24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0" name="pl24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tx26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tx36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1" name="tx370"/>
            <p:cNvSpPr/>
            <p:nvPr/>
          </p:nvSpPr>
          <p:spPr>
            <a:xfrm>
              <a:off x="1230614" y="42858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72" name="tx371"/>
            <p:cNvSpPr/>
            <p:nvPr/>
          </p:nvSpPr>
          <p:spPr>
            <a:xfrm>
              <a:off x="1230614" y="337156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73" name="tx372"/>
            <p:cNvSpPr/>
            <p:nvPr/>
          </p:nvSpPr>
          <p:spPr>
            <a:xfrm>
              <a:off x="1230614" y="24573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374" name="pl37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5" name="pl374"/>
            <p:cNvSpPr/>
            <p:nvPr/>
          </p:nvSpPr>
          <p:spPr>
            <a:xfrm>
              <a:off x="1865074" y="43710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6" name="pl375"/>
            <p:cNvSpPr/>
            <p:nvPr/>
          </p:nvSpPr>
          <p:spPr>
            <a:xfrm>
              <a:off x="1865074" y="34568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7" name="pl376"/>
            <p:cNvSpPr/>
            <p:nvPr/>
          </p:nvSpPr>
          <p:spPr>
            <a:xfrm>
              <a:off x="1865074" y="25425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9" name="rc378"/>
            <p:cNvSpPr/>
            <p:nvPr/>
          </p:nvSpPr>
          <p:spPr>
            <a:xfrm>
              <a:off x="18110385" y="2153563"/>
              <a:ext cx="1240079" cy="413498"/>
            </a:xfrm>
            <a:prstGeom prst="rect">
              <a:avLst/>
            </a:prstGeom>
            <a:solidFill>
              <a:srgbClr val="FFFFFF">
                <a:alpha val="100000"/>
              </a:srgbClr>
            </a:solidFill>
          </p:spPr>
          <p:txBody>
            <a:bodyPr/>
            <a:lstStyle/>
            <a:p/>
          </p:txBody>
        </p:sp>
        <p:sp>
          <p:nvSpPr>
            <p:cNvPr id="380" name="rc379"/>
            <p:cNvSpPr/>
            <p:nvPr/>
          </p:nvSpPr>
          <p:spPr>
            <a:xfrm>
              <a:off x="18179974" y="2223153"/>
              <a:ext cx="274319" cy="274319"/>
            </a:xfrm>
            <a:prstGeom prst="rect">
              <a:avLst/>
            </a:prstGeom>
            <a:solidFill>
              <a:srgbClr val="FFFFFF">
                <a:alpha val="100000"/>
              </a:srgbClr>
            </a:solidFill>
          </p:spPr>
          <p:txBody>
            <a:bodyPr/>
            <a:lstStyle/>
            <a:p/>
          </p:txBody>
        </p:sp>
        <p:sp>
          <p:nvSpPr>
            <p:cNvPr id="381" name="pg38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2" name="tx38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3" name="rc382"/>
            <p:cNvSpPr/>
            <p:nvPr/>
          </p:nvSpPr>
          <p:spPr>
            <a:xfrm>
              <a:off x="18110385" y="2706240"/>
              <a:ext cx="1753945" cy="1236458"/>
            </a:xfrm>
            <a:prstGeom prst="rect">
              <a:avLst/>
            </a:prstGeom>
            <a:solidFill>
              <a:srgbClr val="FFFFFF">
                <a:alpha val="100000"/>
              </a:srgbClr>
            </a:solidFill>
          </p:spPr>
          <p:txBody>
            <a:bodyPr/>
            <a:lstStyle/>
            <a:p/>
          </p:txBody>
        </p:sp>
        <p:sp>
          <p:nvSpPr>
            <p:cNvPr id="384" name="rc383"/>
            <p:cNvSpPr/>
            <p:nvPr/>
          </p:nvSpPr>
          <p:spPr>
            <a:xfrm>
              <a:off x="18179974" y="2775829"/>
              <a:ext cx="274319" cy="274319"/>
            </a:xfrm>
            <a:prstGeom prst="rect">
              <a:avLst/>
            </a:prstGeom>
            <a:solidFill>
              <a:srgbClr val="FFFFFF">
                <a:alpha val="100000"/>
              </a:srgbClr>
            </a:solidFill>
          </p:spPr>
          <p:txBody>
            <a:bodyPr/>
            <a:lstStyle/>
            <a:p/>
          </p:txBody>
        </p:sp>
        <p:sp>
          <p:nvSpPr>
            <p:cNvPr id="385" name="rc38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6" name="rc385"/>
            <p:cNvSpPr/>
            <p:nvPr/>
          </p:nvSpPr>
          <p:spPr>
            <a:xfrm>
              <a:off x="18179974" y="3050149"/>
              <a:ext cx="274319" cy="274319"/>
            </a:xfrm>
            <a:prstGeom prst="rect">
              <a:avLst/>
            </a:prstGeom>
            <a:solidFill>
              <a:srgbClr val="FFFFFF">
                <a:alpha val="100000"/>
              </a:srgbClr>
            </a:solidFill>
          </p:spPr>
          <p:txBody>
            <a:bodyPr/>
            <a:lstStyle/>
            <a:p/>
          </p:txBody>
        </p:sp>
        <p:sp>
          <p:nvSpPr>
            <p:cNvPr id="387" name="rc38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8" name="rc387"/>
            <p:cNvSpPr/>
            <p:nvPr/>
          </p:nvSpPr>
          <p:spPr>
            <a:xfrm>
              <a:off x="18179974" y="3324469"/>
              <a:ext cx="274319" cy="274320"/>
            </a:xfrm>
            <a:prstGeom prst="rect">
              <a:avLst/>
            </a:prstGeom>
            <a:solidFill>
              <a:srgbClr val="FFFFFF">
                <a:alpha val="100000"/>
              </a:srgbClr>
            </a:solidFill>
          </p:spPr>
          <p:txBody>
            <a:bodyPr/>
            <a:lstStyle/>
            <a:p/>
          </p:txBody>
        </p:sp>
        <p:sp>
          <p:nvSpPr>
            <p:cNvPr id="389" name="rc38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0" name="rc389"/>
            <p:cNvSpPr/>
            <p:nvPr/>
          </p:nvSpPr>
          <p:spPr>
            <a:xfrm>
              <a:off x="18179974" y="3598789"/>
              <a:ext cx="274319" cy="274320"/>
            </a:xfrm>
            <a:prstGeom prst="rect">
              <a:avLst/>
            </a:prstGeom>
            <a:solidFill>
              <a:srgbClr val="FFFFFF">
                <a:alpha val="100000"/>
              </a:srgbClr>
            </a:solidFill>
          </p:spPr>
          <p:txBody>
            <a:bodyPr/>
            <a:lstStyle/>
            <a:p/>
          </p:txBody>
        </p:sp>
        <p:sp>
          <p:nvSpPr>
            <p:cNvPr id="391" name="rc39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2" name="tx39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3" name="tx39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4" name="tx39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5" name="tx39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6" name=""/>
          <p:cNvGrpSpPr/>
          <p:nvPr/>
        </p:nvGrpSpPr>
        <p:grpSpPr>
          <a:xfrm>
            <a:off x="6400800" y="6217920"/>
            <a:ext cx="5486400" cy="4251960"/>
            <a:chOff x="6400800" y="6217920"/>
            <a:chExt cx="5486400" cy="4251960"/>
          </a:xfrm>
        </p:grpSpPr>
        <p:sp>
          <p:nvSpPr>
            <p:cNvPr id="39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9" name="rc5"/>
            <p:cNvSpPr/>
            <p:nvPr/>
          </p:nvSpPr>
          <p:spPr>
            <a:xfrm>
              <a:off x="7068913" y="6510025"/>
              <a:ext cx="4276698" cy="2788960"/>
            </a:xfrm>
            <a:prstGeom prst="rect">
              <a:avLst/>
            </a:prstGeom>
            <a:solidFill>
              <a:srgbClr val="FFFFFF">
                <a:alpha val="100000"/>
              </a:srgbClr>
            </a:solidFill>
          </p:spPr>
          <p:txBody>
            <a:bodyPr/>
            <a:lstStyle/>
            <a:p/>
          </p:txBody>
        </p:sp>
        <p:sp>
          <p:nvSpPr>
            <p:cNvPr id="400" name="pl6"/>
            <p:cNvSpPr/>
            <p:nvPr/>
          </p:nvSpPr>
          <p:spPr>
            <a:xfrm>
              <a:off x="7068913" y="882007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1" name="pl7"/>
            <p:cNvSpPr/>
            <p:nvPr/>
          </p:nvSpPr>
          <p:spPr>
            <a:xfrm>
              <a:off x="7068913" y="811579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2" name="pl8"/>
            <p:cNvSpPr/>
            <p:nvPr/>
          </p:nvSpPr>
          <p:spPr>
            <a:xfrm>
              <a:off x="7068913" y="74115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3" name="pl9"/>
            <p:cNvSpPr/>
            <p:nvPr/>
          </p:nvSpPr>
          <p:spPr>
            <a:xfrm>
              <a:off x="7068913" y="670722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4"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5" name="pl11"/>
            <p:cNvSpPr/>
            <p:nvPr/>
          </p:nvSpPr>
          <p:spPr>
            <a:xfrm>
              <a:off x="7068913" y="846793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6" name="pl12"/>
            <p:cNvSpPr/>
            <p:nvPr/>
          </p:nvSpPr>
          <p:spPr>
            <a:xfrm>
              <a:off x="7068913" y="776364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7" name="pl13"/>
            <p:cNvSpPr/>
            <p:nvPr/>
          </p:nvSpPr>
          <p:spPr>
            <a:xfrm>
              <a:off x="7068913" y="705936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8" name="rc14"/>
            <p:cNvSpPr/>
            <p:nvPr/>
          </p:nvSpPr>
          <p:spPr>
            <a:xfrm>
              <a:off x="7217409" y="6636796"/>
              <a:ext cx="415790" cy="704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9" name="rc15"/>
            <p:cNvSpPr/>
            <p:nvPr/>
          </p:nvSpPr>
          <p:spPr>
            <a:xfrm>
              <a:off x="7217409" y="6707224"/>
              <a:ext cx="415790" cy="24649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0" name="rc16"/>
            <p:cNvSpPr/>
            <p:nvPr/>
          </p:nvSpPr>
          <p:spPr>
            <a:xfrm>
              <a:off x="7811395" y="7411507"/>
              <a:ext cx="415790" cy="17607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1" name="rc17"/>
            <p:cNvSpPr/>
            <p:nvPr/>
          </p:nvSpPr>
          <p:spPr>
            <a:xfrm>
              <a:off x="8405381"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2" name="rc18"/>
            <p:cNvSpPr/>
            <p:nvPr/>
          </p:nvSpPr>
          <p:spPr>
            <a:xfrm>
              <a:off x="8999367" y="9031358"/>
              <a:ext cx="415790" cy="140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3" name="rc19"/>
            <p:cNvSpPr/>
            <p:nvPr/>
          </p:nvSpPr>
          <p:spPr>
            <a:xfrm>
              <a:off x="9593353" y="8820073"/>
              <a:ext cx="415790" cy="3521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4" name="rc20"/>
            <p:cNvSpPr/>
            <p:nvPr/>
          </p:nvSpPr>
          <p:spPr>
            <a:xfrm>
              <a:off x="10187339" y="8890501"/>
              <a:ext cx="415790"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5" name="rc21"/>
            <p:cNvSpPr/>
            <p:nvPr/>
          </p:nvSpPr>
          <p:spPr>
            <a:xfrm>
              <a:off x="10781325" y="8890501"/>
              <a:ext cx="415790"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6" name="rc22"/>
            <p:cNvSpPr/>
            <p:nvPr/>
          </p:nvSpPr>
          <p:spPr>
            <a:xfrm>
              <a:off x="8999367" y="8960929"/>
              <a:ext cx="415790" cy="70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7" name="pl23"/>
            <p:cNvSpPr/>
            <p:nvPr/>
          </p:nvSpPr>
          <p:spPr>
            <a:xfrm>
              <a:off x="7425304" y="6867288"/>
              <a:ext cx="3563915" cy="2287420"/>
            </a:xfrm>
            <a:custGeom>
              <a:avLst/>
              <a:pathLst>
                <a:path w="3563915" h="2287420">
                  <a:moveTo>
                    <a:pt x="0" y="0"/>
                  </a:moveTo>
                  <a:lnTo>
                    <a:pt x="593985" y="1902293"/>
                  </a:lnTo>
                  <a:lnTo>
                    <a:pt x="1187971" y="2164879"/>
                  </a:lnTo>
                  <a:lnTo>
                    <a:pt x="1781957" y="2252408"/>
                  </a:lnTo>
                  <a:lnTo>
                    <a:pt x="2375943" y="2252408"/>
                  </a:lnTo>
                  <a:lnTo>
                    <a:pt x="2969929" y="2275749"/>
                  </a:lnTo>
                  <a:lnTo>
                    <a:pt x="3563915" y="2287420"/>
                  </a:lnTo>
                </a:path>
              </a:pathLst>
            </a:custGeom>
            <a:ln w="40651" cap="flat">
              <a:solidFill>
                <a:srgbClr val="000000">
                  <a:alpha val="100000"/>
                </a:srgbClr>
              </a:solidFill>
              <a:prstDash val="solid"/>
              <a:round/>
            </a:ln>
          </p:spPr>
          <p:txBody>
            <a:bodyPr/>
            <a:lstStyle/>
            <a:p/>
          </p:txBody>
        </p:sp>
        <p:sp>
          <p:nvSpPr>
            <p:cNvPr id="418" name="rc24"/>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19" name="tx2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20" name="tx26"/>
            <p:cNvSpPr/>
            <p:nvPr/>
          </p:nvSpPr>
          <p:spPr>
            <a:xfrm>
              <a:off x="6801340" y="84656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21" name="tx27"/>
            <p:cNvSpPr/>
            <p:nvPr/>
          </p:nvSpPr>
          <p:spPr>
            <a:xfrm>
              <a:off x="6801340" y="77613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22" name="tx28"/>
            <p:cNvSpPr/>
            <p:nvPr/>
          </p:nvSpPr>
          <p:spPr>
            <a:xfrm>
              <a:off x="6801340" y="705698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23" name="pl2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30"/>
            <p:cNvSpPr/>
            <p:nvPr/>
          </p:nvSpPr>
          <p:spPr>
            <a:xfrm>
              <a:off x="7034118"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31"/>
            <p:cNvSpPr/>
            <p:nvPr/>
          </p:nvSpPr>
          <p:spPr>
            <a:xfrm>
              <a:off x="7034118"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32"/>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8" name="pl34"/>
            <p:cNvSpPr/>
            <p:nvPr/>
          </p:nvSpPr>
          <p:spPr>
            <a:xfrm>
              <a:off x="11345612" y="85886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9" name="pl35"/>
            <p:cNvSpPr/>
            <p:nvPr/>
          </p:nvSpPr>
          <p:spPr>
            <a:xfrm>
              <a:off x="11345612" y="80051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0" name="pl36"/>
            <p:cNvSpPr/>
            <p:nvPr/>
          </p:nvSpPr>
          <p:spPr>
            <a:xfrm>
              <a:off x="11345612" y="74216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1" name="pl37"/>
            <p:cNvSpPr/>
            <p:nvPr/>
          </p:nvSpPr>
          <p:spPr>
            <a:xfrm>
              <a:off x="11345612" y="68381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2" name="tx3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3" name="tx39"/>
            <p:cNvSpPr/>
            <p:nvPr/>
          </p:nvSpPr>
          <p:spPr>
            <a:xfrm>
              <a:off x="11443669" y="858638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34" name="tx40"/>
            <p:cNvSpPr/>
            <p:nvPr/>
          </p:nvSpPr>
          <p:spPr>
            <a:xfrm>
              <a:off x="11443669" y="80028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5" name="tx41"/>
            <p:cNvSpPr/>
            <p:nvPr/>
          </p:nvSpPr>
          <p:spPr>
            <a:xfrm>
              <a:off x="11443669" y="741925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36" name="tx42"/>
            <p:cNvSpPr/>
            <p:nvPr/>
          </p:nvSpPr>
          <p:spPr>
            <a:xfrm>
              <a:off x="11443669" y="68358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7"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8"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9"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0"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1"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2"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3"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4"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45"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46"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47"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48"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9"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50"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1"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52"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3"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4"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5" name="rc61"/>
            <p:cNvSpPr/>
            <p:nvPr/>
          </p:nvSpPr>
          <p:spPr>
            <a:xfrm>
              <a:off x="7027774" y="10217410"/>
              <a:ext cx="1051268" cy="182880"/>
            </a:xfrm>
            <a:prstGeom prst="rect">
              <a:avLst/>
            </a:prstGeom>
            <a:solidFill>
              <a:srgbClr val="FFFFFF">
                <a:alpha val="100000"/>
              </a:srgbClr>
            </a:solidFill>
          </p:spPr>
          <p:txBody>
            <a:bodyPr/>
            <a:lstStyle/>
            <a:p/>
          </p:txBody>
        </p:sp>
        <p:sp>
          <p:nvSpPr>
            <p:cNvPr id="456" name="rc62"/>
            <p:cNvSpPr/>
            <p:nvPr/>
          </p:nvSpPr>
          <p:spPr>
            <a:xfrm>
              <a:off x="7027774" y="10217410"/>
              <a:ext cx="182879" cy="182880"/>
            </a:xfrm>
            <a:prstGeom prst="rect">
              <a:avLst/>
            </a:prstGeom>
            <a:solidFill>
              <a:srgbClr val="FFFFFF">
                <a:alpha val="100000"/>
              </a:srgbClr>
            </a:solidFill>
          </p:spPr>
          <p:txBody>
            <a:bodyPr/>
            <a:lstStyle/>
            <a:p/>
          </p:txBody>
        </p:sp>
        <p:sp>
          <p:nvSpPr>
            <p:cNvPr id="457" name="pl63"/>
            <p:cNvSpPr/>
            <p:nvPr/>
          </p:nvSpPr>
          <p:spPr>
            <a:xfrm>
              <a:off x="70460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58" name="tx64"/>
            <p:cNvSpPr/>
            <p:nvPr/>
          </p:nvSpPr>
          <p:spPr>
            <a:xfrm>
              <a:off x="73186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9" name="rc65"/>
            <p:cNvSpPr/>
            <p:nvPr/>
          </p:nvSpPr>
          <p:spPr>
            <a:xfrm>
              <a:off x="8259042" y="10217410"/>
              <a:ext cx="3127708" cy="182880"/>
            </a:xfrm>
            <a:prstGeom prst="rect">
              <a:avLst/>
            </a:prstGeom>
            <a:solidFill>
              <a:srgbClr val="FFFFFF">
                <a:alpha val="100000"/>
              </a:srgbClr>
            </a:solidFill>
          </p:spPr>
          <p:txBody>
            <a:bodyPr/>
            <a:lstStyle/>
            <a:p/>
          </p:txBody>
        </p:sp>
        <p:sp>
          <p:nvSpPr>
            <p:cNvPr id="460" name="rc66"/>
            <p:cNvSpPr/>
            <p:nvPr/>
          </p:nvSpPr>
          <p:spPr>
            <a:xfrm>
              <a:off x="8259042" y="10217410"/>
              <a:ext cx="182880" cy="182880"/>
            </a:xfrm>
            <a:prstGeom prst="rect">
              <a:avLst/>
            </a:prstGeom>
            <a:solidFill>
              <a:srgbClr val="FFFFFF">
                <a:alpha val="100000"/>
              </a:srgbClr>
            </a:solidFill>
          </p:spPr>
          <p:txBody>
            <a:bodyPr/>
            <a:lstStyle/>
            <a:p/>
          </p:txBody>
        </p:sp>
        <p:sp>
          <p:nvSpPr>
            <p:cNvPr id="461" name="rc67"/>
            <p:cNvSpPr/>
            <p:nvPr/>
          </p:nvSpPr>
          <p:spPr>
            <a:xfrm>
              <a:off x="82680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68"/>
            <p:cNvSpPr/>
            <p:nvPr/>
          </p:nvSpPr>
          <p:spPr>
            <a:xfrm>
              <a:off x="9350282" y="10217410"/>
              <a:ext cx="182879" cy="182880"/>
            </a:xfrm>
            <a:prstGeom prst="rect">
              <a:avLst/>
            </a:prstGeom>
            <a:solidFill>
              <a:srgbClr val="FFFFFF">
                <a:alpha val="100000"/>
              </a:srgbClr>
            </a:solidFill>
          </p:spPr>
          <p:txBody>
            <a:bodyPr/>
            <a:lstStyle/>
            <a:p/>
          </p:txBody>
        </p:sp>
        <p:sp>
          <p:nvSpPr>
            <p:cNvPr id="463" name="rc69"/>
            <p:cNvSpPr/>
            <p:nvPr/>
          </p:nvSpPr>
          <p:spPr>
            <a:xfrm>
              <a:off x="93592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70"/>
            <p:cNvSpPr/>
            <p:nvPr/>
          </p:nvSpPr>
          <p:spPr>
            <a:xfrm>
              <a:off x="10352523" y="10217410"/>
              <a:ext cx="182879" cy="182880"/>
            </a:xfrm>
            <a:prstGeom prst="rect">
              <a:avLst/>
            </a:prstGeom>
            <a:solidFill>
              <a:srgbClr val="FFFFFF">
                <a:alpha val="100000"/>
              </a:srgbClr>
            </a:solidFill>
          </p:spPr>
          <p:txBody>
            <a:bodyPr/>
            <a:lstStyle/>
            <a:p/>
          </p:txBody>
        </p:sp>
        <p:sp>
          <p:nvSpPr>
            <p:cNvPr id="465" name="rc71"/>
            <p:cNvSpPr/>
            <p:nvPr/>
          </p:nvSpPr>
          <p:spPr>
            <a:xfrm>
              <a:off x="103615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tx72"/>
            <p:cNvSpPr/>
            <p:nvPr/>
          </p:nvSpPr>
          <p:spPr>
            <a:xfrm>
              <a:off x="85499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67" name="tx73"/>
            <p:cNvSpPr/>
            <p:nvPr/>
          </p:nvSpPr>
          <p:spPr>
            <a:xfrm>
              <a:off x="96411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68" name="tx74"/>
            <p:cNvSpPr/>
            <p:nvPr/>
          </p:nvSpPr>
          <p:spPr>
            <a:xfrm>
              <a:off x="106434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9" name="tx7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0" name=""/>
          <p:cNvGrpSpPr/>
          <p:nvPr/>
        </p:nvGrpSpPr>
        <p:grpSpPr>
          <a:xfrm>
            <a:off x="12527280" y="6217920"/>
            <a:ext cx="5486400" cy="4297680"/>
            <a:chOff x="12527280" y="6217920"/>
            <a:chExt cx="5486400" cy="4297680"/>
          </a:xfrm>
        </p:grpSpPr>
        <p:sp>
          <p:nvSpPr>
            <p:cNvPr id="47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5" name="pl17"/>
            <p:cNvSpPr/>
            <p:nvPr/>
          </p:nvSpPr>
          <p:spPr>
            <a:xfrm>
              <a:off x="13325144" y="6663670"/>
              <a:ext cx="4510689" cy="102429"/>
            </a:xfrm>
            <a:custGeom>
              <a:avLst/>
              <a:pathLst>
                <a:path w="4510689" h="102429">
                  <a:moveTo>
                    <a:pt x="0" y="0"/>
                  </a:moveTo>
                  <a:lnTo>
                    <a:pt x="180427" y="0"/>
                  </a:lnTo>
                  <a:lnTo>
                    <a:pt x="360855" y="51214"/>
                  </a:lnTo>
                  <a:lnTo>
                    <a:pt x="541282" y="0"/>
                  </a:lnTo>
                  <a:lnTo>
                    <a:pt x="721710" y="25607"/>
                  </a:lnTo>
                  <a:lnTo>
                    <a:pt x="902137" y="0"/>
                  </a:lnTo>
                  <a:lnTo>
                    <a:pt x="1082565" y="25607"/>
                  </a:lnTo>
                  <a:lnTo>
                    <a:pt x="1262993" y="25607"/>
                  </a:lnTo>
                  <a:lnTo>
                    <a:pt x="1443420" y="25607"/>
                  </a:lnTo>
                  <a:lnTo>
                    <a:pt x="1623848" y="102429"/>
                  </a:lnTo>
                  <a:lnTo>
                    <a:pt x="1804275" y="25607"/>
                  </a:lnTo>
                  <a:lnTo>
                    <a:pt x="1984703" y="0"/>
                  </a:lnTo>
                  <a:lnTo>
                    <a:pt x="2165131" y="0"/>
                  </a:lnTo>
                  <a:lnTo>
                    <a:pt x="2345558" y="51214"/>
                  </a:lnTo>
                  <a:lnTo>
                    <a:pt x="2525986" y="0"/>
                  </a:lnTo>
                  <a:lnTo>
                    <a:pt x="2706413" y="0"/>
                  </a:lnTo>
                  <a:lnTo>
                    <a:pt x="2886841" y="0"/>
                  </a:lnTo>
                  <a:lnTo>
                    <a:pt x="3067268" y="0"/>
                  </a:lnTo>
                  <a:lnTo>
                    <a:pt x="3247696" y="76822"/>
                  </a:lnTo>
                  <a:lnTo>
                    <a:pt x="3428124" y="25607"/>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86" name="pl18"/>
            <p:cNvSpPr/>
            <p:nvPr/>
          </p:nvSpPr>
          <p:spPr>
            <a:xfrm>
              <a:off x="13325144" y="6663670"/>
              <a:ext cx="4510689" cy="2330281"/>
            </a:xfrm>
            <a:custGeom>
              <a:avLst/>
              <a:pathLst>
                <a:path w="4510689" h="2330281">
                  <a:moveTo>
                    <a:pt x="0" y="25607"/>
                  </a:moveTo>
                  <a:lnTo>
                    <a:pt x="180427" y="25607"/>
                  </a:lnTo>
                  <a:lnTo>
                    <a:pt x="360855" y="51214"/>
                  </a:lnTo>
                  <a:lnTo>
                    <a:pt x="541282" y="25607"/>
                  </a:lnTo>
                  <a:lnTo>
                    <a:pt x="721710" y="0"/>
                  </a:lnTo>
                  <a:lnTo>
                    <a:pt x="902137" y="460934"/>
                  </a:lnTo>
                  <a:lnTo>
                    <a:pt x="1082565" y="921869"/>
                  </a:lnTo>
                  <a:lnTo>
                    <a:pt x="1262993" y="1408412"/>
                  </a:lnTo>
                  <a:lnTo>
                    <a:pt x="1443420" y="1869346"/>
                  </a:lnTo>
                  <a:lnTo>
                    <a:pt x="1623848" y="2330281"/>
                  </a:lnTo>
                  <a:lnTo>
                    <a:pt x="1804275" y="115233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8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2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2" name="rc84"/>
            <p:cNvSpPr/>
            <p:nvPr/>
          </p:nvSpPr>
          <p:spPr>
            <a:xfrm>
              <a:off x="14005791" y="9941072"/>
              <a:ext cx="3149396" cy="504938"/>
            </a:xfrm>
            <a:prstGeom prst="rect">
              <a:avLst/>
            </a:prstGeom>
            <a:solidFill>
              <a:srgbClr val="FFFFFF">
                <a:alpha val="100000"/>
              </a:srgbClr>
            </a:solidFill>
          </p:spPr>
          <p:txBody>
            <a:bodyPr/>
            <a:lstStyle/>
            <a:p/>
          </p:txBody>
        </p:sp>
        <p:sp>
          <p:nvSpPr>
            <p:cNvPr id="55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5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6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Venezuela (Bolivarian Republic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889582"/>
              <a:ext cx="237118" cy="395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794939"/>
              <a:ext cx="237118" cy="490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pg30"/>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 name="tx31"/>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3" name="pg32"/>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4" name="tx33"/>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5" name="rc3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6" name="rc35"/>
            <p:cNvSpPr/>
            <p:nvPr/>
          </p:nvSpPr>
          <p:spPr>
            <a:xfrm>
              <a:off x="5114136" y="2153563"/>
              <a:ext cx="3214267" cy="3131794"/>
            </a:xfrm>
            <a:prstGeom prst="rect">
              <a:avLst/>
            </a:prstGeom>
            <a:solidFill>
              <a:srgbClr val="FFFFFF">
                <a:alpha val="100000"/>
              </a:srgbClr>
            </a:solidFill>
          </p:spPr>
          <p:txBody>
            <a:bodyPr/>
            <a:lstStyle/>
            <a:p/>
          </p:txBody>
        </p:sp>
        <p:sp>
          <p:nvSpPr>
            <p:cNvPr id="37" name="pl36"/>
            <p:cNvSpPr/>
            <p:nvPr/>
          </p:nvSpPr>
          <p:spPr>
            <a:xfrm>
              <a:off x="5114136"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0" name="pl39"/>
            <p:cNvSpPr/>
            <p:nvPr/>
          </p:nvSpPr>
          <p:spPr>
            <a:xfrm>
              <a:off x="5114136"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1" name="pl4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pl42"/>
            <p:cNvSpPr/>
            <p:nvPr/>
          </p:nvSpPr>
          <p:spPr>
            <a:xfrm>
              <a:off x="5114136"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4" name="pl43"/>
            <p:cNvSpPr/>
            <p:nvPr/>
          </p:nvSpPr>
          <p:spPr>
            <a:xfrm>
              <a:off x="5114136"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5" name="rc4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153656"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417121" y="3676441"/>
              <a:ext cx="237118" cy="1608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680585" y="3383911"/>
              <a:ext cx="237118" cy="190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944050" y="3934556"/>
              <a:ext cx="237118" cy="1350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6207514" y="3538780"/>
              <a:ext cx="237118" cy="1746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6470979"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734443" y="3289269"/>
              <a:ext cx="237118" cy="1996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997908" y="3091381"/>
              <a:ext cx="237118" cy="2193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7261373"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7524837"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788302" y="3512969"/>
              <a:ext cx="237118" cy="1772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8051766"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5" name="pg94"/>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tx95"/>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7" name="rc9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98" name="rc97"/>
            <p:cNvSpPr/>
            <p:nvPr/>
          </p:nvSpPr>
          <p:spPr>
            <a:xfrm>
              <a:off x="8328404" y="2153563"/>
              <a:ext cx="3214267" cy="3131794"/>
            </a:xfrm>
            <a:prstGeom prst="rect">
              <a:avLst/>
            </a:prstGeom>
            <a:solidFill>
              <a:srgbClr val="FFFFFF">
                <a:alpha val="100000"/>
              </a:srgbClr>
            </a:solidFill>
          </p:spPr>
          <p:txBody>
            <a:bodyPr/>
            <a:lstStyle/>
            <a:p/>
          </p:txBody>
        </p:sp>
        <p:sp>
          <p:nvSpPr>
            <p:cNvPr id="99" name="pl98"/>
            <p:cNvSpPr/>
            <p:nvPr/>
          </p:nvSpPr>
          <p:spPr>
            <a:xfrm>
              <a:off x="8328404"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0" name="pl99"/>
            <p:cNvSpPr/>
            <p:nvPr/>
          </p:nvSpPr>
          <p:spPr>
            <a:xfrm>
              <a:off x="8328404"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1" name="pl100"/>
            <p:cNvSpPr/>
            <p:nvPr/>
          </p:nvSpPr>
          <p:spPr>
            <a:xfrm>
              <a:off x="8328404"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2" name="pl101"/>
            <p:cNvSpPr/>
            <p:nvPr/>
          </p:nvSpPr>
          <p:spPr>
            <a:xfrm>
              <a:off x="8328404"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3" name="pl102"/>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4" name="pl103"/>
            <p:cNvSpPr/>
            <p:nvPr/>
          </p:nvSpPr>
          <p:spPr>
            <a:xfrm>
              <a:off x="8328404"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5" name="pl104"/>
            <p:cNvSpPr/>
            <p:nvPr/>
          </p:nvSpPr>
          <p:spPr>
            <a:xfrm>
              <a:off x="8328404"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6" name="pl105"/>
            <p:cNvSpPr/>
            <p:nvPr/>
          </p:nvSpPr>
          <p:spPr>
            <a:xfrm>
              <a:off x="8328404"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7" name="rc106"/>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367924" y="4554032"/>
              <a:ext cx="237118" cy="7313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631388" y="3796895"/>
              <a:ext cx="237118" cy="1488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894853" y="3160212"/>
              <a:ext cx="237118" cy="2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9158317" y="3392515"/>
              <a:ext cx="237118" cy="1892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421782" y="2884889"/>
              <a:ext cx="237118" cy="2400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685247"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948711" y="3659234"/>
              <a:ext cx="237118" cy="1626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10212176"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10475640"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739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100256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66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pg154"/>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6" name="tx155"/>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7" name="pg156"/>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8" name="tx157"/>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9" name="rc15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60" name="rc159"/>
            <p:cNvSpPr/>
            <p:nvPr/>
          </p:nvSpPr>
          <p:spPr>
            <a:xfrm>
              <a:off x="11542672" y="2153563"/>
              <a:ext cx="3214267" cy="3131794"/>
            </a:xfrm>
            <a:prstGeom prst="rect">
              <a:avLst/>
            </a:prstGeom>
            <a:solidFill>
              <a:srgbClr val="FFFFFF">
                <a:alpha val="100000"/>
              </a:srgbClr>
            </a:solidFill>
          </p:spPr>
          <p:txBody>
            <a:bodyPr/>
            <a:lstStyle/>
            <a:p/>
          </p:txBody>
        </p:sp>
        <p:sp>
          <p:nvSpPr>
            <p:cNvPr id="161" name="pl160"/>
            <p:cNvSpPr/>
            <p:nvPr/>
          </p:nvSpPr>
          <p:spPr>
            <a:xfrm>
              <a:off x="11542672"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2" name="pl161"/>
            <p:cNvSpPr/>
            <p:nvPr/>
          </p:nvSpPr>
          <p:spPr>
            <a:xfrm>
              <a:off x="11542672"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3" name="pl162"/>
            <p:cNvSpPr/>
            <p:nvPr/>
          </p:nvSpPr>
          <p:spPr>
            <a:xfrm>
              <a:off x="11542672"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4" name="pl163"/>
            <p:cNvSpPr/>
            <p:nvPr/>
          </p:nvSpPr>
          <p:spPr>
            <a:xfrm>
              <a:off x="11542672"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5" name="pl16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6" name="pl165"/>
            <p:cNvSpPr/>
            <p:nvPr/>
          </p:nvSpPr>
          <p:spPr>
            <a:xfrm>
              <a:off x="11542672"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7" name="pl166"/>
            <p:cNvSpPr/>
            <p:nvPr/>
          </p:nvSpPr>
          <p:spPr>
            <a:xfrm>
              <a:off x="11542672"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8" name="pl167"/>
            <p:cNvSpPr/>
            <p:nvPr/>
          </p:nvSpPr>
          <p:spPr>
            <a:xfrm>
              <a:off x="11542672"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9" name="rc16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582191" y="4459390"/>
              <a:ext cx="237118" cy="825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845656" y="3814103"/>
              <a:ext cx="237118" cy="1471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109121" y="2962324"/>
              <a:ext cx="237118" cy="23230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372585"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636050" y="3624818"/>
              <a:ext cx="237118" cy="1660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899514" y="2927908"/>
              <a:ext cx="237118" cy="2357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162979"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426443" y="4089425"/>
              <a:ext cx="237118" cy="1195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689908" y="3616215"/>
              <a:ext cx="237118" cy="1669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953372" y="4390559"/>
              <a:ext cx="237118" cy="894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216837" y="3788291"/>
              <a:ext cx="237118" cy="1497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480302" y="5250942"/>
              <a:ext cx="237118"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9" name="pg21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tx21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1" name="rc22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22" name="rc221"/>
            <p:cNvSpPr/>
            <p:nvPr/>
          </p:nvSpPr>
          <p:spPr>
            <a:xfrm>
              <a:off x="14756939" y="2153563"/>
              <a:ext cx="3214267" cy="3131794"/>
            </a:xfrm>
            <a:prstGeom prst="rect">
              <a:avLst/>
            </a:prstGeom>
            <a:solidFill>
              <a:srgbClr val="FFFFFF">
                <a:alpha val="100000"/>
              </a:srgbClr>
            </a:solidFill>
          </p:spPr>
          <p:txBody>
            <a:bodyPr/>
            <a:lstStyle/>
            <a:p/>
          </p:txBody>
        </p:sp>
        <p:sp>
          <p:nvSpPr>
            <p:cNvPr id="223" name="pl222"/>
            <p:cNvSpPr/>
            <p:nvPr/>
          </p:nvSpPr>
          <p:spPr>
            <a:xfrm>
              <a:off x="14756939"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4" name="pl223"/>
            <p:cNvSpPr/>
            <p:nvPr/>
          </p:nvSpPr>
          <p:spPr>
            <a:xfrm>
              <a:off x="14756939"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5" name="pl224"/>
            <p:cNvSpPr/>
            <p:nvPr/>
          </p:nvSpPr>
          <p:spPr>
            <a:xfrm>
              <a:off x="14756939"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6" name="pl225"/>
            <p:cNvSpPr/>
            <p:nvPr/>
          </p:nvSpPr>
          <p:spPr>
            <a:xfrm>
              <a:off x="14756939"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7" name="pl22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8" name="pl227"/>
            <p:cNvSpPr/>
            <p:nvPr/>
          </p:nvSpPr>
          <p:spPr>
            <a:xfrm>
              <a:off x="14756939"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9" name="pl228"/>
            <p:cNvSpPr/>
            <p:nvPr/>
          </p:nvSpPr>
          <p:spPr>
            <a:xfrm>
              <a:off x="14756939"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0" name="pl229"/>
            <p:cNvSpPr/>
            <p:nvPr/>
          </p:nvSpPr>
          <p:spPr>
            <a:xfrm>
              <a:off x="14756939"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1" name="rc23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32" name="tx23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33969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59" name="tx358"/>
            <p:cNvSpPr/>
            <p:nvPr/>
          </p:nvSpPr>
          <p:spPr>
            <a:xfrm>
              <a:off x="1230614" y="34793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60" name="tx359"/>
            <p:cNvSpPr/>
            <p:nvPr/>
          </p:nvSpPr>
          <p:spPr>
            <a:xfrm>
              <a:off x="1230614" y="261881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61" name="pl36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61"/>
            <p:cNvSpPr/>
            <p:nvPr/>
          </p:nvSpPr>
          <p:spPr>
            <a:xfrm>
              <a:off x="1865074" y="44249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865074" y="35645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865074" y="27042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753945" cy="1236458"/>
            </a:xfrm>
            <a:prstGeom prst="rect">
              <a:avLst/>
            </a:prstGeom>
            <a:solidFill>
              <a:srgbClr val="FFFFFF">
                <a:alpha val="100000"/>
              </a:srgbClr>
            </a:solidFill>
          </p:spPr>
          <p:txBody>
            <a:bodyPr/>
            <a:lstStyle/>
            <a:p/>
          </p:txBody>
        </p:sp>
        <p:sp>
          <p:nvSpPr>
            <p:cNvPr id="367" name="rc366"/>
            <p:cNvSpPr/>
            <p:nvPr/>
          </p:nvSpPr>
          <p:spPr>
            <a:xfrm>
              <a:off x="18179974" y="2223153"/>
              <a:ext cx="274319" cy="274319"/>
            </a:xfrm>
            <a:prstGeom prst="rect">
              <a:avLst/>
            </a:prstGeom>
            <a:solidFill>
              <a:srgbClr val="FFFFFF">
                <a:alpha val="100000"/>
              </a:srgbClr>
            </a:solidFill>
          </p:spPr>
          <p:txBody>
            <a:bodyPr/>
            <a:lstStyle/>
            <a:p/>
          </p:txBody>
        </p:sp>
        <p:sp>
          <p:nvSpPr>
            <p:cNvPr id="368" name="rc36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9" name="rc368"/>
            <p:cNvSpPr/>
            <p:nvPr/>
          </p:nvSpPr>
          <p:spPr>
            <a:xfrm>
              <a:off x="18179974" y="2497473"/>
              <a:ext cx="274319" cy="274319"/>
            </a:xfrm>
            <a:prstGeom prst="rect">
              <a:avLst/>
            </a:prstGeom>
            <a:solidFill>
              <a:srgbClr val="FFFFFF">
                <a:alpha val="100000"/>
              </a:srgbClr>
            </a:solidFill>
          </p:spPr>
          <p:txBody>
            <a:bodyPr/>
            <a:lstStyle/>
            <a:p/>
          </p:txBody>
        </p:sp>
        <p:sp>
          <p:nvSpPr>
            <p:cNvPr id="370" name="rc36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1" name="rc370"/>
            <p:cNvSpPr/>
            <p:nvPr/>
          </p:nvSpPr>
          <p:spPr>
            <a:xfrm>
              <a:off x="18179974" y="2771793"/>
              <a:ext cx="274319" cy="274319"/>
            </a:xfrm>
            <a:prstGeom prst="rect">
              <a:avLst/>
            </a:prstGeom>
            <a:solidFill>
              <a:srgbClr val="FFFFFF">
                <a:alpha val="100000"/>
              </a:srgbClr>
            </a:solidFill>
          </p:spPr>
          <p:txBody>
            <a:bodyPr/>
            <a:lstStyle/>
            <a:p/>
          </p:txBody>
        </p:sp>
        <p:sp>
          <p:nvSpPr>
            <p:cNvPr id="372" name="rc37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046113"/>
              <a:ext cx="274319" cy="274319"/>
            </a:xfrm>
            <a:prstGeom prst="rect">
              <a:avLst/>
            </a:prstGeom>
            <a:solidFill>
              <a:srgbClr val="FFFFFF">
                <a:alpha val="100000"/>
              </a:srgbClr>
            </a:solidFill>
          </p:spPr>
          <p:txBody>
            <a:bodyPr/>
            <a:lstStyle/>
            <a:p/>
          </p:txBody>
        </p:sp>
        <p:sp>
          <p:nvSpPr>
            <p:cNvPr id="374" name="rc37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5" name="tx37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7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80" name=""/>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8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5" name="pl17"/>
            <p:cNvSpPr/>
            <p:nvPr/>
          </p:nvSpPr>
          <p:spPr>
            <a:xfrm>
              <a:off x="13325144" y="6689277"/>
              <a:ext cx="4510689" cy="1177944"/>
            </a:xfrm>
            <a:custGeom>
              <a:avLst/>
              <a:pathLst>
                <a:path w="4510689" h="1177944">
                  <a:moveTo>
                    <a:pt x="0" y="358504"/>
                  </a:moveTo>
                  <a:lnTo>
                    <a:pt x="180427" y="0"/>
                  </a:lnTo>
                  <a:lnTo>
                    <a:pt x="360855" y="384112"/>
                  </a:lnTo>
                  <a:lnTo>
                    <a:pt x="541282" y="384112"/>
                  </a:lnTo>
                  <a:lnTo>
                    <a:pt x="721710" y="460934"/>
                  </a:lnTo>
                  <a:lnTo>
                    <a:pt x="902137" y="563364"/>
                  </a:lnTo>
                  <a:lnTo>
                    <a:pt x="1082565" y="409719"/>
                  </a:lnTo>
                  <a:lnTo>
                    <a:pt x="1262993" y="281682"/>
                  </a:lnTo>
                  <a:lnTo>
                    <a:pt x="1443420" y="128037"/>
                  </a:lnTo>
                  <a:lnTo>
                    <a:pt x="1623848" y="281682"/>
                  </a:lnTo>
                  <a:lnTo>
                    <a:pt x="1804275" y="486542"/>
                  </a:lnTo>
                  <a:lnTo>
                    <a:pt x="1984703" y="307289"/>
                  </a:lnTo>
                  <a:lnTo>
                    <a:pt x="2165131" y="281682"/>
                  </a:lnTo>
                  <a:lnTo>
                    <a:pt x="2345558" y="332897"/>
                  </a:lnTo>
                  <a:lnTo>
                    <a:pt x="2525986" y="230467"/>
                  </a:lnTo>
                  <a:lnTo>
                    <a:pt x="2706413" y="153644"/>
                  </a:lnTo>
                  <a:lnTo>
                    <a:pt x="2886841" y="256074"/>
                  </a:lnTo>
                  <a:lnTo>
                    <a:pt x="3067268" y="51214"/>
                  </a:lnTo>
                  <a:lnTo>
                    <a:pt x="3247696" y="614579"/>
                  </a:lnTo>
                  <a:lnTo>
                    <a:pt x="3428124" y="128037"/>
                  </a:lnTo>
                  <a:lnTo>
                    <a:pt x="3608551" y="563364"/>
                  </a:lnTo>
                  <a:lnTo>
                    <a:pt x="3788979" y="768224"/>
                  </a:lnTo>
                  <a:lnTo>
                    <a:pt x="3969406" y="1177944"/>
                  </a:lnTo>
                  <a:lnTo>
                    <a:pt x="4149834" y="768224"/>
                  </a:lnTo>
                  <a:lnTo>
                    <a:pt x="4330262" y="691402"/>
                  </a:lnTo>
                  <a:lnTo>
                    <a:pt x="4510689" y="1152337"/>
                  </a:lnTo>
                </a:path>
              </a:pathLst>
            </a:custGeom>
            <a:ln w="32521" cap="flat">
              <a:solidFill>
                <a:srgbClr val="5EB0E8">
                  <a:alpha val="100000"/>
                </a:srgbClr>
              </a:solidFill>
              <a:prstDash val="solid"/>
              <a:round/>
            </a:ln>
          </p:spPr>
          <p:txBody>
            <a:bodyPr/>
            <a:lstStyle/>
            <a:p/>
          </p:txBody>
        </p:sp>
        <p:sp>
          <p:nvSpPr>
            <p:cNvPr id="396" name="pl18"/>
            <p:cNvSpPr/>
            <p:nvPr/>
          </p:nvSpPr>
          <p:spPr>
            <a:xfrm>
              <a:off x="14948993" y="7687969"/>
              <a:ext cx="2886841" cy="1357197"/>
            </a:xfrm>
            <a:custGeom>
              <a:avLst/>
              <a:pathLst>
                <a:path w="2886841" h="1357197">
                  <a:moveTo>
                    <a:pt x="0" y="1357197"/>
                  </a:moveTo>
                  <a:lnTo>
                    <a:pt x="180427" y="717009"/>
                  </a:lnTo>
                  <a:lnTo>
                    <a:pt x="360855" y="845047"/>
                  </a:lnTo>
                  <a:lnTo>
                    <a:pt x="541282" y="665794"/>
                  </a:lnTo>
                  <a:lnTo>
                    <a:pt x="721710" y="537757"/>
                  </a:lnTo>
                  <a:lnTo>
                    <a:pt x="902137" y="230467"/>
                  </a:lnTo>
                  <a:lnTo>
                    <a:pt x="1082565" y="179252"/>
                  </a:lnTo>
                  <a:lnTo>
                    <a:pt x="1262993" y="153644"/>
                  </a:lnTo>
                  <a:lnTo>
                    <a:pt x="1443420" y="0"/>
                  </a:lnTo>
                  <a:lnTo>
                    <a:pt x="1623848" y="512149"/>
                  </a:lnTo>
                  <a:lnTo>
                    <a:pt x="1804275" y="1177944"/>
                  </a:lnTo>
                  <a:lnTo>
                    <a:pt x="1984703" y="793832"/>
                  </a:lnTo>
                  <a:lnTo>
                    <a:pt x="2165131" y="563364"/>
                  </a:lnTo>
                  <a:lnTo>
                    <a:pt x="2345558" y="742617"/>
                  </a:lnTo>
                  <a:lnTo>
                    <a:pt x="2525986" y="512149"/>
                  </a:lnTo>
                  <a:lnTo>
                    <a:pt x="2706413" y="204859"/>
                  </a:lnTo>
                  <a:lnTo>
                    <a:pt x="2886841" y="537757"/>
                  </a:lnTo>
                </a:path>
              </a:pathLst>
            </a:custGeom>
            <a:ln w="32521" cap="flat">
              <a:solidFill>
                <a:srgbClr val="00A173">
                  <a:alpha val="100000"/>
                </a:srgbClr>
              </a:solidFill>
              <a:prstDash val="solid"/>
              <a:round/>
            </a:ln>
          </p:spPr>
          <p:txBody>
            <a:bodyPr/>
            <a:lstStyle/>
            <a:p/>
          </p:txBody>
        </p:sp>
        <p:sp>
          <p:nvSpPr>
            <p:cNvPr id="39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p:txBody>
        </p:sp>
        <p:sp>
          <p:nvSpPr>
            <p:cNvPr id="46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6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6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6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Viet Nam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591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066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541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017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328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8042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279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19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22275"/>
              <a:ext cx="234305" cy="59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44439"/>
              <a:ext cx="234305" cy="40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0243"/>
              <a:ext cx="234305" cy="17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52964"/>
              <a:ext cx="234305" cy="27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23980"/>
              <a:ext cx="234305" cy="613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1948"/>
              <a:ext cx="234305" cy="3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57488"/>
              <a:ext cx="234305" cy="124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1948"/>
              <a:ext cx="234305" cy="17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76833"/>
              <a:ext cx="234305" cy="51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57488"/>
              <a:ext cx="234305" cy="119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75128"/>
              <a:ext cx="234305" cy="10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79652"/>
              <a:ext cx="234305" cy="95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76833"/>
              <a:ext cx="234305" cy="51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16569"/>
              <a:ext cx="234305" cy="160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0013"/>
              <a:ext cx="234305" cy="119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66012"/>
              <a:ext cx="234305" cy="104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1948"/>
              <a:ext cx="234305" cy="3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18865"/>
              <a:ext cx="234305" cy="63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0243"/>
              <a:ext cx="234305" cy="51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29095"/>
              <a:ext cx="234305" cy="51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3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836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58079"/>
              <a:ext cx="234305" cy="25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5" name="pg64"/>
            <p:cNvSpPr/>
            <p:nvPr/>
          </p:nvSpPr>
          <p:spPr>
            <a:xfrm>
              <a:off x="2984183"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88252"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591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0066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541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3017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328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8042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7279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76833"/>
              <a:ext cx="234305" cy="85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61489"/>
              <a:ext cx="234305" cy="15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0243"/>
              <a:ext cx="234305" cy="5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0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61489"/>
              <a:ext cx="234305" cy="187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41029"/>
              <a:ext cx="234305" cy="20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56374"/>
              <a:ext cx="234305" cy="2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91586"/>
              <a:ext cx="234305" cy="64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83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61489"/>
              <a:ext cx="234305" cy="221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181357"/>
              <a:ext cx="234305" cy="80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83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68308"/>
              <a:ext cx="234305" cy="15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203521"/>
              <a:ext cx="234305" cy="64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70013"/>
              <a:ext cx="234305" cy="15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191586"/>
              <a:ext cx="234305" cy="7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71718"/>
              <a:ext cx="234305" cy="136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232505"/>
              <a:ext cx="234305" cy="39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83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80243"/>
              <a:ext cx="234305" cy="3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232505"/>
              <a:ext cx="234305" cy="47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80243"/>
              <a:ext cx="234305" cy="3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73423"/>
              <a:ext cx="234305" cy="6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91586"/>
              <a:ext cx="234305" cy="81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73423"/>
              <a:ext cx="234305" cy="119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189881"/>
              <a:ext cx="234305" cy="83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80243"/>
              <a:ext cx="234305" cy="51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198406"/>
              <a:ext cx="234305" cy="81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3653"/>
              <a:ext cx="234305" cy="1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83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36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58079"/>
              <a:ext cx="234305" cy="25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27" name="pg126"/>
            <p:cNvSpPr/>
            <p:nvPr/>
          </p:nvSpPr>
          <p:spPr>
            <a:xfrm>
              <a:off x="6160321"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64390"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591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0066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541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3017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328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8042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7279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80243"/>
              <a:ext cx="234305" cy="17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232505"/>
              <a:ext cx="234305" cy="47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81948"/>
              <a:ext cx="234305" cy="3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281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268308"/>
              <a:ext cx="234305" cy="136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41029"/>
              <a:ext cx="234305" cy="27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61489"/>
              <a:ext cx="234305" cy="23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58079"/>
              <a:ext cx="234305" cy="3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246144"/>
              <a:ext cx="234305" cy="119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138733"/>
              <a:ext cx="234305" cy="107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00111"/>
              <a:ext cx="234305" cy="85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176242"/>
              <a:ext cx="234305" cy="23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164307"/>
              <a:ext cx="234305" cy="119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022798"/>
              <a:ext cx="234305" cy="141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193291"/>
              <a:ext cx="234305" cy="92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157488"/>
              <a:ext cx="234305" cy="358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147258"/>
              <a:ext cx="234305" cy="10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021093"/>
              <a:ext cx="234305" cy="126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179652"/>
              <a:ext cx="234305" cy="105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162602"/>
              <a:ext cx="234305" cy="17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148963"/>
              <a:ext cx="234305" cy="136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015978"/>
              <a:ext cx="234305" cy="132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137028"/>
              <a:ext cx="234305" cy="1483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106340"/>
              <a:ext cx="234305" cy="306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080766"/>
              <a:ext cx="234305" cy="255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010863"/>
              <a:ext cx="234305" cy="69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128504"/>
              <a:ext cx="234305" cy="156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108045"/>
              <a:ext cx="234305" cy="204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084175"/>
              <a:ext cx="234305" cy="23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976765"/>
              <a:ext cx="234305" cy="107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4951191"/>
              <a:ext cx="234305" cy="3341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4917092"/>
              <a:ext cx="234305" cy="340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4891518"/>
              <a:ext cx="234305" cy="255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767058"/>
              <a:ext cx="234305" cy="124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4848894"/>
              <a:ext cx="234305" cy="4364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4753418"/>
              <a:ext cx="234305" cy="95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4721024"/>
              <a:ext cx="234305" cy="323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4639188"/>
              <a:ext cx="234305" cy="81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4693745"/>
              <a:ext cx="234305" cy="591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4480629"/>
              <a:ext cx="234305" cy="213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4417546"/>
              <a:ext cx="234305" cy="630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4289676"/>
              <a:ext cx="234305" cy="127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4709090"/>
              <a:ext cx="234305" cy="5762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4480629"/>
              <a:ext cx="234305" cy="228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385152"/>
              <a:ext cx="234305" cy="95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282856"/>
              <a:ext cx="234305" cy="102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036056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2,105 case(s)</a:t>
              </a:r>
            </a:p>
          </p:txBody>
        </p:sp>
        <p:sp>
          <p:nvSpPr>
            <p:cNvPr id="190" name="pg189"/>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7,854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591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0066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1541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3017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328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8042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7279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073946"/>
              <a:ext cx="234305" cy="211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073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2918909"/>
              <a:ext cx="234305" cy="2155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2876285"/>
              <a:ext cx="234305" cy="42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51259"/>
              <a:ext cx="234305" cy="34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512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940961"/>
              <a:ext cx="234305" cy="3102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4937551"/>
              <a:ext cx="234305" cy="3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pg209"/>
            <p:cNvSpPr/>
            <p:nvPr/>
          </p:nvSpPr>
          <p:spPr>
            <a:xfrm>
              <a:off x="1223500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1" name="pg210"/>
            <p:cNvSpPr/>
            <p:nvPr/>
          </p:nvSpPr>
          <p:spPr>
            <a:xfrm>
              <a:off x="1249534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2" name="pg211"/>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3" name="pg212"/>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1,590 case(s)</a:t>
              </a:r>
            </a:p>
          </p:txBody>
        </p:sp>
        <p:sp>
          <p:nvSpPr>
            <p:cNvPr id="215" name="pg214"/>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11,567 case(s)</a:t>
              </a:r>
            </a:p>
          </p:txBody>
        </p:sp>
        <p:sp>
          <p:nvSpPr>
            <p:cNvPr id="217" name="rc21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95069" y="2153563"/>
              <a:ext cx="3176137" cy="3131794"/>
            </a:xfrm>
            <a:prstGeom prst="rect">
              <a:avLst/>
            </a:prstGeom>
            <a:solidFill>
              <a:srgbClr val="FFFFFF">
                <a:alpha val="100000"/>
              </a:srgbClr>
            </a:solidFill>
          </p:spPr>
          <p:txBody>
            <a:bodyPr/>
            <a:lstStyle/>
            <a:p/>
          </p:txBody>
        </p:sp>
        <p:sp>
          <p:nvSpPr>
            <p:cNvPr id="219" name="pl218"/>
            <p:cNvSpPr/>
            <p:nvPr/>
          </p:nvSpPr>
          <p:spPr>
            <a:xfrm>
              <a:off x="14795069" y="48591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0" name="pl219"/>
            <p:cNvSpPr/>
            <p:nvPr/>
          </p:nvSpPr>
          <p:spPr>
            <a:xfrm>
              <a:off x="14795069" y="40066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1" name="pl220"/>
            <p:cNvSpPr/>
            <p:nvPr/>
          </p:nvSpPr>
          <p:spPr>
            <a:xfrm>
              <a:off x="14795069" y="31541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2" name="pl221"/>
            <p:cNvSpPr/>
            <p:nvPr/>
          </p:nvSpPr>
          <p:spPr>
            <a:xfrm>
              <a:off x="14795069" y="23017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3" name="pl22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4" name="pl223"/>
            <p:cNvSpPr/>
            <p:nvPr/>
          </p:nvSpPr>
          <p:spPr>
            <a:xfrm>
              <a:off x="14795069" y="44328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5" name="pl224"/>
            <p:cNvSpPr/>
            <p:nvPr/>
          </p:nvSpPr>
          <p:spPr>
            <a:xfrm>
              <a:off x="14795069" y="358042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6" name="pl225"/>
            <p:cNvSpPr/>
            <p:nvPr/>
          </p:nvSpPr>
          <p:spPr>
            <a:xfrm>
              <a:off x="14795069" y="27279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7" name="rc226"/>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28" name="tx227"/>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9" name="tx228"/>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0" name="tx229"/>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1" name="tx230"/>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2" name="tx231"/>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3" name="pl232"/>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tx352"/>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4" name="tx353"/>
            <p:cNvSpPr/>
            <p:nvPr/>
          </p:nvSpPr>
          <p:spPr>
            <a:xfrm>
              <a:off x="1294238" y="4347612"/>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55" name="tx354"/>
            <p:cNvSpPr/>
            <p:nvPr/>
          </p:nvSpPr>
          <p:spPr>
            <a:xfrm>
              <a:off x="1230614" y="346556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56" name="tx355"/>
            <p:cNvSpPr/>
            <p:nvPr/>
          </p:nvSpPr>
          <p:spPr>
            <a:xfrm>
              <a:off x="1230614" y="261309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357" name="pl356"/>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57"/>
            <p:cNvSpPr/>
            <p:nvPr/>
          </p:nvSpPr>
          <p:spPr>
            <a:xfrm>
              <a:off x="2055723" y="44328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58"/>
            <p:cNvSpPr/>
            <p:nvPr/>
          </p:nvSpPr>
          <p:spPr>
            <a:xfrm>
              <a:off x="2055723" y="35804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359"/>
            <p:cNvSpPr/>
            <p:nvPr/>
          </p:nvSpPr>
          <p:spPr>
            <a:xfrm>
              <a:off x="2055723" y="27279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2" name="rc361"/>
            <p:cNvSpPr/>
            <p:nvPr/>
          </p:nvSpPr>
          <p:spPr>
            <a:xfrm>
              <a:off x="18110385" y="2153563"/>
              <a:ext cx="1240079" cy="413498"/>
            </a:xfrm>
            <a:prstGeom prst="rect">
              <a:avLst/>
            </a:prstGeom>
            <a:solidFill>
              <a:srgbClr val="FFFFFF">
                <a:alpha val="100000"/>
              </a:srgbClr>
            </a:solidFill>
          </p:spPr>
          <p:txBody>
            <a:bodyPr/>
            <a:lstStyle/>
            <a:p/>
          </p:txBody>
        </p:sp>
        <p:sp>
          <p:nvSpPr>
            <p:cNvPr id="363" name="rc362"/>
            <p:cNvSpPr/>
            <p:nvPr/>
          </p:nvSpPr>
          <p:spPr>
            <a:xfrm>
              <a:off x="18179974" y="2223153"/>
              <a:ext cx="274319" cy="274319"/>
            </a:xfrm>
            <a:prstGeom prst="rect">
              <a:avLst/>
            </a:prstGeom>
            <a:solidFill>
              <a:srgbClr val="FFFFFF">
                <a:alpha val="100000"/>
              </a:srgbClr>
            </a:solidFill>
          </p:spPr>
          <p:txBody>
            <a:bodyPr/>
            <a:lstStyle/>
            <a:p/>
          </p:txBody>
        </p:sp>
        <p:sp>
          <p:nvSpPr>
            <p:cNvPr id="364" name="pg36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65" name="tx36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66" name="rc365"/>
            <p:cNvSpPr/>
            <p:nvPr/>
          </p:nvSpPr>
          <p:spPr>
            <a:xfrm>
              <a:off x="18110385" y="2706240"/>
              <a:ext cx="1753945" cy="1236458"/>
            </a:xfrm>
            <a:prstGeom prst="rect">
              <a:avLst/>
            </a:prstGeom>
            <a:solidFill>
              <a:srgbClr val="FFFFFF">
                <a:alpha val="100000"/>
              </a:srgbClr>
            </a:solidFill>
          </p:spPr>
          <p:txBody>
            <a:bodyPr/>
            <a:lstStyle/>
            <a:p/>
          </p:txBody>
        </p:sp>
        <p:sp>
          <p:nvSpPr>
            <p:cNvPr id="367" name="rc366"/>
            <p:cNvSpPr/>
            <p:nvPr/>
          </p:nvSpPr>
          <p:spPr>
            <a:xfrm>
              <a:off x="18179974" y="2775829"/>
              <a:ext cx="274319" cy="274319"/>
            </a:xfrm>
            <a:prstGeom prst="rect">
              <a:avLst/>
            </a:prstGeom>
            <a:solidFill>
              <a:srgbClr val="FFFFFF">
                <a:alpha val="100000"/>
              </a:srgbClr>
            </a:solidFill>
          </p:spPr>
          <p:txBody>
            <a:bodyPr/>
            <a:lstStyle/>
            <a:p/>
          </p:txBody>
        </p:sp>
        <p:sp>
          <p:nvSpPr>
            <p:cNvPr id="368" name="rc36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9" name="rc368"/>
            <p:cNvSpPr/>
            <p:nvPr/>
          </p:nvSpPr>
          <p:spPr>
            <a:xfrm>
              <a:off x="18179974" y="3050149"/>
              <a:ext cx="274319" cy="274319"/>
            </a:xfrm>
            <a:prstGeom prst="rect">
              <a:avLst/>
            </a:prstGeom>
            <a:solidFill>
              <a:srgbClr val="FFFFFF">
                <a:alpha val="100000"/>
              </a:srgbClr>
            </a:solidFill>
          </p:spPr>
          <p:txBody>
            <a:bodyPr/>
            <a:lstStyle/>
            <a:p/>
          </p:txBody>
        </p:sp>
        <p:sp>
          <p:nvSpPr>
            <p:cNvPr id="370" name="rc36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1" name="rc370"/>
            <p:cNvSpPr/>
            <p:nvPr/>
          </p:nvSpPr>
          <p:spPr>
            <a:xfrm>
              <a:off x="18179974" y="3324469"/>
              <a:ext cx="274319" cy="274320"/>
            </a:xfrm>
            <a:prstGeom prst="rect">
              <a:avLst/>
            </a:prstGeom>
            <a:solidFill>
              <a:srgbClr val="FFFFFF">
                <a:alpha val="100000"/>
              </a:srgbClr>
            </a:solidFill>
          </p:spPr>
          <p:txBody>
            <a:bodyPr/>
            <a:lstStyle/>
            <a:p/>
          </p:txBody>
        </p:sp>
        <p:sp>
          <p:nvSpPr>
            <p:cNvPr id="372" name="rc37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598789"/>
              <a:ext cx="274319" cy="274320"/>
            </a:xfrm>
            <a:prstGeom prst="rect">
              <a:avLst/>
            </a:prstGeom>
            <a:solidFill>
              <a:srgbClr val="FFFFFF">
                <a:alpha val="100000"/>
              </a:srgbClr>
            </a:solidFill>
          </p:spPr>
          <p:txBody>
            <a:bodyPr/>
            <a:lstStyle/>
            <a:p/>
          </p:txBody>
        </p:sp>
        <p:sp>
          <p:nvSpPr>
            <p:cNvPr id="374" name="rc37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5" name="tx37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7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80" name=""/>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8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5" name="pl17"/>
            <p:cNvSpPr/>
            <p:nvPr/>
          </p:nvSpPr>
          <p:spPr>
            <a:xfrm>
              <a:off x="13325144" y="6663670"/>
              <a:ext cx="4510689" cy="435327"/>
            </a:xfrm>
            <a:custGeom>
              <a:avLst/>
              <a:pathLst>
                <a:path w="4510689" h="435327">
                  <a:moveTo>
                    <a:pt x="0" y="51214"/>
                  </a:moveTo>
                  <a:lnTo>
                    <a:pt x="180427" y="25607"/>
                  </a:lnTo>
                  <a:lnTo>
                    <a:pt x="360855" y="76822"/>
                  </a:lnTo>
                  <a:lnTo>
                    <a:pt x="541282" y="153644"/>
                  </a:lnTo>
                  <a:lnTo>
                    <a:pt x="721710" y="51214"/>
                  </a:lnTo>
                  <a:lnTo>
                    <a:pt x="902137" y="102429"/>
                  </a:lnTo>
                  <a:lnTo>
                    <a:pt x="1082565" y="153644"/>
                  </a:lnTo>
                  <a:lnTo>
                    <a:pt x="1262993" y="409719"/>
                  </a:lnTo>
                  <a:lnTo>
                    <a:pt x="1443420" y="179252"/>
                  </a:lnTo>
                  <a:lnTo>
                    <a:pt x="1623848" y="51214"/>
                  </a:lnTo>
                  <a:lnTo>
                    <a:pt x="1804275" y="25607"/>
                  </a:lnTo>
                  <a:lnTo>
                    <a:pt x="1984703" y="76822"/>
                  </a:lnTo>
                  <a:lnTo>
                    <a:pt x="2165131" y="76822"/>
                  </a:lnTo>
                  <a:lnTo>
                    <a:pt x="2345558" y="25607"/>
                  </a:lnTo>
                  <a:lnTo>
                    <a:pt x="2525986" y="51214"/>
                  </a:lnTo>
                  <a:lnTo>
                    <a:pt x="2706413" y="51214"/>
                  </a:lnTo>
                  <a:lnTo>
                    <a:pt x="2886841" y="0"/>
                  </a:lnTo>
                  <a:lnTo>
                    <a:pt x="3067268" y="51214"/>
                  </a:lnTo>
                  <a:lnTo>
                    <a:pt x="3247696" y="51214"/>
                  </a:lnTo>
                  <a:lnTo>
                    <a:pt x="3428124" y="102429"/>
                  </a:lnTo>
                  <a:lnTo>
                    <a:pt x="3608551" y="51214"/>
                  </a:lnTo>
                  <a:lnTo>
                    <a:pt x="3788979" y="256074"/>
                  </a:lnTo>
                  <a:lnTo>
                    <a:pt x="3969406" y="281682"/>
                  </a:lnTo>
                  <a:lnTo>
                    <a:pt x="4149834" y="43532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96" name="pl18"/>
            <p:cNvSpPr/>
            <p:nvPr/>
          </p:nvSpPr>
          <p:spPr>
            <a:xfrm>
              <a:off x="14588137" y="6689277"/>
              <a:ext cx="3247696" cy="2048599"/>
            </a:xfrm>
            <a:custGeom>
              <a:avLst/>
              <a:pathLst>
                <a:path w="3247696" h="2048599">
                  <a:moveTo>
                    <a:pt x="0" y="2048599"/>
                  </a:moveTo>
                  <a:lnTo>
                    <a:pt x="180427" y="25607"/>
                  </a:lnTo>
                  <a:lnTo>
                    <a:pt x="360855" y="51214"/>
                  </a:lnTo>
                  <a:lnTo>
                    <a:pt x="541282" y="0"/>
                  </a:lnTo>
                  <a:lnTo>
                    <a:pt x="721710" y="128037"/>
                  </a:lnTo>
                  <a:lnTo>
                    <a:pt x="902137" y="384112"/>
                  </a:lnTo>
                  <a:lnTo>
                    <a:pt x="1082565" y="307289"/>
                  </a:lnTo>
                  <a:lnTo>
                    <a:pt x="1262993" y="102429"/>
                  </a:lnTo>
                  <a:lnTo>
                    <a:pt x="1443420" y="153644"/>
                  </a:lnTo>
                  <a:lnTo>
                    <a:pt x="1623848" y="76822"/>
                  </a:lnTo>
                  <a:lnTo>
                    <a:pt x="1804275" y="128037"/>
                  </a:lnTo>
                  <a:lnTo>
                    <a:pt x="1984703" y="204859"/>
                  </a:lnTo>
                  <a:lnTo>
                    <a:pt x="2165131" y="153644"/>
                  </a:lnTo>
                  <a:lnTo>
                    <a:pt x="2345558" y="128037"/>
                  </a:lnTo>
                  <a:lnTo>
                    <a:pt x="2525986" y="332897"/>
                  </a:lnTo>
                  <a:lnTo>
                    <a:pt x="2706413" y="435327"/>
                  </a:lnTo>
                  <a:lnTo>
                    <a:pt x="2886841" y="307289"/>
                  </a:lnTo>
                  <a:lnTo>
                    <a:pt x="3067268" y="76822"/>
                  </a:lnTo>
                  <a:lnTo>
                    <a:pt x="3247696" y="76822"/>
                  </a:lnTo>
                </a:path>
              </a:pathLst>
            </a:custGeom>
            <a:ln w="32521" cap="flat">
              <a:solidFill>
                <a:srgbClr val="00A173">
                  <a:alpha val="100000"/>
                </a:srgbClr>
              </a:solidFill>
              <a:prstDash val="solid"/>
              <a:round/>
            </a:ln>
          </p:spPr>
          <p:txBody>
            <a:bodyPr/>
            <a:lstStyle/>
            <a:p/>
          </p:txBody>
        </p:sp>
        <p:sp>
          <p:nvSpPr>
            <p:cNvPr id="39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p:txBody>
        </p:sp>
        <p:sp>
          <p:nvSpPr>
            <p:cNvPr id="46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6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6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6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4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Coverage data from WHO/UNICEF Estimates of National Immunization Coverage (WUENIC)</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Yemen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30875"/>
              <a:ext cx="234305" cy="54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06398"/>
              <a:ext cx="234305" cy="244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14130"/>
              <a:ext cx="234305" cy="192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852656"/>
              <a:ext cx="234305" cy="16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26532"/>
              <a:ext cx="234305" cy="58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98502"/>
              <a:ext cx="234305" cy="280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74650"/>
              <a:ext cx="234305" cy="223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816335"/>
              <a:ext cx="234305" cy="158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74024"/>
              <a:ext cx="234305" cy="111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36123"/>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676970"/>
              <a:ext cx="234305" cy="459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456277"/>
              <a:ext cx="234305" cy="220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09951"/>
              <a:ext cx="234305" cy="75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80341"/>
              <a:ext cx="234305" cy="29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809228"/>
              <a:ext cx="234305" cy="3711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673417"/>
              <a:ext cx="234305" cy="135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92580"/>
              <a:ext cx="234305" cy="92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069007"/>
              <a:ext cx="234305" cy="1235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374158"/>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181890"/>
              <a:ext cx="234305" cy="192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0225"/>
              <a:ext cx="234305" cy="5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899638"/>
              <a:ext cx="234305" cy="3805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204789"/>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4131751"/>
              <a:ext cx="234305" cy="73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2989"/>
              <a:ext cx="234305" cy="23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57048"/>
              <a:ext cx="234305" cy="125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73812"/>
              <a:ext cx="234305" cy="4832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40649"/>
              <a:ext cx="234305" cy="33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9961"/>
              <a:ext cx="234305" cy="15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111646"/>
              <a:ext cx="234305" cy="158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412849"/>
              <a:ext cx="234305" cy="698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386397"/>
              <a:ext cx="234305" cy="26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45483"/>
              <a:ext cx="234305" cy="398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087957"/>
              <a:ext cx="234305" cy="1575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147148"/>
              <a:ext cx="234305" cy="940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4108458"/>
              <a:ext cx="234305" cy="38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76672"/>
              <a:ext cx="234305" cy="8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56258"/>
              <a:ext cx="234305" cy="120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155044"/>
              <a:ext cx="234305" cy="1001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4062661"/>
              <a:ext cx="234305" cy="9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02055"/>
              <a:ext cx="234305" cy="73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180311"/>
              <a:ext cx="234305" cy="10217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075689"/>
              <a:ext cx="234305" cy="104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66802"/>
              <a:ext cx="234305" cy="1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43904"/>
              <a:ext cx="234305" cy="22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355997"/>
              <a:ext cx="234305" cy="8879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238742"/>
              <a:ext cx="234305" cy="117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23,924 case(s)</a:t>
              </a:r>
            </a:p>
          </p:txBody>
        </p:sp>
        <p:sp>
          <p:nvSpPr>
            <p:cNvPr id="65" name="pg64"/>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23,941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198107"/>
              <a:ext cx="234305" cy="87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085589"/>
              <a:ext cx="234305" cy="1125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3760638"/>
              <a:ext cx="234305" cy="1324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3646541"/>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070191"/>
              <a:ext cx="234305" cy="215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863316"/>
              <a:ext cx="234305" cy="206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3342150"/>
              <a:ext cx="234305" cy="15211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3195284"/>
              <a:ext cx="234305" cy="146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074139"/>
              <a:ext cx="234305" cy="211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712502"/>
              <a:ext cx="234305" cy="3616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3133695"/>
              <a:ext cx="234305" cy="15788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2992751"/>
              <a:ext cx="234305" cy="140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89026"/>
              <a:ext cx="234305" cy="96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996364"/>
              <a:ext cx="234305" cy="1926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3771298"/>
              <a:ext cx="234305" cy="1225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3710104"/>
              <a:ext cx="234305" cy="61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40745"/>
              <a:ext cx="234305"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834496"/>
              <a:ext cx="234305" cy="4062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2916555"/>
              <a:ext cx="234305" cy="19179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2876285"/>
              <a:ext cx="234305" cy="40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4303"/>
              <a:ext cx="234305" cy="11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30037"/>
              <a:ext cx="234305" cy="344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3562054"/>
              <a:ext cx="234305" cy="1367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3545867"/>
              <a:ext cx="234305" cy="16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74698"/>
              <a:ext cx="234305" cy="10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987678"/>
              <a:ext cx="234305" cy="287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3465328"/>
              <a:ext cx="234305" cy="15223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3452694"/>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10740"/>
              <a:ext cx="234305" cy="62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3455852"/>
              <a:ext cx="234305" cy="17548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3443219"/>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57722"/>
              <a:ext cx="234305" cy="27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179946"/>
              <a:ext cx="234305" cy="77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3565212"/>
              <a:ext cx="234305" cy="1614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3508756"/>
              <a:ext cx="234305" cy="56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53774"/>
              <a:ext cx="234305" cy="31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137702"/>
              <a:ext cx="234305" cy="116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090297"/>
              <a:ext cx="234305" cy="10474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034630"/>
              <a:ext cx="234305" cy="55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42719"/>
              <a:ext cx="234305"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182710"/>
              <a:ext cx="234305" cy="600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343759"/>
              <a:ext cx="234305" cy="8389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292829"/>
              <a:ext cx="234305" cy="50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64039"/>
              <a:ext cx="234305"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26138"/>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446802"/>
              <a:ext cx="234305" cy="7793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412849"/>
              <a:ext cx="234305" cy="33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49,571 case(s)</a:t>
              </a:r>
            </a:p>
          </p:txBody>
        </p:sp>
        <p:sp>
          <p:nvSpPr>
            <p:cNvPr id="127" name="pg126"/>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49,755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37587"/>
              <a:ext cx="234305" cy="4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179551"/>
              <a:ext cx="234305" cy="580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4197682"/>
              <a:ext cx="234305" cy="9818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4033051"/>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37192"/>
              <a:ext cx="234305" cy="4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197712"/>
              <a:ext cx="234305" cy="394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4242295"/>
              <a:ext cx="234305" cy="955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4055554"/>
              <a:ext cx="234305" cy="186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51800"/>
              <a:ext cx="234305" cy="33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05608"/>
              <a:ext cx="234305" cy="461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4338231"/>
              <a:ext cx="234305" cy="867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4173600"/>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35613"/>
              <a:ext cx="234305" cy="37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4507996"/>
              <a:ext cx="234305" cy="7276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4394688"/>
              <a:ext cx="234305" cy="1133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68776"/>
              <a:ext cx="234305" cy="1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21005"/>
              <a:ext cx="234305" cy="47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303884"/>
              <a:ext cx="234305" cy="9171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4151886"/>
              <a:ext cx="234305" cy="15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75093"/>
              <a:ext cx="234305" cy="102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50220"/>
              <a:ext cx="234305" cy="248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577480"/>
              <a:ext cx="234305" cy="672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479965"/>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79831"/>
              <a:ext cx="234305" cy="55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52984"/>
              <a:ext cx="234305" cy="26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553792"/>
              <a:ext cx="234305" cy="699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476017"/>
              <a:ext cx="234305" cy="77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81410"/>
              <a:ext cx="234305" cy="3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59696"/>
              <a:ext cx="234305" cy="21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4715661"/>
              <a:ext cx="234305" cy="5440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628805"/>
              <a:ext cx="234305" cy="86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0620"/>
              <a:ext cx="234305" cy="4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44298"/>
              <a:ext cx="234305" cy="363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4540369"/>
              <a:ext cx="234305" cy="703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404953"/>
              <a:ext cx="234305" cy="135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81015"/>
              <a:ext cx="234305" cy="43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52589"/>
              <a:ext cx="234305" cy="28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4563268"/>
              <a:ext cx="234305" cy="6893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4440880"/>
              <a:ext cx="234305" cy="122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82199"/>
              <a:ext cx="234305" cy="31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62065"/>
              <a:ext cx="234305" cy="20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4693552"/>
              <a:ext cx="234305" cy="568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4639069"/>
              <a:ext cx="234305" cy="54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65223"/>
              <a:ext cx="234305" cy="20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14294"/>
              <a:ext cx="234305" cy="509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718819"/>
              <a:ext cx="234305" cy="4954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682103"/>
              <a:ext cx="234305" cy="36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23,990 case(s)</a:t>
              </a:r>
            </a:p>
          </p:txBody>
        </p:sp>
        <p:sp>
          <p:nvSpPr>
            <p:cNvPr id="190" name="pg189"/>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5,992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211925"/>
              <a:ext cx="234305" cy="73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22700"/>
              <a:ext cx="234305" cy="89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4046474"/>
              <a:ext cx="234305" cy="10762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3834071"/>
              <a:ext cx="234305" cy="212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31665"/>
              <a:ext cx="234305" cy="536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121516"/>
              <a:ext cx="234305" cy="1101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3877499"/>
              <a:ext cx="234305" cy="12440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3620484"/>
              <a:ext cx="234305" cy="257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232849"/>
              <a:ext cx="234305" cy="52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096248"/>
              <a:ext cx="234305" cy="136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3914216"/>
              <a:ext cx="234305" cy="1182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3702603"/>
              <a:ext cx="234305" cy="2116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217057"/>
              <a:ext cx="234305" cy="68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5066243"/>
              <a:ext cx="234305" cy="150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3711683"/>
              <a:ext cx="234305" cy="1354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3474408"/>
              <a:ext cx="234305" cy="23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223769"/>
              <a:ext cx="234305" cy="615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5074534"/>
              <a:ext cx="234305" cy="149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3652858"/>
              <a:ext cx="234305" cy="14216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3476777"/>
              <a:ext cx="234305" cy="176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44298"/>
              <a:ext cx="234305" cy="41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125858"/>
              <a:ext cx="234305" cy="1184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151491"/>
              <a:ext cx="234305" cy="9743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036209"/>
              <a:ext cx="234305" cy="115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36008"/>
              <a:ext cx="234305" cy="49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101776"/>
              <a:ext cx="234305" cy="134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192155"/>
              <a:ext cx="234305" cy="909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4068977"/>
              <a:ext cx="234305" cy="123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35613"/>
              <a:ext cx="234305" cy="497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145204"/>
              <a:ext cx="234305" cy="90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491414"/>
              <a:ext cx="234305" cy="6537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4393898"/>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170866"/>
              <a:ext cx="234305" cy="81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4575506"/>
              <a:ext cx="234305" cy="5953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4483913"/>
              <a:ext cx="234305" cy="91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194554"/>
              <a:ext cx="234305" cy="560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4603143"/>
              <a:ext cx="234305" cy="59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4488256"/>
              <a:ext cx="234305" cy="114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184684"/>
              <a:ext cx="234305" cy="659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707370"/>
              <a:ext cx="234305" cy="477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4567610"/>
              <a:ext cx="234305" cy="139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196922"/>
              <a:ext cx="234305" cy="556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4689999"/>
              <a:ext cx="234305" cy="5069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4604327"/>
              <a:ext cx="234305" cy="85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32,448 case(s)</a:t>
              </a:r>
            </a:p>
          </p:txBody>
        </p:sp>
        <p:sp>
          <p:nvSpPr>
            <p:cNvPr id="252" name="pg251"/>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32,448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153494"/>
              <a:ext cx="234305" cy="1318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045714"/>
              <a:ext cx="234305" cy="1077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4354813"/>
              <a:ext cx="234305" cy="6909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4220186"/>
              <a:ext cx="234305" cy="134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140466"/>
              <a:ext cx="234305" cy="144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027553"/>
              <a:ext cx="234305" cy="112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4469700"/>
              <a:ext cx="234305" cy="5578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4355603"/>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122305"/>
              <a:ext cx="234305" cy="1630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4992416"/>
              <a:ext cx="234305" cy="1298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4432984"/>
              <a:ext cx="234305" cy="559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4323624"/>
              <a:ext cx="234305" cy="109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007023"/>
              <a:ext cx="234305" cy="278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4798569"/>
              <a:ext cx="234305" cy="208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3860523"/>
              <a:ext cx="234305" cy="9380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3732213"/>
              <a:ext cx="234305" cy="128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22979"/>
              <a:ext cx="234305" cy="62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077298"/>
              <a:ext cx="234305" cy="1456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4252954"/>
              <a:ext cx="234305" cy="8243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4202815"/>
              <a:ext cx="234305" cy="50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115594"/>
              <a:ext cx="234305" cy="1602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4474438"/>
              <a:ext cx="234305" cy="6411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4464962"/>
              <a:ext cx="234305" cy="9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82594"/>
              <a:ext cx="234305" cy="27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168892"/>
              <a:ext cx="234305" cy="1137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4716845"/>
              <a:ext cx="234305" cy="4520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471684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83779"/>
              <a:ext cx="234305" cy="1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187447"/>
              <a:ext cx="234305" cy="963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4869238"/>
              <a:ext cx="234305" cy="3182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4868843"/>
              <a:ext cx="234305" cy="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16833" y="5284963"/>
              <a:ext cx="234305" cy="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16833" y="5254563"/>
              <a:ext cx="234305" cy="303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16833" y="5143230"/>
              <a:ext cx="234305" cy="1113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916833" y="5142835"/>
              <a:ext cx="234305" cy="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409859"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34742"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17,714 case(s)</a:t>
              </a:r>
            </a:p>
          </p:txBody>
        </p:sp>
        <p:sp>
          <p:nvSpPr>
            <p:cNvPr id="302" name="pg30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38089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1" name="tx430"/>
            <p:cNvSpPr/>
            <p:nvPr/>
          </p:nvSpPr>
          <p:spPr>
            <a:xfrm>
              <a:off x="1230614" y="359129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32" name="tx431"/>
            <p:cNvSpPr/>
            <p:nvPr/>
          </p:nvSpPr>
          <p:spPr>
            <a:xfrm>
              <a:off x="1230614" y="280169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33" name="pl43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44957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3706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29165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280770" y="6510025"/>
              <a:ext cx="3895326" cy="2788960"/>
            </a:xfrm>
            <a:prstGeom prst="rect">
              <a:avLst/>
            </a:prstGeom>
            <a:solidFill>
              <a:srgbClr val="FFFFFF">
                <a:alpha val="100000"/>
              </a:srgbClr>
            </a:solidFill>
          </p:spPr>
          <p:txBody>
            <a:bodyPr/>
            <a:lstStyle/>
            <a:p/>
          </p:txBody>
        </p:sp>
        <p:sp>
          <p:nvSpPr>
            <p:cNvPr id="459" name="pl6"/>
            <p:cNvSpPr/>
            <p:nvPr/>
          </p:nvSpPr>
          <p:spPr>
            <a:xfrm>
              <a:off x="7280770" y="882841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0" name="pl7"/>
            <p:cNvSpPr/>
            <p:nvPr/>
          </p:nvSpPr>
          <p:spPr>
            <a:xfrm>
              <a:off x="7280770" y="814081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1" name="pl8"/>
            <p:cNvSpPr/>
            <p:nvPr/>
          </p:nvSpPr>
          <p:spPr>
            <a:xfrm>
              <a:off x="7280770" y="745320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2" name="pl9"/>
            <p:cNvSpPr/>
            <p:nvPr/>
          </p:nvSpPr>
          <p:spPr>
            <a:xfrm>
              <a:off x="7280770" y="676560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3"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4" name="pl11"/>
            <p:cNvSpPr/>
            <p:nvPr/>
          </p:nvSpPr>
          <p:spPr>
            <a:xfrm>
              <a:off x="7280770" y="848461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5" name="pl12"/>
            <p:cNvSpPr/>
            <p:nvPr/>
          </p:nvSpPr>
          <p:spPr>
            <a:xfrm>
              <a:off x="7280770" y="779701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6" name="pl13"/>
            <p:cNvSpPr/>
            <p:nvPr/>
          </p:nvSpPr>
          <p:spPr>
            <a:xfrm>
              <a:off x="7280770" y="710940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7" name="rc14"/>
            <p:cNvSpPr/>
            <p:nvPr/>
          </p:nvSpPr>
          <p:spPr>
            <a:xfrm>
              <a:off x="7416024" y="8301939"/>
              <a:ext cx="378712" cy="5581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7957042" y="7054170"/>
              <a:ext cx="378712" cy="2101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8498059" y="7940948"/>
              <a:ext cx="378712" cy="12237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9039077" y="8887089"/>
              <a:ext cx="378712" cy="2846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9580095" y="9090619"/>
              <a:ext cx="378712" cy="804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121112" y="9098641"/>
              <a:ext cx="378712" cy="724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10662130" y="9152503"/>
              <a:ext cx="378712" cy="190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1"/>
            <p:cNvSpPr/>
            <p:nvPr/>
          </p:nvSpPr>
          <p:spPr>
            <a:xfrm>
              <a:off x="7416024" y="8267559"/>
              <a:ext cx="378712" cy="34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7957042" y="6914587"/>
              <a:ext cx="378712" cy="1395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8498059" y="7913673"/>
              <a:ext cx="378712" cy="27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9039077" y="8882505"/>
              <a:ext cx="378712" cy="45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9580095" y="9089244"/>
              <a:ext cx="378712" cy="1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10121112" y="9098182"/>
              <a:ext cx="378712" cy="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7"/>
            <p:cNvSpPr/>
            <p:nvPr/>
          </p:nvSpPr>
          <p:spPr>
            <a:xfrm>
              <a:off x="10662130" y="9152045"/>
              <a:ext cx="378712" cy="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8"/>
            <p:cNvSpPr/>
            <p:nvPr/>
          </p:nvSpPr>
          <p:spPr>
            <a:xfrm>
              <a:off x="7416024" y="8262975"/>
              <a:ext cx="378712" cy="45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7957042" y="6636796"/>
              <a:ext cx="378712" cy="2777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8498059" y="7680117"/>
              <a:ext cx="378712" cy="23355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9039077" y="8836664"/>
              <a:ext cx="378712" cy="458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9580095" y="9081680"/>
              <a:ext cx="378712" cy="75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3"/>
            <p:cNvSpPr/>
            <p:nvPr/>
          </p:nvSpPr>
          <p:spPr>
            <a:xfrm>
              <a:off x="10121112" y="9091765"/>
              <a:ext cx="378712" cy="64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4"/>
            <p:cNvSpPr/>
            <p:nvPr/>
          </p:nvSpPr>
          <p:spPr>
            <a:xfrm>
              <a:off x="10662130" y="9151815"/>
              <a:ext cx="378712" cy="2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5"/>
            <p:cNvSpPr/>
            <p:nvPr/>
          </p:nvSpPr>
          <p:spPr>
            <a:xfrm>
              <a:off x="7416024" y="8860043"/>
              <a:ext cx="378712" cy="3121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7957042" y="9155712"/>
              <a:ext cx="378712" cy="165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8498059" y="9164651"/>
              <a:ext cx="378712" cy="75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8"/>
            <p:cNvSpPr/>
            <p:nvPr/>
          </p:nvSpPr>
          <p:spPr>
            <a:xfrm>
              <a:off x="9039077" y="9171756"/>
              <a:ext cx="378712" cy="4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9"/>
            <p:cNvSpPr/>
            <p:nvPr/>
          </p:nvSpPr>
          <p:spPr>
            <a:xfrm>
              <a:off x="9580095" y="9171068"/>
              <a:ext cx="378712" cy="11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40"/>
            <p:cNvSpPr/>
            <p:nvPr/>
          </p:nvSpPr>
          <p:spPr>
            <a:xfrm>
              <a:off x="10121112" y="9171068"/>
              <a:ext cx="378712" cy="11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41"/>
            <p:cNvSpPr/>
            <p:nvPr/>
          </p:nvSpPr>
          <p:spPr>
            <a:xfrm>
              <a:off x="10662130" y="9171527"/>
              <a:ext cx="378712" cy="6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pl42"/>
            <p:cNvSpPr/>
            <p:nvPr/>
          </p:nvSpPr>
          <p:spPr>
            <a:xfrm>
              <a:off x="7605380" y="6867288"/>
              <a:ext cx="3246105" cy="2295601"/>
            </a:xfrm>
            <a:custGeom>
              <a:avLst/>
              <a:pathLst>
                <a:path w="3246105" h="2295601">
                  <a:moveTo>
                    <a:pt x="0" y="0"/>
                  </a:moveTo>
                  <a:lnTo>
                    <a:pt x="541017" y="625167"/>
                  </a:lnTo>
                  <a:lnTo>
                    <a:pt x="1082035" y="1410203"/>
                  </a:lnTo>
                  <a:lnTo>
                    <a:pt x="1623052" y="2065005"/>
                  </a:lnTo>
                  <a:lnTo>
                    <a:pt x="2164070" y="2265966"/>
                  </a:lnTo>
                  <a:lnTo>
                    <a:pt x="2705088" y="2274422"/>
                  </a:lnTo>
                  <a:lnTo>
                    <a:pt x="3246105" y="2295601"/>
                  </a:lnTo>
                </a:path>
              </a:pathLst>
            </a:custGeom>
            <a:ln w="40651" cap="flat">
              <a:solidFill>
                <a:srgbClr val="000000">
                  <a:alpha val="100000"/>
                </a:srgbClr>
              </a:solidFill>
              <a:prstDash val="solid"/>
              <a:round/>
            </a:ln>
          </p:spPr>
          <p:txBody>
            <a:bodyPr/>
            <a:lstStyle/>
            <a:p/>
          </p:txBody>
        </p:sp>
        <p:sp>
          <p:nvSpPr>
            <p:cNvPr id="496" name="rc43"/>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97" name="tx44"/>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5"/>
            <p:cNvSpPr/>
            <p:nvPr/>
          </p:nvSpPr>
          <p:spPr>
            <a:xfrm>
              <a:off x="6801340" y="846258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99" name="tx46"/>
            <p:cNvSpPr/>
            <p:nvPr/>
          </p:nvSpPr>
          <p:spPr>
            <a:xfrm>
              <a:off x="6801340" y="777498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500" name="tx47"/>
            <p:cNvSpPr/>
            <p:nvPr/>
          </p:nvSpPr>
          <p:spPr>
            <a:xfrm>
              <a:off x="6801340" y="708738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9,000</a:t>
              </a:r>
            </a:p>
          </p:txBody>
        </p:sp>
        <p:sp>
          <p:nvSpPr>
            <p:cNvPr id="501" name="pl48"/>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9"/>
            <p:cNvSpPr/>
            <p:nvPr/>
          </p:nvSpPr>
          <p:spPr>
            <a:xfrm>
              <a:off x="7245975" y="84846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0"/>
            <p:cNvSpPr/>
            <p:nvPr/>
          </p:nvSpPr>
          <p:spPr>
            <a:xfrm>
              <a:off x="7245975" y="77970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1"/>
            <p:cNvSpPr/>
            <p:nvPr/>
          </p:nvSpPr>
          <p:spPr>
            <a:xfrm>
              <a:off x="7245975" y="71094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2"/>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11176096" y="83819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4"/>
            <p:cNvSpPr/>
            <p:nvPr/>
          </p:nvSpPr>
          <p:spPr>
            <a:xfrm>
              <a:off x="11176096" y="75917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11176096" y="68014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5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57"/>
            <p:cNvSpPr/>
            <p:nvPr/>
          </p:nvSpPr>
          <p:spPr>
            <a:xfrm>
              <a:off x="11274154" y="837965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1" name="tx58"/>
            <p:cNvSpPr/>
            <p:nvPr/>
          </p:nvSpPr>
          <p:spPr>
            <a:xfrm>
              <a:off x="11274154" y="758940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2" name="tx59"/>
            <p:cNvSpPr/>
            <p:nvPr/>
          </p:nvSpPr>
          <p:spPr>
            <a:xfrm>
              <a:off x="11274154" y="6799079"/>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513" name="pl60"/>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2"/>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3"/>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4"/>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5"/>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6"/>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7"/>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68"/>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69"/>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70"/>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71"/>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72"/>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73"/>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4"/>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5"/>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78"/>
            <p:cNvSpPr/>
            <p:nvPr/>
          </p:nvSpPr>
          <p:spPr>
            <a:xfrm>
              <a:off x="6585924" y="10217410"/>
              <a:ext cx="1051268" cy="182880"/>
            </a:xfrm>
            <a:prstGeom prst="rect">
              <a:avLst/>
            </a:prstGeom>
            <a:solidFill>
              <a:srgbClr val="FFFFFF">
                <a:alpha val="100000"/>
              </a:srgbClr>
            </a:solidFill>
          </p:spPr>
          <p:txBody>
            <a:bodyPr/>
            <a:lstStyle/>
            <a:p/>
          </p:txBody>
        </p:sp>
        <p:sp>
          <p:nvSpPr>
            <p:cNvPr id="532" name="rc79"/>
            <p:cNvSpPr/>
            <p:nvPr/>
          </p:nvSpPr>
          <p:spPr>
            <a:xfrm>
              <a:off x="6585924" y="10217410"/>
              <a:ext cx="182880" cy="182880"/>
            </a:xfrm>
            <a:prstGeom prst="rect">
              <a:avLst/>
            </a:prstGeom>
            <a:solidFill>
              <a:srgbClr val="FFFFFF">
                <a:alpha val="100000"/>
              </a:srgbClr>
            </a:solidFill>
          </p:spPr>
          <p:txBody>
            <a:bodyPr/>
            <a:lstStyle/>
            <a:p/>
          </p:txBody>
        </p:sp>
        <p:sp>
          <p:nvSpPr>
            <p:cNvPr id="533" name="pl80"/>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81"/>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82"/>
            <p:cNvSpPr/>
            <p:nvPr/>
          </p:nvSpPr>
          <p:spPr>
            <a:xfrm>
              <a:off x="7817192" y="10217410"/>
              <a:ext cx="4053749" cy="182880"/>
            </a:xfrm>
            <a:prstGeom prst="rect">
              <a:avLst/>
            </a:prstGeom>
            <a:solidFill>
              <a:srgbClr val="FFFFFF">
                <a:alpha val="100000"/>
              </a:srgbClr>
            </a:solidFill>
          </p:spPr>
          <p:txBody>
            <a:bodyPr/>
            <a:lstStyle/>
            <a:p/>
          </p:txBody>
        </p:sp>
        <p:sp>
          <p:nvSpPr>
            <p:cNvPr id="536" name="rc83"/>
            <p:cNvSpPr/>
            <p:nvPr/>
          </p:nvSpPr>
          <p:spPr>
            <a:xfrm>
              <a:off x="7817192" y="10217410"/>
              <a:ext cx="182879" cy="182880"/>
            </a:xfrm>
            <a:prstGeom prst="rect">
              <a:avLst/>
            </a:prstGeom>
            <a:solidFill>
              <a:srgbClr val="FFFFFF">
                <a:alpha val="100000"/>
              </a:srgbClr>
            </a:solidFill>
          </p:spPr>
          <p:txBody>
            <a:bodyPr/>
            <a:lstStyle/>
            <a:p/>
          </p:txBody>
        </p:sp>
        <p:sp>
          <p:nvSpPr>
            <p:cNvPr id="537" name="rc84"/>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5"/>
            <p:cNvSpPr/>
            <p:nvPr/>
          </p:nvSpPr>
          <p:spPr>
            <a:xfrm>
              <a:off x="8908433" y="10217410"/>
              <a:ext cx="182879" cy="182880"/>
            </a:xfrm>
            <a:prstGeom prst="rect">
              <a:avLst/>
            </a:prstGeom>
            <a:solidFill>
              <a:srgbClr val="FFFFFF">
                <a:alpha val="100000"/>
              </a:srgbClr>
            </a:solidFill>
          </p:spPr>
          <p:txBody>
            <a:bodyPr/>
            <a:lstStyle/>
            <a:p/>
          </p:txBody>
        </p:sp>
        <p:sp>
          <p:nvSpPr>
            <p:cNvPr id="539" name="rc86"/>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7"/>
            <p:cNvSpPr/>
            <p:nvPr/>
          </p:nvSpPr>
          <p:spPr>
            <a:xfrm>
              <a:off x="9834474" y="10217410"/>
              <a:ext cx="182879" cy="182880"/>
            </a:xfrm>
            <a:prstGeom prst="rect">
              <a:avLst/>
            </a:prstGeom>
            <a:solidFill>
              <a:srgbClr val="FFFFFF">
                <a:alpha val="100000"/>
              </a:srgbClr>
            </a:solidFill>
          </p:spPr>
          <p:txBody>
            <a:bodyPr/>
            <a:lstStyle/>
            <a:p/>
          </p:txBody>
        </p:sp>
        <p:sp>
          <p:nvSpPr>
            <p:cNvPr id="541" name="rc88"/>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89"/>
            <p:cNvSpPr/>
            <p:nvPr/>
          </p:nvSpPr>
          <p:spPr>
            <a:xfrm>
              <a:off x="10836715" y="10217410"/>
              <a:ext cx="182879" cy="182880"/>
            </a:xfrm>
            <a:prstGeom prst="rect">
              <a:avLst/>
            </a:prstGeom>
            <a:solidFill>
              <a:srgbClr val="FFFFFF">
                <a:alpha val="100000"/>
              </a:srgbClr>
            </a:solidFill>
          </p:spPr>
          <p:txBody>
            <a:bodyPr/>
            <a:lstStyle/>
            <a:p/>
          </p:txBody>
        </p:sp>
        <p:sp>
          <p:nvSpPr>
            <p:cNvPr id="543" name="rc90"/>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91"/>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92"/>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93"/>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94"/>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9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7303857"/>
              <a:ext cx="4510689" cy="845047"/>
            </a:xfrm>
            <a:custGeom>
              <a:avLst/>
              <a:pathLst>
                <a:path w="4510689" h="845047">
                  <a:moveTo>
                    <a:pt x="0" y="102429"/>
                  </a:moveTo>
                  <a:lnTo>
                    <a:pt x="180427" y="51214"/>
                  </a:lnTo>
                  <a:lnTo>
                    <a:pt x="360855" y="307289"/>
                  </a:lnTo>
                  <a:lnTo>
                    <a:pt x="541282" y="256074"/>
                  </a:lnTo>
                  <a:lnTo>
                    <a:pt x="721710" y="0"/>
                  </a:lnTo>
                  <a:lnTo>
                    <a:pt x="902137" y="25607"/>
                  </a:lnTo>
                  <a:lnTo>
                    <a:pt x="1082565" y="230467"/>
                  </a:lnTo>
                  <a:lnTo>
                    <a:pt x="1262993" y="76822"/>
                  </a:lnTo>
                  <a:lnTo>
                    <a:pt x="1443420" y="128037"/>
                  </a:lnTo>
                  <a:lnTo>
                    <a:pt x="1623848" y="230467"/>
                  </a:lnTo>
                  <a:lnTo>
                    <a:pt x="1804275" y="153644"/>
                  </a:lnTo>
                  <a:lnTo>
                    <a:pt x="1984703" y="204859"/>
                  </a:lnTo>
                  <a:lnTo>
                    <a:pt x="2165131" y="281682"/>
                  </a:lnTo>
                  <a:lnTo>
                    <a:pt x="2345558" y="153644"/>
                  </a:lnTo>
                  <a:lnTo>
                    <a:pt x="2525986" y="256074"/>
                  </a:lnTo>
                  <a:lnTo>
                    <a:pt x="2706413" y="332897"/>
                  </a:lnTo>
                  <a:lnTo>
                    <a:pt x="2886841" y="307289"/>
                  </a:lnTo>
                  <a:lnTo>
                    <a:pt x="3067268" y="460934"/>
                  </a:lnTo>
                  <a:lnTo>
                    <a:pt x="3247696" y="537757"/>
                  </a:lnTo>
                  <a:lnTo>
                    <a:pt x="3428124" y="512149"/>
                  </a:lnTo>
                  <a:lnTo>
                    <a:pt x="3608551" y="537757"/>
                  </a:lnTo>
                  <a:lnTo>
                    <a:pt x="3788979" y="588972"/>
                  </a:lnTo>
                  <a:lnTo>
                    <a:pt x="3969406" y="537757"/>
                  </a:lnTo>
                  <a:lnTo>
                    <a:pt x="4149834" y="742617"/>
                  </a:lnTo>
                  <a:lnTo>
                    <a:pt x="4330262" y="845047"/>
                  </a:lnTo>
                  <a:lnTo>
                    <a:pt x="4510689" y="845047"/>
                  </a:lnTo>
                </a:path>
              </a:pathLst>
            </a:custGeom>
            <a:ln w="32521" cap="flat">
              <a:solidFill>
                <a:srgbClr val="5EB0E8">
                  <a:alpha val="100000"/>
                </a:srgbClr>
              </a:solidFill>
              <a:prstDash val="solid"/>
              <a:round/>
            </a:ln>
          </p:spPr>
          <p:txBody>
            <a:bodyPr/>
            <a:lstStyle/>
            <a:p/>
          </p:txBody>
        </p:sp>
        <p:sp>
          <p:nvSpPr>
            <p:cNvPr id="565" name="pl18"/>
            <p:cNvSpPr/>
            <p:nvPr/>
          </p:nvSpPr>
          <p:spPr>
            <a:xfrm>
              <a:off x="14227282" y="8020867"/>
              <a:ext cx="3608551" cy="640187"/>
            </a:xfrm>
            <a:custGeom>
              <a:avLst/>
              <a:pathLst>
                <a:path w="3608551" h="640187">
                  <a:moveTo>
                    <a:pt x="0" y="640187"/>
                  </a:moveTo>
                  <a:lnTo>
                    <a:pt x="180427" y="512149"/>
                  </a:lnTo>
                  <a:lnTo>
                    <a:pt x="360855" y="358504"/>
                  </a:lnTo>
                  <a:lnTo>
                    <a:pt x="541282" y="281682"/>
                  </a:lnTo>
                  <a:lnTo>
                    <a:pt x="721710" y="204859"/>
                  </a:lnTo>
                  <a:lnTo>
                    <a:pt x="902137" y="76822"/>
                  </a:lnTo>
                  <a:lnTo>
                    <a:pt x="1082565" y="0"/>
                  </a:lnTo>
                  <a:lnTo>
                    <a:pt x="1262993" y="153644"/>
                  </a:lnTo>
                  <a:lnTo>
                    <a:pt x="1443420" y="0"/>
                  </a:lnTo>
                  <a:lnTo>
                    <a:pt x="1623848" y="102429"/>
                  </a:lnTo>
                  <a:lnTo>
                    <a:pt x="1804275" y="230467"/>
                  </a:lnTo>
                  <a:lnTo>
                    <a:pt x="1984703" y="51214"/>
                  </a:lnTo>
                  <a:lnTo>
                    <a:pt x="2165131" y="153644"/>
                  </a:lnTo>
                  <a:lnTo>
                    <a:pt x="2345558" y="179252"/>
                  </a:lnTo>
                  <a:lnTo>
                    <a:pt x="2525986" y="204859"/>
                  </a:lnTo>
                  <a:lnTo>
                    <a:pt x="2706413" y="256074"/>
                  </a:lnTo>
                  <a:lnTo>
                    <a:pt x="2886841" y="128037"/>
                  </a:lnTo>
                  <a:lnTo>
                    <a:pt x="3067268" y="102429"/>
                  </a:lnTo>
                  <a:lnTo>
                    <a:pt x="3247696" y="179252"/>
                  </a:lnTo>
                  <a:lnTo>
                    <a:pt x="3428124" y="153644"/>
                  </a:lnTo>
                  <a:lnTo>
                    <a:pt x="3608551" y="204859"/>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7" name=""/>
          <p:cNvGrpSpPr/>
          <p:nvPr/>
        </p:nvGrpSpPr>
        <p:grpSpPr>
          <a:xfrm>
            <a:off x="594360" y="6217920"/>
            <a:ext cx="5562295" cy="4108319"/>
            <a:chOff x="594360" y="6217920"/>
            <a:chExt cx="5562295" cy="4108319"/>
          </a:xfrm>
        </p:grpSpPr>
        <p:sp>
          <p:nvSpPr>
            <p:cNvPr id="63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9" name="rc4"/>
            <p:cNvSpPr/>
            <p:nvPr/>
          </p:nvSpPr>
          <p:spPr>
            <a:xfrm>
              <a:off x="25551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0" name="rc5"/>
            <p:cNvSpPr/>
            <p:nvPr/>
          </p:nvSpPr>
          <p:spPr>
            <a:xfrm>
              <a:off x="2583359"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1" name="rc6"/>
            <p:cNvSpPr/>
            <p:nvPr/>
          </p:nvSpPr>
          <p:spPr>
            <a:xfrm>
              <a:off x="2865724" y="6544587"/>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42" name="rc7"/>
            <p:cNvSpPr/>
            <p:nvPr/>
          </p:nvSpPr>
          <p:spPr>
            <a:xfrm>
              <a:off x="3148089" y="6544587"/>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43" name="rc8"/>
            <p:cNvSpPr/>
            <p:nvPr/>
          </p:nvSpPr>
          <p:spPr>
            <a:xfrm>
              <a:off x="3430454" y="6544587"/>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44" name="rc9"/>
            <p:cNvSpPr/>
            <p:nvPr/>
          </p:nvSpPr>
          <p:spPr>
            <a:xfrm>
              <a:off x="3712819" y="6544587"/>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5" name="rc10"/>
            <p:cNvSpPr/>
            <p:nvPr/>
          </p:nvSpPr>
          <p:spPr>
            <a:xfrm>
              <a:off x="3995184" y="6544587"/>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46" name="rc11"/>
            <p:cNvSpPr/>
            <p:nvPr/>
          </p:nvSpPr>
          <p:spPr>
            <a:xfrm>
              <a:off x="4277550" y="6544587"/>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47" name="rc12"/>
            <p:cNvSpPr/>
            <p:nvPr/>
          </p:nvSpPr>
          <p:spPr>
            <a:xfrm>
              <a:off x="4559915" y="6544587"/>
              <a:ext cx="282365" cy="282365"/>
            </a:xfrm>
            <a:prstGeom prst="rect">
              <a:avLst/>
            </a:prstGeom>
            <a:solidFill>
              <a:srgbClr val="C3151A">
                <a:alpha val="100000"/>
              </a:srgbClr>
            </a:solidFill>
            <a:ln w="5420" cap="flat">
              <a:solidFill>
                <a:srgbClr val="FFFFFF">
                  <a:alpha val="100000"/>
                </a:srgbClr>
              </a:solidFill>
              <a:prstDash val="solid"/>
              <a:miter/>
            </a:ln>
          </p:spPr>
          <p:txBody>
            <a:bodyPr/>
            <a:lstStyle/>
            <a:p/>
          </p:txBody>
        </p:sp>
        <p:sp>
          <p:nvSpPr>
            <p:cNvPr id="648" name="rc13"/>
            <p:cNvSpPr/>
            <p:nvPr/>
          </p:nvSpPr>
          <p:spPr>
            <a:xfrm>
              <a:off x="4842280" y="6544587"/>
              <a:ext cx="282365" cy="282365"/>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49" name="rc14"/>
            <p:cNvSpPr/>
            <p:nvPr/>
          </p:nvSpPr>
          <p:spPr>
            <a:xfrm>
              <a:off x="5124645" y="6544587"/>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0" name="rc15"/>
            <p:cNvSpPr/>
            <p:nvPr/>
          </p:nvSpPr>
          <p:spPr>
            <a:xfrm>
              <a:off x="5407010" y="6544587"/>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51" name="rc16"/>
            <p:cNvSpPr/>
            <p:nvPr/>
          </p:nvSpPr>
          <p:spPr>
            <a:xfrm>
              <a:off x="5689375"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2" name="rc17"/>
            <p:cNvSpPr/>
            <p:nvPr/>
          </p:nvSpPr>
          <p:spPr>
            <a:xfrm>
              <a:off x="2583359"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3" name="rc18"/>
            <p:cNvSpPr/>
            <p:nvPr/>
          </p:nvSpPr>
          <p:spPr>
            <a:xfrm>
              <a:off x="2865724" y="682695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54" name="rc19"/>
            <p:cNvSpPr/>
            <p:nvPr/>
          </p:nvSpPr>
          <p:spPr>
            <a:xfrm>
              <a:off x="3148089" y="682695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5" name="rc20"/>
            <p:cNvSpPr/>
            <p:nvPr/>
          </p:nvSpPr>
          <p:spPr>
            <a:xfrm>
              <a:off x="3430454" y="682695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6" name="rc21"/>
            <p:cNvSpPr/>
            <p:nvPr/>
          </p:nvSpPr>
          <p:spPr>
            <a:xfrm>
              <a:off x="3712819" y="682695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7" name="rc22"/>
            <p:cNvSpPr/>
            <p:nvPr/>
          </p:nvSpPr>
          <p:spPr>
            <a:xfrm>
              <a:off x="3995184" y="6826953"/>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58" name="rc23"/>
            <p:cNvSpPr/>
            <p:nvPr/>
          </p:nvSpPr>
          <p:spPr>
            <a:xfrm>
              <a:off x="4277550"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9" name="rc24"/>
            <p:cNvSpPr/>
            <p:nvPr/>
          </p:nvSpPr>
          <p:spPr>
            <a:xfrm>
              <a:off x="4559915" y="6826953"/>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60" name="rc25"/>
            <p:cNvSpPr/>
            <p:nvPr/>
          </p:nvSpPr>
          <p:spPr>
            <a:xfrm>
              <a:off x="4842280" y="6826953"/>
              <a:ext cx="282365" cy="282365"/>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61" name="rc26"/>
            <p:cNvSpPr/>
            <p:nvPr/>
          </p:nvSpPr>
          <p:spPr>
            <a:xfrm>
              <a:off x="5124645" y="6826953"/>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62" name="rc27"/>
            <p:cNvSpPr/>
            <p:nvPr/>
          </p:nvSpPr>
          <p:spPr>
            <a:xfrm>
              <a:off x="5407010" y="6826953"/>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63" name="rc28"/>
            <p:cNvSpPr/>
            <p:nvPr/>
          </p:nvSpPr>
          <p:spPr>
            <a:xfrm>
              <a:off x="5689375" y="682695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4" name="rc29"/>
            <p:cNvSpPr/>
            <p:nvPr/>
          </p:nvSpPr>
          <p:spPr>
            <a:xfrm>
              <a:off x="2583359"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65" name="rc30"/>
            <p:cNvSpPr/>
            <p:nvPr/>
          </p:nvSpPr>
          <p:spPr>
            <a:xfrm>
              <a:off x="2865724"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66" name="rc31"/>
            <p:cNvSpPr/>
            <p:nvPr/>
          </p:nvSpPr>
          <p:spPr>
            <a:xfrm>
              <a:off x="3148089" y="710931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67" name="rc32"/>
            <p:cNvSpPr/>
            <p:nvPr/>
          </p:nvSpPr>
          <p:spPr>
            <a:xfrm>
              <a:off x="3430454" y="7109318"/>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68" name="rc33"/>
            <p:cNvSpPr/>
            <p:nvPr/>
          </p:nvSpPr>
          <p:spPr>
            <a:xfrm>
              <a:off x="3712819" y="710931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9" name="rc34"/>
            <p:cNvSpPr/>
            <p:nvPr/>
          </p:nvSpPr>
          <p:spPr>
            <a:xfrm>
              <a:off x="3995184" y="7109318"/>
              <a:ext cx="282365" cy="282365"/>
            </a:xfrm>
            <a:prstGeom prst="rect">
              <a:avLst/>
            </a:prstGeom>
            <a:solidFill>
              <a:srgbClr val="FD9D7E">
                <a:alpha val="100000"/>
              </a:srgbClr>
            </a:solidFill>
            <a:ln w="5420" cap="flat">
              <a:solidFill>
                <a:srgbClr val="FFFFFF">
                  <a:alpha val="100000"/>
                </a:srgbClr>
              </a:solidFill>
              <a:prstDash val="solid"/>
              <a:miter/>
            </a:ln>
          </p:spPr>
          <p:txBody>
            <a:bodyPr/>
            <a:lstStyle/>
            <a:p/>
          </p:txBody>
        </p:sp>
        <p:sp>
          <p:nvSpPr>
            <p:cNvPr id="670" name="rc35"/>
            <p:cNvSpPr/>
            <p:nvPr/>
          </p:nvSpPr>
          <p:spPr>
            <a:xfrm>
              <a:off x="4277550" y="7109318"/>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71" name="rc36"/>
            <p:cNvSpPr/>
            <p:nvPr/>
          </p:nvSpPr>
          <p:spPr>
            <a:xfrm>
              <a:off x="4559915" y="710931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72" name="rc37"/>
            <p:cNvSpPr/>
            <p:nvPr/>
          </p:nvSpPr>
          <p:spPr>
            <a:xfrm>
              <a:off x="4842280" y="710931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73" name="rc38"/>
            <p:cNvSpPr/>
            <p:nvPr/>
          </p:nvSpPr>
          <p:spPr>
            <a:xfrm>
              <a:off x="5124645" y="710931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74" name="rc39"/>
            <p:cNvSpPr/>
            <p:nvPr/>
          </p:nvSpPr>
          <p:spPr>
            <a:xfrm>
              <a:off x="5407010" y="710931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75" name="rc40"/>
            <p:cNvSpPr/>
            <p:nvPr/>
          </p:nvSpPr>
          <p:spPr>
            <a:xfrm>
              <a:off x="5689375" y="710931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76" name="rc41"/>
            <p:cNvSpPr/>
            <p:nvPr/>
          </p:nvSpPr>
          <p:spPr>
            <a:xfrm>
              <a:off x="2583359" y="739168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77" name="rc42"/>
            <p:cNvSpPr/>
            <p:nvPr/>
          </p:nvSpPr>
          <p:spPr>
            <a:xfrm>
              <a:off x="2865724" y="739168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78" name="rc43"/>
            <p:cNvSpPr/>
            <p:nvPr/>
          </p:nvSpPr>
          <p:spPr>
            <a:xfrm>
              <a:off x="3148089" y="739168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79" name="rc44"/>
            <p:cNvSpPr/>
            <p:nvPr/>
          </p:nvSpPr>
          <p:spPr>
            <a:xfrm>
              <a:off x="3430454" y="7391683"/>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80" name="rc45"/>
            <p:cNvSpPr/>
            <p:nvPr/>
          </p:nvSpPr>
          <p:spPr>
            <a:xfrm>
              <a:off x="3712819" y="739168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81" name="rc46"/>
            <p:cNvSpPr/>
            <p:nvPr/>
          </p:nvSpPr>
          <p:spPr>
            <a:xfrm>
              <a:off x="3995184" y="739168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82" name="rc47"/>
            <p:cNvSpPr/>
            <p:nvPr/>
          </p:nvSpPr>
          <p:spPr>
            <a:xfrm>
              <a:off x="4277550" y="739168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83" name="rc48"/>
            <p:cNvSpPr/>
            <p:nvPr/>
          </p:nvSpPr>
          <p:spPr>
            <a:xfrm>
              <a:off x="4559915" y="7391683"/>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84" name="rc49"/>
            <p:cNvSpPr/>
            <p:nvPr/>
          </p:nvSpPr>
          <p:spPr>
            <a:xfrm>
              <a:off x="4842280" y="7391683"/>
              <a:ext cx="282365" cy="282365"/>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85" name="rc50"/>
            <p:cNvSpPr/>
            <p:nvPr/>
          </p:nvSpPr>
          <p:spPr>
            <a:xfrm>
              <a:off x="5124645" y="7391683"/>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86" name="rc51"/>
            <p:cNvSpPr/>
            <p:nvPr/>
          </p:nvSpPr>
          <p:spPr>
            <a:xfrm>
              <a:off x="5407010" y="739168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7" name="rc52"/>
            <p:cNvSpPr/>
            <p:nvPr/>
          </p:nvSpPr>
          <p:spPr>
            <a:xfrm>
              <a:off x="5689375" y="739168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88" name="rc53"/>
            <p:cNvSpPr/>
            <p:nvPr/>
          </p:nvSpPr>
          <p:spPr>
            <a:xfrm>
              <a:off x="2583359"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9" name="rc54"/>
            <p:cNvSpPr/>
            <p:nvPr/>
          </p:nvSpPr>
          <p:spPr>
            <a:xfrm>
              <a:off x="2865724"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0" name="rc55"/>
            <p:cNvSpPr/>
            <p:nvPr/>
          </p:nvSpPr>
          <p:spPr>
            <a:xfrm>
              <a:off x="314808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56"/>
            <p:cNvSpPr/>
            <p:nvPr/>
          </p:nvSpPr>
          <p:spPr>
            <a:xfrm>
              <a:off x="343045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57"/>
            <p:cNvSpPr/>
            <p:nvPr/>
          </p:nvSpPr>
          <p:spPr>
            <a:xfrm>
              <a:off x="3712819"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93" name="rc58"/>
            <p:cNvSpPr/>
            <p:nvPr/>
          </p:nvSpPr>
          <p:spPr>
            <a:xfrm>
              <a:off x="3995184" y="767404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94" name="rc59"/>
            <p:cNvSpPr/>
            <p:nvPr/>
          </p:nvSpPr>
          <p:spPr>
            <a:xfrm>
              <a:off x="4277550" y="7674048"/>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95" name="rc60"/>
            <p:cNvSpPr/>
            <p:nvPr/>
          </p:nvSpPr>
          <p:spPr>
            <a:xfrm>
              <a:off x="4559915" y="7674048"/>
              <a:ext cx="282365" cy="282365"/>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96" name="rc61"/>
            <p:cNvSpPr/>
            <p:nvPr/>
          </p:nvSpPr>
          <p:spPr>
            <a:xfrm>
              <a:off x="4842280" y="7674048"/>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697" name="rc62"/>
            <p:cNvSpPr/>
            <p:nvPr/>
          </p:nvSpPr>
          <p:spPr>
            <a:xfrm>
              <a:off x="5124645" y="767404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98" name="rc63"/>
            <p:cNvSpPr/>
            <p:nvPr/>
          </p:nvSpPr>
          <p:spPr>
            <a:xfrm>
              <a:off x="5407010" y="767404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99" name="rc64"/>
            <p:cNvSpPr/>
            <p:nvPr/>
          </p:nvSpPr>
          <p:spPr>
            <a:xfrm>
              <a:off x="5689375"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0" name="rc65"/>
            <p:cNvSpPr/>
            <p:nvPr/>
          </p:nvSpPr>
          <p:spPr>
            <a:xfrm>
              <a:off x="2583359" y="7956413"/>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701" name="rc66"/>
            <p:cNvSpPr/>
            <p:nvPr/>
          </p:nvSpPr>
          <p:spPr>
            <a:xfrm>
              <a:off x="2865724" y="795641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02" name="rc67"/>
            <p:cNvSpPr/>
            <p:nvPr/>
          </p:nvSpPr>
          <p:spPr>
            <a:xfrm>
              <a:off x="3148089"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03" name="rc68"/>
            <p:cNvSpPr/>
            <p:nvPr/>
          </p:nvSpPr>
          <p:spPr>
            <a:xfrm>
              <a:off x="3430454"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04" name="rc69"/>
            <p:cNvSpPr/>
            <p:nvPr/>
          </p:nvSpPr>
          <p:spPr>
            <a:xfrm>
              <a:off x="3712819"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05" name="rc70"/>
            <p:cNvSpPr/>
            <p:nvPr/>
          </p:nvSpPr>
          <p:spPr>
            <a:xfrm>
              <a:off x="3995184" y="795641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06" name="rc71"/>
            <p:cNvSpPr/>
            <p:nvPr/>
          </p:nvSpPr>
          <p:spPr>
            <a:xfrm>
              <a:off x="4277550" y="795641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707" name="rc72"/>
            <p:cNvSpPr/>
            <p:nvPr/>
          </p:nvSpPr>
          <p:spPr>
            <a:xfrm>
              <a:off x="4559915" y="795641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708" name="rc73"/>
            <p:cNvSpPr/>
            <p:nvPr/>
          </p:nvSpPr>
          <p:spPr>
            <a:xfrm>
              <a:off x="4842280" y="795641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709" name="rc74"/>
            <p:cNvSpPr/>
            <p:nvPr/>
          </p:nvSpPr>
          <p:spPr>
            <a:xfrm>
              <a:off x="5124645" y="7956413"/>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10" name="rc75"/>
            <p:cNvSpPr/>
            <p:nvPr/>
          </p:nvSpPr>
          <p:spPr>
            <a:xfrm>
              <a:off x="5407010" y="795641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11" name="rc76"/>
            <p:cNvSpPr/>
            <p:nvPr/>
          </p:nvSpPr>
          <p:spPr>
            <a:xfrm>
              <a:off x="5689375" y="795641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12" name="rc77"/>
            <p:cNvSpPr/>
            <p:nvPr/>
          </p:nvSpPr>
          <p:spPr>
            <a:xfrm>
              <a:off x="2583359" y="823877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13" name="rc78"/>
            <p:cNvSpPr/>
            <p:nvPr/>
          </p:nvSpPr>
          <p:spPr>
            <a:xfrm>
              <a:off x="2865724" y="8238778"/>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714" name="rc79"/>
            <p:cNvSpPr/>
            <p:nvPr/>
          </p:nvSpPr>
          <p:spPr>
            <a:xfrm>
              <a:off x="3148089"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15" name="rc80"/>
            <p:cNvSpPr/>
            <p:nvPr/>
          </p:nvSpPr>
          <p:spPr>
            <a:xfrm>
              <a:off x="3430454" y="823877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716" name="rc81"/>
            <p:cNvSpPr/>
            <p:nvPr/>
          </p:nvSpPr>
          <p:spPr>
            <a:xfrm>
              <a:off x="3712819" y="823877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717" name="rc82"/>
            <p:cNvSpPr/>
            <p:nvPr/>
          </p:nvSpPr>
          <p:spPr>
            <a:xfrm>
              <a:off x="3995184" y="8238778"/>
              <a:ext cx="282365" cy="282365"/>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718" name="rc83"/>
            <p:cNvSpPr/>
            <p:nvPr/>
          </p:nvSpPr>
          <p:spPr>
            <a:xfrm>
              <a:off x="4277550" y="8238778"/>
              <a:ext cx="282365" cy="282365"/>
            </a:xfrm>
            <a:prstGeom prst="rect">
              <a:avLst/>
            </a:prstGeom>
            <a:solidFill>
              <a:srgbClr val="FCB69C">
                <a:alpha val="100000"/>
              </a:srgbClr>
            </a:solidFill>
            <a:ln w="5420" cap="flat">
              <a:solidFill>
                <a:srgbClr val="FFFFFF">
                  <a:alpha val="100000"/>
                </a:srgbClr>
              </a:solidFill>
              <a:prstDash val="solid"/>
              <a:miter/>
            </a:ln>
          </p:spPr>
          <p:txBody>
            <a:bodyPr/>
            <a:lstStyle/>
            <a:p/>
          </p:txBody>
        </p:sp>
        <p:sp>
          <p:nvSpPr>
            <p:cNvPr id="719" name="rc84"/>
            <p:cNvSpPr/>
            <p:nvPr/>
          </p:nvSpPr>
          <p:spPr>
            <a:xfrm>
              <a:off x="4559915" y="823877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20" name="rc85"/>
            <p:cNvSpPr/>
            <p:nvPr/>
          </p:nvSpPr>
          <p:spPr>
            <a:xfrm>
              <a:off x="4842280" y="823877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721" name="rc86"/>
            <p:cNvSpPr/>
            <p:nvPr/>
          </p:nvSpPr>
          <p:spPr>
            <a:xfrm>
              <a:off x="5124645" y="823877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22" name="rc87"/>
            <p:cNvSpPr/>
            <p:nvPr/>
          </p:nvSpPr>
          <p:spPr>
            <a:xfrm>
              <a:off x="5407010"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23" name="rc88"/>
            <p:cNvSpPr/>
            <p:nvPr/>
          </p:nvSpPr>
          <p:spPr>
            <a:xfrm>
              <a:off x="5689375"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4" name="rc89"/>
            <p:cNvSpPr/>
            <p:nvPr/>
          </p:nvSpPr>
          <p:spPr>
            <a:xfrm>
              <a:off x="2583359" y="852114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25" name="rc90"/>
            <p:cNvSpPr/>
            <p:nvPr/>
          </p:nvSpPr>
          <p:spPr>
            <a:xfrm>
              <a:off x="2865724" y="852114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26" name="rc91"/>
            <p:cNvSpPr/>
            <p:nvPr/>
          </p:nvSpPr>
          <p:spPr>
            <a:xfrm>
              <a:off x="3148089"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27" name="rc92"/>
            <p:cNvSpPr/>
            <p:nvPr/>
          </p:nvSpPr>
          <p:spPr>
            <a:xfrm>
              <a:off x="3430454" y="852114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8" name="rc93"/>
            <p:cNvSpPr/>
            <p:nvPr/>
          </p:nvSpPr>
          <p:spPr>
            <a:xfrm>
              <a:off x="3712819"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29" name="rc94"/>
            <p:cNvSpPr/>
            <p:nvPr/>
          </p:nvSpPr>
          <p:spPr>
            <a:xfrm>
              <a:off x="3995184" y="852114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730" name="rc95"/>
            <p:cNvSpPr/>
            <p:nvPr/>
          </p:nvSpPr>
          <p:spPr>
            <a:xfrm>
              <a:off x="4277550" y="852114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31" name="rc96"/>
            <p:cNvSpPr/>
            <p:nvPr/>
          </p:nvSpPr>
          <p:spPr>
            <a:xfrm>
              <a:off x="4559915" y="852114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32" name="rc97"/>
            <p:cNvSpPr/>
            <p:nvPr/>
          </p:nvSpPr>
          <p:spPr>
            <a:xfrm>
              <a:off x="4842280" y="8521143"/>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733" name="rc98"/>
            <p:cNvSpPr/>
            <p:nvPr/>
          </p:nvSpPr>
          <p:spPr>
            <a:xfrm>
              <a:off x="5124645" y="8521143"/>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734" name="rc99"/>
            <p:cNvSpPr/>
            <p:nvPr/>
          </p:nvSpPr>
          <p:spPr>
            <a:xfrm>
              <a:off x="5407010" y="852114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35" name="rc100"/>
            <p:cNvSpPr/>
            <p:nvPr/>
          </p:nvSpPr>
          <p:spPr>
            <a:xfrm>
              <a:off x="5689375"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36" name="rc101"/>
            <p:cNvSpPr/>
            <p:nvPr/>
          </p:nvSpPr>
          <p:spPr>
            <a:xfrm>
              <a:off x="2583359"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7" name="rc102"/>
            <p:cNvSpPr/>
            <p:nvPr/>
          </p:nvSpPr>
          <p:spPr>
            <a:xfrm>
              <a:off x="2865724" y="8803508"/>
              <a:ext cx="282365" cy="282365"/>
            </a:xfrm>
            <a:prstGeom prst="rect">
              <a:avLst/>
            </a:prstGeom>
            <a:solidFill>
              <a:srgbClr val="A20410">
                <a:alpha val="100000"/>
              </a:srgbClr>
            </a:solidFill>
            <a:ln w="5420" cap="flat">
              <a:solidFill>
                <a:srgbClr val="FFFFFF">
                  <a:alpha val="100000"/>
                </a:srgbClr>
              </a:solidFill>
              <a:prstDash val="solid"/>
              <a:miter/>
            </a:ln>
          </p:spPr>
          <p:txBody>
            <a:bodyPr/>
            <a:lstStyle/>
            <a:p/>
          </p:txBody>
        </p:sp>
        <p:sp>
          <p:nvSpPr>
            <p:cNvPr id="738" name="rc103"/>
            <p:cNvSpPr/>
            <p:nvPr/>
          </p:nvSpPr>
          <p:spPr>
            <a:xfrm>
              <a:off x="3148089" y="8803508"/>
              <a:ext cx="282365" cy="282365"/>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739" name="rc104"/>
            <p:cNvSpPr/>
            <p:nvPr/>
          </p:nvSpPr>
          <p:spPr>
            <a:xfrm>
              <a:off x="3430454" y="8803508"/>
              <a:ext cx="282365" cy="282365"/>
            </a:xfrm>
            <a:prstGeom prst="rect">
              <a:avLst/>
            </a:prstGeom>
            <a:solidFill>
              <a:srgbClr val="F85E41">
                <a:alpha val="100000"/>
              </a:srgbClr>
            </a:solidFill>
            <a:ln w="5420" cap="flat">
              <a:solidFill>
                <a:srgbClr val="FFFFFF">
                  <a:alpha val="100000"/>
                </a:srgbClr>
              </a:solidFill>
              <a:prstDash val="solid"/>
              <a:miter/>
            </a:ln>
          </p:spPr>
          <p:txBody>
            <a:bodyPr/>
            <a:lstStyle/>
            <a:p/>
          </p:txBody>
        </p:sp>
        <p:sp>
          <p:nvSpPr>
            <p:cNvPr id="740" name="rc105"/>
            <p:cNvSpPr/>
            <p:nvPr/>
          </p:nvSpPr>
          <p:spPr>
            <a:xfrm>
              <a:off x="3712819" y="8803508"/>
              <a:ext cx="282365" cy="282365"/>
            </a:xfrm>
            <a:prstGeom prst="rect">
              <a:avLst/>
            </a:prstGeom>
            <a:solidFill>
              <a:srgbClr val="CC191D">
                <a:alpha val="100000"/>
              </a:srgbClr>
            </a:solidFill>
            <a:ln w="5420" cap="flat">
              <a:solidFill>
                <a:srgbClr val="FFFFFF">
                  <a:alpha val="100000"/>
                </a:srgbClr>
              </a:solidFill>
              <a:prstDash val="solid"/>
              <a:miter/>
            </a:ln>
          </p:spPr>
          <p:txBody>
            <a:bodyPr/>
            <a:lstStyle/>
            <a:p/>
          </p:txBody>
        </p:sp>
        <p:sp>
          <p:nvSpPr>
            <p:cNvPr id="741" name="rc106"/>
            <p:cNvSpPr/>
            <p:nvPr/>
          </p:nvSpPr>
          <p:spPr>
            <a:xfrm>
              <a:off x="3995184" y="8803508"/>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742" name="rc107"/>
            <p:cNvSpPr/>
            <p:nvPr/>
          </p:nvSpPr>
          <p:spPr>
            <a:xfrm>
              <a:off x="4277550" y="880350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43" name="rc108"/>
            <p:cNvSpPr/>
            <p:nvPr/>
          </p:nvSpPr>
          <p:spPr>
            <a:xfrm>
              <a:off x="4559915" y="8803508"/>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744" name="rc109"/>
            <p:cNvSpPr/>
            <p:nvPr/>
          </p:nvSpPr>
          <p:spPr>
            <a:xfrm>
              <a:off x="4842280" y="880350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745" name="rc110"/>
            <p:cNvSpPr/>
            <p:nvPr/>
          </p:nvSpPr>
          <p:spPr>
            <a:xfrm>
              <a:off x="5124645" y="880350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746" name="rc111"/>
            <p:cNvSpPr/>
            <p:nvPr/>
          </p:nvSpPr>
          <p:spPr>
            <a:xfrm>
              <a:off x="5407010" y="880350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747" name="rc112"/>
            <p:cNvSpPr/>
            <p:nvPr/>
          </p:nvSpPr>
          <p:spPr>
            <a:xfrm>
              <a:off x="5689375"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8" name="tx113"/>
            <p:cNvSpPr/>
            <p:nvPr/>
          </p:nvSpPr>
          <p:spPr>
            <a:xfrm>
              <a:off x="193645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14"/>
            <p:cNvSpPr/>
            <p:nvPr/>
          </p:nvSpPr>
          <p:spPr>
            <a:xfrm>
              <a:off x="1919487" y="8605920"/>
              <a:ext cx="47431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LAHAJ</a:t>
              </a:r>
            </a:p>
          </p:txBody>
        </p:sp>
        <p:sp>
          <p:nvSpPr>
            <p:cNvPr id="750" name="tx115"/>
            <p:cNvSpPr/>
            <p:nvPr/>
          </p:nvSpPr>
          <p:spPr>
            <a:xfrm>
              <a:off x="1877146" y="8325415"/>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ABYAN</a:t>
              </a:r>
            </a:p>
          </p:txBody>
        </p:sp>
        <p:sp>
          <p:nvSpPr>
            <p:cNvPr id="751" name="tx116"/>
            <p:cNvSpPr/>
            <p:nvPr/>
          </p:nvSpPr>
          <p:spPr>
            <a:xfrm>
              <a:off x="1911153" y="8043050"/>
              <a:ext cx="4826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MARIB</a:t>
              </a:r>
            </a:p>
          </p:txBody>
        </p:sp>
        <p:sp>
          <p:nvSpPr>
            <p:cNvPr id="752" name="tx117"/>
            <p:cNvSpPr/>
            <p:nvPr/>
          </p:nvSpPr>
          <p:spPr>
            <a:xfrm>
              <a:off x="751038" y="7756890"/>
              <a:ext cx="16427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HADRAMOAT SAYEUN</a:t>
              </a:r>
            </a:p>
          </p:txBody>
        </p:sp>
        <p:sp>
          <p:nvSpPr>
            <p:cNvPr id="753" name="tx118"/>
            <p:cNvSpPr/>
            <p:nvPr/>
          </p:nvSpPr>
          <p:spPr>
            <a:xfrm>
              <a:off x="1970386" y="7478320"/>
              <a:ext cx="4234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ADEN</a:t>
              </a:r>
            </a:p>
          </p:txBody>
        </p:sp>
        <p:sp>
          <p:nvSpPr>
            <p:cNvPr id="754" name="tx119"/>
            <p:cNvSpPr/>
            <p:nvPr/>
          </p:nvSpPr>
          <p:spPr>
            <a:xfrm>
              <a:off x="1623245" y="7192234"/>
              <a:ext cx="7705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SHABWAH</a:t>
              </a:r>
            </a:p>
          </p:txBody>
        </p:sp>
        <p:sp>
          <p:nvSpPr>
            <p:cNvPr id="755" name="tx120"/>
            <p:cNvSpPr/>
            <p:nvPr/>
          </p:nvSpPr>
          <p:spPr>
            <a:xfrm>
              <a:off x="2063627" y="6913590"/>
              <a:ext cx="33017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TAIZ</a:t>
              </a:r>
            </a:p>
          </p:txBody>
        </p:sp>
        <p:sp>
          <p:nvSpPr>
            <p:cNvPr id="756" name="tx121"/>
            <p:cNvSpPr/>
            <p:nvPr/>
          </p:nvSpPr>
          <p:spPr>
            <a:xfrm>
              <a:off x="1420094" y="6545133"/>
              <a:ext cx="9737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HADRAMOAT</a:t>
              </a:r>
            </a:p>
          </p:txBody>
        </p:sp>
        <p:sp>
          <p:nvSpPr>
            <p:cNvPr id="757" name="tx122"/>
            <p:cNvSpPr/>
            <p:nvPr/>
          </p:nvSpPr>
          <p:spPr>
            <a:xfrm>
              <a:off x="1495922" y="6711660"/>
              <a:ext cx="89788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ALMUKLLAA</a:t>
              </a:r>
            </a:p>
          </p:txBody>
        </p:sp>
        <p:sp>
          <p:nvSpPr>
            <p:cNvPr id="758" name="tx123"/>
            <p:cNvSpPr/>
            <p:nvPr/>
          </p:nvSpPr>
          <p:spPr>
            <a:xfrm rot="-2700000">
              <a:off x="22849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9" name="tx124"/>
            <p:cNvSpPr/>
            <p:nvPr/>
          </p:nvSpPr>
          <p:spPr>
            <a:xfrm rot="-2700000">
              <a:off x="25672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0" name="tx125"/>
            <p:cNvSpPr/>
            <p:nvPr/>
          </p:nvSpPr>
          <p:spPr>
            <a:xfrm rot="-2700000">
              <a:off x="28496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1" name="tx126"/>
            <p:cNvSpPr/>
            <p:nvPr/>
          </p:nvSpPr>
          <p:spPr>
            <a:xfrm rot="-2700000">
              <a:off x="31320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2" name="tx127"/>
            <p:cNvSpPr/>
            <p:nvPr/>
          </p:nvSpPr>
          <p:spPr>
            <a:xfrm rot="-2700000">
              <a:off x="34143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3" name="tx128"/>
            <p:cNvSpPr/>
            <p:nvPr/>
          </p:nvSpPr>
          <p:spPr>
            <a:xfrm rot="-2700000">
              <a:off x="36967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4" name="tx129"/>
            <p:cNvSpPr/>
            <p:nvPr/>
          </p:nvSpPr>
          <p:spPr>
            <a:xfrm rot="-2700000">
              <a:off x="397907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5" name="tx130"/>
            <p:cNvSpPr/>
            <p:nvPr/>
          </p:nvSpPr>
          <p:spPr>
            <a:xfrm rot="-2700000">
              <a:off x="426146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6" name="tx131"/>
            <p:cNvSpPr/>
            <p:nvPr/>
          </p:nvSpPr>
          <p:spPr>
            <a:xfrm rot="-2700000">
              <a:off x="45438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7" name="tx132"/>
            <p:cNvSpPr/>
            <p:nvPr/>
          </p:nvSpPr>
          <p:spPr>
            <a:xfrm rot="-2700000">
              <a:off x="48261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8" name="tx133"/>
            <p:cNvSpPr/>
            <p:nvPr/>
          </p:nvSpPr>
          <p:spPr>
            <a:xfrm rot="-2700000">
              <a:off x="5108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69" name="tx134"/>
            <p:cNvSpPr/>
            <p:nvPr/>
          </p:nvSpPr>
          <p:spPr>
            <a:xfrm rot="-2700000">
              <a:off x="5390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70" name="pic135"/>
            <p:cNvPicPr/>
            <p:nvPr/>
          </p:nvPicPr>
          <p:blipFill>
            <a:blip r:embed="rId2" cstate="print"/>
            <a:stretch>
              <a:fillRect/>
            </a:stretch>
          </p:blipFill>
          <p:spPr>
            <a:xfrm>
              <a:off x="3197550" y="9925424"/>
              <a:ext cx="2160000" cy="144000"/>
            </a:xfrm>
            <a:prstGeom prst="rect">
              <a:avLst/>
            </a:prstGeom>
          </p:spPr>
        </p:pic>
        <p:sp>
          <p:nvSpPr>
            <p:cNvPr id="771" name="pl136"/>
            <p:cNvSpPr/>
            <p:nvPr/>
          </p:nvSpPr>
          <p:spPr>
            <a:xfrm>
              <a:off x="361089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7"/>
            <p:cNvSpPr/>
            <p:nvPr/>
          </p:nvSpPr>
          <p:spPr>
            <a:xfrm>
              <a:off x="404449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8"/>
            <p:cNvSpPr/>
            <p:nvPr/>
          </p:nvSpPr>
          <p:spPr>
            <a:xfrm>
              <a:off x="447808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9"/>
            <p:cNvSpPr/>
            <p:nvPr/>
          </p:nvSpPr>
          <p:spPr>
            <a:xfrm>
              <a:off x="491168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40"/>
            <p:cNvSpPr/>
            <p:nvPr/>
          </p:nvSpPr>
          <p:spPr>
            <a:xfrm>
              <a:off x="534527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41"/>
            <p:cNvSpPr/>
            <p:nvPr/>
          </p:nvSpPr>
          <p:spPr>
            <a:xfrm>
              <a:off x="361089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2"/>
            <p:cNvSpPr/>
            <p:nvPr/>
          </p:nvSpPr>
          <p:spPr>
            <a:xfrm>
              <a:off x="404449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3"/>
            <p:cNvSpPr/>
            <p:nvPr/>
          </p:nvSpPr>
          <p:spPr>
            <a:xfrm>
              <a:off x="447808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4"/>
            <p:cNvSpPr/>
            <p:nvPr/>
          </p:nvSpPr>
          <p:spPr>
            <a:xfrm>
              <a:off x="491168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5"/>
            <p:cNvSpPr/>
            <p:nvPr/>
          </p:nvSpPr>
          <p:spPr>
            <a:xfrm>
              <a:off x="534527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tx146"/>
            <p:cNvSpPr/>
            <p:nvPr/>
          </p:nvSpPr>
          <p:spPr>
            <a:xfrm>
              <a:off x="350495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2" name="tx147"/>
            <p:cNvSpPr/>
            <p:nvPr/>
          </p:nvSpPr>
          <p:spPr>
            <a:xfrm>
              <a:off x="393854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83" name="tx148"/>
            <p:cNvSpPr/>
            <p:nvPr/>
          </p:nvSpPr>
          <p:spPr>
            <a:xfrm>
              <a:off x="437214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84" name="tx149"/>
            <p:cNvSpPr/>
            <p:nvPr/>
          </p:nvSpPr>
          <p:spPr>
            <a:xfrm>
              <a:off x="480573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85" name="tx150"/>
            <p:cNvSpPr/>
            <p:nvPr/>
          </p:nvSpPr>
          <p:spPr>
            <a:xfrm>
              <a:off x="5204015"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6" name="tx15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Zambia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90263"/>
              <a:ext cx="237118" cy="316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095168"/>
              <a:ext cx="237118" cy="9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07847"/>
              <a:ext cx="237118" cy="1267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955695"/>
              <a:ext cx="237118" cy="152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02942"/>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19660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962035"/>
              <a:ext cx="237118" cy="234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69809"/>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409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21961"/>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14187"/>
              <a:ext cx="237118" cy="107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07847"/>
              <a:ext cx="237118" cy="177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031771"/>
              <a:ext cx="237118" cy="76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006412"/>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784524"/>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82488"/>
              <a:ext cx="237118" cy="202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74714"/>
              <a:ext cx="237118" cy="1077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923997"/>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664071"/>
              <a:ext cx="237118" cy="259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87394"/>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943016"/>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492900"/>
              <a:ext cx="237118" cy="450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30337"/>
              <a:ext cx="237118" cy="355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3979387"/>
              <a:ext cx="237118" cy="9509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928670"/>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2876285"/>
              <a:ext cx="237118" cy="1052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423163"/>
              <a:ext cx="237118" cy="678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321729"/>
              <a:ext cx="237118" cy="1014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3846254"/>
              <a:ext cx="237118" cy="475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33206"/>
              <a:ext cx="237118" cy="152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873280"/>
              <a:ext cx="237118" cy="2599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613353"/>
              <a:ext cx="237118" cy="2599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499239"/>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705 case(s)</a:t>
              </a:r>
            </a:p>
          </p:txBody>
        </p:sp>
        <p:sp>
          <p:nvSpPr>
            <p:cNvPr id="63" name="pg62"/>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1,755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4962035"/>
              <a:ext cx="237118" cy="3233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549957"/>
              <a:ext cx="237118" cy="412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4543617"/>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3954028"/>
              <a:ext cx="237118" cy="589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69809"/>
              <a:ext cx="237118" cy="215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51391"/>
              <a:ext cx="237118" cy="418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626033"/>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839914"/>
              <a:ext cx="237118" cy="786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981054"/>
              <a:ext cx="237118" cy="304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981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955695"/>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271011"/>
              <a:ext cx="237118" cy="684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993733"/>
              <a:ext cx="237118" cy="291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993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98105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657731"/>
              <a:ext cx="237118" cy="323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17657"/>
              <a:ext cx="237118" cy="3677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176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904978"/>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467541"/>
              <a:ext cx="237118" cy="437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949356"/>
              <a:ext cx="237118" cy="336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93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79619"/>
              <a:ext cx="237118" cy="69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334408"/>
              <a:ext cx="237118" cy="545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025431"/>
              <a:ext cx="237118" cy="259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0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012752"/>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45052"/>
              <a:ext cx="237118" cy="367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4860600"/>
              <a:ext cx="237118" cy="424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8606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485426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537277"/>
              <a:ext cx="237118" cy="316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006412"/>
              <a:ext cx="237118" cy="278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968375"/>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494935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3470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987394"/>
              <a:ext cx="237118" cy="297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822562"/>
              <a:ext cx="237118" cy="164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822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169577"/>
              <a:ext cx="237118" cy="652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96602"/>
              <a:ext cx="237118" cy="44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96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7614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696 case(s)</a:t>
              </a:r>
            </a:p>
          </p:txBody>
        </p:sp>
        <p:sp>
          <p:nvSpPr>
            <p:cNvPr id="123" name="pg122"/>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5,653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8367924"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01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95168"/>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854261"/>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063469"/>
              <a:ext cx="237118" cy="2218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936676"/>
              <a:ext cx="237118" cy="126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11318"/>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689429"/>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20526"/>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822562"/>
              <a:ext cx="237118" cy="2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120526"/>
              <a:ext cx="237118" cy="164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38111"/>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019092"/>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778185"/>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83923"/>
              <a:ext cx="237118" cy="101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1839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7124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93033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14187"/>
              <a:ext cx="237118"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141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141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911318"/>
              <a:ext cx="237118" cy="20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71244"/>
              <a:ext cx="237118" cy="114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58564"/>
              <a:ext cx="237118" cy="126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52225"/>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4873280"/>
              <a:ext cx="237118" cy="27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057130"/>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50790"/>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4809883"/>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09282"/>
              <a:ext cx="237118" cy="316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0294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4847921"/>
              <a:ext cx="237118" cy="355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52225"/>
              <a:ext cx="237118" cy="133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52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52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4968375"/>
              <a:ext cx="237118" cy="18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092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19026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044450"/>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101507"/>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053339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6" name="pg185"/>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320 case(s)</a:t>
              </a:r>
            </a:p>
          </p:txBody>
        </p:sp>
        <p:sp>
          <p:nvSpPr>
            <p:cNvPr id="188" name="pg187"/>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299 case(s)</a:t>
              </a:r>
            </a:p>
          </p:txBody>
        </p:sp>
        <p:sp>
          <p:nvSpPr>
            <p:cNvPr id="190" name="rc18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542672" y="2153563"/>
              <a:ext cx="3214267" cy="3131794"/>
            </a:xfrm>
            <a:prstGeom prst="rect">
              <a:avLst/>
            </a:prstGeom>
            <a:solidFill>
              <a:srgbClr val="FFFFFF">
                <a:alpha val="100000"/>
              </a:srgbClr>
            </a:solidFill>
          </p:spPr>
          <p:txBody>
            <a:bodyPr/>
            <a:lstStyle/>
            <a:p/>
          </p:txBody>
        </p:sp>
        <p:sp>
          <p:nvSpPr>
            <p:cNvPr id="192" name="pl191"/>
            <p:cNvSpPr/>
            <p:nvPr/>
          </p:nvSpPr>
          <p:spPr>
            <a:xfrm>
              <a:off x="11542672"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rc201"/>
            <p:cNvSpPr/>
            <p:nvPr/>
          </p:nvSpPr>
          <p:spPr>
            <a:xfrm>
              <a:off x="11582191"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12686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4721128"/>
              <a:ext cx="237118" cy="405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196602"/>
              <a:ext cx="237118" cy="38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847921"/>
              <a:ext cx="237118" cy="348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006412"/>
              <a:ext cx="237118" cy="9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981054"/>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410484"/>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076149"/>
              <a:ext cx="237118" cy="133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050790"/>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486560"/>
              <a:ext cx="237118" cy="564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683090"/>
              <a:ext cx="237118" cy="3550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638712"/>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068142"/>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53659"/>
              <a:ext cx="237118" cy="31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536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40980"/>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740147"/>
              <a:ext cx="237118" cy="500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3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3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949356"/>
              <a:ext cx="237118" cy="19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069809"/>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063469"/>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4930337"/>
              <a:ext cx="237118" cy="133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39545"/>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088828"/>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607014"/>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076149"/>
              <a:ext cx="237118" cy="139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333 case(s)</a:t>
              </a:r>
            </a:p>
          </p:txBody>
        </p:sp>
        <p:sp>
          <p:nvSpPr>
            <p:cNvPr id="244" name="pg243"/>
            <p:cNvSpPr/>
            <p:nvPr/>
          </p:nvSpPr>
          <p:spPr>
            <a:xfrm>
              <a:off x="1264401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74808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56939" y="2153563"/>
              <a:ext cx="3214267" cy="3131794"/>
            </a:xfrm>
            <a:prstGeom prst="rect">
              <a:avLst/>
            </a:prstGeom>
            <a:solidFill>
              <a:srgbClr val="FFFFFF">
                <a:alpha val="100000"/>
              </a:srgbClr>
            </a:solidFill>
          </p:spPr>
          <p:txBody>
            <a:bodyPr/>
            <a:lstStyle/>
            <a:p/>
          </p:txBody>
        </p:sp>
        <p:sp>
          <p:nvSpPr>
            <p:cNvPr id="248" name="pl247"/>
            <p:cNvSpPr/>
            <p:nvPr/>
          </p:nvSpPr>
          <p:spPr>
            <a:xfrm>
              <a:off x="14756939"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15621"/>
              <a:ext cx="237118" cy="69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15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0928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740147"/>
              <a:ext cx="237118" cy="46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145885"/>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04978"/>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02942"/>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190263"/>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676750"/>
              <a:ext cx="237118" cy="513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28301"/>
              <a:ext cx="237118" cy="5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21961"/>
              <a:ext cx="237118" cy="6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987394"/>
              <a:ext cx="237118" cy="228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057130"/>
              <a:ext cx="237118" cy="228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006412"/>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4987394"/>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702109"/>
              <a:ext cx="237118" cy="285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4904978"/>
              <a:ext cx="237118" cy="3803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822562"/>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4816223"/>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290030"/>
              <a:ext cx="237118" cy="526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095168"/>
              <a:ext cx="237118" cy="19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012752"/>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499373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144218"/>
              <a:ext cx="237118" cy="849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227 case(s)</a:t>
              </a:r>
            </a:p>
          </p:txBody>
        </p:sp>
        <p:sp>
          <p:nvSpPr>
            <p:cNvPr id="288" name="pg28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5661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7" name="tx416"/>
            <p:cNvSpPr/>
            <p:nvPr/>
          </p:nvSpPr>
          <p:spPr>
            <a:xfrm>
              <a:off x="1230614" y="39321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29806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19" name="tx418"/>
            <p:cNvSpPr/>
            <p:nvPr/>
          </p:nvSpPr>
          <p:spPr>
            <a:xfrm>
              <a:off x="1230614" y="26642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0" name="pl41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46513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017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383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068913" y="6510025"/>
              <a:ext cx="4276698" cy="2788960"/>
            </a:xfrm>
            <a:prstGeom prst="rect">
              <a:avLst/>
            </a:prstGeom>
            <a:solidFill>
              <a:srgbClr val="FFFFFF">
                <a:alpha val="100000"/>
              </a:srgbClr>
            </a:solidFill>
          </p:spPr>
          <p:txBody>
            <a:bodyPr/>
            <a:lstStyle/>
            <a:p/>
          </p:txBody>
        </p:sp>
        <p:sp>
          <p:nvSpPr>
            <p:cNvPr id="447" name="pl6"/>
            <p:cNvSpPr/>
            <p:nvPr/>
          </p:nvSpPr>
          <p:spPr>
            <a:xfrm>
              <a:off x="7068913" y="887037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8" name="pl7"/>
            <p:cNvSpPr/>
            <p:nvPr/>
          </p:nvSpPr>
          <p:spPr>
            <a:xfrm>
              <a:off x="7068913" y="826670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9" name="pl8"/>
            <p:cNvSpPr/>
            <p:nvPr/>
          </p:nvSpPr>
          <p:spPr>
            <a:xfrm>
              <a:off x="7068913" y="766303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0" name="pl9"/>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1"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2" name="pl11"/>
            <p:cNvSpPr/>
            <p:nvPr/>
          </p:nvSpPr>
          <p:spPr>
            <a:xfrm>
              <a:off x="7068913" y="856854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3" name="pl12"/>
            <p:cNvSpPr/>
            <p:nvPr/>
          </p:nvSpPr>
          <p:spPr>
            <a:xfrm>
              <a:off x="7068913" y="796487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4" name="pl13"/>
            <p:cNvSpPr/>
            <p:nvPr/>
          </p:nvSpPr>
          <p:spPr>
            <a:xfrm>
              <a:off x="7068913" y="736120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5" name="pl14"/>
            <p:cNvSpPr/>
            <p:nvPr/>
          </p:nvSpPr>
          <p:spPr>
            <a:xfrm>
              <a:off x="7068913" y="675753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6" name="rc15"/>
            <p:cNvSpPr/>
            <p:nvPr/>
          </p:nvSpPr>
          <p:spPr>
            <a:xfrm>
              <a:off x="7217409" y="7723404"/>
              <a:ext cx="415790" cy="2414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6"/>
            <p:cNvSpPr/>
            <p:nvPr/>
          </p:nvSpPr>
          <p:spPr>
            <a:xfrm>
              <a:off x="7811395" y="6636796"/>
              <a:ext cx="415790" cy="6036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7"/>
            <p:cNvSpPr/>
            <p:nvPr/>
          </p:nvSpPr>
          <p:spPr>
            <a:xfrm>
              <a:off x="8405381" y="7300834"/>
              <a:ext cx="415790"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8"/>
            <p:cNvSpPr/>
            <p:nvPr/>
          </p:nvSpPr>
          <p:spPr>
            <a:xfrm>
              <a:off x="8999367" y="7663037"/>
              <a:ext cx="415790" cy="30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9"/>
            <p:cNvSpPr/>
            <p:nvPr/>
          </p:nvSpPr>
          <p:spPr>
            <a:xfrm>
              <a:off x="7217409" y="7964872"/>
              <a:ext cx="415790" cy="12073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0"/>
            <p:cNvSpPr/>
            <p:nvPr/>
          </p:nvSpPr>
          <p:spPr>
            <a:xfrm>
              <a:off x="7811395" y="7240467"/>
              <a:ext cx="415790" cy="19317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21"/>
            <p:cNvSpPr/>
            <p:nvPr/>
          </p:nvSpPr>
          <p:spPr>
            <a:xfrm>
              <a:off x="8405381" y="7512119"/>
              <a:ext cx="415790" cy="16600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2"/>
            <p:cNvSpPr/>
            <p:nvPr/>
          </p:nvSpPr>
          <p:spPr>
            <a:xfrm>
              <a:off x="8999367" y="7693220"/>
              <a:ext cx="415790" cy="14789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3"/>
            <p:cNvSpPr/>
            <p:nvPr/>
          </p:nvSpPr>
          <p:spPr>
            <a:xfrm>
              <a:off x="9593353" y="8900562"/>
              <a:ext cx="415790" cy="2716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4"/>
            <p:cNvSpPr/>
            <p:nvPr/>
          </p:nvSpPr>
          <p:spPr>
            <a:xfrm>
              <a:off x="10187339" y="8960929"/>
              <a:ext cx="415790" cy="211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25"/>
            <p:cNvSpPr/>
            <p:nvPr/>
          </p:nvSpPr>
          <p:spPr>
            <a:xfrm>
              <a:off x="10781325" y="9051480"/>
              <a:ext cx="415790" cy="1207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pl26"/>
            <p:cNvSpPr/>
            <p:nvPr/>
          </p:nvSpPr>
          <p:spPr>
            <a:xfrm>
              <a:off x="7425304" y="6867288"/>
              <a:ext cx="3563915" cy="2272185"/>
            </a:xfrm>
            <a:custGeom>
              <a:avLst/>
              <a:pathLst>
                <a:path w="3563915" h="2272185">
                  <a:moveTo>
                    <a:pt x="0" y="0"/>
                  </a:moveTo>
                  <a:lnTo>
                    <a:pt x="593985" y="1237588"/>
                  </a:lnTo>
                  <a:lnTo>
                    <a:pt x="1187971" y="1620651"/>
                  </a:lnTo>
                  <a:lnTo>
                    <a:pt x="1781957" y="1709050"/>
                  </a:lnTo>
                  <a:lnTo>
                    <a:pt x="2375943" y="2239445"/>
                  </a:lnTo>
                  <a:lnTo>
                    <a:pt x="2969929" y="2255815"/>
                  </a:lnTo>
                  <a:lnTo>
                    <a:pt x="3563915" y="2272185"/>
                  </a:lnTo>
                </a:path>
              </a:pathLst>
            </a:custGeom>
            <a:ln w="40651" cap="flat">
              <a:solidFill>
                <a:srgbClr val="000000">
                  <a:alpha val="100000"/>
                </a:srgbClr>
              </a:solidFill>
              <a:prstDash val="solid"/>
              <a:round/>
            </a:ln>
          </p:spPr>
          <p:txBody>
            <a:bodyPr/>
            <a:lstStyle/>
            <a:p/>
          </p:txBody>
        </p:sp>
        <p:sp>
          <p:nvSpPr>
            <p:cNvPr id="468" name="rc27"/>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9" name="tx28"/>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0" name="tx29"/>
            <p:cNvSpPr/>
            <p:nvPr/>
          </p:nvSpPr>
          <p:spPr>
            <a:xfrm>
              <a:off x="6801340" y="85662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1" name="tx30"/>
            <p:cNvSpPr/>
            <p:nvPr/>
          </p:nvSpPr>
          <p:spPr>
            <a:xfrm>
              <a:off x="6801340" y="79625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2" name="tx31"/>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3" name="tx32"/>
            <p:cNvSpPr/>
            <p:nvPr/>
          </p:nvSpPr>
          <p:spPr>
            <a:xfrm>
              <a:off x="6801340" y="67552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4" name="pl33"/>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4"/>
            <p:cNvSpPr/>
            <p:nvPr/>
          </p:nvSpPr>
          <p:spPr>
            <a:xfrm>
              <a:off x="7034118" y="8568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5"/>
            <p:cNvSpPr/>
            <p:nvPr/>
          </p:nvSpPr>
          <p:spPr>
            <a:xfrm>
              <a:off x="7034118" y="79648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6"/>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7"/>
            <p:cNvSpPr/>
            <p:nvPr/>
          </p:nvSpPr>
          <p:spPr>
            <a:xfrm>
              <a:off x="7034118" y="67575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9"/>
            <p:cNvSpPr/>
            <p:nvPr/>
          </p:nvSpPr>
          <p:spPr>
            <a:xfrm>
              <a:off x="11345612" y="85174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0"/>
            <p:cNvSpPr/>
            <p:nvPr/>
          </p:nvSpPr>
          <p:spPr>
            <a:xfrm>
              <a:off x="11345612" y="7862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1"/>
            <p:cNvSpPr/>
            <p:nvPr/>
          </p:nvSpPr>
          <p:spPr>
            <a:xfrm>
              <a:off x="11345612" y="72077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42"/>
            <p:cNvSpPr/>
            <p:nvPr/>
          </p:nvSpPr>
          <p:spPr>
            <a:xfrm>
              <a:off x="11345612" y="65529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tx4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5" name="tx44"/>
            <p:cNvSpPr/>
            <p:nvPr/>
          </p:nvSpPr>
          <p:spPr>
            <a:xfrm>
              <a:off x="11443669" y="851509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6" name="tx45"/>
            <p:cNvSpPr/>
            <p:nvPr/>
          </p:nvSpPr>
          <p:spPr>
            <a:xfrm>
              <a:off x="11443669" y="786029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7" name="tx46"/>
            <p:cNvSpPr/>
            <p:nvPr/>
          </p:nvSpPr>
          <p:spPr>
            <a:xfrm>
              <a:off x="11443669" y="720548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8" name="tx47"/>
            <p:cNvSpPr/>
            <p:nvPr/>
          </p:nvSpPr>
          <p:spPr>
            <a:xfrm>
              <a:off x="11443669" y="65506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9" name="pl48"/>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0"/>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2"/>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3"/>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4"/>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55"/>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56"/>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57"/>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5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59"/>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60"/>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61"/>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6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4" name="tx6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66"/>
            <p:cNvSpPr/>
            <p:nvPr/>
          </p:nvSpPr>
          <p:spPr>
            <a:xfrm>
              <a:off x="7611494" y="10217410"/>
              <a:ext cx="1051268" cy="182880"/>
            </a:xfrm>
            <a:prstGeom prst="rect">
              <a:avLst/>
            </a:prstGeom>
            <a:solidFill>
              <a:srgbClr val="FFFFFF">
                <a:alpha val="100000"/>
              </a:srgbClr>
            </a:solidFill>
          </p:spPr>
          <p:txBody>
            <a:bodyPr/>
            <a:lstStyle/>
            <a:p/>
          </p:txBody>
        </p:sp>
        <p:sp>
          <p:nvSpPr>
            <p:cNvPr id="508" name="rc67"/>
            <p:cNvSpPr/>
            <p:nvPr/>
          </p:nvSpPr>
          <p:spPr>
            <a:xfrm>
              <a:off x="7611494" y="10217410"/>
              <a:ext cx="182879" cy="182880"/>
            </a:xfrm>
            <a:prstGeom prst="rect">
              <a:avLst/>
            </a:prstGeom>
            <a:solidFill>
              <a:srgbClr val="FFFFFF">
                <a:alpha val="100000"/>
              </a:srgbClr>
            </a:solidFill>
          </p:spPr>
          <p:txBody>
            <a:bodyPr/>
            <a:lstStyle/>
            <a:p/>
          </p:txBody>
        </p:sp>
        <p:sp>
          <p:nvSpPr>
            <p:cNvPr id="509" name="pl68"/>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0" name="tx69"/>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70"/>
            <p:cNvSpPr/>
            <p:nvPr/>
          </p:nvSpPr>
          <p:spPr>
            <a:xfrm>
              <a:off x="8842762" y="10217410"/>
              <a:ext cx="1960268" cy="182880"/>
            </a:xfrm>
            <a:prstGeom prst="rect">
              <a:avLst/>
            </a:prstGeom>
            <a:solidFill>
              <a:srgbClr val="FFFFFF">
                <a:alpha val="100000"/>
              </a:srgbClr>
            </a:solidFill>
          </p:spPr>
          <p:txBody>
            <a:bodyPr/>
            <a:lstStyle/>
            <a:p/>
          </p:txBody>
        </p:sp>
        <p:sp>
          <p:nvSpPr>
            <p:cNvPr id="512" name="rc71"/>
            <p:cNvSpPr/>
            <p:nvPr/>
          </p:nvSpPr>
          <p:spPr>
            <a:xfrm>
              <a:off x="8842762" y="10217410"/>
              <a:ext cx="182879" cy="182880"/>
            </a:xfrm>
            <a:prstGeom prst="rect">
              <a:avLst/>
            </a:prstGeom>
            <a:solidFill>
              <a:srgbClr val="FFFFFF">
                <a:alpha val="100000"/>
              </a:srgbClr>
            </a:solidFill>
          </p:spPr>
          <p:txBody>
            <a:bodyPr/>
            <a:lstStyle/>
            <a:p/>
          </p:txBody>
        </p:sp>
        <p:sp>
          <p:nvSpPr>
            <p:cNvPr id="513" name="rc72"/>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4" name="rc73"/>
            <p:cNvSpPr/>
            <p:nvPr/>
          </p:nvSpPr>
          <p:spPr>
            <a:xfrm>
              <a:off x="9768803" y="10217410"/>
              <a:ext cx="182880" cy="182880"/>
            </a:xfrm>
            <a:prstGeom prst="rect">
              <a:avLst/>
            </a:prstGeom>
            <a:solidFill>
              <a:srgbClr val="FFFFFF">
                <a:alpha val="100000"/>
              </a:srgbClr>
            </a:solidFill>
          </p:spPr>
          <p:txBody>
            <a:bodyPr/>
            <a:lstStyle/>
            <a:p/>
          </p:txBody>
        </p:sp>
        <p:sp>
          <p:nvSpPr>
            <p:cNvPr id="515" name="rc74"/>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6" name="tx75"/>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76"/>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7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9" name=""/>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7"/>
            <p:cNvSpPr/>
            <p:nvPr/>
          </p:nvSpPr>
          <p:spPr>
            <a:xfrm>
              <a:off x="13325144" y="6714885"/>
              <a:ext cx="4510689" cy="435327"/>
            </a:xfrm>
            <a:custGeom>
              <a:avLst/>
              <a:pathLst>
                <a:path w="4510689" h="435327">
                  <a:moveTo>
                    <a:pt x="0" y="307289"/>
                  </a:moveTo>
                  <a:lnTo>
                    <a:pt x="180427" y="332897"/>
                  </a:lnTo>
                  <a:lnTo>
                    <a:pt x="360855" y="332897"/>
                  </a:lnTo>
                  <a:lnTo>
                    <a:pt x="541282" y="332897"/>
                  </a:lnTo>
                  <a:lnTo>
                    <a:pt x="721710" y="307289"/>
                  </a:lnTo>
                  <a:lnTo>
                    <a:pt x="902137" y="307289"/>
                  </a:lnTo>
                  <a:lnTo>
                    <a:pt x="1082565" y="307289"/>
                  </a:lnTo>
                  <a:lnTo>
                    <a:pt x="1262993" y="102429"/>
                  </a:lnTo>
                  <a:lnTo>
                    <a:pt x="1443420" y="256074"/>
                  </a:lnTo>
                  <a:lnTo>
                    <a:pt x="1623848" y="179252"/>
                  </a:lnTo>
                  <a:lnTo>
                    <a:pt x="1804275" y="25607"/>
                  </a:lnTo>
                  <a:lnTo>
                    <a:pt x="1984703" y="358504"/>
                  </a:lnTo>
                  <a:lnTo>
                    <a:pt x="2165131" y="384112"/>
                  </a:lnTo>
                  <a:lnTo>
                    <a:pt x="2345558" y="435327"/>
                  </a:lnTo>
                  <a:lnTo>
                    <a:pt x="2525986" y="307289"/>
                  </a:lnTo>
                  <a:lnTo>
                    <a:pt x="2706413" y="179252"/>
                  </a:lnTo>
                  <a:lnTo>
                    <a:pt x="2886841" y="0"/>
                  </a:lnTo>
                  <a:lnTo>
                    <a:pt x="3067268" y="25607"/>
                  </a:lnTo>
                  <a:lnTo>
                    <a:pt x="3247696" y="76822"/>
                  </a:lnTo>
                  <a:lnTo>
                    <a:pt x="3428124" y="102429"/>
                  </a:lnTo>
                  <a:lnTo>
                    <a:pt x="3608551" y="25607"/>
                  </a:lnTo>
                  <a:lnTo>
                    <a:pt x="3788979" y="179252"/>
                  </a:lnTo>
                  <a:lnTo>
                    <a:pt x="3969406" y="230467"/>
                  </a:lnTo>
                  <a:lnTo>
                    <a:pt x="4149834" y="281682"/>
                  </a:lnTo>
                  <a:lnTo>
                    <a:pt x="4330262" y="153644"/>
                  </a:lnTo>
                  <a:lnTo>
                    <a:pt x="4510689" y="128037"/>
                  </a:lnTo>
                </a:path>
              </a:pathLst>
            </a:custGeom>
            <a:ln w="32521" cap="flat">
              <a:solidFill>
                <a:srgbClr val="5EB0E8">
                  <a:alpha val="100000"/>
                </a:srgbClr>
              </a:solidFill>
              <a:prstDash val="solid"/>
              <a:round/>
            </a:ln>
          </p:spPr>
          <p:txBody>
            <a:bodyPr/>
            <a:lstStyle/>
            <a:p/>
          </p:txBody>
        </p:sp>
        <p:sp>
          <p:nvSpPr>
            <p:cNvPr id="535" name="pl18"/>
            <p:cNvSpPr/>
            <p:nvPr/>
          </p:nvSpPr>
          <p:spPr>
            <a:xfrm>
              <a:off x="15851130" y="7175819"/>
              <a:ext cx="1984703" cy="1177944"/>
            </a:xfrm>
            <a:custGeom>
              <a:avLst/>
              <a:pathLst>
                <a:path w="1984703" h="1177944">
                  <a:moveTo>
                    <a:pt x="0" y="1177944"/>
                  </a:moveTo>
                  <a:lnTo>
                    <a:pt x="180427" y="819439"/>
                  </a:lnTo>
                  <a:lnTo>
                    <a:pt x="360855" y="537757"/>
                  </a:lnTo>
                  <a:lnTo>
                    <a:pt x="541282" y="384112"/>
                  </a:lnTo>
                  <a:lnTo>
                    <a:pt x="721710" y="332897"/>
                  </a:lnTo>
                  <a:lnTo>
                    <a:pt x="902137" y="230467"/>
                  </a:lnTo>
                  <a:lnTo>
                    <a:pt x="1082565" y="256074"/>
                  </a:lnTo>
                  <a:lnTo>
                    <a:pt x="1262993" y="256074"/>
                  </a:lnTo>
                  <a:lnTo>
                    <a:pt x="1443420" y="230467"/>
                  </a:lnTo>
                  <a:lnTo>
                    <a:pt x="1623848" y="230467"/>
                  </a:lnTo>
                  <a:lnTo>
                    <a:pt x="1804275" y="51214"/>
                  </a:lnTo>
                  <a:lnTo>
                    <a:pt x="1984703" y="0"/>
                  </a:lnTo>
                </a:path>
              </a:pathLst>
            </a:custGeom>
            <a:ln w="32521" cap="flat">
              <a:solidFill>
                <a:srgbClr val="00A173">
                  <a:alpha val="100000"/>
                </a:srgbClr>
              </a:solidFill>
              <a:prstDash val="solid"/>
              <a:round/>
            </a:ln>
          </p:spPr>
          <p:txBody>
            <a:bodyPr/>
            <a:lstStyle/>
            <a:p/>
          </p:txBody>
        </p:sp>
        <p:sp>
          <p:nvSpPr>
            <p:cNvPr id="5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p:txBody>
        </p:sp>
        <p:sp>
          <p:nvSpPr>
            <p:cNvPr id="6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7" name=""/>
          <p:cNvGrpSpPr/>
          <p:nvPr/>
        </p:nvGrpSpPr>
        <p:grpSpPr>
          <a:xfrm>
            <a:off x="594360" y="6217920"/>
            <a:ext cx="5562295" cy="4108319"/>
            <a:chOff x="594360" y="6217920"/>
            <a:chExt cx="5562295" cy="4108319"/>
          </a:xfrm>
        </p:grpSpPr>
        <p:sp>
          <p:nvSpPr>
            <p:cNvPr id="60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9" name="rc4"/>
            <p:cNvSpPr/>
            <p:nvPr/>
          </p:nvSpPr>
          <p:spPr>
            <a:xfrm>
              <a:off x="240681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0" name="rc5"/>
            <p:cNvSpPr/>
            <p:nvPr/>
          </p:nvSpPr>
          <p:spPr>
            <a:xfrm>
              <a:off x="2435052"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11" name="rc6"/>
            <p:cNvSpPr/>
            <p:nvPr/>
          </p:nvSpPr>
          <p:spPr>
            <a:xfrm>
              <a:off x="27174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7"/>
            <p:cNvSpPr/>
            <p:nvPr/>
          </p:nvSpPr>
          <p:spPr>
            <a:xfrm>
              <a:off x="29997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8"/>
            <p:cNvSpPr/>
            <p:nvPr/>
          </p:nvSpPr>
          <p:spPr>
            <a:xfrm>
              <a:off x="32821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9"/>
            <p:cNvSpPr/>
            <p:nvPr/>
          </p:nvSpPr>
          <p:spPr>
            <a:xfrm>
              <a:off x="356451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5" name="rc10"/>
            <p:cNvSpPr/>
            <p:nvPr/>
          </p:nvSpPr>
          <p:spPr>
            <a:xfrm>
              <a:off x="384687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1"/>
            <p:cNvSpPr/>
            <p:nvPr/>
          </p:nvSpPr>
          <p:spPr>
            <a:xfrm>
              <a:off x="4129242" y="6544587"/>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17" name="rc12"/>
            <p:cNvSpPr/>
            <p:nvPr/>
          </p:nvSpPr>
          <p:spPr>
            <a:xfrm>
              <a:off x="4411607"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18" name="rc13"/>
            <p:cNvSpPr/>
            <p:nvPr/>
          </p:nvSpPr>
          <p:spPr>
            <a:xfrm>
              <a:off x="4693972" y="6544587"/>
              <a:ext cx="282365" cy="282365"/>
            </a:xfrm>
            <a:prstGeom prst="rect">
              <a:avLst/>
            </a:prstGeom>
            <a:solidFill>
              <a:srgbClr val="FC7757">
                <a:alpha val="100000"/>
              </a:srgbClr>
            </a:solidFill>
            <a:ln w="5420" cap="flat">
              <a:solidFill>
                <a:srgbClr val="FFFFFF">
                  <a:alpha val="100000"/>
                </a:srgbClr>
              </a:solidFill>
              <a:prstDash val="solid"/>
              <a:miter/>
            </a:ln>
          </p:spPr>
          <p:txBody>
            <a:bodyPr/>
            <a:lstStyle/>
            <a:p/>
          </p:txBody>
        </p:sp>
        <p:sp>
          <p:nvSpPr>
            <p:cNvPr id="619" name="rc14"/>
            <p:cNvSpPr/>
            <p:nvPr/>
          </p:nvSpPr>
          <p:spPr>
            <a:xfrm>
              <a:off x="497633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0" name="rc15"/>
            <p:cNvSpPr/>
            <p:nvPr/>
          </p:nvSpPr>
          <p:spPr>
            <a:xfrm>
              <a:off x="5258703" y="6544587"/>
              <a:ext cx="282365" cy="282365"/>
            </a:xfrm>
            <a:prstGeom prst="rect">
              <a:avLst/>
            </a:prstGeom>
            <a:solidFill>
              <a:srgbClr val="CF1D1F">
                <a:alpha val="100000"/>
              </a:srgbClr>
            </a:solidFill>
            <a:ln w="5420" cap="flat">
              <a:solidFill>
                <a:srgbClr val="FFFFFF">
                  <a:alpha val="100000"/>
                </a:srgbClr>
              </a:solidFill>
              <a:prstDash val="solid"/>
              <a:miter/>
            </a:ln>
          </p:spPr>
          <p:txBody>
            <a:bodyPr/>
            <a:lstStyle/>
            <a:p/>
          </p:txBody>
        </p:sp>
        <p:sp>
          <p:nvSpPr>
            <p:cNvPr id="621" name="rc16"/>
            <p:cNvSpPr/>
            <p:nvPr/>
          </p:nvSpPr>
          <p:spPr>
            <a:xfrm>
              <a:off x="554106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7"/>
            <p:cNvSpPr/>
            <p:nvPr/>
          </p:nvSpPr>
          <p:spPr>
            <a:xfrm>
              <a:off x="24350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8"/>
            <p:cNvSpPr/>
            <p:nvPr/>
          </p:nvSpPr>
          <p:spPr>
            <a:xfrm>
              <a:off x="27174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9"/>
            <p:cNvSpPr/>
            <p:nvPr/>
          </p:nvSpPr>
          <p:spPr>
            <a:xfrm>
              <a:off x="299978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0"/>
            <p:cNvSpPr/>
            <p:nvPr/>
          </p:nvSpPr>
          <p:spPr>
            <a:xfrm>
              <a:off x="32821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1"/>
            <p:cNvSpPr/>
            <p:nvPr/>
          </p:nvSpPr>
          <p:spPr>
            <a:xfrm>
              <a:off x="356451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2"/>
            <p:cNvSpPr/>
            <p:nvPr/>
          </p:nvSpPr>
          <p:spPr>
            <a:xfrm>
              <a:off x="38468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3"/>
            <p:cNvSpPr/>
            <p:nvPr/>
          </p:nvSpPr>
          <p:spPr>
            <a:xfrm>
              <a:off x="412924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4"/>
            <p:cNvSpPr/>
            <p:nvPr/>
          </p:nvSpPr>
          <p:spPr>
            <a:xfrm>
              <a:off x="4411607" y="682695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30" name="rc25"/>
            <p:cNvSpPr/>
            <p:nvPr/>
          </p:nvSpPr>
          <p:spPr>
            <a:xfrm>
              <a:off x="4693972" y="6826953"/>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p:txBody>
        </p:sp>
        <p:sp>
          <p:nvSpPr>
            <p:cNvPr id="631" name="rc26"/>
            <p:cNvSpPr/>
            <p:nvPr/>
          </p:nvSpPr>
          <p:spPr>
            <a:xfrm>
              <a:off x="4976338" y="6826953"/>
              <a:ext cx="282365" cy="282365"/>
            </a:xfrm>
            <a:prstGeom prst="rect">
              <a:avLst/>
            </a:prstGeom>
            <a:solidFill>
              <a:srgbClr val="F6563C">
                <a:alpha val="100000"/>
              </a:srgbClr>
            </a:solidFill>
            <a:ln w="5420" cap="flat">
              <a:solidFill>
                <a:srgbClr val="FFFFFF">
                  <a:alpha val="100000"/>
                </a:srgbClr>
              </a:solidFill>
              <a:prstDash val="solid"/>
              <a:miter/>
            </a:ln>
          </p:spPr>
          <p:txBody>
            <a:bodyPr/>
            <a:lstStyle/>
            <a:p/>
          </p:txBody>
        </p:sp>
        <p:sp>
          <p:nvSpPr>
            <p:cNvPr id="632" name="rc27"/>
            <p:cNvSpPr/>
            <p:nvPr/>
          </p:nvSpPr>
          <p:spPr>
            <a:xfrm>
              <a:off x="5258703"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3" name="rc28"/>
            <p:cNvSpPr/>
            <p:nvPr/>
          </p:nvSpPr>
          <p:spPr>
            <a:xfrm>
              <a:off x="554106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9"/>
            <p:cNvSpPr/>
            <p:nvPr/>
          </p:nvSpPr>
          <p:spPr>
            <a:xfrm>
              <a:off x="2435052" y="710931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35" name="rc30"/>
            <p:cNvSpPr/>
            <p:nvPr/>
          </p:nvSpPr>
          <p:spPr>
            <a:xfrm>
              <a:off x="2717417"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6" name="rc31"/>
            <p:cNvSpPr/>
            <p:nvPr/>
          </p:nvSpPr>
          <p:spPr>
            <a:xfrm>
              <a:off x="29997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2"/>
            <p:cNvSpPr/>
            <p:nvPr/>
          </p:nvSpPr>
          <p:spPr>
            <a:xfrm>
              <a:off x="32821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3"/>
            <p:cNvSpPr/>
            <p:nvPr/>
          </p:nvSpPr>
          <p:spPr>
            <a:xfrm>
              <a:off x="3564512"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9" name="rc34"/>
            <p:cNvSpPr/>
            <p:nvPr/>
          </p:nvSpPr>
          <p:spPr>
            <a:xfrm>
              <a:off x="384687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35"/>
            <p:cNvSpPr/>
            <p:nvPr/>
          </p:nvSpPr>
          <p:spPr>
            <a:xfrm>
              <a:off x="4129242" y="710931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1" name="rc36"/>
            <p:cNvSpPr/>
            <p:nvPr/>
          </p:nvSpPr>
          <p:spPr>
            <a:xfrm>
              <a:off x="441160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37"/>
            <p:cNvSpPr/>
            <p:nvPr/>
          </p:nvSpPr>
          <p:spPr>
            <a:xfrm>
              <a:off x="4693972"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3" name="rc38"/>
            <p:cNvSpPr/>
            <p:nvPr/>
          </p:nvSpPr>
          <p:spPr>
            <a:xfrm>
              <a:off x="4976338" y="710931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44" name="rc39"/>
            <p:cNvSpPr/>
            <p:nvPr/>
          </p:nvSpPr>
          <p:spPr>
            <a:xfrm>
              <a:off x="5258703" y="710931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45" name="rc40"/>
            <p:cNvSpPr/>
            <p:nvPr/>
          </p:nvSpPr>
          <p:spPr>
            <a:xfrm>
              <a:off x="554106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1"/>
            <p:cNvSpPr/>
            <p:nvPr/>
          </p:nvSpPr>
          <p:spPr>
            <a:xfrm>
              <a:off x="2435052"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7" name="rc42"/>
            <p:cNvSpPr/>
            <p:nvPr/>
          </p:nvSpPr>
          <p:spPr>
            <a:xfrm>
              <a:off x="2717417"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8" name="rc43"/>
            <p:cNvSpPr/>
            <p:nvPr/>
          </p:nvSpPr>
          <p:spPr>
            <a:xfrm>
              <a:off x="299978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4"/>
            <p:cNvSpPr/>
            <p:nvPr/>
          </p:nvSpPr>
          <p:spPr>
            <a:xfrm>
              <a:off x="32821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5"/>
            <p:cNvSpPr/>
            <p:nvPr/>
          </p:nvSpPr>
          <p:spPr>
            <a:xfrm>
              <a:off x="3564512" y="739168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51" name="rc46"/>
            <p:cNvSpPr/>
            <p:nvPr/>
          </p:nvSpPr>
          <p:spPr>
            <a:xfrm>
              <a:off x="3846877" y="7391683"/>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652" name="rc47"/>
            <p:cNvSpPr/>
            <p:nvPr/>
          </p:nvSpPr>
          <p:spPr>
            <a:xfrm>
              <a:off x="412924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8"/>
            <p:cNvSpPr/>
            <p:nvPr/>
          </p:nvSpPr>
          <p:spPr>
            <a:xfrm>
              <a:off x="441160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9"/>
            <p:cNvSpPr/>
            <p:nvPr/>
          </p:nvSpPr>
          <p:spPr>
            <a:xfrm>
              <a:off x="469397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50"/>
            <p:cNvSpPr/>
            <p:nvPr/>
          </p:nvSpPr>
          <p:spPr>
            <a:xfrm>
              <a:off x="49763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1"/>
            <p:cNvSpPr/>
            <p:nvPr/>
          </p:nvSpPr>
          <p:spPr>
            <a:xfrm>
              <a:off x="52587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2"/>
            <p:cNvSpPr/>
            <p:nvPr/>
          </p:nvSpPr>
          <p:spPr>
            <a:xfrm>
              <a:off x="55410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3"/>
            <p:cNvSpPr/>
            <p:nvPr/>
          </p:nvSpPr>
          <p:spPr>
            <a:xfrm>
              <a:off x="2435052" y="767404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59" name="rc54"/>
            <p:cNvSpPr/>
            <p:nvPr/>
          </p:nvSpPr>
          <p:spPr>
            <a:xfrm>
              <a:off x="2717417"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0" name="rc55"/>
            <p:cNvSpPr/>
            <p:nvPr/>
          </p:nvSpPr>
          <p:spPr>
            <a:xfrm>
              <a:off x="299978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6"/>
            <p:cNvSpPr/>
            <p:nvPr/>
          </p:nvSpPr>
          <p:spPr>
            <a:xfrm>
              <a:off x="32821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7"/>
            <p:cNvSpPr/>
            <p:nvPr/>
          </p:nvSpPr>
          <p:spPr>
            <a:xfrm>
              <a:off x="356451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58"/>
            <p:cNvSpPr/>
            <p:nvPr/>
          </p:nvSpPr>
          <p:spPr>
            <a:xfrm>
              <a:off x="38468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9"/>
            <p:cNvSpPr/>
            <p:nvPr/>
          </p:nvSpPr>
          <p:spPr>
            <a:xfrm>
              <a:off x="41292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60"/>
            <p:cNvSpPr/>
            <p:nvPr/>
          </p:nvSpPr>
          <p:spPr>
            <a:xfrm>
              <a:off x="441160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61"/>
            <p:cNvSpPr/>
            <p:nvPr/>
          </p:nvSpPr>
          <p:spPr>
            <a:xfrm>
              <a:off x="469397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62"/>
            <p:cNvSpPr/>
            <p:nvPr/>
          </p:nvSpPr>
          <p:spPr>
            <a:xfrm>
              <a:off x="49763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63"/>
            <p:cNvSpPr/>
            <p:nvPr/>
          </p:nvSpPr>
          <p:spPr>
            <a:xfrm>
              <a:off x="52587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4"/>
            <p:cNvSpPr/>
            <p:nvPr/>
          </p:nvSpPr>
          <p:spPr>
            <a:xfrm>
              <a:off x="554106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5"/>
            <p:cNvSpPr/>
            <p:nvPr/>
          </p:nvSpPr>
          <p:spPr>
            <a:xfrm>
              <a:off x="2435052"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1" name="rc66"/>
            <p:cNvSpPr/>
            <p:nvPr/>
          </p:nvSpPr>
          <p:spPr>
            <a:xfrm>
              <a:off x="271741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67"/>
            <p:cNvSpPr/>
            <p:nvPr/>
          </p:nvSpPr>
          <p:spPr>
            <a:xfrm>
              <a:off x="29997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8"/>
            <p:cNvSpPr/>
            <p:nvPr/>
          </p:nvSpPr>
          <p:spPr>
            <a:xfrm>
              <a:off x="32821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9"/>
            <p:cNvSpPr/>
            <p:nvPr/>
          </p:nvSpPr>
          <p:spPr>
            <a:xfrm>
              <a:off x="35645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70"/>
            <p:cNvSpPr/>
            <p:nvPr/>
          </p:nvSpPr>
          <p:spPr>
            <a:xfrm>
              <a:off x="3846877" y="795641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6" name="rc71"/>
            <p:cNvSpPr/>
            <p:nvPr/>
          </p:nvSpPr>
          <p:spPr>
            <a:xfrm>
              <a:off x="4129242" y="795641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7" name="rc72"/>
            <p:cNvSpPr/>
            <p:nvPr/>
          </p:nvSpPr>
          <p:spPr>
            <a:xfrm>
              <a:off x="44116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73"/>
            <p:cNvSpPr/>
            <p:nvPr/>
          </p:nvSpPr>
          <p:spPr>
            <a:xfrm>
              <a:off x="46939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4"/>
            <p:cNvSpPr/>
            <p:nvPr/>
          </p:nvSpPr>
          <p:spPr>
            <a:xfrm>
              <a:off x="49763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5"/>
            <p:cNvSpPr/>
            <p:nvPr/>
          </p:nvSpPr>
          <p:spPr>
            <a:xfrm>
              <a:off x="525870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76"/>
            <p:cNvSpPr/>
            <p:nvPr/>
          </p:nvSpPr>
          <p:spPr>
            <a:xfrm>
              <a:off x="55410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7"/>
            <p:cNvSpPr/>
            <p:nvPr/>
          </p:nvSpPr>
          <p:spPr>
            <a:xfrm>
              <a:off x="24350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8"/>
            <p:cNvSpPr/>
            <p:nvPr/>
          </p:nvSpPr>
          <p:spPr>
            <a:xfrm>
              <a:off x="27174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9"/>
            <p:cNvSpPr/>
            <p:nvPr/>
          </p:nvSpPr>
          <p:spPr>
            <a:xfrm>
              <a:off x="29997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80"/>
            <p:cNvSpPr/>
            <p:nvPr/>
          </p:nvSpPr>
          <p:spPr>
            <a:xfrm>
              <a:off x="32821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81"/>
            <p:cNvSpPr/>
            <p:nvPr/>
          </p:nvSpPr>
          <p:spPr>
            <a:xfrm>
              <a:off x="356451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82"/>
            <p:cNvSpPr/>
            <p:nvPr/>
          </p:nvSpPr>
          <p:spPr>
            <a:xfrm>
              <a:off x="384687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83"/>
            <p:cNvSpPr/>
            <p:nvPr/>
          </p:nvSpPr>
          <p:spPr>
            <a:xfrm>
              <a:off x="412924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84"/>
            <p:cNvSpPr/>
            <p:nvPr/>
          </p:nvSpPr>
          <p:spPr>
            <a:xfrm>
              <a:off x="441160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85"/>
            <p:cNvSpPr/>
            <p:nvPr/>
          </p:nvSpPr>
          <p:spPr>
            <a:xfrm>
              <a:off x="469397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6"/>
            <p:cNvSpPr/>
            <p:nvPr/>
          </p:nvSpPr>
          <p:spPr>
            <a:xfrm>
              <a:off x="497633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87"/>
            <p:cNvSpPr/>
            <p:nvPr/>
          </p:nvSpPr>
          <p:spPr>
            <a:xfrm>
              <a:off x="525870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88"/>
            <p:cNvSpPr/>
            <p:nvPr/>
          </p:nvSpPr>
          <p:spPr>
            <a:xfrm>
              <a:off x="55410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9"/>
            <p:cNvSpPr/>
            <p:nvPr/>
          </p:nvSpPr>
          <p:spPr>
            <a:xfrm>
              <a:off x="24350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90"/>
            <p:cNvSpPr/>
            <p:nvPr/>
          </p:nvSpPr>
          <p:spPr>
            <a:xfrm>
              <a:off x="2717417"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6" name="rc91"/>
            <p:cNvSpPr/>
            <p:nvPr/>
          </p:nvSpPr>
          <p:spPr>
            <a:xfrm>
              <a:off x="29997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92"/>
            <p:cNvSpPr/>
            <p:nvPr/>
          </p:nvSpPr>
          <p:spPr>
            <a:xfrm>
              <a:off x="32821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93"/>
            <p:cNvSpPr/>
            <p:nvPr/>
          </p:nvSpPr>
          <p:spPr>
            <a:xfrm>
              <a:off x="35645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94"/>
            <p:cNvSpPr/>
            <p:nvPr/>
          </p:nvSpPr>
          <p:spPr>
            <a:xfrm>
              <a:off x="38468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95"/>
            <p:cNvSpPr/>
            <p:nvPr/>
          </p:nvSpPr>
          <p:spPr>
            <a:xfrm>
              <a:off x="41292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6"/>
            <p:cNvSpPr/>
            <p:nvPr/>
          </p:nvSpPr>
          <p:spPr>
            <a:xfrm>
              <a:off x="44116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7"/>
            <p:cNvSpPr/>
            <p:nvPr/>
          </p:nvSpPr>
          <p:spPr>
            <a:xfrm>
              <a:off x="46939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98"/>
            <p:cNvSpPr/>
            <p:nvPr/>
          </p:nvSpPr>
          <p:spPr>
            <a:xfrm>
              <a:off x="497633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99"/>
            <p:cNvSpPr/>
            <p:nvPr/>
          </p:nvSpPr>
          <p:spPr>
            <a:xfrm>
              <a:off x="525870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100"/>
            <p:cNvSpPr/>
            <p:nvPr/>
          </p:nvSpPr>
          <p:spPr>
            <a:xfrm>
              <a:off x="55410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01"/>
            <p:cNvSpPr/>
            <p:nvPr/>
          </p:nvSpPr>
          <p:spPr>
            <a:xfrm>
              <a:off x="2435052"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7" name="rc102"/>
            <p:cNvSpPr/>
            <p:nvPr/>
          </p:nvSpPr>
          <p:spPr>
            <a:xfrm>
              <a:off x="27174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03"/>
            <p:cNvSpPr/>
            <p:nvPr/>
          </p:nvSpPr>
          <p:spPr>
            <a:xfrm>
              <a:off x="299978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04"/>
            <p:cNvSpPr/>
            <p:nvPr/>
          </p:nvSpPr>
          <p:spPr>
            <a:xfrm>
              <a:off x="32821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05"/>
            <p:cNvSpPr/>
            <p:nvPr/>
          </p:nvSpPr>
          <p:spPr>
            <a:xfrm>
              <a:off x="356451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106"/>
            <p:cNvSpPr/>
            <p:nvPr/>
          </p:nvSpPr>
          <p:spPr>
            <a:xfrm>
              <a:off x="38468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07"/>
            <p:cNvSpPr/>
            <p:nvPr/>
          </p:nvSpPr>
          <p:spPr>
            <a:xfrm>
              <a:off x="41292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08"/>
            <p:cNvSpPr/>
            <p:nvPr/>
          </p:nvSpPr>
          <p:spPr>
            <a:xfrm>
              <a:off x="44116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09"/>
            <p:cNvSpPr/>
            <p:nvPr/>
          </p:nvSpPr>
          <p:spPr>
            <a:xfrm>
              <a:off x="469397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10"/>
            <p:cNvSpPr/>
            <p:nvPr/>
          </p:nvSpPr>
          <p:spPr>
            <a:xfrm>
              <a:off x="49763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11"/>
            <p:cNvSpPr/>
            <p:nvPr/>
          </p:nvSpPr>
          <p:spPr>
            <a:xfrm>
              <a:off x="525870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12"/>
            <p:cNvSpPr/>
            <p:nvPr/>
          </p:nvSpPr>
          <p:spPr>
            <a:xfrm>
              <a:off x="554106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tx113"/>
            <p:cNvSpPr/>
            <p:nvPr/>
          </p:nvSpPr>
          <p:spPr>
            <a:xfrm>
              <a:off x="178814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19" name="tx114"/>
            <p:cNvSpPr/>
            <p:nvPr/>
          </p:nvSpPr>
          <p:spPr>
            <a:xfrm>
              <a:off x="1390329" y="8603985"/>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720" name="tx115"/>
            <p:cNvSpPr/>
            <p:nvPr/>
          </p:nvSpPr>
          <p:spPr>
            <a:xfrm>
              <a:off x="1534171" y="8321694"/>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721" name="tx116"/>
            <p:cNvSpPr/>
            <p:nvPr/>
          </p:nvSpPr>
          <p:spPr>
            <a:xfrm>
              <a:off x="1220739" y="8039255"/>
              <a:ext cx="10247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COPPERBELT</a:t>
              </a:r>
            </a:p>
          </p:txBody>
        </p:sp>
        <p:sp>
          <p:nvSpPr>
            <p:cNvPr id="722" name="tx117"/>
            <p:cNvSpPr/>
            <p:nvPr/>
          </p:nvSpPr>
          <p:spPr>
            <a:xfrm>
              <a:off x="1525688" y="7756964"/>
              <a:ext cx="7198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a:t>
              </a:r>
            </a:p>
          </p:txBody>
        </p:sp>
        <p:sp>
          <p:nvSpPr>
            <p:cNvPr id="723" name="tx118"/>
            <p:cNvSpPr/>
            <p:nvPr/>
          </p:nvSpPr>
          <p:spPr>
            <a:xfrm>
              <a:off x="1550914" y="7476459"/>
              <a:ext cx="69458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LUAPULA</a:t>
              </a:r>
            </a:p>
          </p:txBody>
        </p:sp>
        <p:sp>
          <p:nvSpPr>
            <p:cNvPr id="724" name="tx119"/>
            <p:cNvSpPr/>
            <p:nvPr/>
          </p:nvSpPr>
          <p:spPr>
            <a:xfrm>
              <a:off x="899345" y="7192160"/>
              <a:ext cx="13461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WESTERN</a:t>
              </a:r>
            </a:p>
          </p:txBody>
        </p:sp>
        <p:sp>
          <p:nvSpPr>
            <p:cNvPr id="725" name="tx120"/>
            <p:cNvSpPr/>
            <p:nvPr/>
          </p:nvSpPr>
          <p:spPr>
            <a:xfrm>
              <a:off x="1483495" y="6909869"/>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726" name="tx121"/>
            <p:cNvSpPr/>
            <p:nvPr/>
          </p:nvSpPr>
          <p:spPr>
            <a:xfrm>
              <a:off x="1644081" y="6627504"/>
              <a:ext cx="6014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LUSAKA</a:t>
              </a:r>
            </a:p>
          </p:txBody>
        </p:sp>
        <p:sp>
          <p:nvSpPr>
            <p:cNvPr id="727" name="tx122"/>
            <p:cNvSpPr/>
            <p:nvPr/>
          </p:nvSpPr>
          <p:spPr>
            <a:xfrm rot="-2700000">
              <a:off x="21365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23"/>
            <p:cNvSpPr/>
            <p:nvPr/>
          </p:nvSpPr>
          <p:spPr>
            <a:xfrm rot="-2700000">
              <a:off x="24189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24"/>
            <p:cNvSpPr/>
            <p:nvPr/>
          </p:nvSpPr>
          <p:spPr>
            <a:xfrm rot="-2700000">
              <a:off x="270132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25"/>
            <p:cNvSpPr/>
            <p:nvPr/>
          </p:nvSpPr>
          <p:spPr>
            <a:xfrm rot="-2700000">
              <a:off x="29836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26"/>
            <p:cNvSpPr/>
            <p:nvPr/>
          </p:nvSpPr>
          <p:spPr>
            <a:xfrm rot="-2700000">
              <a:off x="326606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27"/>
            <p:cNvSpPr/>
            <p:nvPr/>
          </p:nvSpPr>
          <p:spPr>
            <a:xfrm rot="-2700000">
              <a:off x="35484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28"/>
            <p:cNvSpPr/>
            <p:nvPr/>
          </p:nvSpPr>
          <p:spPr>
            <a:xfrm rot="-2700000">
              <a:off x="383076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29"/>
            <p:cNvSpPr/>
            <p:nvPr/>
          </p:nvSpPr>
          <p:spPr>
            <a:xfrm rot="-2700000">
              <a:off x="41131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30"/>
            <p:cNvSpPr/>
            <p:nvPr/>
          </p:nvSpPr>
          <p:spPr>
            <a:xfrm rot="-2700000">
              <a:off x="43955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6" name="tx131"/>
            <p:cNvSpPr/>
            <p:nvPr/>
          </p:nvSpPr>
          <p:spPr>
            <a:xfrm rot="-2700000">
              <a:off x="46778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7" name="tx132"/>
            <p:cNvSpPr/>
            <p:nvPr/>
          </p:nvSpPr>
          <p:spPr>
            <a:xfrm rot="-2700000">
              <a:off x="49602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38" name="tx133"/>
            <p:cNvSpPr/>
            <p:nvPr/>
          </p:nvSpPr>
          <p:spPr>
            <a:xfrm rot="-2700000">
              <a:off x="52426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39" name="pic134"/>
            <p:cNvPicPr/>
            <p:nvPr/>
          </p:nvPicPr>
          <p:blipFill>
            <a:blip r:embed="rId2" cstate="print"/>
            <a:stretch>
              <a:fillRect/>
            </a:stretch>
          </p:blipFill>
          <p:spPr>
            <a:xfrm>
              <a:off x="3049242" y="9925424"/>
              <a:ext cx="2160000" cy="144000"/>
            </a:xfrm>
            <a:prstGeom prst="rect">
              <a:avLst/>
            </a:prstGeom>
          </p:spPr>
        </p:pic>
        <p:sp>
          <p:nvSpPr>
            <p:cNvPr id="740" name="pl135"/>
            <p:cNvSpPr/>
            <p:nvPr/>
          </p:nvSpPr>
          <p:spPr>
            <a:xfrm>
              <a:off x="356271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36"/>
            <p:cNvSpPr/>
            <p:nvPr/>
          </p:nvSpPr>
          <p:spPr>
            <a:xfrm>
              <a:off x="412924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37"/>
            <p:cNvSpPr/>
            <p:nvPr/>
          </p:nvSpPr>
          <p:spPr>
            <a:xfrm>
              <a:off x="469576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3" name="pl138"/>
            <p:cNvSpPr/>
            <p:nvPr/>
          </p:nvSpPr>
          <p:spPr>
            <a:xfrm>
              <a:off x="356271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39"/>
            <p:cNvSpPr/>
            <p:nvPr/>
          </p:nvSpPr>
          <p:spPr>
            <a:xfrm>
              <a:off x="412924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pl140"/>
            <p:cNvSpPr/>
            <p:nvPr/>
          </p:nvSpPr>
          <p:spPr>
            <a:xfrm>
              <a:off x="469576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tx141"/>
            <p:cNvSpPr/>
            <p:nvPr/>
          </p:nvSpPr>
          <p:spPr>
            <a:xfrm>
              <a:off x="349208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47" name="tx142"/>
            <p:cNvSpPr/>
            <p:nvPr/>
          </p:nvSpPr>
          <p:spPr>
            <a:xfrm>
              <a:off x="405861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8" name="tx143"/>
            <p:cNvSpPr/>
            <p:nvPr/>
          </p:nvSpPr>
          <p:spPr>
            <a:xfrm>
              <a:off x="4625137"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9"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Zimbabwe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75556"/>
              <a:ext cx="234305" cy="9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75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43887"/>
              <a:ext cx="234305" cy="31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6310"/>
              <a:ext cx="234305" cy="6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6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25791"/>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57459"/>
              <a:ext cx="234305" cy="26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55951"/>
              <a:ext cx="234305" cy="15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191860"/>
              <a:ext cx="234305" cy="6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59721"/>
              <a:ext cx="234305" cy="2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17213"/>
              <a:ext cx="234305" cy="142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17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029747"/>
              <a:ext cx="234305" cy="874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56705"/>
              <a:ext cx="234305" cy="28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08165"/>
              <a:ext cx="234305" cy="148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04395"/>
              <a:ext cx="234305" cy="37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710800"/>
              <a:ext cx="234305" cy="393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46149"/>
              <a:ext cx="234305" cy="3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132293"/>
              <a:ext cx="234305" cy="113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27015"/>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955854"/>
              <a:ext cx="234305" cy="171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30315"/>
              <a:ext cx="234305" cy="55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45200"/>
              <a:ext cx="234305" cy="585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42938"/>
              <a:ext cx="234305" cy="22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4458205"/>
              <a:ext cx="234305" cy="18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0277"/>
              <a:ext cx="234305" cy="15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3006730"/>
              <a:ext cx="234305" cy="2263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2920018"/>
              <a:ext cx="234305" cy="867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2876285"/>
              <a:ext cx="234305" cy="43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995063"/>
              <a:ext cx="234305" cy="2880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4965656"/>
              <a:ext cx="234305" cy="29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9656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64999"/>
              <a:ext cx="234305" cy="203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0834"/>
              <a:ext cx="234305" cy="4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5,150 case(s)</a:t>
              </a:r>
            </a:p>
          </p:txBody>
        </p:sp>
        <p:sp>
          <p:nvSpPr>
            <p:cNvPr id="62" name="pg61"/>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266656" y="2153563"/>
              <a:ext cx="3176137" cy="3131794"/>
            </a:xfrm>
            <a:prstGeom prst="rect">
              <a:avLst/>
            </a:prstGeom>
            <a:solidFill>
              <a:srgbClr val="FFFFFF">
                <a:alpha val="100000"/>
              </a:srgbClr>
            </a:solidFill>
          </p:spPr>
          <p:txBody>
            <a:bodyPr/>
            <a:lstStyle/>
            <a:p/>
          </p:txBody>
        </p:sp>
        <p:sp>
          <p:nvSpPr>
            <p:cNvPr id="66" name="pl65"/>
            <p:cNvSpPr/>
            <p:nvPr/>
          </p:nvSpPr>
          <p:spPr>
            <a:xfrm>
              <a:off x="5266656"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06186"/>
              <a:ext cx="234305" cy="78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01662"/>
              <a:ext cx="234305" cy="8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199400"/>
              <a:ext cx="234305" cy="8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198646"/>
              <a:ext cx="234305" cy="83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1588"/>
              <a:ext cx="234305" cy="7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181304"/>
              <a:ext cx="234305" cy="100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187336"/>
              <a:ext cx="234305" cy="97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14480"/>
              <a:ext cx="234305" cy="70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37101"/>
              <a:ext cx="234305" cy="48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5142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24283"/>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16743"/>
              <a:ext cx="234305"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72540"/>
              <a:ext cx="234305" cy="12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125" name="pg12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rc13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12218"/>
              <a:ext cx="234305" cy="73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182812"/>
              <a:ext cx="234305"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179796"/>
              <a:ext cx="234305" cy="10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10710"/>
              <a:ext cx="234305" cy="74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25037"/>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34839"/>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199400"/>
              <a:ext cx="234305" cy="84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46903"/>
              <a:ext cx="234305" cy="38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37855"/>
              <a:ext cx="234305" cy="47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78572"/>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02416"/>
              <a:ext cx="234305" cy="76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77818"/>
              <a:ext cx="234305" cy="7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778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70277"/>
              <a:ext cx="234305" cy="75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3634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82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pg185"/>
            <p:cNvSpPr/>
            <p:nvPr/>
          </p:nvSpPr>
          <p:spPr>
            <a:xfrm>
              <a:off x="9154089"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7897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88" name="pg187"/>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618931" y="2153563"/>
              <a:ext cx="3176137" cy="3131794"/>
            </a:xfrm>
            <a:prstGeom prst="rect">
              <a:avLst/>
            </a:prstGeom>
            <a:solidFill>
              <a:srgbClr val="FFFFFF">
                <a:alpha val="100000"/>
              </a:srgbClr>
            </a:solidFill>
          </p:spPr>
          <p:txBody>
            <a:bodyPr/>
            <a:lstStyle/>
            <a:p/>
          </p:txBody>
        </p:sp>
        <p:sp>
          <p:nvSpPr>
            <p:cNvPr id="192" name="pl191"/>
            <p:cNvSpPr/>
            <p:nvPr/>
          </p:nvSpPr>
          <p:spPr>
            <a:xfrm>
              <a:off x="11618931"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pl196"/>
            <p:cNvSpPr/>
            <p:nvPr/>
          </p:nvSpPr>
          <p:spPr>
            <a:xfrm>
              <a:off x="11618931"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rc200"/>
            <p:cNvSpPr/>
            <p:nvPr/>
          </p:nvSpPr>
          <p:spPr>
            <a:xfrm>
              <a:off x="116579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657982" y="5283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283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223529"/>
              <a:ext cx="234305" cy="59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277064"/>
              <a:ext cx="234305" cy="8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5277818"/>
              <a:ext cx="234305" cy="7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4" name="pg213"/>
            <p:cNvSpPr/>
            <p:nvPr/>
          </p:nvSpPr>
          <p:spPr>
            <a:xfrm>
              <a:off x="1235436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5" name="tx214"/>
            <p:cNvSpPr/>
            <p:nvPr/>
          </p:nvSpPr>
          <p:spPr>
            <a:xfrm>
              <a:off x="1247924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6" name="pg215"/>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7" name="tx216"/>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1,671 case(s)</a:t>
              </a:r>
            </a:p>
          </p:txBody>
        </p:sp>
        <p:sp>
          <p:nvSpPr>
            <p:cNvPr id="218" name="rc217"/>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19" name="rc218"/>
            <p:cNvSpPr/>
            <p:nvPr/>
          </p:nvSpPr>
          <p:spPr>
            <a:xfrm>
              <a:off x="14795069" y="2153563"/>
              <a:ext cx="3176137" cy="3131794"/>
            </a:xfrm>
            <a:prstGeom prst="rect">
              <a:avLst/>
            </a:prstGeom>
            <a:solidFill>
              <a:srgbClr val="FFFFFF">
                <a:alpha val="100000"/>
              </a:srgbClr>
            </a:solidFill>
          </p:spPr>
          <p:txBody>
            <a:bodyPr/>
            <a:lstStyle/>
            <a:p/>
          </p:txBody>
        </p:sp>
        <p:sp>
          <p:nvSpPr>
            <p:cNvPr id="220" name="pl219"/>
            <p:cNvSpPr/>
            <p:nvPr/>
          </p:nvSpPr>
          <p:spPr>
            <a:xfrm>
              <a:off x="14795069"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1" name="pl220"/>
            <p:cNvSpPr/>
            <p:nvPr/>
          </p:nvSpPr>
          <p:spPr>
            <a:xfrm>
              <a:off x="14795069"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2" name="pl221"/>
            <p:cNvSpPr/>
            <p:nvPr/>
          </p:nvSpPr>
          <p:spPr>
            <a:xfrm>
              <a:off x="14795069"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3" name="pl222"/>
            <p:cNvSpPr/>
            <p:nvPr/>
          </p:nvSpPr>
          <p:spPr>
            <a:xfrm>
              <a:off x="14795069"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4" name="pl22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5" name="pl224"/>
            <p:cNvSpPr/>
            <p:nvPr/>
          </p:nvSpPr>
          <p:spPr>
            <a:xfrm>
              <a:off x="14795069"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6" name="pl225"/>
            <p:cNvSpPr/>
            <p:nvPr/>
          </p:nvSpPr>
          <p:spPr>
            <a:xfrm>
              <a:off x="14795069"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7" name="pl226"/>
            <p:cNvSpPr/>
            <p:nvPr/>
          </p:nvSpPr>
          <p:spPr>
            <a:xfrm>
              <a:off x="14795069"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8" name="pl227"/>
            <p:cNvSpPr/>
            <p:nvPr/>
          </p:nvSpPr>
          <p:spPr>
            <a:xfrm>
              <a:off x="14795069"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834120" y="5196384"/>
              <a:ext cx="234305" cy="889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834120" y="5193368"/>
              <a:ext cx="234305" cy="3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94459" y="5123999"/>
              <a:ext cx="234305" cy="161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94459" y="5122491"/>
              <a:ext cx="234305" cy="1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547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547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54798" y="5081774"/>
              <a:ext cx="234305" cy="2035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54798" y="508177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615138" y="5136063"/>
              <a:ext cx="234305" cy="1492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615138" y="51360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75477" y="5108919"/>
              <a:ext cx="234305" cy="1764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75477" y="51089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613581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6135816" y="5211464"/>
              <a:ext cx="234305" cy="73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6135816" y="52114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396155" y="5208448"/>
              <a:ext cx="234305" cy="76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396155" y="5208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1,234 case(s)</a:t>
              </a:r>
            </a:p>
          </p:txBody>
        </p:sp>
        <p:sp>
          <p:nvSpPr>
            <p:cNvPr id="259" name="pg25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rc25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61" name="tx26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2" name="tx26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3" name="tx26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4" name="tx26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5" name="tx26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6" name="pl26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tx27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9" name="tx27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0" name="tx27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1" name="tx28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2" name="tx28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3" name="tx28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4" name="tx28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5" name="tx28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6" name="tx28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7" name="tx28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8" name="tx28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9" name="tx28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0" name="pl28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tx38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7" name="tx386"/>
            <p:cNvSpPr/>
            <p:nvPr/>
          </p:nvSpPr>
          <p:spPr>
            <a:xfrm>
              <a:off x="1230614" y="441648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8" name="tx387"/>
            <p:cNvSpPr/>
            <p:nvPr/>
          </p:nvSpPr>
          <p:spPr>
            <a:xfrm>
              <a:off x="1230614" y="36624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89" name="tx388"/>
            <p:cNvSpPr/>
            <p:nvPr/>
          </p:nvSpPr>
          <p:spPr>
            <a:xfrm>
              <a:off x="1230614" y="290846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390" name="tx389"/>
            <p:cNvSpPr/>
            <p:nvPr/>
          </p:nvSpPr>
          <p:spPr>
            <a:xfrm>
              <a:off x="1230614" y="215444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391" name="pl39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391"/>
            <p:cNvSpPr/>
            <p:nvPr/>
          </p:nvSpPr>
          <p:spPr>
            <a:xfrm>
              <a:off x="2055723" y="45313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392"/>
            <p:cNvSpPr/>
            <p:nvPr/>
          </p:nvSpPr>
          <p:spPr>
            <a:xfrm>
              <a:off x="2055723" y="37773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393"/>
            <p:cNvSpPr/>
            <p:nvPr/>
          </p:nvSpPr>
          <p:spPr>
            <a:xfrm>
              <a:off x="2055723" y="30233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394"/>
            <p:cNvSpPr/>
            <p:nvPr/>
          </p:nvSpPr>
          <p:spPr>
            <a:xfrm>
              <a:off x="2055723" y="22693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7" name="rc396"/>
            <p:cNvSpPr/>
            <p:nvPr/>
          </p:nvSpPr>
          <p:spPr>
            <a:xfrm>
              <a:off x="18110385" y="2153563"/>
              <a:ext cx="1240079" cy="413498"/>
            </a:xfrm>
            <a:prstGeom prst="rect">
              <a:avLst/>
            </a:prstGeom>
            <a:solidFill>
              <a:srgbClr val="FFFFFF">
                <a:alpha val="100000"/>
              </a:srgbClr>
            </a:solidFill>
          </p:spPr>
          <p:txBody>
            <a:bodyPr/>
            <a:lstStyle/>
            <a:p/>
          </p:txBody>
        </p:sp>
        <p:sp>
          <p:nvSpPr>
            <p:cNvPr id="398" name="rc397"/>
            <p:cNvSpPr/>
            <p:nvPr/>
          </p:nvSpPr>
          <p:spPr>
            <a:xfrm>
              <a:off x="18179974" y="2223153"/>
              <a:ext cx="274319" cy="274319"/>
            </a:xfrm>
            <a:prstGeom prst="rect">
              <a:avLst/>
            </a:prstGeom>
            <a:solidFill>
              <a:srgbClr val="FFFFFF">
                <a:alpha val="100000"/>
              </a:srgbClr>
            </a:solidFill>
          </p:spPr>
          <p:txBody>
            <a:bodyPr/>
            <a:lstStyle/>
            <a:p/>
          </p:txBody>
        </p:sp>
        <p:sp>
          <p:nvSpPr>
            <p:cNvPr id="399" name="pg39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0" name="tx39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1" name="rc400"/>
            <p:cNvSpPr/>
            <p:nvPr/>
          </p:nvSpPr>
          <p:spPr>
            <a:xfrm>
              <a:off x="18110385" y="2706240"/>
              <a:ext cx="1753945" cy="1236458"/>
            </a:xfrm>
            <a:prstGeom prst="rect">
              <a:avLst/>
            </a:prstGeom>
            <a:solidFill>
              <a:srgbClr val="FFFFFF">
                <a:alpha val="100000"/>
              </a:srgbClr>
            </a:solidFill>
          </p:spPr>
          <p:txBody>
            <a:bodyPr/>
            <a:lstStyle/>
            <a:p/>
          </p:txBody>
        </p:sp>
        <p:sp>
          <p:nvSpPr>
            <p:cNvPr id="402" name="rc401"/>
            <p:cNvSpPr/>
            <p:nvPr/>
          </p:nvSpPr>
          <p:spPr>
            <a:xfrm>
              <a:off x="18179974" y="2775829"/>
              <a:ext cx="274319" cy="274319"/>
            </a:xfrm>
            <a:prstGeom prst="rect">
              <a:avLst/>
            </a:prstGeom>
            <a:solidFill>
              <a:srgbClr val="FFFFFF">
                <a:alpha val="100000"/>
              </a:srgbClr>
            </a:solidFill>
          </p:spPr>
          <p:txBody>
            <a:bodyPr/>
            <a:lstStyle/>
            <a:p/>
          </p:txBody>
        </p:sp>
        <p:sp>
          <p:nvSpPr>
            <p:cNvPr id="403" name="rc40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4" name="rc403"/>
            <p:cNvSpPr/>
            <p:nvPr/>
          </p:nvSpPr>
          <p:spPr>
            <a:xfrm>
              <a:off x="18179974" y="3050149"/>
              <a:ext cx="274319" cy="274319"/>
            </a:xfrm>
            <a:prstGeom prst="rect">
              <a:avLst/>
            </a:prstGeom>
            <a:solidFill>
              <a:srgbClr val="FFFFFF">
                <a:alpha val="100000"/>
              </a:srgbClr>
            </a:solidFill>
          </p:spPr>
          <p:txBody>
            <a:bodyPr/>
            <a:lstStyle/>
            <a:p/>
          </p:txBody>
        </p:sp>
        <p:sp>
          <p:nvSpPr>
            <p:cNvPr id="405" name="rc40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6" name="rc405"/>
            <p:cNvSpPr/>
            <p:nvPr/>
          </p:nvSpPr>
          <p:spPr>
            <a:xfrm>
              <a:off x="18179974" y="3324469"/>
              <a:ext cx="274319" cy="274320"/>
            </a:xfrm>
            <a:prstGeom prst="rect">
              <a:avLst/>
            </a:prstGeom>
            <a:solidFill>
              <a:srgbClr val="FFFFFF">
                <a:alpha val="100000"/>
              </a:srgbClr>
            </a:solidFill>
          </p:spPr>
          <p:txBody>
            <a:bodyPr/>
            <a:lstStyle/>
            <a:p/>
          </p:txBody>
        </p:sp>
        <p:sp>
          <p:nvSpPr>
            <p:cNvPr id="407" name="rc40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598789"/>
              <a:ext cx="274319" cy="274320"/>
            </a:xfrm>
            <a:prstGeom prst="rect">
              <a:avLst/>
            </a:prstGeom>
            <a:solidFill>
              <a:srgbClr val="FFFFFF">
                <a:alpha val="100000"/>
              </a:srgbClr>
            </a:solidFill>
          </p:spPr>
          <p:txBody>
            <a:bodyPr/>
            <a:lstStyle/>
            <a:p/>
          </p:txBody>
        </p:sp>
        <p:sp>
          <p:nvSpPr>
            <p:cNvPr id="409" name="rc40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0" name="tx40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4" name=""/>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7" name="rc5"/>
            <p:cNvSpPr/>
            <p:nvPr/>
          </p:nvSpPr>
          <p:spPr>
            <a:xfrm>
              <a:off x="7153670" y="6510025"/>
              <a:ext cx="4107183" cy="2788960"/>
            </a:xfrm>
            <a:prstGeom prst="rect">
              <a:avLst/>
            </a:prstGeom>
            <a:solidFill>
              <a:srgbClr val="FFFFFF">
                <a:alpha val="100000"/>
              </a:srgbClr>
            </a:solidFill>
          </p:spPr>
          <p:txBody>
            <a:bodyPr/>
            <a:lstStyle/>
            <a:p/>
          </p:txBody>
        </p:sp>
        <p:sp>
          <p:nvSpPr>
            <p:cNvPr id="418" name="pl6"/>
            <p:cNvSpPr/>
            <p:nvPr/>
          </p:nvSpPr>
          <p:spPr>
            <a:xfrm>
              <a:off x="7153670" y="871122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19" name="pl7"/>
            <p:cNvSpPr/>
            <p:nvPr/>
          </p:nvSpPr>
          <p:spPr>
            <a:xfrm>
              <a:off x="7153670" y="778925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0" name="pl8"/>
            <p:cNvSpPr/>
            <p:nvPr/>
          </p:nvSpPr>
          <p:spPr>
            <a:xfrm>
              <a:off x="7153670" y="686728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1"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2" name="pl10"/>
            <p:cNvSpPr/>
            <p:nvPr/>
          </p:nvSpPr>
          <p:spPr>
            <a:xfrm>
              <a:off x="7153670" y="825024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3" name="pl11"/>
            <p:cNvSpPr/>
            <p:nvPr/>
          </p:nvSpPr>
          <p:spPr>
            <a:xfrm>
              <a:off x="7153670" y="732827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4" name="rc12"/>
            <p:cNvSpPr/>
            <p:nvPr/>
          </p:nvSpPr>
          <p:spPr>
            <a:xfrm>
              <a:off x="7296281" y="9043138"/>
              <a:ext cx="399309" cy="110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5" name="rc13"/>
            <p:cNvSpPr/>
            <p:nvPr/>
          </p:nvSpPr>
          <p:spPr>
            <a:xfrm>
              <a:off x="7866723" y="8619032"/>
              <a:ext cx="399309" cy="9219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6" name="rc14"/>
            <p:cNvSpPr/>
            <p:nvPr/>
          </p:nvSpPr>
          <p:spPr>
            <a:xfrm>
              <a:off x="8437165" y="8351661"/>
              <a:ext cx="399309" cy="1382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15"/>
            <p:cNvSpPr/>
            <p:nvPr/>
          </p:nvSpPr>
          <p:spPr>
            <a:xfrm>
              <a:off x="9007608" y="8987820"/>
              <a:ext cx="399309" cy="2765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8" name="rc16"/>
            <p:cNvSpPr/>
            <p:nvPr/>
          </p:nvSpPr>
          <p:spPr>
            <a:xfrm>
              <a:off x="7296281" y="9006260"/>
              <a:ext cx="399309" cy="368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9" name="rc17"/>
            <p:cNvSpPr/>
            <p:nvPr/>
          </p:nvSpPr>
          <p:spPr>
            <a:xfrm>
              <a:off x="7866723" y="8342441"/>
              <a:ext cx="399309" cy="276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0" name="rc18"/>
            <p:cNvSpPr/>
            <p:nvPr/>
          </p:nvSpPr>
          <p:spPr>
            <a:xfrm>
              <a:off x="8437165" y="8222585"/>
              <a:ext cx="399309" cy="129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19"/>
            <p:cNvSpPr/>
            <p:nvPr/>
          </p:nvSpPr>
          <p:spPr>
            <a:xfrm>
              <a:off x="9007608" y="8950941"/>
              <a:ext cx="399309" cy="368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20"/>
            <p:cNvSpPr/>
            <p:nvPr/>
          </p:nvSpPr>
          <p:spPr>
            <a:xfrm>
              <a:off x="10148492" y="9162995"/>
              <a:ext cx="399309" cy="92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21"/>
            <p:cNvSpPr/>
            <p:nvPr/>
          </p:nvSpPr>
          <p:spPr>
            <a:xfrm>
              <a:off x="7296281" y="9153775"/>
              <a:ext cx="399309" cy="184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22"/>
            <p:cNvSpPr/>
            <p:nvPr/>
          </p:nvSpPr>
          <p:spPr>
            <a:xfrm>
              <a:off x="7866723" y="8711229"/>
              <a:ext cx="399309" cy="4609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23"/>
            <p:cNvSpPr/>
            <p:nvPr/>
          </p:nvSpPr>
          <p:spPr>
            <a:xfrm>
              <a:off x="8437165" y="8489956"/>
              <a:ext cx="399309" cy="6822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24"/>
            <p:cNvSpPr/>
            <p:nvPr/>
          </p:nvSpPr>
          <p:spPr>
            <a:xfrm>
              <a:off x="9007608" y="9015479"/>
              <a:ext cx="399309" cy="1567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25"/>
            <p:cNvSpPr/>
            <p:nvPr/>
          </p:nvSpPr>
          <p:spPr>
            <a:xfrm>
              <a:off x="9578050" y="9162995"/>
              <a:ext cx="399309" cy="9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26"/>
            <p:cNvSpPr/>
            <p:nvPr/>
          </p:nvSpPr>
          <p:spPr>
            <a:xfrm>
              <a:off x="10718934" y="9162995"/>
              <a:ext cx="399309" cy="9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27"/>
            <p:cNvSpPr/>
            <p:nvPr/>
          </p:nvSpPr>
          <p:spPr>
            <a:xfrm>
              <a:off x="7866723" y="6802750"/>
              <a:ext cx="399309" cy="15396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8"/>
            <p:cNvSpPr/>
            <p:nvPr/>
          </p:nvSpPr>
          <p:spPr>
            <a:xfrm>
              <a:off x="8437165" y="6636796"/>
              <a:ext cx="399309" cy="15857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29"/>
            <p:cNvSpPr/>
            <p:nvPr/>
          </p:nvSpPr>
          <p:spPr>
            <a:xfrm>
              <a:off x="9007608" y="8720449"/>
              <a:ext cx="399309" cy="2304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2" name="rc30"/>
            <p:cNvSpPr/>
            <p:nvPr/>
          </p:nvSpPr>
          <p:spPr>
            <a:xfrm>
              <a:off x="9578050" y="9144555"/>
              <a:ext cx="399309" cy="184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pl31"/>
            <p:cNvSpPr/>
            <p:nvPr/>
          </p:nvSpPr>
          <p:spPr>
            <a:xfrm>
              <a:off x="7495936" y="6867288"/>
              <a:ext cx="3422653" cy="2299889"/>
            </a:xfrm>
            <a:custGeom>
              <a:avLst/>
              <a:pathLst>
                <a:path w="3422653" h="2299889">
                  <a:moveTo>
                    <a:pt x="0" y="1680430"/>
                  </a:moveTo>
                  <a:lnTo>
                    <a:pt x="570442" y="0"/>
                  </a:lnTo>
                  <a:lnTo>
                    <a:pt x="1140884" y="205647"/>
                  </a:lnTo>
                  <a:lnTo>
                    <a:pt x="1711326" y="1943155"/>
                  </a:lnTo>
                  <a:lnTo>
                    <a:pt x="2281768" y="2290656"/>
                  </a:lnTo>
                  <a:lnTo>
                    <a:pt x="2852210" y="2299889"/>
                  </a:lnTo>
                  <a:lnTo>
                    <a:pt x="3422653" y="2299889"/>
                  </a:lnTo>
                </a:path>
              </a:pathLst>
            </a:custGeom>
            <a:ln w="40651" cap="flat">
              <a:solidFill>
                <a:srgbClr val="000000">
                  <a:alpha val="100000"/>
                </a:srgbClr>
              </a:solidFill>
              <a:prstDash val="solid"/>
              <a:round/>
            </a:ln>
          </p:spPr>
          <p:txBody>
            <a:bodyPr/>
            <a:lstStyle/>
            <a:p/>
          </p:txBody>
        </p:sp>
        <p:sp>
          <p:nvSpPr>
            <p:cNvPr id="444" name="rc3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45" name="tx3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6" name="tx34"/>
            <p:cNvSpPr/>
            <p:nvPr/>
          </p:nvSpPr>
          <p:spPr>
            <a:xfrm>
              <a:off x="6801340" y="824793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7" name="tx35"/>
            <p:cNvSpPr/>
            <p:nvPr/>
          </p:nvSpPr>
          <p:spPr>
            <a:xfrm>
              <a:off x="6801340" y="732596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48" name="pl3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37"/>
            <p:cNvSpPr/>
            <p:nvPr/>
          </p:nvSpPr>
          <p:spPr>
            <a:xfrm>
              <a:off x="7118876" y="82502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38"/>
            <p:cNvSpPr/>
            <p:nvPr/>
          </p:nvSpPr>
          <p:spPr>
            <a:xfrm>
              <a:off x="7118876" y="73282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40"/>
            <p:cNvSpPr/>
            <p:nvPr/>
          </p:nvSpPr>
          <p:spPr>
            <a:xfrm>
              <a:off x="11260854" y="83328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41"/>
            <p:cNvSpPr/>
            <p:nvPr/>
          </p:nvSpPr>
          <p:spPr>
            <a:xfrm>
              <a:off x="11260854" y="74934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42"/>
            <p:cNvSpPr/>
            <p:nvPr/>
          </p:nvSpPr>
          <p:spPr>
            <a:xfrm>
              <a:off x="11260854" y="66540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44"/>
            <p:cNvSpPr/>
            <p:nvPr/>
          </p:nvSpPr>
          <p:spPr>
            <a:xfrm>
              <a:off x="11358911" y="83305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7" name="tx45"/>
            <p:cNvSpPr/>
            <p:nvPr/>
          </p:nvSpPr>
          <p:spPr>
            <a:xfrm>
              <a:off x="11358911" y="74911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58" name="tx46"/>
            <p:cNvSpPr/>
            <p:nvPr/>
          </p:nvSpPr>
          <p:spPr>
            <a:xfrm>
              <a:off x="11358911" y="665170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59" name="pl47"/>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8"/>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9"/>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5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51"/>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52"/>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53"/>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tx54"/>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7" name="tx55"/>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8" name="tx56"/>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9" name="tx5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0" name="tx58"/>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1" name="tx59"/>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2" name="tx60"/>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6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4" name="tx6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5"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6"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7" name="rc65"/>
            <p:cNvSpPr/>
            <p:nvPr/>
          </p:nvSpPr>
          <p:spPr>
            <a:xfrm>
              <a:off x="6564753" y="10217410"/>
              <a:ext cx="1051268" cy="182880"/>
            </a:xfrm>
            <a:prstGeom prst="rect">
              <a:avLst/>
            </a:prstGeom>
            <a:solidFill>
              <a:srgbClr val="FFFFFF">
                <a:alpha val="100000"/>
              </a:srgbClr>
            </a:solidFill>
          </p:spPr>
          <p:txBody>
            <a:bodyPr/>
            <a:lstStyle/>
            <a:p/>
          </p:txBody>
        </p:sp>
        <p:sp>
          <p:nvSpPr>
            <p:cNvPr id="478" name="rc66"/>
            <p:cNvSpPr/>
            <p:nvPr/>
          </p:nvSpPr>
          <p:spPr>
            <a:xfrm>
              <a:off x="6564753" y="10217410"/>
              <a:ext cx="182879" cy="182880"/>
            </a:xfrm>
            <a:prstGeom prst="rect">
              <a:avLst/>
            </a:prstGeom>
            <a:solidFill>
              <a:srgbClr val="FFFFFF">
                <a:alpha val="100000"/>
              </a:srgbClr>
            </a:solidFill>
          </p:spPr>
          <p:txBody>
            <a:bodyPr/>
            <a:lstStyle/>
            <a:p/>
          </p:txBody>
        </p:sp>
        <p:sp>
          <p:nvSpPr>
            <p:cNvPr id="479" name="pl6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0" name="tx6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1" name="rc69"/>
            <p:cNvSpPr/>
            <p:nvPr/>
          </p:nvSpPr>
          <p:spPr>
            <a:xfrm>
              <a:off x="7796021" y="10217410"/>
              <a:ext cx="4053749" cy="182880"/>
            </a:xfrm>
            <a:prstGeom prst="rect">
              <a:avLst/>
            </a:prstGeom>
            <a:solidFill>
              <a:srgbClr val="FFFFFF">
                <a:alpha val="100000"/>
              </a:srgbClr>
            </a:solidFill>
          </p:spPr>
          <p:txBody>
            <a:bodyPr/>
            <a:lstStyle/>
            <a:p/>
          </p:txBody>
        </p:sp>
        <p:sp>
          <p:nvSpPr>
            <p:cNvPr id="482" name="rc70"/>
            <p:cNvSpPr/>
            <p:nvPr/>
          </p:nvSpPr>
          <p:spPr>
            <a:xfrm>
              <a:off x="7796021" y="10217410"/>
              <a:ext cx="182879" cy="182880"/>
            </a:xfrm>
            <a:prstGeom prst="rect">
              <a:avLst/>
            </a:prstGeom>
            <a:solidFill>
              <a:srgbClr val="FFFFFF">
                <a:alpha val="100000"/>
              </a:srgbClr>
            </a:solidFill>
          </p:spPr>
          <p:txBody>
            <a:bodyPr/>
            <a:lstStyle/>
            <a:p/>
          </p:txBody>
        </p:sp>
        <p:sp>
          <p:nvSpPr>
            <p:cNvPr id="483" name="rc7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72"/>
            <p:cNvSpPr/>
            <p:nvPr/>
          </p:nvSpPr>
          <p:spPr>
            <a:xfrm>
              <a:off x="8887262" y="10217410"/>
              <a:ext cx="182879" cy="182880"/>
            </a:xfrm>
            <a:prstGeom prst="rect">
              <a:avLst/>
            </a:prstGeom>
            <a:solidFill>
              <a:srgbClr val="FFFFFF">
                <a:alpha val="100000"/>
              </a:srgbClr>
            </a:solidFill>
          </p:spPr>
          <p:txBody>
            <a:bodyPr/>
            <a:lstStyle/>
            <a:p/>
          </p:txBody>
        </p:sp>
        <p:sp>
          <p:nvSpPr>
            <p:cNvPr id="485" name="rc7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74"/>
            <p:cNvSpPr/>
            <p:nvPr/>
          </p:nvSpPr>
          <p:spPr>
            <a:xfrm>
              <a:off x="9813303" y="10217410"/>
              <a:ext cx="182879" cy="182880"/>
            </a:xfrm>
            <a:prstGeom prst="rect">
              <a:avLst/>
            </a:prstGeom>
            <a:solidFill>
              <a:srgbClr val="FFFFFF">
                <a:alpha val="100000"/>
              </a:srgbClr>
            </a:solidFill>
          </p:spPr>
          <p:txBody>
            <a:bodyPr/>
            <a:lstStyle/>
            <a:p/>
          </p:txBody>
        </p:sp>
        <p:sp>
          <p:nvSpPr>
            <p:cNvPr id="487" name="rc7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76"/>
            <p:cNvSpPr/>
            <p:nvPr/>
          </p:nvSpPr>
          <p:spPr>
            <a:xfrm>
              <a:off x="10815544" y="10217410"/>
              <a:ext cx="182880" cy="182880"/>
            </a:xfrm>
            <a:prstGeom prst="rect">
              <a:avLst/>
            </a:prstGeom>
            <a:solidFill>
              <a:srgbClr val="FFFFFF">
                <a:alpha val="100000"/>
              </a:srgbClr>
            </a:solidFill>
          </p:spPr>
          <p:txBody>
            <a:bodyPr/>
            <a:lstStyle/>
            <a:p/>
          </p:txBody>
        </p:sp>
        <p:sp>
          <p:nvSpPr>
            <p:cNvPr id="489" name="rc7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tx7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1" name="tx7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2" name="tx8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3" name="tx8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4"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5" name=""/>
          <p:cNvGrpSpPr/>
          <p:nvPr/>
        </p:nvGrpSpPr>
        <p:grpSpPr>
          <a:xfrm>
            <a:off x="12527280" y="6217920"/>
            <a:ext cx="5486400" cy="4297680"/>
            <a:chOff x="12527280" y="6217920"/>
            <a:chExt cx="5486400" cy="4297680"/>
          </a:xfrm>
        </p:grpSpPr>
        <p:sp>
          <p:nvSpPr>
            <p:cNvPr id="49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7"/>
            <p:cNvSpPr/>
            <p:nvPr/>
          </p:nvSpPr>
          <p:spPr>
            <a:xfrm>
              <a:off x="13325144" y="6714885"/>
              <a:ext cx="4510689" cy="793832"/>
            </a:xfrm>
            <a:custGeom>
              <a:avLst/>
              <a:pathLst>
                <a:path w="4510689" h="793832">
                  <a:moveTo>
                    <a:pt x="0" y="563364"/>
                  </a:moveTo>
                  <a:lnTo>
                    <a:pt x="180427" y="614579"/>
                  </a:lnTo>
                  <a:lnTo>
                    <a:pt x="360855" y="691402"/>
                  </a:lnTo>
                  <a:lnTo>
                    <a:pt x="541282" y="742617"/>
                  </a:lnTo>
                  <a:lnTo>
                    <a:pt x="721710" y="793832"/>
                  </a:lnTo>
                  <a:lnTo>
                    <a:pt x="902137" y="768224"/>
                  </a:lnTo>
                  <a:lnTo>
                    <a:pt x="1082565" y="742617"/>
                  </a:lnTo>
                  <a:lnTo>
                    <a:pt x="1262993" y="717009"/>
                  </a:lnTo>
                  <a:lnTo>
                    <a:pt x="1443420" y="691402"/>
                  </a:lnTo>
                  <a:lnTo>
                    <a:pt x="1623848" y="537757"/>
                  </a:lnTo>
                  <a:lnTo>
                    <a:pt x="1804275" y="179252"/>
                  </a:lnTo>
                  <a:lnTo>
                    <a:pt x="1984703" y="128037"/>
                  </a:lnTo>
                  <a:lnTo>
                    <a:pt x="2165131" y="0"/>
                  </a:lnTo>
                  <a:lnTo>
                    <a:pt x="2345558" y="102429"/>
                  </a:lnTo>
                  <a:lnTo>
                    <a:pt x="2525986" y="128037"/>
                  </a:lnTo>
                  <a:lnTo>
                    <a:pt x="2706413" y="281682"/>
                  </a:lnTo>
                  <a:lnTo>
                    <a:pt x="2886841" y="51214"/>
                  </a:lnTo>
                  <a:lnTo>
                    <a:pt x="3067268" y="179252"/>
                  </a:lnTo>
                  <a:lnTo>
                    <a:pt x="3247696" y="230467"/>
                  </a:lnTo>
                  <a:lnTo>
                    <a:pt x="3428124" y="307289"/>
                  </a:lnTo>
                  <a:lnTo>
                    <a:pt x="3608551" y="307289"/>
                  </a:lnTo>
                  <a:lnTo>
                    <a:pt x="3788979" y="230467"/>
                  </a:lnTo>
                  <a:lnTo>
                    <a:pt x="3969406" y="179252"/>
                  </a:lnTo>
                  <a:lnTo>
                    <a:pt x="4149834" y="179252"/>
                  </a:lnTo>
                  <a:lnTo>
                    <a:pt x="4330262" y="179252"/>
                  </a:lnTo>
                  <a:lnTo>
                    <a:pt x="4510689" y="179252"/>
                  </a:lnTo>
                </a:path>
              </a:pathLst>
            </a:custGeom>
            <a:ln w="32521" cap="flat">
              <a:solidFill>
                <a:srgbClr val="5EB0E8">
                  <a:alpha val="100000"/>
                </a:srgbClr>
              </a:solidFill>
              <a:prstDash val="solid"/>
              <a:round/>
            </a:ln>
          </p:spPr>
          <p:txBody>
            <a:bodyPr/>
            <a:lstStyle/>
            <a:p/>
          </p:txBody>
        </p:sp>
        <p:sp>
          <p:nvSpPr>
            <p:cNvPr id="511" name="pl18"/>
            <p:cNvSpPr/>
            <p:nvPr/>
          </p:nvSpPr>
          <p:spPr>
            <a:xfrm>
              <a:off x="16211986" y="7201427"/>
              <a:ext cx="1623848" cy="384112"/>
            </a:xfrm>
            <a:custGeom>
              <a:avLst/>
              <a:pathLst>
                <a:path w="1623848" h="384112">
                  <a:moveTo>
                    <a:pt x="0" y="384112"/>
                  </a:moveTo>
                  <a:lnTo>
                    <a:pt x="180427" y="0"/>
                  </a:lnTo>
                  <a:lnTo>
                    <a:pt x="360855" y="0"/>
                  </a:lnTo>
                  <a:lnTo>
                    <a:pt x="541282" y="76822"/>
                  </a:lnTo>
                  <a:lnTo>
                    <a:pt x="721710" y="102429"/>
                  </a:lnTo>
                  <a:lnTo>
                    <a:pt x="902137" y="51214"/>
                  </a:lnTo>
                  <a:lnTo>
                    <a:pt x="1082565" y="25607"/>
                  </a:lnTo>
                  <a:lnTo>
                    <a:pt x="1262993" y="25607"/>
                  </a:lnTo>
                  <a:lnTo>
                    <a:pt x="1443420" y="0"/>
                  </a:lnTo>
                  <a:lnTo>
                    <a:pt x="1623848" y="0"/>
                  </a:lnTo>
                </a:path>
              </a:pathLst>
            </a:custGeom>
            <a:ln w="32521" cap="flat">
              <a:solidFill>
                <a:srgbClr val="00A173">
                  <a:alpha val="100000"/>
                </a:srgbClr>
              </a:solidFill>
              <a:prstDash val="solid"/>
              <a:round/>
            </a:ln>
          </p:spPr>
          <p:txBody>
            <a:bodyPr/>
            <a:lstStyle/>
            <a:p/>
          </p:txBody>
        </p:sp>
        <p:sp>
          <p:nvSpPr>
            <p:cNvPr id="51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7" name="rc84"/>
            <p:cNvSpPr/>
            <p:nvPr/>
          </p:nvSpPr>
          <p:spPr>
            <a:xfrm>
              <a:off x="14005791" y="9941072"/>
              <a:ext cx="3149396" cy="504938"/>
            </a:xfrm>
            <a:prstGeom prst="rect">
              <a:avLst/>
            </a:prstGeom>
            <a:solidFill>
              <a:srgbClr val="FFFFFF">
                <a:alpha val="100000"/>
              </a:srgbClr>
            </a:solidFill>
          </p:spPr>
          <p:txBody>
            <a:bodyPr/>
            <a:lstStyle/>
            <a:p/>
          </p:txBody>
        </p:sp>
        <p:sp>
          <p:nvSpPr>
            <p:cNvPr id="57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3" name=""/>
          <p:cNvGrpSpPr/>
          <p:nvPr/>
        </p:nvGrpSpPr>
        <p:grpSpPr>
          <a:xfrm>
            <a:off x="594360" y="6217920"/>
            <a:ext cx="5562295" cy="4320959"/>
            <a:chOff x="594360" y="6217920"/>
            <a:chExt cx="5562295" cy="4320959"/>
          </a:xfrm>
        </p:grpSpPr>
        <p:sp>
          <p:nvSpPr>
            <p:cNvPr id="58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5" name="rc4"/>
            <p:cNvSpPr/>
            <p:nvPr/>
          </p:nvSpPr>
          <p:spPr>
            <a:xfrm>
              <a:off x="2677300"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6" name="rc5"/>
            <p:cNvSpPr/>
            <p:nvPr/>
          </p:nvSpPr>
          <p:spPr>
            <a:xfrm>
              <a:off x="27048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6"/>
            <p:cNvSpPr/>
            <p:nvPr/>
          </p:nvSpPr>
          <p:spPr>
            <a:xfrm>
              <a:off x="298038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7"/>
            <p:cNvSpPr/>
            <p:nvPr/>
          </p:nvSpPr>
          <p:spPr>
            <a:xfrm>
              <a:off x="325591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8"/>
            <p:cNvSpPr/>
            <p:nvPr/>
          </p:nvSpPr>
          <p:spPr>
            <a:xfrm>
              <a:off x="35314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9"/>
            <p:cNvSpPr/>
            <p:nvPr/>
          </p:nvSpPr>
          <p:spPr>
            <a:xfrm>
              <a:off x="3806970"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591" name="rc10"/>
            <p:cNvSpPr/>
            <p:nvPr/>
          </p:nvSpPr>
          <p:spPr>
            <a:xfrm>
              <a:off x="4082499" y="6543904"/>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592" name="rc11"/>
            <p:cNvSpPr/>
            <p:nvPr/>
          </p:nvSpPr>
          <p:spPr>
            <a:xfrm>
              <a:off x="4358028" y="6543904"/>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593" name="rc12"/>
            <p:cNvSpPr/>
            <p:nvPr/>
          </p:nvSpPr>
          <p:spPr>
            <a:xfrm>
              <a:off x="4633558" y="6543904"/>
              <a:ext cx="275529" cy="275529"/>
            </a:xfrm>
            <a:prstGeom prst="rect">
              <a:avLst/>
            </a:prstGeom>
            <a:solidFill>
              <a:srgbClr val="EA372A">
                <a:alpha val="100000"/>
              </a:srgbClr>
            </a:solidFill>
            <a:ln w="5420" cap="flat">
              <a:solidFill>
                <a:srgbClr val="FFFFFF">
                  <a:alpha val="100000"/>
                </a:srgbClr>
              </a:solidFill>
              <a:prstDash val="solid"/>
              <a:miter/>
            </a:ln>
          </p:spPr>
          <p:txBody>
            <a:bodyPr/>
            <a:lstStyle/>
            <a:p/>
          </p:txBody>
        </p:sp>
        <p:sp>
          <p:nvSpPr>
            <p:cNvPr id="594" name="rc13"/>
            <p:cNvSpPr/>
            <p:nvPr/>
          </p:nvSpPr>
          <p:spPr>
            <a:xfrm>
              <a:off x="490908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5" name="rc14"/>
            <p:cNvSpPr/>
            <p:nvPr/>
          </p:nvSpPr>
          <p:spPr>
            <a:xfrm>
              <a:off x="5184616" y="6543904"/>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596" name="rc15"/>
            <p:cNvSpPr/>
            <p:nvPr/>
          </p:nvSpPr>
          <p:spPr>
            <a:xfrm>
              <a:off x="5460145"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597" name="rc16"/>
            <p:cNvSpPr/>
            <p:nvPr/>
          </p:nvSpPr>
          <p:spPr>
            <a:xfrm>
              <a:off x="57356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7"/>
            <p:cNvSpPr/>
            <p:nvPr/>
          </p:nvSpPr>
          <p:spPr>
            <a:xfrm>
              <a:off x="27048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8"/>
            <p:cNvSpPr/>
            <p:nvPr/>
          </p:nvSpPr>
          <p:spPr>
            <a:xfrm>
              <a:off x="298038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9"/>
            <p:cNvSpPr/>
            <p:nvPr/>
          </p:nvSpPr>
          <p:spPr>
            <a:xfrm>
              <a:off x="325591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0"/>
            <p:cNvSpPr/>
            <p:nvPr/>
          </p:nvSpPr>
          <p:spPr>
            <a:xfrm>
              <a:off x="35314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1"/>
            <p:cNvSpPr/>
            <p:nvPr/>
          </p:nvSpPr>
          <p:spPr>
            <a:xfrm>
              <a:off x="3806970"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03" name="rc22"/>
            <p:cNvSpPr/>
            <p:nvPr/>
          </p:nvSpPr>
          <p:spPr>
            <a:xfrm>
              <a:off x="4082499" y="6819433"/>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04" name="rc23"/>
            <p:cNvSpPr/>
            <p:nvPr/>
          </p:nvSpPr>
          <p:spPr>
            <a:xfrm>
              <a:off x="4358028" y="6819433"/>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05" name="rc24"/>
            <p:cNvSpPr/>
            <p:nvPr/>
          </p:nvSpPr>
          <p:spPr>
            <a:xfrm>
              <a:off x="4633558" y="6819433"/>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606" name="rc25"/>
            <p:cNvSpPr/>
            <p:nvPr/>
          </p:nvSpPr>
          <p:spPr>
            <a:xfrm>
              <a:off x="4909087" y="6819433"/>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07" name="rc26"/>
            <p:cNvSpPr/>
            <p:nvPr/>
          </p:nvSpPr>
          <p:spPr>
            <a:xfrm>
              <a:off x="5184616" y="6819433"/>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08" name="rc27"/>
            <p:cNvSpPr/>
            <p:nvPr/>
          </p:nvSpPr>
          <p:spPr>
            <a:xfrm>
              <a:off x="5460145" y="6819433"/>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09" name="rc28"/>
            <p:cNvSpPr/>
            <p:nvPr/>
          </p:nvSpPr>
          <p:spPr>
            <a:xfrm>
              <a:off x="57356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9"/>
            <p:cNvSpPr/>
            <p:nvPr/>
          </p:nvSpPr>
          <p:spPr>
            <a:xfrm>
              <a:off x="27048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30"/>
            <p:cNvSpPr/>
            <p:nvPr/>
          </p:nvSpPr>
          <p:spPr>
            <a:xfrm>
              <a:off x="298038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1"/>
            <p:cNvSpPr/>
            <p:nvPr/>
          </p:nvSpPr>
          <p:spPr>
            <a:xfrm>
              <a:off x="325591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2"/>
            <p:cNvSpPr/>
            <p:nvPr/>
          </p:nvSpPr>
          <p:spPr>
            <a:xfrm>
              <a:off x="35314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3"/>
            <p:cNvSpPr/>
            <p:nvPr/>
          </p:nvSpPr>
          <p:spPr>
            <a:xfrm>
              <a:off x="3806970" y="709496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15" name="rc34"/>
            <p:cNvSpPr/>
            <p:nvPr/>
          </p:nvSpPr>
          <p:spPr>
            <a:xfrm>
              <a:off x="4082499" y="7094962"/>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16" name="rc35"/>
            <p:cNvSpPr/>
            <p:nvPr/>
          </p:nvSpPr>
          <p:spPr>
            <a:xfrm>
              <a:off x="4358028" y="709496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p:txBody>
        </p:sp>
        <p:sp>
          <p:nvSpPr>
            <p:cNvPr id="617" name="rc36"/>
            <p:cNvSpPr/>
            <p:nvPr/>
          </p:nvSpPr>
          <p:spPr>
            <a:xfrm>
              <a:off x="4633558" y="709496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18" name="rc37"/>
            <p:cNvSpPr/>
            <p:nvPr/>
          </p:nvSpPr>
          <p:spPr>
            <a:xfrm>
              <a:off x="4909087" y="7094962"/>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19" name="rc38"/>
            <p:cNvSpPr/>
            <p:nvPr/>
          </p:nvSpPr>
          <p:spPr>
            <a:xfrm>
              <a:off x="5184616"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20" name="rc39"/>
            <p:cNvSpPr/>
            <p:nvPr/>
          </p:nvSpPr>
          <p:spPr>
            <a:xfrm>
              <a:off x="54601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40"/>
            <p:cNvSpPr/>
            <p:nvPr/>
          </p:nvSpPr>
          <p:spPr>
            <a:xfrm>
              <a:off x="57356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1"/>
            <p:cNvSpPr/>
            <p:nvPr/>
          </p:nvSpPr>
          <p:spPr>
            <a:xfrm>
              <a:off x="27048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2"/>
            <p:cNvSpPr/>
            <p:nvPr/>
          </p:nvSpPr>
          <p:spPr>
            <a:xfrm>
              <a:off x="298038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3"/>
            <p:cNvSpPr/>
            <p:nvPr/>
          </p:nvSpPr>
          <p:spPr>
            <a:xfrm>
              <a:off x="325591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4"/>
            <p:cNvSpPr/>
            <p:nvPr/>
          </p:nvSpPr>
          <p:spPr>
            <a:xfrm>
              <a:off x="35314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5"/>
            <p:cNvSpPr/>
            <p:nvPr/>
          </p:nvSpPr>
          <p:spPr>
            <a:xfrm>
              <a:off x="3806970"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27" name="rc46"/>
            <p:cNvSpPr/>
            <p:nvPr/>
          </p:nvSpPr>
          <p:spPr>
            <a:xfrm>
              <a:off x="4082499" y="737049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28" name="rc47"/>
            <p:cNvSpPr/>
            <p:nvPr/>
          </p:nvSpPr>
          <p:spPr>
            <a:xfrm>
              <a:off x="4358028" y="737049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p:txBody>
        </p:sp>
        <p:sp>
          <p:nvSpPr>
            <p:cNvPr id="629" name="rc48"/>
            <p:cNvSpPr/>
            <p:nvPr/>
          </p:nvSpPr>
          <p:spPr>
            <a:xfrm>
              <a:off x="4633558"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30" name="rc49"/>
            <p:cNvSpPr/>
            <p:nvPr/>
          </p:nvSpPr>
          <p:spPr>
            <a:xfrm>
              <a:off x="4909087"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31" name="rc50"/>
            <p:cNvSpPr/>
            <p:nvPr/>
          </p:nvSpPr>
          <p:spPr>
            <a:xfrm>
              <a:off x="5184616"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51"/>
            <p:cNvSpPr/>
            <p:nvPr/>
          </p:nvSpPr>
          <p:spPr>
            <a:xfrm>
              <a:off x="5460145"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33" name="rc52"/>
            <p:cNvSpPr/>
            <p:nvPr/>
          </p:nvSpPr>
          <p:spPr>
            <a:xfrm>
              <a:off x="57356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53"/>
            <p:cNvSpPr/>
            <p:nvPr/>
          </p:nvSpPr>
          <p:spPr>
            <a:xfrm>
              <a:off x="27048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4"/>
            <p:cNvSpPr/>
            <p:nvPr/>
          </p:nvSpPr>
          <p:spPr>
            <a:xfrm>
              <a:off x="298038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5"/>
            <p:cNvSpPr/>
            <p:nvPr/>
          </p:nvSpPr>
          <p:spPr>
            <a:xfrm>
              <a:off x="325591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6"/>
            <p:cNvSpPr/>
            <p:nvPr/>
          </p:nvSpPr>
          <p:spPr>
            <a:xfrm>
              <a:off x="35314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57"/>
            <p:cNvSpPr/>
            <p:nvPr/>
          </p:nvSpPr>
          <p:spPr>
            <a:xfrm>
              <a:off x="3806970"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39" name="rc58"/>
            <p:cNvSpPr/>
            <p:nvPr/>
          </p:nvSpPr>
          <p:spPr>
            <a:xfrm>
              <a:off x="4082499" y="7646021"/>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40" name="rc59"/>
            <p:cNvSpPr/>
            <p:nvPr/>
          </p:nvSpPr>
          <p:spPr>
            <a:xfrm>
              <a:off x="4358028" y="7646021"/>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41" name="rc60"/>
            <p:cNvSpPr/>
            <p:nvPr/>
          </p:nvSpPr>
          <p:spPr>
            <a:xfrm>
              <a:off x="4633558" y="7646021"/>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p:txBody>
        </p:sp>
        <p:sp>
          <p:nvSpPr>
            <p:cNvPr id="642" name="rc61"/>
            <p:cNvSpPr/>
            <p:nvPr/>
          </p:nvSpPr>
          <p:spPr>
            <a:xfrm>
              <a:off x="4909087" y="7646021"/>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43" name="rc62"/>
            <p:cNvSpPr/>
            <p:nvPr/>
          </p:nvSpPr>
          <p:spPr>
            <a:xfrm>
              <a:off x="5184616" y="7646021"/>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4" name="rc63"/>
            <p:cNvSpPr/>
            <p:nvPr/>
          </p:nvSpPr>
          <p:spPr>
            <a:xfrm>
              <a:off x="5460145" y="7646021"/>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5" name="rc64"/>
            <p:cNvSpPr/>
            <p:nvPr/>
          </p:nvSpPr>
          <p:spPr>
            <a:xfrm>
              <a:off x="57356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5"/>
            <p:cNvSpPr/>
            <p:nvPr/>
          </p:nvSpPr>
          <p:spPr>
            <a:xfrm>
              <a:off x="27048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66"/>
            <p:cNvSpPr/>
            <p:nvPr/>
          </p:nvSpPr>
          <p:spPr>
            <a:xfrm>
              <a:off x="298038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67"/>
            <p:cNvSpPr/>
            <p:nvPr/>
          </p:nvSpPr>
          <p:spPr>
            <a:xfrm>
              <a:off x="325591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68"/>
            <p:cNvSpPr/>
            <p:nvPr/>
          </p:nvSpPr>
          <p:spPr>
            <a:xfrm>
              <a:off x="35314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69"/>
            <p:cNvSpPr/>
            <p:nvPr/>
          </p:nvSpPr>
          <p:spPr>
            <a:xfrm>
              <a:off x="38069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0"/>
            <p:cNvSpPr/>
            <p:nvPr/>
          </p:nvSpPr>
          <p:spPr>
            <a:xfrm>
              <a:off x="4082499"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2" name="rc71"/>
            <p:cNvSpPr/>
            <p:nvPr/>
          </p:nvSpPr>
          <p:spPr>
            <a:xfrm>
              <a:off x="4358028" y="7921550"/>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653" name="rc72"/>
            <p:cNvSpPr/>
            <p:nvPr/>
          </p:nvSpPr>
          <p:spPr>
            <a:xfrm>
              <a:off x="4633558"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54" name="rc73"/>
            <p:cNvSpPr/>
            <p:nvPr/>
          </p:nvSpPr>
          <p:spPr>
            <a:xfrm>
              <a:off x="4909087" y="7921550"/>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55" name="rc74"/>
            <p:cNvSpPr/>
            <p:nvPr/>
          </p:nvSpPr>
          <p:spPr>
            <a:xfrm>
              <a:off x="5184616"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6" name="rc75"/>
            <p:cNvSpPr/>
            <p:nvPr/>
          </p:nvSpPr>
          <p:spPr>
            <a:xfrm>
              <a:off x="5460145" y="7921550"/>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57" name="rc76"/>
            <p:cNvSpPr/>
            <p:nvPr/>
          </p:nvSpPr>
          <p:spPr>
            <a:xfrm>
              <a:off x="57356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77"/>
            <p:cNvSpPr/>
            <p:nvPr/>
          </p:nvSpPr>
          <p:spPr>
            <a:xfrm>
              <a:off x="27048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78"/>
            <p:cNvSpPr/>
            <p:nvPr/>
          </p:nvSpPr>
          <p:spPr>
            <a:xfrm>
              <a:off x="298038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79"/>
            <p:cNvSpPr/>
            <p:nvPr/>
          </p:nvSpPr>
          <p:spPr>
            <a:xfrm>
              <a:off x="32559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0"/>
            <p:cNvSpPr/>
            <p:nvPr/>
          </p:nvSpPr>
          <p:spPr>
            <a:xfrm>
              <a:off x="35314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1"/>
            <p:cNvSpPr/>
            <p:nvPr/>
          </p:nvSpPr>
          <p:spPr>
            <a:xfrm>
              <a:off x="3806970" y="8197080"/>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663" name="rc82"/>
            <p:cNvSpPr/>
            <p:nvPr/>
          </p:nvSpPr>
          <p:spPr>
            <a:xfrm>
              <a:off x="4082499" y="8197080"/>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64" name="rc83"/>
            <p:cNvSpPr/>
            <p:nvPr/>
          </p:nvSpPr>
          <p:spPr>
            <a:xfrm>
              <a:off x="4358028" y="819708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5" name="rc84"/>
            <p:cNvSpPr/>
            <p:nvPr/>
          </p:nvSpPr>
          <p:spPr>
            <a:xfrm>
              <a:off x="4633558" y="819708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6" name="rc85"/>
            <p:cNvSpPr/>
            <p:nvPr/>
          </p:nvSpPr>
          <p:spPr>
            <a:xfrm>
              <a:off x="4909087" y="819708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7" name="rc86"/>
            <p:cNvSpPr/>
            <p:nvPr/>
          </p:nvSpPr>
          <p:spPr>
            <a:xfrm>
              <a:off x="5184616" y="819708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8" name="rc87"/>
            <p:cNvSpPr/>
            <p:nvPr/>
          </p:nvSpPr>
          <p:spPr>
            <a:xfrm>
              <a:off x="54601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88"/>
            <p:cNvSpPr/>
            <p:nvPr/>
          </p:nvSpPr>
          <p:spPr>
            <a:xfrm>
              <a:off x="57356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9"/>
            <p:cNvSpPr/>
            <p:nvPr/>
          </p:nvSpPr>
          <p:spPr>
            <a:xfrm>
              <a:off x="27048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90"/>
            <p:cNvSpPr/>
            <p:nvPr/>
          </p:nvSpPr>
          <p:spPr>
            <a:xfrm>
              <a:off x="298038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1"/>
            <p:cNvSpPr/>
            <p:nvPr/>
          </p:nvSpPr>
          <p:spPr>
            <a:xfrm>
              <a:off x="325591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2"/>
            <p:cNvSpPr/>
            <p:nvPr/>
          </p:nvSpPr>
          <p:spPr>
            <a:xfrm>
              <a:off x="35314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3"/>
            <p:cNvSpPr/>
            <p:nvPr/>
          </p:nvSpPr>
          <p:spPr>
            <a:xfrm>
              <a:off x="3806970" y="8472609"/>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75" name="rc94"/>
            <p:cNvSpPr/>
            <p:nvPr/>
          </p:nvSpPr>
          <p:spPr>
            <a:xfrm>
              <a:off x="4082499" y="8472609"/>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6" name="rc95"/>
            <p:cNvSpPr/>
            <p:nvPr/>
          </p:nvSpPr>
          <p:spPr>
            <a:xfrm>
              <a:off x="4358028" y="8472609"/>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77" name="rc96"/>
            <p:cNvSpPr/>
            <p:nvPr/>
          </p:nvSpPr>
          <p:spPr>
            <a:xfrm>
              <a:off x="4633558" y="8472609"/>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78" name="rc97"/>
            <p:cNvSpPr/>
            <p:nvPr/>
          </p:nvSpPr>
          <p:spPr>
            <a:xfrm>
              <a:off x="4909087" y="8472609"/>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79" name="rc98"/>
            <p:cNvSpPr/>
            <p:nvPr/>
          </p:nvSpPr>
          <p:spPr>
            <a:xfrm>
              <a:off x="5184616" y="8472609"/>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80" name="rc99"/>
            <p:cNvSpPr/>
            <p:nvPr/>
          </p:nvSpPr>
          <p:spPr>
            <a:xfrm>
              <a:off x="5460145" y="8472609"/>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81" name="rc100"/>
            <p:cNvSpPr/>
            <p:nvPr/>
          </p:nvSpPr>
          <p:spPr>
            <a:xfrm>
              <a:off x="57356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101"/>
            <p:cNvSpPr/>
            <p:nvPr/>
          </p:nvSpPr>
          <p:spPr>
            <a:xfrm>
              <a:off x="27048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2"/>
            <p:cNvSpPr/>
            <p:nvPr/>
          </p:nvSpPr>
          <p:spPr>
            <a:xfrm>
              <a:off x="298038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103"/>
            <p:cNvSpPr/>
            <p:nvPr/>
          </p:nvSpPr>
          <p:spPr>
            <a:xfrm>
              <a:off x="325591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104"/>
            <p:cNvSpPr/>
            <p:nvPr/>
          </p:nvSpPr>
          <p:spPr>
            <a:xfrm>
              <a:off x="35314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105"/>
            <p:cNvSpPr/>
            <p:nvPr/>
          </p:nvSpPr>
          <p:spPr>
            <a:xfrm>
              <a:off x="380697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106"/>
            <p:cNvSpPr/>
            <p:nvPr/>
          </p:nvSpPr>
          <p:spPr>
            <a:xfrm>
              <a:off x="4082499"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8" name="rc107"/>
            <p:cNvSpPr/>
            <p:nvPr/>
          </p:nvSpPr>
          <p:spPr>
            <a:xfrm>
              <a:off x="435802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108"/>
            <p:cNvSpPr/>
            <p:nvPr/>
          </p:nvSpPr>
          <p:spPr>
            <a:xfrm>
              <a:off x="4633558"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0" name="rc109"/>
            <p:cNvSpPr/>
            <p:nvPr/>
          </p:nvSpPr>
          <p:spPr>
            <a:xfrm>
              <a:off x="4909087"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1" name="rc110"/>
            <p:cNvSpPr/>
            <p:nvPr/>
          </p:nvSpPr>
          <p:spPr>
            <a:xfrm>
              <a:off x="5184616"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2" name="rc111"/>
            <p:cNvSpPr/>
            <p:nvPr/>
          </p:nvSpPr>
          <p:spPr>
            <a:xfrm>
              <a:off x="546014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112"/>
            <p:cNvSpPr/>
            <p:nvPr/>
          </p:nvSpPr>
          <p:spPr>
            <a:xfrm>
              <a:off x="57356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13"/>
            <p:cNvSpPr/>
            <p:nvPr/>
          </p:nvSpPr>
          <p:spPr>
            <a:xfrm>
              <a:off x="27048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14"/>
            <p:cNvSpPr/>
            <p:nvPr/>
          </p:nvSpPr>
          <p:spPr>
            <a:xfrm>
              <a:off x="298038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115"/>
            <p:cNvSpPr/>
            <p:nvPr/>
          </p:nvSpPr>
          <p:spPr>
            <a:xfrm>
              <a:off x="325591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116"/>
            <p:cNvSpPr/>
            <p:nvPr/>
          </p:nvSpPr>
          <p:spPr>
            <a:xfrm>
              <a:off x="35314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117"/>
            <p:cNvSpPr/>
            <p:nvPr/>
          </p:nvSpPr>
          <p:spPr>
            <a:xfrm>
              <a:off x="3806970"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9" name="rc118"/>
            <p:cNvSpPr/>
            <p:nvPr/>
          </p:nvSpPr>
          <p:spPr>
            <a:xfrm>
              <a:off x="4082499" y="9023667"/>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0" name="rc119"/>
            <p:cNvSpPr/>
            <p:nvPr/>
          </p:nvSpPr>
          <p:spPr>
            <a:xfrm>
              <a:off x="4358028" y="9023667"/>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701" name="rc120"/>
            <p:cNvSpPr/>
            <p:nvPr/>
          </p:nvSpPr>
          <p:spPr>
            <a:xfrm>
              <a:off x="4633558" y="9023667"/>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p:txBody>
        </p:sp>
        <p:sp>
          <p:nvSpPr>
            <p:cNvPr id="702" name="rc121"/>
            <p:cNvSpPr/>
            <p:nvPr/>
          </p:nvSpPr>
          <p:spPr>
            <a:xfrm>
              <a:off x="4909087" y="9023667"/>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703" name="rc122"/>
            <p:cNvSpPr/>
            <p:nvPr/>
          </p:nvSpPr>
          <p:spPr>
            <a:xfrm>
              <a:off x="5184616"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04" name="rc123"/>
            <p:cNvSpPr/>
            <p:nvPr/>
          </p:nvSpPr>
          <p:spPr>
            <a:xfrm>
              <a:off x="54601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24"/>
            <p:cNvSpPr/>
            <p:nvPr/>
          </p:nvSpPr>
          <p:spPr>
            <a:xfrm>
              <a:off x="57356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tx125"/>
            <p:cNvSpPr/>
            <p:nvPr/>
          </p:nvSpPr>
          <p:spPr>
            <a:xfrm>
              <a:off x="1719675"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7" name="tx126"/>
            <p:cNvSpPr/>
            <p:nvPr/>
          </p:nvSpPr>
          <p:spPr>
            <a:xfrm>
              <a:off x="2058631"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08" name="tx127"/>
            <p:cNvSpPr/>
            <p:nvPr/>
          </p:nvSpPr>
          <p:spPr>
            <a:xfrm>
              <a:off x="1694597" y="8552033"/>
              <a:ext cx="8213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MASVINGO</a:t>
              </a:r>
            </a:p>
          </p:txBody>
        </p:sp>
        <p:sp>
          <p:nvSpPr>
            <p:cNvPr id="709" name="tx128"/>
            <p:cNvSpPr/>
            <p:nvPr/>
          </p:nvSpPr>
          <p:spPr>
            <a:xfrm>
              <a:off x="720666" y="8276504"/>
              <a:ext cx="179531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MATEBELELAND SOUTH</a:t>
              </a:r>
            </a:p>
          </p:txBody>
        </p:sp>
        <p:sp>
          <p:nvSpPr>
            <p:cNvPr id="710" name="tx129"/>
            <p:cNvSpPr/>
            <p:nvPr/>
          </p:nvSpPr>
          <p:spPr>
            <a:xfrm>
              <a:off x="1516748" y="8001049"/>
              <a:ext cx="9992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MANICALAND</a:t>
              </a:r>
            </a:p>
          </p:txBody>
        </p:sp>
        <p:sp>
          <p:nvSpPr>
            <p:cNvPr id="711" name="tx130"/>
            <p:cNvSpPr/>
            <p:nvPr/>
          </p:nvSpPr>
          <p:spPr>
            <a:xfrm>
              <a:off x="1338898" y="7643149"/>
              <a:ext cx="1177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a:t>
              </a:r>
            </a:p>
          </p:txBody>
        </p:sp>
        <p:sp>
          <p:nvSpPr>
            <p:cNvPr id="712" name="tx131"/>
            <p:cNvSpPr/>
            <p:nvPr/>
          </p:nvSpPr>
          <p:spPr>
            <a:xfrm>
              <a:off x="1804656" y="7807815"/>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713" name="tx132"/>
            <p:cNvSpPr/>
            <p:nvPr/>
          </p:nvSpPr>
          <p:spPr>
            <a:xfrm>
              <a:off x="712257" y="7449916"/>
              <a:ext cx="180372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MATABELELAND NORTH</a:t>
              </a:r>
            </a:p>
          </p:txBody>
        </p:sp>
        <p:sp>
          <p:nvSpPr>
            <p:cNvPr id="714" name="tx133"/>
            <p:cNvSpPr/>
            <p:nvPr/>
          </p:nvSpPr>
          <p:spPr>
            <a:xfrm>
              <a:off x="856323" y="7174386"/>
              <a:ext cx="1659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 WEST</a:t>
              </a:r>
            </a:p>
          </p:txBody>
        </p:sp>
        <p:sp>
          <p:nvSpPr>
            <p:cNvPr id="715" name="tx134"/>
            <p:cNvSpPr/>
            <p:nvPr/>
          </p:nvSpPr>
          <p:spPr>
            <a:xfrm>
              <a:off x="898516" y="6898857"/>
              <a:ext cx="16174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 EAST</a:t>
              </a:r>
            </a:p>
          </p:txBody>
        </p:sp>
        <p:sp>
          <p:nvSpPr>
            <p:cNvPr id="716" name="tx135"/>
            <p:cNvSpPr/>
            <p:nvPr/>
          </p:nvSpPr>
          <p:spPr>
            <a:xfrm>
              <a:off x="1728456" y="6623402"/>
              <a:ext cx="7875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MIDLANDS</a:t>
              </a:r>
            </a:p>
          </p:txBody>
        </p:sp>
        <p:sp>
          <p:nvSpPr>
            <p:cNvPr id="717" name="tx136"/>
            <p:cNvSpPr/>
            <p:nvPr/>
          </p:nvSpPr>
          <p:spPr>
            <a:xfrm rot="-2700000">
              <a:off x="24029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8" name="tx137"/>
            <p:cNvSpPr/>
            <p:nvPr/>
          </p:nvSpPr>
          <p:spPr>
            <a:xfrm rot="-2700000">
              <a:off x="267851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9" name="tx138"/>
            <p:cNvSpPr/>
            <p:nvPr/>
          </p:nvSpPr>
          <p:spPr>
            <a:xfrm rot="-2700000">
              <a:off x="29540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0" name="tx139"/>
            <p:cNvSpPr/>
            <p:nvPr/>
          </p:nvSpPr>
          <p:spPr>
            <a:xfrm rot="-2700000">
              <a:off x="32295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1" name="tx140"/>
            <p:cNvSpPr/>
            <p:nvPr/>
          </p:nvSpPr>
          <p:spPr>
            <a:xfrm rot="-2700000">
              <a:off x="35050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2" name="tx141"/>
            <p:cNvSpPr/>
            <p:nvPr/>
          </p:nvSpPr>
          <p:spPr>
            <a:xfrm rot="-2700000">
              <a:off x="37806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3" name="tx142"/>
            <p:cNvSpPr/>
            <p:nvPr/>
          </p:nvSpPr>
          <p:spPr>
            <a:xfrm rot="-2700000">
              <a:off x="405613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4" name="tx143"/>
            <p:cNvSpPr/>
            <p:nvPr/>
          </p:nvSpPr>
          <p:spPr>
            <a:xfrm rot="-2700000">
              <a:off x="43316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5" name="tx144"/>
            <p:cNvSpPr/>
            <p:nvPr/>
          </p:nvSpPr>
          <p:spPr>
            <a:xfrm rot="-2700000">
              <a:off x="46072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6" name="tx145"/>
            <p:cNvSpPr/>
            <p:nvPr/>
          </p:nvSpPr>
          <p:spPr>
            <a:xfrm rot="-2700000">
              <a:off x="48827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7" name="tx146"/>
            <p:cNvSpPr/>
            <p:nvPr/>
          </p:nvSpPr>
          <p:spPr>
            <a:xfrm rot="-2700000">
              <a:off x="51582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sp>
          <p:nvSpPr>
            <p:cNvPr id="728" name="tx147"/>
            <p:cNvSpPr/>
            <p:nvPr/>
          </p:nvSpPr>
          <p:spPr>
            <a:xfrm rot="-2700000">
              <a:off x="54338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2026-08</a:t>
              </a:r>
            </a:p>
          </p:txBody>
        </p:sp>
        <p:pic>
          <p:nvPicPr>
            <p:cNvPr id="729" name="pic148"/>
            <p:cNvPicPr/>
            <p:nvPr/>
          </p:nvPicPr>
          <p:blipFill>
            <a:blip r:embed="rId2" cstate="print"/>
            <a:stretch>
              <a:fillRect/>
            </a:stretch>
          </p:blipFill>
          <p:spPr>
            <a:xfrm>
              <a:off x="3278028" y="10138064"/>
              <a:ext cx="2160000" cy="144000"/>
            </a:xfrm>
            <a:prstGeom prst="rect">
              <a:avLst/>
            </a:prstGeom>
          </p:spPr>
        </p:pic>
        <p:sp>
          <p:nvSpPr>
            <p:cNvPr id="730" name="pl149"/>
            <p:cNvSpPr/>
            <p:nvPr/>
          </p:nvSpPr>
          <p:spPr>
            <a:xfrm>
              <a:off x="357856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1" name="pl150"/>
            <p:cNvSpPr/>
            <p:nvPr/>
          </p:nvSpPr>
          <p:spPr>
            <a:xfrm>
              <a:off x="394973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2" name="pl151"/>
            <p:cNvSpPr/>
            <p:nvPr/>
          </p:nvSpPr>
          <p:spPr>
            <a:xfrm>
              <a:off x="432091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3" name="pl152"/>
            <p:cNvSpPr/>
            <p:nvPr/>
          </p:nvSpPr>
          <p:spPr>
            <a:xfrm>
              <a:off x="469208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153"/>
            <p:cNvSpPr/>
            <p:nvPr/>
          </p:nvSpPr>
          <p:spPr>
            <a:xfrm>
              <a:off x="506325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154"/>
            <p:cNvSpPr/>
            <p:nvPr/>
          </p:nvSpPr>
          <p:spPr>
            <a:xfrm>
              <a:off x="543442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55"/>
            <p:cNvSpPr/>
            <p:nvPr/>
          </p:nvSpPr>
          <p:spPr>
            <a:xfrm>
              <a:off x="357856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7" name="pl156"/>
            <p:cNvSpPr/>
            <p:nvPr/>
          </p:nvSpPr>
          <p:spPr>
            <a:xfrm>
              <a:off x="394973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pl157"/>
            <p:cNvSpPr/>
            <p:nvPr/>
          </p:nvSpPr>
          <p:spPr>
            <a:xfrm>
              <a:off x="432091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58"/>
            <p:cNvSpPr/>
            <p:nvPr/>
          </p:nvSpPr>
          <p:spPr>
            <a:xfrm>
              <a:off x="469208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59"/>
            <p:cNvSpPr/>
            <p:nvPr/>
          </p:nvSpPr>
          <p:spPr>
            <a:xfrm>
              <a:off x="506325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pl160"/>
            <p:cNvSpPr/>
            <p:nvPr/>
          </p:nvSpPr>
          <p:spPr>
            <a:xfrm>
              <a:off x="543442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tx161"/>
            <p:cNvSpPr/>
            <p:nvPr/>
          </p:nvSpPr>
          <p:spPr>
            <a:xfrm>
              <a:off x="350793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43" name="tx162"/>
            <p:cNvSpPr/>
            <p:nvPr/>
          </p:nvSpPr>
          <p:spPr>
            <a:xfrm>
              <a:off x="387910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4" name="tx163"/>
            <p:cNvSpPr/>
            <p:nvPr/>
          </p:nvSpPr>
          <p:spPr>
            <a:xfrm>
              <a:off x="4250280"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5" name="tx164"/>
            <p:cNvSpPr/>
            <p:nvPr/>
          </p:nvSpPr>
          <p:spPr>
            <a:xfrm>
              <a:off x="4621452"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46" name="tx165"/>
            <p:cNvSpPr/>
            <p:nvPr/>
          </p:nvSpPr>
          <p:spPr>
            <a:xfrm>
              <a:off x="499262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47" name="tx166"/>
            <p:cNvSpPr/>
            <p:nvPr/>
          </p:nvSpPr>
          <p:spPr>
            <a:xfrm>
              <a:off x="536379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48" name="tx16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2026-10 -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theme/theme1.xml><?xml version="1.0" encoding="utf-8"?>
<a:theme xmlns:a="http://schemas.openxmlformats.org/drawingml/2006/main" name="WHO/IVB Presentation">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2.xml><?xml version="1.0" encoding="utf-8"?>
<a:theme xmlns:a="http://schemas.openxmlformats.org/drawingml/2006/main" name="IVB_MR_REPORT_MASTER">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WHO_template_2021</Template>
  <TotalTime>121</TotalTime>
  <Words>0</Words>
  <Application>Microsoft Office PowerPoint</Application>
  <PresentationFormat>Custom</PresentationFormat>
  <Paragraphs>0</Paragraphs>
  <Slides>0</Slides>
  <Notes>0</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0</vt:i4>
      </vt:variant>
    </vt:vector>
  </HeadingPairs>
  <TitlesOfParts>
    <vt:vector size="10" baseType="lpstr">
      <vt:lpstr>Wingdings</vt:lpstr>
      <vt:lpstr>Poppins Medium</vt:lpstr>
      <vt:lpstr>Arial</vt:lpstr>
      <vt:lpstr>Poppins SemiBold</vt:lpstr>
      <vt:lpstr>Poppins</vt:lpstr>
      <vt:lpstr>Calibri</vt:lpstr>
      <vt:lpstr>Aptos</vt:lpstr>
      <vt:lpstr>Century Gothic</vt:lpstr>
      <vt:lpstr>WHO/IVB Presentation</vt:lpstr>
      <vt:lpstr>IVB_MR_REPORT_MASTER</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mitype="http://purl.org/dc/dcmitype/" xmlns:dcterms="http://purl.org/dc/terms/" xmlns:xsi="http://www.w3.org/2001/XMLSchema-instance">
  <dc:title>IVB Master Deck</dc:title>
  <dc:creator>ANTONI, Sébastien</dc:creator>
  <cp:lastModifiedBy/>
  <cp:revision>34</cp:revision>
  <dcterms:created xsi:type="dcterms:W3CDTF">2021-10-11T09:22:33Z</dcterms:created>
  <dcterms:modified xsi:type="dcterms:W3CDTF">2026-10-09T12:17:42Z</dcterms:modified>
</cp:coreProperties>
</file>